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ags/tag2.xml" ContentType="application/vnd.openxmlformats-officedocument.presentationml.tags+xml"/>
  <Override PartName="/ppt/theme/themeOverride1.xml" ContentType="application/vnd.openxmlformats-officedocument.themeOverride+xml"/>
  <Override PartName="/ppt/tags/tag3.xml" ContentType="application/vnd.openxmlformats-officedocument.presentationml.tags+xml"/>
  <Override PartName="/ppt/theme/themeOverride2.xml" ContentType="application/vnd.openxmlformats-officedocument.themeOverride+xml"/>
  <Override PartName="/ppt/theme/themeOverride3.xml" ContentType="application/vnd.openxmlformats-officedocument.themeOverride+xml"/>
  <Override PartName="/ppt/tags/tag4.xml" ContentType="application/vnd.openxmlformats-officedocument.presentationml.tags+xml"/>
  <Override PartName="/ppt/theme/themeOverride4.xml" ContentType="application/vnd.openxmlformats-officedocument.themeOverride+xml"/>
  <Override PartName="/ppt/tags/tag5.xml" ContentType="application/vnd.openxmlformats-officedocument.presentationml.tags+xml"/>
  <Override PartName="/ppt/tags/tag6.xml" ContentType="application/vnd.openxmlformats-officedocument.presentationml.tags+xml"/>
  <Override PartName="/ppt/theme/themeOverride5.xml" ContentType="application/vnd.openxmlformats-officedocument.themeOverride+xml"/>
  <Override PartName="/ppt/tags/tag7.xml" ContentType="application/vnd.openxmlformats-officedocument.presentationml.tags+xml"/>
  <Override PartName="/ppt/theme/themeOverride6.xml" ContentType="application/vnd.openxmlformats-officedocument.themeOverride+xml"/>
  <Override PartName="/ppt/tags/tag8.xml" ContentType="application/vnd.openxmlformats-officedocument.presentationml.tags+xml"/>
  <Override PartName="/ppt/theme/themeOverride7.xml" ContentType="application/vnd.openxmlformats-officedocument.themeOverride+xml"/>
  <Override PartName="/ppt/tags/tag9.xml" ContentType="application/vnd.openxmlformats-officedocument.presentationml.tags+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ags/tag10.xml" ContentType="application/vnd.openxmlformats-officedocument.presentationml.tags+xml"/>
  <Override PartName="/ppt/theme/themeOverride11.xml" ContentType="application/vnd.openxmlformats-officedocument.themeOverride+xml"/>
  <Override PartName="/ppt/tags/tag11.xml" ContentType="application/vnd.openxmlformats-officedocument.presentationml.tags+xml"/>
  <Override PartName="/ppt/theme/themeOverride12.xml" ContentType="application/vnd.openxmlformats-officedocument.themeOverride+xml"/>
  <Override PartName="/ppt/tags/tag12.xml" ContentType="application/vnd.openxmlformats-officedocument.presentationml.tags+xml"/>
  <Override PartName="/ppt/theme/themeOverride13.xml" ContentType="application/vnd.openxmlformats-officedocument.themeOverride+xml"/>
  <Override PartName="/ppt/tags/tag13.xml" ContentType="application/vnd.openxmlformats-officedocument.presentationml.tags+xml"/>
  <Override PartName="/ppt/theme/themeOverride14.xml" ContentType="application/vnd.openxmlformats-officedocument.themeOverride+xml"/>
  <Override PartName="/ppt/tags/tag14.xml" ContentType="application/vnd.openxmlformats-officedocument.presentationml.tags+xml"/>
  <Override PartName="/ppt/theme/themeOverride15.xml" ContentType="application/vnd.openxmlformats-officedocument.themeOverride+xml"/>
  <Override PartName="/ppt/tags/tag15.xml" ContentType="application/vnd.openxmlformats-officedocument.presentationml.tags+xml"/>
  <Override PartName="/ppt/theme/themeOverride16.xml" ContentType="application/vnd.openxmlformats-officedocument.themeOverride+xml"/>
  <Override PartName="/ppt/tags/tag16.xml" ContentType="application/vnd.openxmlformats-officedocument.presentationml.tags+xml"/>
  <Override PartName="/ppt/theme/themeOverride17.xml" ContentType="application/vnd.openxmlformats-officedocument.themeOverride+xml"/>
  <Override PartName="/ppt/tags/tag17.xml" ContentType="application/vnd.openxmlformats-officedocument.presentationml.tags+xml"/>
  <Override PartName="/ppt/theme/themeOverride18.xml" ContentType="application/vnd.openxmlformats-officedocument.themeOverride+xml"/>
  <Override PartName="/ppt/tags/tag18.xml" ContentType="application/vnd.openxmlformats-officedocument.presentationml.tags+xml"/>
  <Override PartName="/ppt/theme/themeOverride19.xml" ContentType="application/vnd.openxmlformats-officedocument.themeOverride+xml"/>
  <Override PartName="/ppt/tags/tag19.xml" ContentType="application/vnd.openxmlformats-officedocument.presentationml.tags+xml"/>
  <Override PartName="/ppt/theme/themeOverride20.xml" ContentType="application/vnd.openxmlformats-officedocument.themeOverride+xml"/>
  <Override PartName="/ppt/tags/tag20.xml" ContentType="application/vnd.openxmlformats-officedocument.presentationml.tags+xml"/>
  <Override PartName="/ppt/theme/themeOverride21.xml" ContentType="application/vnd.openxmlformats-officedocument.themeOverride+xml"/>
  <Override PartName="/ppt/tags/tag21.xml" ContentType="application/vnd.openxmlformats-officedocument.presentationml.tags+xml"/>
  <Override PartName="/ppt/theme/themeOverride22.xml" ContentType="application/vnd.openxmlformats-officedocument.themeOverride+xml"/>
  <Override PartName="/ppt/tags/tag22.xml" ContentType="application/vnd.openxmlformats-officedocument.presentationml.tags+xml"/>
  <Override PartName="/ppt/theme/themeOverride23.xml" ContentType="application/vnd.openxmlformats-officedocument.themeOverride+xml"/>
  <Override PartName="/ppt/tags/tag23.xml" ContentType="application/vnd.openxmlformats-officedocument.presentationml.tags+xml"/>
  <Override PartName="/ppt/theme/themeOverride24.xml" ContentType="application/vnd.openxmlformats-officedocument.themeOverride+xml"/>
  <Override PartName="/ppt/tags/tag24.xml" ContentType="application/vnd.openxmlformats-officedocument.presentationml.tags+xml"/>
  <Override PartName="/ppt/theme/themeOverride25.xml" ContentType="application/vnd.openxmlformats-officedocument.themeOverride+xml"/>
  <Override PartName="/ppt/tags/tag25.xml" ContentType="application/vnd.openxmlformats-officedocument.presentationml.tags+xml"/>
  <Override PartName="/ppt/theme/themeOverride26.xml" ContentType="application/vnd.openxmlformats-officedocument.themeOverride+xml"/>
  <Override PartName="/ppt/tags/tag26.xml" ContentType="application/vnd.openxmlformats-officedocument.presentationml.tags+xml"/>
  <Override PartName="/ppt/theme/themeOverride27.xml" ContentType="application/vnd.openxmlformats-officedocument.themeOverride+xml"/>
  <Override PartName="/ppt/tags/tag27.xml" ContentType="application/vnd.openxmlformats-officedocument.presentationml.tags+xml"/>
  <Override PartName="/ppt/theme/themeOverride28.xml" ContentType="application/vnd.openxmlformats-officedocument.themeOverride+xml"/>
  <Override PartName="/ppt/tags/tag28.xml" ContentType="application/vnd.openxmlformats-officedocument.presentationml.tags+xml"/>
  <Override PartName="/ppt/theme/themeOverride29.xml" ContentType="application/vnd.openxmlformats-officedocument.themeOverride+xml"/>
  <Override PartName="/ppt/tags/tag29.xml" ContentType="application/vnd.openxmlformats-officedocument.presentationml.tags+xml"/>
  <Override PartName="/ppt/theme/themeOverride30.xml" ContentType="application/vnd.openxmlformats-officedocument.themeOverride+xml"/>
  <Override PartName="/ppt/tags/tag30.xml" ContentType="application/vnd.openxmlformats-officedocument.presentationml.tags+xml"/>
  <Override PartName="/ppt/theme/themeOverride31.xml" ContentType="application/vnd.openxmlformats-officedocument.themeOverride+xml"/>
  <Override PartName="/ppt/tags/tag31.xml" ContentType="application/vnd.openxmlformats-officedocument.presentationml.tags+xml"/>
  <Override PartName="/ppt/theme/themeOverride32.xml" ContentType="application/vnd.openxmlformats-officedocument.themeOverride+xml"/>
  <Override PartName="/ppt/tags/tag32.xml" ContentType="application/vnd.openxmlformats-officedocument.presentationml.tags+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theme/themeOverride49.xml" ContentType="application/vnd.openxmlformats-officedocument.themeOverride+xml"/>
  <Override PartName="/ppt/theme/themeOverride50.xml" ContentType="application/vnd.openxmlformats-officedocument.themeOverride+xml"/>
  <Override PartName="/ppt/theme/themeOverride51.xml" ContentType="application/vnd.openxmlformats-officedocument.themeOverride+xml"/>
  <Override PartName="/ppt/theme/themeOverride52.xml" ContentType="application/vnd.openxmlformats-officedocument.themeOverride+xml"/>
  <Override PartName="/ppt/theme/themeOverride53.xml" ContentType="application/vnd.openxmlformats-officedocument.themeOverride+xml"/>
  <Override PartName="/ppt/theme/themeOverride54.xml" ContentType="application/vnd.openxmlformats-officedocument.themeOverride+xml"/>
  <Override PartName="/ppt/tags/tag33.xml" ContentType="application/vnd.openxmlformats-officedocument.presentationml.tags+xml"/>
  <Override PartName="/ppt/theme/themeOverride55.xml" ContentType="application/vnd.openxmlformats-officedocument.themeOverride+xml"/>
  <Override PartName="/ppt/theme/themeOverride56.xml" ContentType="application/vnd.openxmlformats-officedocument.themeOverride+xml"/>
  <Override PartName="/ppt/tags/tag34.xml" ContentType="application/vnd.openxmlformats-officedocument.presentationml.tags+xml"/>
  <Override PartName="/ppt/tags/tag35.xml" ContentType="application/vnd.openxmlformats-officedocument.presentationml.tags+xml"/>
  <Override PartName="/ppt/theme/themeOverride57.xml" ContentType="application/vnd.openxmlformats-officedocument.themeOverride+xml"/>
  <Override PartName="/ppt/theme/themeOverride58.xml" ContentType="application/vnd.openxmlformats-officedocument.themeOverride+xml"/>
  <Override PartName="/ppt/theme/themeOverride59.xml" ContentType="application/vnd.openxmlformats-officedocument.themeOverride+xml"/>
  <Override PartName="/ppt/theme/themeOverride60.xml" ContentType="application/vnd.openxmlformats-officedocument.themeOverrid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ags/tag36.xml" ContentType="application/vnd.openxmlformats-officedocument.presentationml.tags+xml"/>
  <Override PartName="/ppt/theme/themeOverride61.xml" ContentType="application/vnd.openxmlformats-officedocument.themeOverride+xml"/>
  <Override PartName="/ppt/theme/themeOverride62.xml" ContentType="application/vnd.openxmlformats-officedocument.themeOverride+xml"/>
  <Override PartName="/ppt/theme/themeOverride63.xml" ContentType="application/vnd.openxmlformats-officedocument.themeOverride+xml"/>
  <Override PartName="/ppt/tags/tag37.xml" ContentType="application/vnd.openxmlformats-officedocument.presentationml.tags+xml"/>
  <Override PartName="/ppt/theme/themeOverride64.xml" ContentType="application/vnd.openxmlformats-officedocument.themeOverride+xml"/>
  <Override PartName="/ppt/tags/tag38.xml" ContentType="application/vnd.openxmlformats-officedocument.presentationml.tags+xml"/>
  <Override PartName="/ppt/tags/tag39.xml" ContentType="application/vnd.openxmlformats-officedocument.presentationml.tags+xml"/>
  <Override PartName="/ppt/theme/themeOverride65.xml" ContentType="application/vnd.openxmlformats-officedocument.themeOverride+xml"/>
  <Override PartName="/ppt/theme/themeOverride66.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3.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6.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8.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drawings/drawing1.xml" ContentType="application/vnd.openxmlformats-officedocument.drawingml.chartshapes+xml"/>
  <Override PartName="/ppt/charts/chart14.xml" ContentType="application/vnd.openxmlformats-officedocument.drawingml.chart+xml"/>
  <Override PartName="/ppt/drawings/drawing2.xml" ContentType="application/vnd.openxmlformats-officedocument.drawingml.chartshapes+xml"/>
  <Override PartName="/ppt/charts/chart15.xml" ContentType="application/vnd.openxmlformats-officedocument.drawingml.chart+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notesSlides/notesSlide9.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tags/tag230.xml" ContentType="application/vnd.openxmlformats-officedocument.presentationml.tags+xml"/>
  <Override PartName="/ppt/tags/tag231.xml" ContentType="application/vnd.openxmlformats-officedocument.presentationml.tags+xml"/>
  <Override PartName="/ppt/notesSlides/notesSlide10.xml" ContentType="application/vnd.openxmlformats-officedocument.presentationml.notesSlide+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notesSlides/notesSlide11.xml" ContentType="application/vnd.openxmlformats-officedocument.presentationml.notesSlide+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05" r:id="rId6"/>
    <p:sldMasterId id="2147483993" r:id="rId7"/>
  </p:sldMasterIdLst>
  <p:notesMasterIdLst>
    <p:notesMasterId r:id="rId27"/>
  </p:notesMasterIdLst>
  <p:handoutMasterIdLst>
    <p:handoutMasterId r:id="rId28"/>
  </p:handoutMasterIdLst>
  <p:sldIdLst>
    <p:sldId id="4770" r:id="rId8"/>
    <p:sldId id="4771" r:id="rId9"/>
    <p:sldId id="16539623" r:id="rId10"/>
    <p:sldId id="16539624" r:id="rId11"/>
    <p:sldId id="16539625" r:id="rId12"/>
    <p:sldId id="16539626" r:id="rId13"/>
    <p:sldId id="16539627" r:id="rId14"/>
    <p:sldId id="16539629" r:id="rId15"/>
    <p:sldId id="16539628" r:id="rId16"/>
    <p:sldId id="16539630" r:id="rId17"/>
    <p:sldId id="4738" r:id="rId18"/>
    <p:sldId id="16539538" r:id="rId19"/>
    <p:sldId id="16539606" r:id="rId20"/>
    <p:sldId id="16539607" r:id="rId21"/>
    <p:sldId id="16539620" r:id="rId22"/>
    <p:sldId id="16539621" r:id="rId23"/>
    <p:sldId id="16539622" r:id="rId24"/>
    <p:sldId id="16539612" r:id="rId25"/>
    <p:sldId id="16539585" r:id="rId26"/>
  </p:sldIdLst>
  <p:sldSz cx="11393488" cy="6400800"/>
  <p:notesSz cx="7010400" cy="9296400"/>
  <p:custDataLst>
    <p:custData r:id="rId4"/>
    <p:tags r:id="rId29"/>
  </p:custDataLst>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id="{58D478ED-8BE3-46FE-8CFE-4F7AB61A62A5}">
          <p14:sldIdLst>
            <p14:sldId id="4770"/>
            <p14:sldId id="4771"/>
          </p14:sldIdLst>
        </p14:section>
        <p14:section name="公司概览" id="{F38646C9-49C8-4165-973B-51666D68CF4B}">
          <p14:sldIdLst>
            <p14:sldId id="16539623"/>
            <p14:sldId id="16539624"/>
            <p14:sldId id="16539625"/>
            <p14:sldId id="16539626"/>
            <p14:sldId id="16539627"/>
            <p14:sldId id="16539629"/>
            <p14:sldId id="16539628"/>
            <p14:sldId id="16539630"/>
          </p14:sldIdLst>
        </p14:section>
        <p14:section name="财务数据" id="{3C69CF05-5F42-4CEF-A071-0B2B1E727F21}">
          <p14:sldIdLst>
            <p14:sldId id="4738"/>
            <p14:sldId id="16539538"/>
            <p14:sldId id="16539606"/>
            <p14:sldId id="16539607"/>
          </p14:sldIdLst>
        </p14:section>
        <p14:section name="附件" id="{3A14577A-B1ED-4865-9682-A05236F481B6}">
          <p14:sldIdLst>
            <p14:sldId id="16539620"/>
            <p14:sldId id="16539621"/>
            <p14:sldId id="16539622"/>
            <p14:sldId id="16539612"/>
            <p14:sldId id="16539585"/>
          </p14:sldIdLst>
        </p14:section>
      </p14:sectionLst>
    </p:ext>
    <p:ext uri="{EFAFB233-063F-42B5-8137-9DF3F51BA10A}">
      <p15:sldGuideLst xmlns:p15="http://schemas.microsoft.com/office/powerpoint/2012/main">
        <p15:guide id="1" orient="horz" pos="814" userDrawn="1">
          <p15:clr>
            <a:srgbClr val="A4A3A4"/>
          </p15:clr>
        </p15:guide>
        <p15:guide id="2" orient="horz" pos="2492" userDrawn="1">
          <p15:clr>
            <a:srgbClr val="A4A3A4"/>
          </p15:clr>
        </p15:guide>
        <p15:guide id="3" orient="horz" pos="406" userDrawn="1">
          <p15:clr>
            <a:srgbClr val="A4A3A4"/>
          </p15:clr>
        </p15:guide>
        <p15:guide id="4" orient="horz" pos="2243" userDrawn="1">
          <p15:clr>
            <a:srgbClr val="A4A3A4"/>
          </p15:clr>
        </p15:guide>
        <p15:guide id="5" orient="horz" pos="3744" userDrawn="1">
          <p15:clr>
            <a:srgbClr val="A4A3A4"/>
          </p15:clr>
        </p15:guide>
        <p15:guide id="6" orient="horz" pos="3830" userDrawn="1">
          <p15:clr>
            <a:srgbClr val="A4A3A4"/>
          </p15:clr>
        </p15:guide>
        <p15:guide id="7" orient="horz" pos="3513" userDrawn="1">
          <p15:clr>
            <a:srgbClr val="A4A3A4"/>
          </p15:clr>
        </p15:guide>
        <p15:guide id="8" pos="391" userDrawn="1">
          <p15:clr>
            <a:srgbClr val="A4A3A4"/>
          </p15:clr>
        </p15:guide>
        <p15:guide id="9" pos="3497" userDrawn="1">
          <p15:clr>
            <a:srgbClr val="A4A3A4"/>
          </p15:clr>
        </p15:guide>
        <p15:guide id="10" pos="6832" userDrawn="1">
          <p15:clr>
            <a:srgbClr val="A4A3A4"/>
          </p15:clr>
        </p15:guide>
        <p15:guide id="11" pos="1861" userDrawn="1">
          <p15:clr>
            <a:srgbClr val="A4A3A4"/>
          </p15:clr>
        </p15:guide>
        <p15:guide id="12" pos="2053" userDrawn="1">
          <p15:clr>
            <a:srgbClr val="A4A3A4"/>
          </p15:clr>
        </p15:guide>
        <p15:guide id="13" pos="3685" userDrawn="1">
          <p15:clr>
            <a:srgbClr val="A4A3A4"/>
          </p15:clr>
        </p15:guide>
        <p15:guide id="14" pos="5149" userDrawn="1">
          <p15:clr>
            <a:srgbClr val="A4A3A4"/>
          </p15:clr>
        </p15:guide>
        <p15:guide id="15" pos="5312" userDrawn="1">
          <p15:clr>
            <a:srgbClr val="A4A3A4"/>
          </p15:clr>
        </p15:guide>
        <p15:guide id="16" orient="horz" pos="2969" userDrawn="1">
          <p15:clr>
            <a:srgbClr val="A4A3A4"/>
          </p15:clr>
        </p15:guide>
        <p15:guide id="17" orient="horz" pos="156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3" name="作者" initials="A" lastIdx="0" clrIdx="2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B3E4"/>
    <a:srgbClr val="3E80D3"/>
    <a:srgbClr val="F0F4F8"/>
    <a:srgbClr val="1156B6"/>
    <a:srgbClr val="F5A802"/>
    <a:srgbClr val="E50014"/>
    <a:srgbClr val="FDF3E0"/>
    <a:srgbClr val="B6CFFF"/>
    <a:srgbClr val="FFFFFF"/>
    <a:srgbClr val="E853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6719FE-7D3F-48C5-806B-1D009DA3A5D1}">
  <a:tblStyle styleId="{AD6719FE-7D3F-48C5-806B-1D009DA3A5D1}" styleName="Author Table">
    <a:wholeTbl>
      <a:tcTxStyle>
        <a:fontRef idx="minor">
          <a:schemeClr val="dk1"/>
        </a:fontRef>
        <a:schemeClr val="dk1"/>
      </a:tcTxStyle>
      <a:tcStyle>
        <a:tcBdr>
          <a:left>
            <a:ln>
              <a:noFill/>
            </a:ln>
          </a:left>
          <a:right>
            <a:ln>
              <a:noFill/>
            </a:ln>
          </a:right>
          <a:top>
            <a:ln>
              <a:noFill/>
            </a:ln>
          </a:top>
          <a:bottom>
            <a:ln w="6350" cmpd="sng">
              <a:solidFill>
                <a:schemeClr val="lt2"/>
              </a:solidFill>
            </a:ln>
          </a:bottom>
          <a:insideH>
            <a:ln w="6350" cmpd="sng">
              <a:solidFill>
                <a:schemeClr val="lt2"/>
              </a:solidFill>
            </a:ln>
          </a:insideH>
          <a:insideV>
            <a:ln>
              <a:noFill/>
            </a:ln>
          </a:insideV>
        </a:tcBdr>
        <a:fill>
          <a:noFill/>
        </a:fill>
      </a:tcStyle>
    </a:wholeTbl>
    <a:band1H>
      <a:tcStyle>
        <a:tcBdr/>
        <a:fill>
          <a:noFill/>
        </a:fill>
      </a:tcStyle>
    </a:band1H>
    <a:band2H>
      <a:tcStyle>
        <a:tcBdr/>
        <a:fill>
          <a:noFill/>
        </a:fill>
      </a:tcStyle>
    </a:band2H>
    <a:band1V>
      <a:tcStyle>
        <a:tcBdr/>
        <a:fill>
          <a:noFill/>
        </a:fill>
      </a:tcStyle>
    </a:band1V>
    <a:band2V>
      <a:tcStyle>
        <a:tcBdr/>
      </a:tcStyle>
    </a:band2V>
    <a:lastCol>
      <a:tcTxStyle b="on">
        <a:fontRef idx="minor">
          <a:prstClr val="black"/>
        </a:fontRef>
        <a:schemeClr val="dk1"/>
      </a:tcTxStyle>
      <a:tcStyle>
        <a:tcBdr/>
        <a:fill>
          <a:noFill/>
        </a:fill>
      </a:tcStyle>
    </a:lastCol>
    <a:firstCol>
      <a:tcTxStyle b="on">
        <a:fontRef idx="minor">
          <a:prstClr val="black"/>
        </a:fontRef>
        <a:schemeClr val="dk2"/>
      </a:tcTxStyle>
      <a:tcStyle>
        <a:tcBdr/>
        <a:fill>
          <a:noFill/>
        </a:fill>
      </a:tcStyle>
    </a:firstCol>
    <a:lastRow>
      <a:tcTxStyle b="on">
        <a:fontRef idx="minor">
          <a:prstClr val="black"/>
        </a:fontRef>
        <a:schemeClr val="dk1"/>
      </a:tcTxStyle>
      <a:tcStyle>
        <a:tcBdr>
          <a:top>
            <a:ln w="6350" cmpd="sng">
              <a:solidFill>
                <a:schemeClr val="lt2"/>
              </a:solidFill>
            </a:ln>
          </a:top>
        </a:tcBdr>
        <a:fill>
          <a:noFill/>
        </a:fill>
      </a:tcStyle>
    </a:lastRow>
    <a:firstRow>
      <a:tcTxStyle b="on">
        <a:fontRef idx="minor">
          <a:prstClr val="black"/>
        </a:fontRef>
        <a:schemeClr val="dk2"/>
      </a:tcTxStyle>
      <a:tcStyle>
        <a:tcBdr>
          <a:bottom>
            <a:ln w="6350" cmpd="sng">
              <a:solidFill>
                <a:schemeClr val="l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74" autoAdjust="0"/>
    <p:restoredTop sz="91447" autoAdjust="0"/>
  </p:normalViewPr>
  <p:slideViewPr>
    <p:cSldViewPr snapToGrid="0">
      <p:cViewPr>
        <p:scale>
          <a:sx n="75" d="100"/>
          <a:sy n="75" d="100"/>
        </p:scale>
        <p:origin x="408" y="-222"/>
      </p:cViewPr>
      <p:guideLst>
        <p:guide orient="horz" pos="814"/>
        <p:guide orient="horz" pos="2492"/>
        <p:guide orient="horz" pos="406"/>
        <p:guide orient="horz" pos="2243"/>
        <p:guide orient="horz" pos="3744"/>
        <p:guide orient="horz" pos="3830"/>
        <p:guide orient="horz" pos="3513"/>
        <p:guide pos="391"/>
        <p:guide pos="3497"/>
        <p:guide pos="6832"/>
        <p:guide pos="1861"/>
        <p:guide pos="2053"/>
        <p:guide pos="3685"/>
        <p:guide pos="5149"/>
        <p:guide pos="5312"/>
        <p:guide orient="horz" pos="2969"/>
        <p:guide orient="horz" pos="1562"/>
      </p:guideLst>
    </p:cSldViewPr>
  </p:slideViewPr>
  <p:outlineViewPr>
    <p:cViewPr>
      <p:scale>
        <a:sx n="33" d="100"/>
        <a:sy n="33" d="100"/>
      </p:scale>
      <p:origin x="54" y="3918"/>
    </p:cViewPr>
  </p:outlineViewPr>
  <p:notesTextViewPr>
    <p:cViewPr>
      <p:scale>
        <a:sx n="75" d="100"/>
        <a:sy n="75" d="100"/>
      </p:scale>
      <p:origin x="0" y="0"/>
    </p:cViewPr>
  </p:notesTextViewPr>
  <p:sorterViewPr>
    <p:cViewPr>
      <p:scale>
        <a:sx n="110" d="100"/>
        <a:sy n="110" d="100"/>
      </p:scale>
      <p:origin x="0" y="0"/>
    </p:cViewPr>
  </p:sorterViewPr>
  <p:notesViewPr>
    <p:cSldViewPr snapToGrid="0" showGuides="1">
      <p:cViewPr varScale="1">
        <p:scale>
          <a:sx n="85" d="100"/>
          <a:sy n="85" d="100"/>
        </p:scale>
        <p:origin x="-2784"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commentAuthors" Target="commentAuthors.xml"/><Relationship Id="rId8"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3423068399774E-2"/>
          <c:y val="0.18406842041752142"/>
          <c:w val="0.27151484949237065"/>
          <c:h val="0.72714673585133338"/>
        </c:manualLayout>
      </c:layout>
      <c:barChart>
        <c:barDir val="col"/>
        <c:grouping val="clustered"/>
        <c:varyColors val="0"/>
        <c:ser>
          <c:idx val="0"/>
          <c:order val="0"/>
          <c:tx>
            <c:strRef>
              <c:f>Sheet1!$B$1</c:f>
              <c:strCache>
                <c:ptCount val="1"/>
                <c:pt idx="0">
                  <c:v>一级覆盖省级行政区</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13</c:v>
                </c:pt>
              </c:numCache>
            </c:numRef>
          </c:val>
          <c:extLst>
            <c:ext xmlns:c16="http://schemas.microsoft.com/office/drawing/2014/chart" uri="{C3380CC4-5D6E-409C-BE32-E72D297353CC}">
              <c16:uniqueId val="{00000000-4A98-41E4-9D09-AC68937BA5CC}"/>
            </c:ext>
          </c:extLst>
        </c:ser>
        <c:ser>
          <c:idx val="1"/>
          <c:order val="1"/>
          <c:tx>
            <c:strRef>
              <c:f>Sheet1!$C$1</c:f>
              <c:strCache>
                <c:ptCount val="1"/>
                <c:pt idx="0">
                  <c:v>二级覆省级行政区</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7</c:v>
                </c:pt>
              </c:numCache>
            </c:numRef>
          </c:val>
          <c:extLst>
            <c:ext xmlns:c16="http://schemas.microsoft.com/office/drawing/2014/chart" uri="{C3380CC4-5D6E-409C-BE32-E72D297353CC}">
              <c16:uniqueId val="{00000001-4A98-41E4-9D09-AC68937BA5CC}"/>
            </c:ext>
          </c:extLst>
        </c:ser>
        <c:dLbls>
          <c:dLblPos val="outEnd"/>
          <c:showLegendKey val="0"/>
          <c:showVal val="1"/>
          <c:showCatName val="0"/>
          <c:showSerName val="0"/>
          <c:showPercent val="0"/>
          <c:showBubbleSize val="0"/>
        </c:dLbls>
        <c:gapWidth val="219"/>
        <c:overlap val="-27"/>
        <c:axId val="1895153680"/>
        <c:axId val="1895151280"/>
      </c:barChart>
      <c:catAx>
        <c:axId val="1895153680"/>
        <c:scaling>
          <c:orientation val="minMax"/>
        </c:scaling>
        <c:delete val="1"/>
        <c:axPos val="b"/>
        <c:numFmt formatCode="General" sourceLinked="1"/>
        <c:majorTickMark val="none"/>
        <c:minorTickMark val="none"/>
        <c:tickLblPos val="nextTo"/>
        <c:crossAx val="1895151280"/>
        <c:crosses val="autoZero"/>
        <c:auto val="1"/>
        <c:lblAlgn val="ctr"/>
        <c:lblOffset val="100"/>
        <c:noMultiLvlLbl val="0"/>
      </c:catAx>
      <c:valAx>
        <c:axId val="1895151280"/>
        <c:scaling>
          <c:orientation val="minMax"/>
          <c:max val="25"/>
        </c:scaling>
        <c:delete val="1"/>
        <c:axPos val="l"/>
        <c:numFmt formatCode="General" sourceLinked="1"/>
        <c:majorTickMark val="out"/>
        <c:minorTickMark val="none"/>
        <c:tickLblPos val="nextTo"/>
        <c:crossAx val="1895153680"/>
        <c:crosses val="autoZero"/>
        <c:crossBetween val="between"/>
      </c:valAx>
      <c:spPr>
        <a:noFill/>
        <a:ln>
          <a:noFill/>
        </a:ln>
        <a:effectLst/>
      </c:spPr>
    </c:plotArea>
    <c:legend>
      <c:legendPos val="r"/>
      <c:layout>
        <c:manualLayout>
          <c:xMode val="edge"/>
          <c:yMode val="edge"/>
          <c:x val="0.20198805827315733"/>
          <c:y val="3.1196093384697199E-3"/>
          <c:w val="0.72955789934291226"/>
          <c:h val="0.2136744298298539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532411085964351E-2"/>
          <c:y val="0.33787909664388804"/>
          <c:w val="0.90371263987343609"/>
          <c:h val="0.44688865642307568"/>
        </c:manualLayout>
      </c:layout>
      <c:lineChart>
        <c:grouping val="standard"/>
        <c:varyColors val="0"/>
        <c:ser>
          <c:idx val="0"/>
          <c:order val="0"/>
          <c:tx>
            <c:strRef>
              <c:f>Sheet1!$B$1</c:f>
              <c:strCache>
                <c:ptCount val="1"/>
                <c:pt idx="0">
                  <c:v>费率</c:v>
                </c:pt>
              </c:strCache>
            </c:strRef>
          </c:tx>
          <c:spPr>
            <a:ln w="28575" cap="rnd">
              <a:solidFill>
                <a:schemeClr val="accent5"/>
              </a:solidFill>
              <a:round/>
            </a:ln>
            <a:effectLst/>
          </c:spPr>
          <c:marker>
            <c:symbol val="none"/>
          </c:marker>
          <c:dPt>
            <c:idx val="0"/>
            <c:marker>
              <c:symbol val="circle"/>
              <c:size val="5"/>
              <c:spPr>
                <a:solidFill>
                  <a:schemeClr val="accent5"/>
                </a:solidFill>
                <a:ln w="9525">
                  <a:solidFill>
                    <a:schemeClr val="accent5"/>
                  </a:solidFill>
                </a:ln>
                <a:effectLst/>
              </c:spPr>
            </c:marker>
            <c:bubble3D val="0"/>
            <c:spPr>
              <a:ln w="28575" cap="rnd" cmpd="dbl">
                <a:solidFill>
                  <a:schemeClr val="accent5"/>
                </a:solidFill>
                <a:round/>
                <a:tailEnd type="oval"/>
              </a:ln>
              <a:effectLst/>
            </c:spPr>
            <c:extLst>
              <c:ext xmlns:c16="http://schemas.microsoft.com/office/drawing/2014/chart" uri="{C3380CC4-5D6E-409C-BE32-E72D297353CC}">
                <c16:uniqueId val="{00000001-6584-455E-B8E7-8A3163BF3F2B}"/>
              </c:ext>
            </c:extLst>
          </c:dPt>
          <c:dPt>
            <c:idx val="1"/>
            <c:marker>
              <c:symbol val="circle"/>
              <c:size val="5"/>
              <c:spPr>
                <a:solidFill>
                  <a:schemeClr val="accent5"/>
                </a:solidFill>
                <a:ln w="9525">
                  <a:solidFill>
                    <a:schemeClr val="accent5"/>
                  </a:solidFill>
                </a:ln>
                <a:effectLst/>
              </c:spPr>
            </c:marker>
            <c:bubble3D val="0"/>
            <c:extLst>
              <c:ext xmlns:c16="http://schemas.microsoft.com/office/drawing/2014/chart" uri="{C3380CC4-5D6E-409C-BE32-E72D297353CC}">
                <c16:uniqueId val="{00000002-6584-455E-B8E7-8A3163BF3F2B}"/>
              </c:ext>
            </c:extLst>
          </c:dPt>
          <c:dLbls>
            <c:dLbl>
              <c:idx val="0"/>
              <c:layout>
                <c:manualLayout>
                  <c:x val="-0.28139067732731765"/>
                  <c:y val="-0.12376721416894226"/>
                </c:manualLayout>
              </c:layout>
              <c:dLblPos val="r"/>
              <c:showLegendKey val="0"/>
              <c:showVal val="1"/>
              <c:showCatName val="0"/>
              <c:showSerName val="0"/>
              <c:showPercent val="0"/>
              <c:showBubbleSize val="0"/>
              <c:extLst>
                <c:ext xmlns:c15="http://schemas.microsoft.com/office/drawing/2012/chart" uri="{CE6537A1-D6FC-4f65-9D91-7224C49458BB}">
                  <c15:layout>
                    <c:manualLayout>
                      <c:w val="0.40295448048693383"/>
                      <c:h val="0.35105719111859834"/>
                    </c:manualLayout>
                  </c15:layout>
                </c:ext>
                <c:ext xmlns:c16="http://schemas.microsoft.com/office/drawing/2014/chart" uri="{C3380CC4-5D6E-409C-BE32-E72D297353CC}">
                  <c16:uniqueId val="{00000001-6584-455E-B8E7-8A3163BF3F2B}"/>
                </c:ext>
              </c:extLst>
            </c:dLbl>
            <c:dLbl>
              <c:idx val="1"/>
              <c:layout>
                <c:manualLayout>
                  <c:x val="-3.0778719088084008E-2"/>
                  <c:y val="-0.14677227256465644"/>
                </c:manualLayout>
              </c:layout>
              <c:dLblPos val="r"/>
              <c:showLegendKey val="0"/>
              <c:showVal val="1"/>
              <c:showCatName val="0"/>
              <c:showSerName val="0"/>
              <c:showPercent val="0"/>
              <c:showBubbleSize val="0"/>
              <c:extLst>
                <c:ext xmlns:c15="http://schemas.microsoft.com/office/drawing/2012/chart" uri="{CE6537A1-D6FC-4f65-9D91-7224C49458BB}">
                  <c15:layout>
                    <c:manualLayout>
                      <c:w val="0.33656737056814368"/>
                      <c:h val="0.35105719111859834"/>
                    </c:manualLayout>
                  </c15:layout>
                </c:ext>
                <c:ext xmlns:c16="http://schemas.microsoft.com/office/drawing/2014/chart" uri="{C3380CC4-5D6E-409C-BE32-E72D297353CC}">
                  <c16:uniqueId val="{00000002-6584-455E-B8E7-8A3163BF3F2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5"/>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2022</c:v>
                </c:pt>
                <c:pt idx="1">
                  <c:v>2023</c:v>
                </c:pt>
              </c:numCache>
            </c:numRef>
          </c:cat>
          <c:val>
            <c:numRef>
              <c:f>Sheet1!$B$2:$B$3</c:f>
              <c:numCache>
                <c:formatCode>0.00%</c:formatCode>
                <c:ptCount val="2"/>
                <c:pt idx="0">
                  <c:v>3.4000000000000002E-2</c:v>
                </c:pt>
                <c:pt idx="1">
                  <c:v>4.3999999999999997E-2</c:v>
                </c:pt>
              </c:numCache>
            </c:numRef>
          </c:val>
          <c:smooth val="0"/>
          <c:extLst>
            <c:ext xmlns:c16="http://schemas.microsoft.com/office/drawing/2014/chart" uri="{C3380CC4-5D6E-409C-BE32-E72D297353CC}">
              <c16:uniqueId val="{00000003-6584-455E-B8E7-8A3163BF3F2B}"/>
            </c:ext>
          </c:extLst>
        </c:ser>
        <c:dLbls>
          <c:showLegendKey val="0"/>
          <c:showVal val="0"/>
          <c:showCatName val="0"/>
          <c:showSerName val="0"/>
          <c:showPercent val="0"/>
          <c:showBubbleSize val="0"/>
        </c:dLbls>
        <c:smooth val="0"/>
        <c:axId val="199818975"/>
        <c:axId val="199819455"/>
      </c:lineChart>
      <c:catAx>
        <c:axId val="199818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crossAx val="199819455"/>
        <c:crosses val="autoZero"/>
        <c:auto val="1"/>
        <c:lblAlgn val="ctr"/>
        <c:lblOffset val="100"/>
        <c:noMultiLvlLbl val="0"/>
      </c:catAx>
      <c:valAx>
        <c:axId val="199819455"/>
        <c:scaling>
          <c:orientation val="minMax"/>
          <c:max val="8.0000000000000016E-2"/>
          <c:min val="0"/>
        </c:scaling>
        <c:delete val="0"/>
        <c:axPos val="l"/>
        <c:numFmt formatCode="0.0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998189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5">
          <a:lumMod val="40000"/>
          <a:lumOff val="60000"/>
        </a:schemeClr>
      </a:solidFill>
    </a:ln>
    <a:effectLst/>
  </c:spPr>
  <c:txPr>
    <a:bodyPr/>
    <a:lstStyle/>
    <a:p>
      <a:pPr>
        <a:defRPr/>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532411085964351E-2"/>
          <c:y val="0.33787909664388804"/>
          <c:w val="0.90371263987343609"/>
          <c:h val="0.44688865642307568"/>
        </c:manualLayout>
      </c:layout>
      <c:barChart>
        <c:barDir val="col"/>
        <c:grouping val="clustered"/>
        <c:varyColors val="0"/>
        <c:ser>
          <c:idx val="0"/>
          <c:order val="0"/>
          <c:tx>
            <c:strRef>
              <c:f>Sheet1!$B$1</c:f>
              <c:strCache>
                <c:ptCount val="1"/>
                <c:pt idx="0">
                  <c:v>专利</c:v>
                </c:pt>
              </c:strCache>
            </c:strRef>
          </c:tx>
          <c:spPr>
            <a:solidFill>
              <a:schemeClr val="accent5">
                <a:lumMod val="40000"/>
                <a:lumOff val="60000"/>
              </a:schemeClr>
            </a:solidFill>
            <a:ln>
              <a:noFill/>
            </a:ln>
            <a:effectLst/>
          </c:spPr>
          <c:invertIfNegative val="0"/>
          <c:dPt>
            <c:idx val="0"/>
            <c:invertIfNegative val="0"/>
            <c:bubble3D val="0"/>
            <c:spPr>
              <a:solidFill>
                <a:schemeClr val="accent5">
                  <a:lumMod val="40000"/>
                  <a:lumOff val="60000"/>
                </a:schemeClr>
              </a:solidFill>
              <a:ln w="28575" cap="rnd" cmpd="dbl">
                <a:noFill/>
                <a:round/>
                <a:tailEnd type="oval"/>
              </a:ln>
              <a:effectLst/>
            </c:spPr>
            <c:extLst>
              <c:ext xmlns:c16="http://schemas.microsoft.com/office/drawing/2014/chart" uri="{C3380CC4-5D6E-409C-BE32-E72D297353CC}">
                <c16:uniqueId val="{00000001-A475-408A-AA9E-825B99FBFDB5}"/>
              </c:ext>
            </c:extLst>
          </c:dPt>
          <c:dPt>
            <c:idx val="1"/>
            <c:invertIfNegative val="0"/>
            <c:bubble3D val="0"/>
            <c:extLst>
              <c:ext xmlns:c16="http://schemas.microsoft.com/office/drawing/2014/chart" uri="{C3380CC4-5D6E-409C-BE32-E72D297353CC}">
                <c16:uniqueId val="{00000002-A475-408A-AA9E-825B99FBFDB5}"/>
              </c:ext>
            </c:extLst>
          </c:dPt>
          <c:dLbls>
            <c:delete val="1"/>
          </c:dLbls>
          <c:cat>
            <c:numRef>
              <c:f>Sheet1!$A$2:$A$3</c:f>
              <c:numCache>
                <c:formatCode>General</c:formatCode>
                <c:ptCount val="2"/>
                <c:pt idx="0">
                  <c:v>2022</c:v>
                </c:pt>
                <c:pt idx="1">
                  <c:v>2023</c:v>
                </c:pt>
              </c:numCache>
            </c:numRef>
          </c:cat>
          <c:val>
            <c:numRef>
              <c:f>Sheet1!$B$2:$B$3</c:f>
              <c:numCache>
                <c:formatCode>_(* #,##0.00_);_(* \(#,##0.00\);_(* "-"??_);_(@_)</c:formatCode>
                <c:ptCount val="2"/>
                <c:pt idx="0">
                  <c:v>213</c:v>
                </c:pt>
                <c:pt idx="1">
                  <c:v>248</c:v>
                </c:pt>
              </c:numCache>
            </c:numRef>
          </c:val>
          <c:extLst>
            <c:ext xmlns:c16="http://schemas.microsoft.com/office/drawing/2014/chart" uri="{C3380CC4-5D6E-409C-BE32-E72D297353CC}">
              <c16:uniqueId val="{00000003-A475-408A-AA9E-825B99FBFDB5}"/>
            </c:ext>
          </c:extLst>
        </c:ser>
        <c:dLbls>
          <c:dLblPos val="outEnd"/>
          <c:showLegendKey val="0"/>
          <c:showVal val="1"/>
          <c:showCatName val="0"/>
          <c:showSerName val="0"/>
          <c:showPercent val="0"/>
          <c:showBubbleSize val="0"/>
        </c:dLbls>
        <c:gapWidth val="150"/>
        <c:axId val="199818975"/>
        <c:axId val="199819455"/>
      </c:barChart>
      <c:catAx>
        <c:axId val="199818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crossAx val="199819455"/>
        <c:crosses val="autoZero"/>
        <c:auto val="1"/>
        <c:lblAlgn val="ctr"/>
        <c:lblOffset val="100"/>
        <c:noMultiLvlLbl val="0"/>
      </c:catAx>
      <c:valAx>
        <c:axId val="199819455"/>
        <c:scaling>
          <c:orientation val="minMax"/>
        </c:scaling>
        <c:delete val="1"/>
        <c:axPos val="l"/>
        <c:numFmt formatCode="_(* #,##0.00_);_(* \(#,##0.00\);_(* &quot;-&quot;??_);_(@_)" sourceLinked="1"/>
        <c:majorTickMark val="out"/>
        <c:minorTickMark val="none"/>
        <c:tickLblPos val="nextTo"/>
        <c:crossAx val="1998189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5">
          <a:lumMod val="40000"/>
          <a:lumOff val="60000"/>
        </a:schemeClr>
      </a:solidFill>
    </a:ln>
    <a:effectLst/>
  </c:spPr>
  <c:txPr>
    <a:bodyPr/>
    <a:lstStyle/>
    <a:p>
      <a:pPr>
        <a:defRPr/>
      </a:pPr>
      <a:endParaRPr lang="zh-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703271466066744E-2"/>
          <c:y val="2.1685440361621462E-2"/>
          <c:w val="0.95429672853393321"/>
          <c:h val="0.85858076334208222"/>
        </c:manualLayout>
      </c:layout>
      <c:barChart>
        <c:barDir val="col"/>
        <c:grouping val="clustered"/>
        <c:varyColors val="0"/>
        <c:ser>
          <c:idx val="0"/>
          <c:order val="0"/>
          <c:tx>
            <c:strRef>
              <c:f>Chart!$B$1</c:f>
              <c:strCache>
                <c:ptCount val="1"/>
                <c:pt idx="0">
                  <c:v>Gross Margin</c:v>
                </c:pt>
              </c:strCache>
            </c:strRef>
          </c:tx>
          <c:spPr>
            <a:solidFill>
              <a:schemeClr val="accent4"/>
            </a:solidFill>
            <a:ln>
              <a:solidFill>
                <a:schemeClr val="bg1"/>
              </a:solidFill>
            </a:ln>
          </c:spPr>
          <c:invertIfNegative val="0"/>
          <c:dLbls>
            <c:dLbl>
              <c:idx val="0"/>
              <c:layout>
                <c:manualLayout>
                  <c:x val="-2.5756600128783239E-3"/>
                  <c:y val="0.1343693859767992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175-4E42-8276-CDB6B39B5AEE}"/>
                </c:ext>
              </c:extLst>
            </c:dLbl>
            <c:dLbl>
              <c:idx val="1"/>
              <c:layout>
                <c:manualLayout>
                  <c:x val="0"/>
                  <c:y val="0.182076612277435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175-4E42-8276-CDB6B39B5AEE}"/>
                </c:ext>
              </c:extLst>
            </c:dLbl>
            <c:numFmt formatCode="#,##0;\(#,##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Chart!$A$3:$A$7</c:f>
              <c:numCache>
                <c:formatCode>General</c:formatCode>
                <c:ptCount val="5"/>
                <c:pt idx="0">
                  <c:v>2019</c:v>
                </c:pt>
                <c:pt idx="1">
                  <c:v>2020</c:v>
                </c:pt>
                <c:pt idx="2">
                  <c:v>2021</c:v>
                </c:pt>
                <c:pt idx="3">
                  <c:v>2022</c:v>
                </c:pt>
                <c:pt idx="4">
                  <c:v>2023</c:v>
                </c:pt>
              </c:numCache>
            </c:numRef>
          </c:cat>
          <c:val>
            <c:numRef>
              <c:f>Chart!$B$3:$B$7</c:f>
              <c:numCache>
                <c:formatCode>_(* #,##0_);_(* \(#,##0\);_(* "-"??_);_(@_)</c:formatCode>
                <c:ptCount val="5"/>
                <c:pt idx="0">
                  <c:v>521</c:v>
                </c:pt>
                <c:pt idx="1">
                  <c:v>1117</c:v>
                </c:pt>
                <c:pt idx="2">
                  <c:v>1442</c:v>
                </c:pt>
                <c:pt idx="3">
                  <c:v>1896</c:v>
                </c:pt>
                <c:pt idx="4">
                  <c:v>1434.107</c:v>
                </c:pt>
              </c:numCache>
            </c:numRef>
          </c:val>
          <c:extLst>
            <c:ext xmlns:c16="http://schemas.microsoft.com/office/drawing/2014/chart" uri="{C3380CC4-5D6E-409C-BE32-E72D297353CC}">
              <c16:uniqueId val="{00000000-9175-4E42-8276-CDB6B39B5AEE}"/>
            </c:ext>
          </c:extLst>
        </c:ser>
        <c:dLbls>
          <c:showLegendKey val="0"/>
          <c:showVal val="1"/>
          <c:showCatName val="0"/>
          <c:showSerName val="0"/>
          <c:showPercent val="0"/>
          <c:showBubbleSize val="0"/>
        </c:dLbls>
        <c:gapWidth val="80"/>
        <c:overlap val="-10"/>
        <c:axId val="372110848"/>
        <c:axId val="372112384"/>
      </c:barChart>
      <c:lineChart>
        <c:grouping val="standard"/>
        <c:varyColors val="0"/>
        <c:ser>
          <c:idx val="1"/>
          <c:order val="1"/>
          <c:tx>
            <c:strRef>
              <c:f>Chart!$C$1</c:f>
              <c:strCache>
                <c:ptCount val="1"/>
                <c:pt idx="0">
                  <c:v>Gross Margin</c:v>
                </c:pt>
              </c:strCache>
            </c:strRef>
          </c:tx>
          <c:spPr>
            <a:ln w="19050">
              <a:solidFill>
                <a:schemeClr val="accent4">
                  <a:lumMod val="60000"/>
                  <a:lumOff val="40000"/>
                </a:schemeClr>
              </a:solidFill>
            </a:ln>
          </c:spPr>
          <c:marker>
            <c:symbol val="circle"/>
            <c:size val="7"/>
            <c:spPr>
              <a:solidFill>
                <a:schemeClr val="accent4">
                  <a:lumMod val="60000"/>
                  <a:lumOff val="40000"/>
                </a:schemeClr>
              </a:solidFill>
              <a:ln w="9525">
                <a:solidFill>
                  <a:schemeClr val="bg1"/>
                </a:solidFill>
              </a:ln>
            </c:spPr>
          </c:marker>
          <c:dLbls>
            <c:numFmt formatCode="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Chart!$A$3:$A$7</c:f>
              <c:numCache>
                <c:formatCode>General</c:formatCode>
                <c:ptCount val="5"/>
                <c:pt idx="0">
                  <c:v>2019</c:v>
                </c:pt>
                <c:pt idx="1">
                  <c:v>2020</c:v>
                </c:pt>
                <c:pt idx="2">
                  <c:v>2021</c:v>
                </c:pt>
                <c:pt idx="3">
                  <c:v>2022</c:v>
                </c:pt>
                <c:pt idx="4">
                  <c:v>2023</c:v>
                </c:pt>
              </c:numCache>
            </c:numRef>
          </c:cat>
          <c:val>
            <c:numRef>
              <c:f>Chart!$C$3:$C$7</c:f>
              <c:numCache>
                <c:formatCode>0.0%</c:formatCode>
                <c:ptCount val="5"/>
                <c:pt idx="0">
                  <c:v>0.30099999999999999</c:v>
                </c:pt>
                <c:pt idx="1">
                  <c:v>0.40699999999999997</c:v>
                </c:pt>
                <c:pt idx="2">
                  <c:v>0.42699999999999999</c:v>
                </c:pt>
                <c:pt idx="3">
                  <c:v>0.39</c:v>
                </c:pt>
                <c:pt idx="4">
                  <c:v>0.435</c:v>
                </c:pt>
              </c:numCache>
            </c:numRef>
          </c:val>
          <c:smooth val="0"/>
          <c:extLst>
            <c:ext xmlns:c16="http://schemas.microsoft.com/office/drawing/2014/chart" uri="{C3380CC4-5D6E-409C-BE32-E72D297353CC}">
              <c16:uniqueId val="{00000001-9175-4E42-8276-CDB6B39B5AEE}"/>
            </c:ext>
          </c:extLst>
        </c:ser>
        <c:ser>
          <c:idx val="2"/>
          <c:order val="2"/>
          <c:tx>
            <c:strRef>
              <c:f>Chart!$D$1</c:f>
              <c:strCache>
                <c:ptCount val="1"/>
              </c:strCache>
            </c:strRef>
          </c:tx>
          <c:spPr>
            <a:ln w="19050">
              <a:solidFill>
                <a:srgbClr val="FECD62"/>
              </a:solidFill>
            </a:ln>
          </c:spPr>
          <c:marker>
            <c:symbol val="circle"/>
            <c:size val="7"/>
            <c:spPr>
              <a:solidFill>
                <a:srgbClr val="FECD62"/>
              </a:solidFill>
              <a:ln>
                <a:solidFill>
                  <a:schemeClr val="bg1"/>
                </a:solidFill>
              </a:ln>
            </c:spPr>
          </c:marker>
          <c:dLbls>
            <c:dLbl>
              <c:idx val="5"/>
              <c:layout>
                <c:manualLayout>
                  <c:x val="-4.8937540244687702E-2"/>
                  <c:y val="-0.124356093787543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9C8-4FF6-82DA-232AB9181A2F}"/>
                </c:ext>
              </c:extLst>
            </c:dLbl>
            <c:dLbl>
              <c:idx val="6"/>
              <c:layout>
                <c:manualLayout>
                  <c:x val="-2.8332260141661302E-2"/>
                  <c:y val="-7.30831197336022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9C8-4FF6-82DA-232AB9181A2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Chart!$A$3:$A$7</c:f>
              <c:numCache>
                <c:formatCode>General</c:formatCode>
                <c:ptCount val="5"/>
                <c:pt idx="0">
                  <c:v>2019</c:v>
                </c:pt>
                <c:pt idx="1">
                  <c:v>2020</c:v>
                </c:pt>
                <c:pt idx="2">
                  <c:v>2021</c:v>
                </c:pt>
                <c:pt idx="3">
                  <c:v>2022</c:v>
                </c:pt>
                <c:pt idx="4">
                  <c:v>2023</c:v>
                </c:pt>
              </c:numCache>
            </c:numRef>
          </c:cat>
          <c:val>
            <c:numRef>
              <c:f>Chart!$D$3:$D$7</c:f>
              <c:numCache>
                <c:formatCode>General</c:formatCode>
                <c:ptCount val="5"/>
              </c:numCache>
            </c:numRef>
          </c:val>
          <c:smooth val="0"/>
          <c:extLst>
            <c:ext xmlns:c16="http://schemas.microsoft.com/office/drawing/2014/chart" uri="{C3380CC4-5D6E-409C-BE32-E72D297353CC}">
              <c16:uniqueId val="{00000000-79C8-4FF6-82DA-232AB9181A2F}"/>
            </c:ext>
          </c:extLst>
        </c:ser>
        <c:dLbls>
          <c:showLegendKey val="0"/>
          <c:showVal val="0"/>
          <c:showCatName val="0"/>
          <c:showSerName val="0"/>
          <c:showPercent val="0"/>
          <c:showBubbleSize val="0"/>
        </c:dLbls>
        <c:marker val="1"/>
        <c:smooth val="0"/>
        <c:axId val="1421008160"/>
        <c:axId val="1421007504"/>
      </c:lineChart>
      <c:catAx>
        <c:axId val="372110848"/>
        <c:scaling>
          <c:orientation val="minMax"/>
        </c:scaling>
        <c:delete val="0"/>
        <c:axPos val="b"/>
        <c:numFmt formatCode="General" sourceLinked="1"/>
        <c:majorTickMark val="none"/>
        <c:minorTickMark val="none"/>
        <c:tickLblPos val="nextTo"/>
        <c:spPr>
          <a:ln w="9525">
            <a:solidFill>
              <a:schemeClr val="bg2"/>
            </a:solidFill>
          </a:ln>
        </c:spPr>
        <c:txPr>
          <a:bodyPr rot="0" vert="horz"/>
          <a:lstStyle/>
          <a:p>
            <a:pPr>
              <a:defRPr/>
            </a:pPr>
            <a:endParaRPr lang="zh-CN"/>
          </a:p>
        </c:txPr>
        <c:crossAx val="372112384"/>
        <c:crosses val="autoZero"/>
        <c:auto val="0"/>
        <c:lblAlgn val="ctr"/>
        <c:lblOffset val="100"/>
        <c:tickLblSkip val="1"/>
        <c:tickMarkSkip val="1"/>
        <c:noMultiLvlLbl val="0"/>
      </c:catAx>
      <c:valAx>
        <c:axId val="372112384"/>
        <c:scaling>
          <c:orientation val="minMax"/>
          <c:max val="2000"/>
          <c:min val="0"/>
        </c:scaling>
        <c:delete val="0"/>
        <c:axPos val="l"/>
        <c:numFmt formatCode="#,##0_);\(#,##0\)" sourceLinked="0"/>
        <c:majorTickMark val="out"/>
        <c:minorTickMark val="none"/>
        <c:tickLblPos val="none"/>
        <c:spPr>
          <a:ln>
            <a:noFill/>
          </a:ln>
        </c:spPr>
        <c:txPr>
          <a:bodyPr rot="0" vert="horz"/>
          <a:lstStyle/>
          <a:p>
            <a:pPr>
              <a:defRPr/>
            </a:pPr>
            <a:endParaRPr lang="zh-CN"/>
          </a:p>
        </c:txPr>
        <c:crossAx val="372110848"/>
        <c:crosses val="autoZero"/>
        <c:crossBetween val="between"/>
        <c:majorUnit val="200"/>
      </c:valAx>
      <c:valAx>
        <c:axId val="1421007504"/>
        <c:scaling>
          <c:orientation val="minMax"/>
          <c:max val="0.5"/>
          <c:min val="0"/>
        </c:scaling>
        <c:delete val="0"/>
        <c:axPos val="r"/>
        <c:numFmt formatCode="0.0%" sourceLinked="1"/>
        <c:majorTickMark val="out"/>
        <c:minorTickMark val="none"/>
        <c:tickLblPos val="none"/>
        <c:spPr>
          <a:noFill/>
          <a:ln>
            <a:solidFill>
              <a:schemeClr val="bg1"/>
            </a:solidFill>
          </a:ln>
        </c:spPr>
        <c:crossAx val="1421008160"/>
        <c:crosses val="max"/>
        <c:crossBetween val="between"/>
      </c:valAx>
      <c:catAx>
        <c:axId val="1421008160"/>
        <c:scaling>
          <c:orientation val="minMax"/>
        </c:scaling>
        <c:delete val="1"/>
        <c:axPos val="t"/>
        <c:numFmt formatCode="General" sourceLinked="1"/>
        <c:majorTickMark val="out"/>
        <c:minorTickMark val="none"/>
        <c:tickLblPos val="nextTo"/>
        <c:crossAx val="1421007504"/>
        <c:crosses val="max"/>
        <c:auto val="1"/>
        <c:lblAlgn val="ctr"/>
        <c:lblOffset val="100"/>
        <c:noMultiLvlLbl val="0"/>
      </c:catAx>
      <c:spPr>
        <a:noFill/>
      </c:spPr>
    </c:plotArea>
    <c:plotVisOnly val="1"/>
    <c:dispBlanksAs val="gap"/>
    <c:showDLblsOverMax val="0"/>
  </c:chart>
  <c:spPr>
    <a:noFill/>
    <a:ln>
      <a:noFill/>
    </a:ln>
  </c:spPr>
  <c:txPr>
    <a:bodyPr/>
    <a:lstStyle/>
    <a:p>
      <a:pPr>
        <a:defRPr sz="800">
          <a:solidFill>
            <a:schemeClr val="tx1"/>
          </a:solidFill>
          <a:latin typeface="Arial" panose="020B0604020202020204" pitchFamily="34" charset="0"/>
          <a:cs typeface="Arial" panose="020B0604020202020204" pitchFamily="34" charset="0"/>
        </a:defRPr>
      </a:pPr>
      <a:endParaRPr lang="zh-CN"/>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703271466066744E-2"/>
          <c:y val="2.1685440361621462E-2"/>
          <c:w val="0.95429672853393321"/>
          <c:h val="0.81910961549070449"/>
        </c:manualLayout>
      </c:layout>
      <c:barChart>
        <c:barDir val="col"/>
        <c:grouping val="clustered"/>
        <c:varyColors val="0"/>
        <c:ser>
          <c:idx val="0"/>
          <c:order val="0"/>
          <c:tx>
            <c:strRef>
              <c:f>Chart!$B$1</c:f>
              <c:strCache>
                <c:ptCount val="1"/>
                <c:pt idx="0">
                  <c:v>Adjusted EBITDA</c:v>
                </c:pt>
              </c:strCache>
            </c:strRef>
          </c:tx>
          <c:spPr>
            <a:solidFill>
              <a:schemeClr val="accent5"/>
            </a:solidFill>
            <a:ln>
              <a:solidFill>
                <a:schemeClr val="bg1"/>
              </a:solidFill>
            </a:ln>
          </c:spPr>
          <c:invertIfNegative val="0"/>
          <c:dLbls>
            <c:dLbl>
              <c:idx val="0"/>
              <c:layout>
                <c:manualLayout>
                  <c:x val="5.1513200257566E-3"/>
                  <c:y val="2.3391299415625344E-2"/>
                </c:manualLayout>
              </c:layout>
              <c:numFmt formatCode="#,##0;\(#,##0\)" sourceLinked="0"/>
              <c:spPr>
                <a:noFill/>
                <a:ln>
                  <a:noFill/>
                </a:ln>
                <a:effectLst/>
              </c:spPr>
              <c:txPr>
                <a:bodyPr wrap="square" lIns="38100" tIns="19050" rIns="38100" bIns="19050" anchor="ctr">
                  <a:spAutoFit/>
                </a:bodyPr>
                <a:lstStyle/>
                <a:p>
                  <a:pPr>
                    <a:defRPr>
                      <a:solidFill>
                        <a:schemeClr val="tx1"/>
                      </a:solidFill>
                    </a:defRPr>
                  </a:pPr>
                  <a:endParaRPr lang="zh-CN"/>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10-4757-86D9-68F8B6FDCE5E}"/>
                </c:ext>
              </c:extLst>
            </c:dLbl>
            <c:dLbl>
              <c:idx val="1"/>
              <c:layout>
                <c:manualLayout>
                  <c:x val="0"/>
                  <c:y val="0.1573343631047608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10-4757-86D9-68F8B6FDCE5E}"/>
                </c:ext>
              </c:extLst>
            </c:dLbl>
            <c:numFmt formatCode="#,##0;\(#,##0\)" sourceLinked="0"/>
            <c:spPr>
              <a:noFill/>
              <a:ln>
                <a:noFill/>
              </a:ln>
              <a:effectLst/>
            </c:spPr>
            <c:txPr>
              <a:bodyPr wrap="square" lIns="38100" tIns="19050" rIns="38100" bIns="19050" anchor="ctr">
                <a:spAutoFit/>
              </a:bodyPr>
              <a:lstStyle/>
              <a:p>
                <a:pPr>
                  <a:defRPr>
                    <a:solidFill>
                      <a:schemeClr val="bg1"/>
                    </a:solidFill>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Chart!$A$2:$A$6</c:f>
              <c:numCache>
                <c:formatCode>General</c:formatCode>
                <c:ptCount val="5"/>
                <c:pt idx="0">
                  <c:v>2019</c:v>
                </c:pt>
                <c:pt idx="1">
                  <c:v>2020</c:v>
                </c:pt>
                <c:pt idx="2">
                  <c:v>2021</c:v>
                </c:pt>
                <c:pt idx="3">
                  <c:v>2022</c:v>
                </c:pt>
                <c:pt idx="4">
                  <c:v>2023</c:v>
                </c:pt>
              </c:numCache>
            </c:numRef>
          </c:cat>
          <c:val>
            <c:numRef>
              <c:f>Chart!$B$2:$B$6</c:f>
              <c:numCache>
                <c:formatCode>_(* #,##0_);_(* \(#,##0\);_(* "-"??_);_(@_)</c:formatCode>
                <c:ptCount val="5"/>
                <c:pt idx="0">
                  <c:v>193.61</c:v>
                </c:pt>
                <c:pt idx="1">
                  <c:v>566.19000000000005</c:v>
                </c:pt>
                <c:pt idx="2">
                  <c:v>699.33</c:v>
                </c:pt>
                <c:pt idx="3">
                  <c:v>1006.85</c:v>
                </c:pt>
                <c:pt idx="4">
                  <c:v>675.77</c:v>
                </c:pt>
              </c:numCache>
            </c:numRef>
          </c:val>
          <c:extLst>
            <c:ext xmlns:c16="http://schemas.microsoft.com/office/drawing/2014/chart" uri="{C3380CC4-5D6E-409C-BE32-E72D297353CC}">
              <c16:uniqueId val="{00000002-CB10-4757-86D9-68F8B6FDCE5E}"/>
            </c:ext>
          </c:extLst>
        </c:ser>
        <c:dLbls>
          <c:showLegendKey val="0"/>
          <c:showVal val="1"/>
          <c:showCatName val="0"/>
          <c:showSerName val="0"/>
          <c:showPercent val="0"/>
          <c:showBubbleSize val="0"/>
        </c:dLbls>
        <c:gapWidth val="80"/>
        <c:overlap val="-10"/>
        <c:axId val="372110848"/>
        <c:axId val="372112384"/>
      </c:barChart>
      <c:lineChart>
        <c:grouping val="standard"/>
        <c:varyColors val="0"/>
        <c:ser>
          <c:idx val="1"/>
          <c:order val="1"/>
          <c:tx>
            <c:strRef>
              <c:f>Chart!$C$1</c:f>
              <c:strCache>
                <c:ptCount val="1"/>
                <c:pt idx="0">
                  <c:v>Adjusted EBITDA Margin</c:v>
                </c:pt>
              </c:strCache>
            </c:strRef>
          </c:tx>
          <c:spPr>
            <a:ln w="19050">
              <a:solidFill>
                <a:schemeClr val="accent5">
                  <a:lumMod val="60000"/>
                  <a:lumOff val="40000"/>
                </a:schemeClr>
              </a:solidFill>
            </a:ln>
          </c:spPr>
          <c:marker>
            <c:symbol val="circle"/>
            <c:size val="7"/>
            <c:spPr>
              <a:solidFill>
                <a:schemeClr val="accent5">
                  <a:lumMod val="60000"/>
                  <a:lumOff val="40000"/>
                </a:schemeClr>
              </a:solidFill>
              <a:ln w="9525">
                <a:solidFill>
                  <a:schemeClr val="bg1"/>
                </a:solidFill>
              </a:ln>
            </c:spPr>
          </c:marker>
          <c:dLbls>
            <c:numFmt formatCode="0.0%" sourceLinked="0"/>
            <c:spPr>
              <a:noFill/>
              <a:ln>
                <a:noFill/>
              </a:ln>
              <a:effectLst/>
            </c:spPr>
            <c:txPr>
              <a:bodyPr wrap="square" lIns="38100" tIns="19050" rIns="38100" bIns="19050" anchor="ctr">
                <a:spAutoFit/>
              </a:bodyPr>
              <a:lstStyle/>
              <a:p>
                <a:pPr>
                  <a:defRPr>
                    <a:solidFill>
                      <a:schemeClr val="tx1"/>
                    </a:solidFill>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Chart!$A$2:$A$6</c:f>
              <c:numCache>
                <c:formatCode>General</c:formatCode>
                <c:ptCount val="5"/>
                <c:pt idx="0">
                  <c:v>2019</c:v>
                </c:pt>
                <c:pt idx="1">
                  <c:v>2020</c:v>
                </c:pt>
                <c:pt idx="2">
                  <c:v>2021</c:v>
                </c:pt>
                <c:pt idx="3">
                  <c:v>2022</c:v>
                </c:pt>
                <c:pt idx="4">
                  <c:v>2023</c:v>
                </c:pt>
              </c:numCache>
            </c:numRef>
          </c:cat>
          <c:val>
            <c:numRef>
              <c:f>Chart!$C$2:$C$6</c:f>
              <c:numCache>
                <c:formatCode>0.0%</c:formatCode>
                <c:ptCount val="5"/>
                <c:pt idx="0">
                  <c:v>0.112</c:v>
                </c:pt>
                <c:pt idx="1">
                  <c:v>0.20699999999999999</c:v>
                </c:pt>
                <c:pt idx="2">
                  <c:v>0.20699999999999999</c:v>
                </c:pt>
                <c:pt idx="3">
                  <c:v>0.20699999999999999</c:v>
                </c:pt>
                <c:pt idx="4">
                  <c:v>0.20499999999999999</c:v>
                </c:pt>
              </c:numCache>
            </c:numRef>
          </c:val>
          <c:smooth val="0"/>
          <c:extLst>
            <c:ext xmlns:c16="http://schemas.microsoft.com/office/drawing/2014/chart" uri="{C3380CC4-5D6E-409C-BE32-E72D297353CC}">
              <c16:uniqueId val="{00000004-CB10-4757-86D9-68F8B6FDCE5E}"/>
            </c:ext>
          </c:extLst>
        </c:ser>
        <c:ser>
          <c:idx val="2"/>
          <c:order val="2"/>
          <c:tx>
            <c:strRef>
              <c:f>Chart!$D$1</c:f>
              <c:strCache>
                <c:ptCount val="1"/>
              </c:strCache>
            </c:strRef>
          </c:tx>
          <c:spPr>
            <a:ln w="19050">
              <a:solidFill>
                <a:srgbClr val="F1987E"/>
              </a:solidFill>
            </a:ln>
          </c:spPr>
          <c:marker>
            <c:symbol val="circle"/>
            <c:size val="7"/>
            <c:spPr>
              <a:solidFill>
                <a:srgbClr val="F1987E"/>
              </a:solidFill>
              <a:ln>
                <a:solidFill>
                  <a:schemeClr val="bg1"/>
                </a:solidFill>
              </a:ln>
            </c:spPr>
          </c:marker>
          <c:dLbls>
            <c:dLbl>
              <c:idx val="5"/>
              <c:layout>
                <c:manualLayout>
                  <c:x val="-5.4088860270444489E-2"/>
                  <c:y val="-0.1282811338156372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B10-4757-86D9-68F8B6FDCE5E}"/>
                </c:ext>
              </c:extLst>
            </c:dLbl>
            <c:dLbl>
              <c:idx val="6"/>
              <c:layout>
                <c:manualLayout>
                  <c:x val="-3.6059240180296201E-2"/>
                  <c:y val="-0.108545574767077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B10-4757-86D9-68F8B6FDCE5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Chart!$A$2:$A$6</c:f>
              <c:numCache>
                <c:formatCode>General</c:formatCode>
                <c:ptCount val="5"/>
                <c:pt idx="0">
                  <c:v>2019</c:v>
                </c:pt>
                <c:pt idx="1">
                  <c:v>2020</c:v>
                </c:pt>
                <c:pt idx="2">
                  <c:v>2021</c:v>
                </c:pt>
                <c:pt idx="3">
                  <c:v>2022</c:v>
                </c:pt>
                <c:pt idx="4">
                  <c:v>2023</c:v>
                </c:pt>
              </c:numCache>
            </c:numRef>
          </c:cat>
          <c:val>
            <c:numRef>
              <c:f>Chart!$D$2:$D$6</c:f>
              <c:numCache>
                <c:formatCode>General</c:formatCode>
                <c:ptCount val="5"/>
              </c:numCache>
            </c:numRef>
          </c:val>
          <c:smooth val="0"/>
          <c:extLst>
            <c:ext xmlns:c16="http://schemas.microsoft.com/office/drawing/2014/chart" uri="{C3380CC4-5D6E-409C-BE32-E72D297353CC}">
              <c16:uniqueId val="{00000007-CB10-4757-86D9-68F8B6FDCE5E}"/>
            </c:ext>
          </c:extLst>
        </c:ser>
        <c:dLbls>
          <c:showLegendKey val="0"/>
          <c:showVal val="0"/>
          <c:showCatName val="0"/>
          <c:showSerName val="0"/>
          <c:showPercent val="0"/>
          <c:showBubbleSize val="0"/>
        </c:dLbls>
        <c:marker val="1"/>
        <c:smooth val="0"/>
        <c:axId val="1421008160"/>
        <c:axId val="1421007504"/>
      </c:lineChart>
      <c:catAx>
        <c:axId val="372110848"/>
        <c:scaling>
          <c:orientation val="minMax"/>
        </c:scaling>
        <c:delete val="0"/>
        <c:axPos val="b"/>
        <c:numFmt formatCode="General" sourceLinked="1"/>
        <c:majorTickMark val="none"/>
        <c:minorTickMark val="none"/>
        <c:tickLblPos val="nextTo"/>
        <c:spPr>
          <a:ln w="9525">
            <a:solidFill>
              <a:schemeClr val="bg2"/>
            </a:solidFill>
          </a:ln>
        </c:spPr>
        <c:txPr>
          <a:bodyPr rot="0" vert="horz"/>
          <a:lstStyle/>
          <a:p>
            <a:pPr>
              <a:defRPr/>
            </a:pPr>
            <a:endParaRPr lang="zh-CN"/>
          </a:p>
        </c:txPr>
        <c:crossAx val="372112384"/>
        <c:crosses val="autoZero"/>
        <c:auto val="0"/>
        <c:lblAlgn val="ctr"/>
        <c:lblOffset val="100"/>
        <c:tickLblSkip val="1"/>
        <c:tickMarkSkip val="1"/>
        <c:noMultiLvlLbl val="0"/>
      </c:catAx>
      <c:valAx>
        <c:axId val="372112384"/>
        <c:scaling>
          <c:orientation val="minMax"/>
          <c:max val="1000"/>
        </c:scaling>
        <c:delete val="0"/>
        <c:axPos val="l"/>
        <c:numFmt formatCode="#,##0_);\(#,##0\)" sourceLinked="0"/>
        <c:majorTickMark val="out"/>
        <c:minorTickMark val="none"/>
        <c:tickLblPos val="none"/>
        <c:spPr>
          <a:ln>
            <a:noFill/>
          </a:ln>
        </c:spPr>
        <c:txPr>
          <a:bodyPr rot="0" vert="horz"/>
          <a:lstStyle/>
          <a:p>
            <a:pPr>
              <a:defRPr/>
            </a:pPr>
            <a:endParaRPr lang="zh-CN"/>
          </a:p>
        </c:txPr>
        <c:crossAx val="372110848"/>
        <c:crosses val="autoZero"/>
        <c:crossBetween val="between"/>
        <c:majorUnit val="100"/>
      </c:valAx>
      <c:valAx>
        <c:axId val="1421007504"/>
        <c:scaling>
          <c:orientation val="minMax"/>
          <c:max val="0.25"/>
          <c:min val="0"/>
        </c:scaling>
        <c:delete val="0"/>
        <c:axPos val="r"/>
        <c:numFmt formatCode="0.0%" sourceLinked="1"/>
        <c:majorTickMark val="out"/>
        <c:minorTickMark val="none"/>
        <c:tickLblPos val="none"/>
        <c:spPr>
          <a:ln>
            <a:solidFill>
              <a:schemeClr val="bg1"/>
            </a:solidFill>
          </a:ln>
        </c:spPr>
        <c:crossAx val="1421008160"/>
        <c:crosses val="max"/>
        <c:crossBetween val="between"/>
      </c:valAx>
      <c:catAx>
        <c:axId val="1421008160"/>
        <c:scaling>
          <c:orientation val="minMax"/>
        </c:scaling>
        <c:delete val="1"/>
        <c:axPos val="t"/>
        <c:numFmt formatCode="General" sourceLinked="1"/>
        <c:majorTickMark val="out"/>
        <c:minorTickMark val="none"/>
        <c:tickLblPos val="nextTo"/>
        <c:crossAx val="1421007504"/>
        <c:crosses val="max"/>
        <c:auto val="1"/>
        <c:lblAlgn val="ctr"/>
        <c:lblOffset val="100"/>
        <c:noMultiLvlLbl val="0"/>
      </c:catAx>
      <c:spPr>
        <a:noFill/>
      </c:spPr>
    </c:plotArea>
    <c:plotVisOnly val="1"/>
    <c:dispBlanksAs val="gap"/>
    <c:showDLblsOverMax val="0"/>
  </c:chart>
  <c:spPr>
    <a:noFill/>
    <a:ln>
      <a:noFill/>
    </a:ln>
  </c:spPr>
  <c:txPr>
    <a:bodyPr/>
    <a:lstStyle/>
    <a:p>
      <a:pPr>
        <a:defRPr sz="800">
          <a:latin typeface="Arial" panose="020B0604020202020204" pitchFamily="34" charset="0"/>
          <a:cs typeface="Arial" panose="020B0604020202020204" pitchFamily="34" charset="0"/>
        </a:defRPr>
      </a:pPr>
      <a:endParaRPr lang="zh-CN"/>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703271466066744E-2"/>
          <c:y val="2.1685440361621462E-2"/>
          <c:w val="0.95429672853393321"/>
          <c:h val="0.81910961549070449"/>
        </c:manualLayout>
      </c:layout>
      <c:barChart>
        <c:barDir val="col"/>
        <c:grouping val="clustered"/>
        <c:varyColors val="0"/>
        <c:ser>
          <c:idx val="0"/>
          <c:order val="0"/>
          <c:tx>
            <c:strRef>
              <c:f>Chart!$B$1</c:f>
              <c:strCache>
                <c:ptCount val="1"/>
                <c:pt idx="0">
                  <c:v>Adjusted Net Profit</c:v>
                </c:pt>
              </c:strCache>
            </c:strRef>
          </c:tx>
          <c:spPr>
            <a:solidFill>
              <a:srgbClr val="E50014"/>
            </a:solidFill>
            <a:ln>
              <a:solidFill>
                <a:srgbClr val="E50014"/>
              </a:solidFill>
            </a:ln>
          </c:spPr>
          <c:invertIfNegative val="0"/>
          <c:dLbls>
            <c:dLbl>
              <c:idx val="0"/>
              <c:layout>
                <c:manualLayout>
                  <c:x val="-2.31809401159047E-2"/>
                  <c:y val="6.286255357320826E-2"/>
                </c:manualLayout>
              </c:layout>
              <c:numFmt formatCode="#,##0;\(#,##0\)" sourceLinked="0"/>
              <c:spPr>
                <a:noFill/>
                <a:ln>
                  <a:noFill/>
                </a:ln>
                <a:effectLst/>
              </c:spPr>
              <c:txPr>
                <a:bodyPr wrap="square" lIns="38100" tIns="19050" rIns="38100" bIns="19050" anchor="ctr">
                  <a:spAutoFit/>
                </a:bodyPr>
                <a:lstStyle/>
                <a:p>
                  <a:pPr>
                    <a:defRPr>
                      <a:solidFill>
                        <a:schemeClr val="tx1"/>
                      </a:solidFill>
                    </a:defRPr>
                  </a:pPr>
                  <a:endParaRPr lang="zh-CN"/>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EC-446C-8F60-EDE2C9CB3F6C}"/>
                </c:ext>
              </c:extLst>
            </c:dLbl>
            <c:dLbl>
              <c:idx val="1"/>
              <c:layout>
                <c:manualLayout>
                  <c:x val="0"/>
                  <c:y val="0.1573343631047608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EC-446C-8F60-EDE2C9CB3F6C}"/>
                </c:ext>
              </c:extLst>
            </c:dLbl>
            <c:numFmt formatCode="#,##0;\(#,##0\)" sourceLinked="0"/>
            <c:spPr>
              <a:noFill/>
              <a:ln>
                <a:noFill/>
              </a:ln>
              <a:effectLst/>
            </c:spPr>
            <c:txPr>
              <a:bodyPr wrap="square" lIns="38100" tIns="19050" rIns="38100" bIns="19050" anchor="ctr">
                <a:spAutoFit/>
              </a:bodyPr>
              <a:lstStyle/>
              <a:p>
                <a:pPr>
                  <a:defRPr>
                    <a:solidFill>
                      <a:schemeClr val="bg1"/>
                    </a:solidFill>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Chart!$A$3:$A$7</c:f>
              <c:numCache>
                <c:formatCode>General</c:formatCode>
                <c:ptCount val="5"/>
                <c:pt idx="0">
                  <c:v>2019</c:v>
                </c:pt>
                <c:pt idx="1">
                  <c:v>2020</c:v>
                </c:pt>
                <c:pt idx="2">
                  <c:v>2021</c:v>
                </c:pt>
                <c:pt idx="3">
                  <c:v>2022</c:v>
                </c:pt>
                <c:pt idx="4">
                  <c:v>2023</c:v>
                </c:pt>
              </c:numCache>
            </c:numRef>
          </c:cat>
          <c:val>
            <c:numRef>
              <c:f>Chart!$B$3:$B$7</c:f>
              <c:numCache>
                <c:formatCode>_(* #,##0_);_(* \(#,##0\);_(* "-"??_);_(@_)</c:formatCode>
                <c:ptCount val="5"/>
                <c:pt idx="0">
                  <c:v>73.61</c:v>
                </c:pt>
                <c:pt idx="1">
                  <c:v>365.61</c:v>
                </c:pt>
                <c:pt idx="2">
                  <c:v>451.29</c:v>
                </c:pt>
                <c:pt idx="3">
                  <c:v>608.09</c:v>
                </c:pt>
                <c:pt idx="4">
                  <c:v>355.03</c:v>
                </c:pt>
              </c:numCache>
            </c:numRef>
          </c:val>
          <c:extLst>
            <c:ext xmlns:c16="http://schemas.microsoft.com/office/drawing/2014/chart" uri="{C3380CC4-5D6E-409C-BE32-E72D297353CC}">
              <c16:uniqueId val="{00000002-D6EC-446C-8F60-EDE2C9CB3F6C}"/>
            </c:ext>
          </c:extLst>
        </c:ser>
        <c:dLbls>
          <c:showLegendKey val="0"/>
          <c:showVal val="1"/>
          <c:showCatName val="0"/>
          <c:showSerName val="0"/>
          <c:showPercent val="0"/>
          <c:showBubbleSize val="0"/>
        </c:dLbls>
        <c:gapWidth val="80"/>
        <c:overlap val="-10"/>
        <c:axId val="372110848"/>
        <c:axId val="372112384"/>
      </c:barChart>
      <c:lineChart>
        <c:grouping val="standard"/>
        <c:varyColors val="0"/>
        <c:ser>
          <c:idx val="1"/>
          <c:order val="1"/>
          <c:tx>
            <c:strRef>
              <c:f>Chart!$C$1</c:f>
              <c:strCache>
                <c:ptCount val="1"/>
                <c:pt idx="0">
                  <c:v>Adjusted Net Profit Margin</c:v>
                </c:pt>
              </c:strCache>
            </c:strRef>
          </c:tx>
          <c:spPr>
            <a:ln w="19050">
              <a:solidFill>
                <a:srgbClr val="FF7D89"/>
              </a:solidFill>
            </a:ln>
          </c:spPr>
          <c:marker>
            <c:symbol val="circle"/>
            <c:size val="7"/>
            <c:spPr>
              <a:solidFill>
                <a:schemeClr val="accent5">
                  <a:lumMod val="60000"/>
                  <a:lumOff val="40000"/>
                </a:schemeClr>
              </a:solidFill>
              <a:ln w="9525">
                <a:solidFill>
                  <a:schemeClr val="bg1"/>
                </a:solidFill>
              </a:ln>
            </c:spPr>
          </c:marker>
          <c:dLbls>
            <c:numFmt formatCode="0.0%" sourceLinked="0"/>
            <c:spPr>
              <a:noFill/>
              <a:ln>
                <a:noFill/>
              </a:ln>
              <a:effectLst/>
            </c:spPr>
            <c:txPr>
              <a:bodyPr wrap="square" lIns="38100" tIns="19050" rIns="38100" bIns="19050" anchor="ctr">
                <a:spAutoFit/>
              </a:bodyPr>
              <a:lstStyle/>
              <a:p>
                <a:pPr>
                  <a:defRPr>
                    <a:solidFill>
                      <a:schemeClr val="tx1"/>
                    </a:solidFill>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Chart!$A$3:$A$7</c:f>
              <c:numCache>
                <c:formatCode>General</c:formatCode>
                <c:ptCount val="5"/>
                <c:pt idx="0">
                  <c:v>2019</c:v>
                </c:pt>
                <c:pt idx="1">
                  <c:v>2020</c:v>
                </c:pt>
                <c:pt idx="2">
                  <c:v>2021</c:v>
                </c:pt>
                <c:pt idx="3">
                  <c:v>2022</c:v>
                </c:pt>
                <c:pt idx="4">
                  <c:v>2023</c:v>
                </c:pt>
              </c:numCache>
            </c:numRef>
          </c:cat>
          <c:val>
            <c:numRef>
              <c:f>Chart!$C$3:$C$7</c:f>
              <c:numCache>
                <c:formatCode>0.0%</c:formatCode>
                <c:ptCount val="5"/>
                <c:pt idx="0">
                  <c:v>4.2573742047426255E-2</c:v>
                </c:pt>
                <c:pt idx="1">
                  <c:v>0.13333698030634575</c:v>
                </c:pt>
                <c:pt idx="2">
                  <c:v>0.13400000000000001</c:v>
                </c:pt>
                <c:pt idx="3">
                  <c:v>0.125</c:v>
                </c:pt>
                <c:pt idx="4">
                  <c:v>0.108</c:v>
                </c:pt>
              </c:numCache>
            </c:numRef>
          </c:val>
          <c:smooth val="0"/>
          <c:extLst>
            <c:ext xmlns:c16="http://schemas.microsoft.com/office/drawing/2014/chart" uri="{C3380CC4-5D6E-409C-BE32-E72D297353CC}">
              <c16:uniqueId val="{00000004-D6EC-446C-8F60-EDE2C9CB3F6C}"/>
            </c:ext>
          </c:extLst>
        </c:ser>
        <c:ser>
          <c:idx val="2"/>
          <c:order val="2"/>
          <c:tx>
            <c:strRef>
              <c:f>Chart!$D$1</c:f>
              <c:strCache>
                <c:ptCount val="1"/>
              </c:strCache>
            </c:strRef>
          </c:tx>
          <c:spPr>
            <a:ln w="19050">
              <a:solidFill>
                <a:srgbClr val="FF7D89"/>
              </a:solidFill>
            </a:ln>
          </c:spPr>
          <c:marker>
            <c:symbol val="circle"/>
            <c:size val="7"/>
            <c:spPr>
              <a:solidFill>
                <a:srgbClr val="FF7D89"/>
              </a:solidFill>
            </c:spPr>
          </c:marker>
          <c:dLbls>
            <c:dLbl>
              <c:idx val="5"/>
              <c:layout>
                <c:manualLayout>
                  <c:x val="-5.9240180296201088E-2"/>
                  <c:y val="-0.108545574767077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6EC-446C-8F60-EDE2C9CB3F6C}"/>
                </c:ext>
              </c:extLst>
            </c:dLbl>
            <c:dLbl>
              <c:idx val="6"/>
              <c:layout>
                <c:manualLayout>
                  <c:x val="-3.8634900193174504E-2"/>
                  <c:y val="-0.128281133815637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6EC-446C-8F60-EDE2C9CB3F6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Chart!$A$3:$A$7</c:f>
              <c:numCache>
                <c:formatCode>General</c:formatCode>
                <c:ptCount val="5"/>
                <c:pt idx="0">
                  <c:v>2019</c:v>
                </c:pt>
                <c:pt idx="1">
                  <c:v>2020</c:v>
                </c:pt>
                <c:pt idx="2">
                  <c:v>2021</c:v>
                </c:pt>
                <c:pt idx="3">
                  <c:v>2022</c:v>
                </c:pt>
                <c:pt idx="4">
                  <c:v>2023</c:v>
                </c:pt>
              </c:numCache>
            </c:numRef>
          </c:cat>
          <c:val>
            <c:numRef>
              <c:f>Chart!$D$3:$D$7</c:f>
              <c:numCache>
                <c:formatCode>General</c:formatCode>
                <c:ptCount val="5"/>
              </c:numCache>
            </c:numRef>
          </c:val>
          <c:smooth val="0"/>
          <c:extLst>
            <c:ext xmlns:c16="http://schemas.microsoft.com/office/drawing/2014/chart" uri="{C3380CC4-5D6E-409C-BE32-E72D297353CC}">
              <c16:uniqueId val="{00000007-D6EC-446C-8F60-EDE2C9CB3F6C}"/>
            </c:ext>
          </c:extLst>
        </c:ser>
        <c:dLbls>
          <c:showLegendKey val="0"/>
          <c:showVal val="0"/>
          <c:showCatName val="0"/>
          <c:showSerName val="0"/>
          <c:showPercent val="0"/>
          <c:showBubbleSize val="0"/>
        </c:dLbls>
        <c:marker val="1"/>
        <c:smooth val="0"/>
        <c:axId val="1421008160"/>
        <c:axId val="1421007504"/>
      </c:lineChart>
      <c:catAx>
        <c:axId val="372110848"/>
        <c:scaling>
          <c:orientation val="minMax"/>
        </c:scaling>
        <c:delete val="0"/>
        <c:axPos val="b"/>
        <c:numFmt formatCode="General" sourceLinked="1"/>
        <c:majorTickMark val="none"/>
        <c:minorTickMark val="none"/>
        <c:tickLblPos val="nextTo"/>
        <c:spPr>
          <a:ln w="9525">
            <a:solidFill>
              <a:schemeClr val="bg2"/>
            </a:solidFill>
          </a:ln>
        </c:spPr>
        <c:txPr>
          <a:bodyPr rot="0" vert="horz"/>
          <a:lstStyle/>
          <a:p>
            <a:pPr>
              <a:defRPr/>
            </a:pPr>
            <a:endParaRPr lang="zh-CN"/>
          </a:p>
        </c:txPr>
        <c:crossAx val="372112384"/>
        <c:crosses val="autoZero"/>
        <c:auto val="0"/>
        <c:lblAlgn val="ctr"/>
        <c:lblOffset val="100"/>
        <c:tickLblSkip val="1"/>
        <c:tickMarkSkip val="1"/>
        <c:noMultiLvlLbl val="0"/>
      </c:catAx>
      <c:valAx>
        <c:axId val="372112384"/>
        <c:scaling>
          <c:orientation val="minMax"/>
          <c:max val="600"/>
        </c:scaling>
        <c:delete val="0"/>
        <c:axPos val="l"/>
        <c:numFmt formatCode="#,##0_);\(#,##0\)" sourceLinked="0"/>
        <c:majorTickMark val="out"/>
        <c:minorTickMark val="none"/>
        <c:tickLblPos val="none"/>
        <c:spPr>
          <a:ln>
            <a:noFill/>
          </a:ln>
        </c:spPr>
        <c:txPr>
          <a:bodyPr rot="0" vert="horz"/>
          <a:lstStyle/>
          <a:p>
            <a:pPr>
              <a:defRPr/>
            </a:pPr>
            <a:endParaRPr lang="zh-CN"/>
          </a:p>
        </c:txPr>
        <c:crossAx val="372110848"/>
        <c:crosses val="autoZero"/>
        <c:crossBetween val="between"/>
        <c:majorUnit val="100"/>
      </c:valAx>
      <c:valAx>
        <c:axId val="1421007504"/>
        <c:scaling>
          <c:orientation val="minMax"/>
          <c:max val="0.16000000000000003"/>
          <c:min val="0"/>
        </c:scaling>
        <c:delete val="0"/>
        <c:axPos val="r"/>
        <c:numFmt formatCode="0.0%" sourceLinked="1"/>
        <c:majorTickMark val="out"/>
        <c:minorTickMark val="none"/>
        <c:tickLblPos val="none"/>
        <c:spPr>
          <a:ln>
            <a:solidFill>
              <a:schemeClr val="bg1"/>
            </a:solidFill>
          </a:ln>
        </c:spPr>
        <c:crossAx val="1421008160"/>
        <c:crosses val="max"/>
        <c:crossBetween val="between"/>
      </c:valAx>
      <c:catAx>
        <c:axId val="1421008160"/>
        <c:scaling>
          <c:orientation val="minMax"/>
        </c:scaling>
        <c:delete val="1"/>
        <c:axPos val="t"/>
        <c:numFmt formatCode="General" sourceLinked="1"/>
        <c:majorTickMark val="out"/>
        <c:minorTickMark val="none"/>
        <c:tickLblPos val="nextTo"/>
        <c:crossAx val="1421007504"/>
        <c:crosses val="max"/>
        <c:auto val="1"/>
        <c:lblAlgn val="ctr"/>
        <c:lblOffset val="100"/>
        <c:noMultiLvlLbl val="0"/>
      </c:catAx>
      <c:spPr>
        <a:noFill/>
      </c:spPr>
    </c:plotArea>
    <c:plotVisOnly val="1"/>
    <c:dispBlanksAs val="gap"/>
    <c:showDLblsOverMax val="0"/>
  </c:chart>
  <c:spPr>
    <a:noFill/>
    <a:ln>
      <a:noFill/>
    </a:ln>
  </c:spPr>
  <c:txPr>
    <a:bodyPr/>
    <a:lstStyle/>
    <a:p>
      <a:pPr>
        <a:defRPr sz="800">
          <a:latin typeface="Arial" panose="020B0604020202020204" pitchFamily="34" charset="0"/>
          <a:cs typeface="Arial" panose="020B0604020202020204" pitchFamily="34" charset="0"/>
        </a:defRPr>
      </a:pPr>
      <a:endParaRPr lang="zh-CN"/>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703271466066744E-2"/>
          <c:y val="2.1685440361621462E-2"/>
          <c:w val="0.95429672853393321"/>
          <c:h val="0.80926519606472636"/>
        </c:manualLayout>
      </c:layout>
      <c:barChart>
        <c:barDir val="col"/>
        <c:grouping val="stacked"/>
        <c:varyColors val="0"/>
        <c:ser>
          <c:idx val="0"/>
          <c:order val="0"/>
          <c:tx>
            <c:strRef>
              <c:f>Chart!$B$1</c:f>
              <c:strCache>
                <c:ptCount val="1"/>
                <c:pt idx="0">
                  <c:v>Base Revenues</c:v>
                </c:pt>
              </c:strCache>
            </c:strRef>
          </c:tx>
          <c:spPr>
            <a:ln>
              <a:solidFill>
                <a:schemeClr val="bg1"/>
              </a:solidFill>
            </a:ln>
          </c:spPr>
          <c:invertIfNegative val="0"/>
          <c:dLbls>
            <c:numFmt formatCode="#,##0;\(#,##0\)" sourceLinked="0"/>
            <c:spPr>
              <a:noFill/>
              <a:ln>
                <a:noFill/>
              </a:ln>
              <a:effectLst/>
            </c:spPr>
            <c:txPr>
              <a:bodyPr wrap="square" lIns="38100" tIns="19050" rIns="38100" bIns="19050" anchor="ctr">
                <a:spAutoFit/>
              </a:bodyPr>
              <a:lstStyle/>
              <a:p>
                <a:pPr>
                  <a:defRPr>
                    <a:solidFill>
                      <a:schemeClr val="bg1"/>
                    </a:solidFill>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Chart!$A$3:$A$7</c:f>
              <c:numCache>
                <c:formatCode>General</c:formatCode>
                <c:ptCount val="5"/>
                <c:pt idx="0">
                  <c:v>2019</c:v>
                </c:pt>
                <c:pt idx="1">
                  <c:v>2020</c:v>
                </c:pt>
                <c:pt idx="2">
                  <c:v>2021</c:v>
                </c:pt>
                <c:pt idx="3">
                  <c:v>2022</c:v>
                </c:pt>
                <c:pt idx="4">
                  <c:v>2023</c:v>
                </c:pt>
              </c:numCache>
            </c:numRef>
          </c:cat>
          <c:val>
            <c:numRef>
              <c:f>Chart!$B$3:$B$7</c:f>
              <c:numCache>
                <c:formatCode>_(* #,##0_);_(* \(#,##0\);_(* "-"??_);_(@_)</c:formatCode>
                <c:ptCount val="5"/>
                <c:pt idx="0">
                  <c:v>1729</c:v>
                </c:pt>
                <c:pt idx="1">
                  <c:v>2742</c:v>
                </c:pt>
                <c:pt idx="2">
                  <c:v>3380</c:v>
                </c:pt>
                <c:pt idx="3">
                  <c:v>4861</c:v>
                </c:pt>
                <c:pt idx="4">
                  <c:v>3297.828</c:v>
                </c:pt>
              </c:numCache>
            </c:numRef>
          </c:val>
          <c:extLst>
            <c:ext xmlns:c16="http://schemas.microsoft.com/office/drawing/2014/chart" uri="{C3380CC4-5D6E-409C-BE32-E72D297353CC}">
              <c16:uniqueId val="{00000000-A75A-4CF6-B27F-A016510A119F}"/>
            </c:ext>
          </c:extLst>
        </c:ser>
        <c:ser>
          <c:idx val="1"/>
          <c:order val="1"/>
          <c:tx>
            <c:strRef>
              <c:f>Chart!$C$1</c:f>
              <c:strCache>
                <c:ptCount val="1"/>
                <c:pt idx="0">
                  <c:v>Covid Revenues</c:v>
                </c:pt>
              </c:strCache>
            </c:strRef>
          </c:tx>
          <c:spPr>
            <a:ln w="9525">
              <a:solidFill>
                <a:schemeClr val="bg1"/>
              </a:solidFill>
            </a:ln>
          </c:spPr>
          <c:invertIfNegative val="0"/>
          <c:dLbls>
            <c:numFmt formatCode="#,##0" sourceLinked="0"/>
            <c:spPr>
              <a:noFill/>
              <a:ln>
                <a:noFill/>
              </a:ln>
              <a:effectLst/>
            </c:spPr>
            <c:txPr>
              <a:bodyPr wrap="square" lIns="38100" tIns="19050" rIns="38100" bIns="19050" anchor="ctr">
                <a:spAutoFit/>
              </a:bodyPr>
              <a:lstStyle/>
              <a:p>
                <a:pPr>
                  <a:defRPr>
                    <a:solidFill>
                      <a:schemeClr val="bg1"/>
                    </a:solidFill>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Chart!$A$3:$A$7</c:f>
              <c:numCache>
                <c:formatCode>General</c:formatCode>
                <c:ptCount val="5"/>
                <c:pt idx="0">
                  <c:v>2019</c:v>
                </c:pt>
                <c:pt idx="1">
                  <c:v>2020</c:v>
                </c:pt>
                <c:pt idx="2">
                  <c:v>2021</c:v>
                </c:pt>
                <c:pt idx="3">
                  <c:v>2022</c:v>
                </c:pt>
                <c:pt idx="4">
                  <c:v>2023</c:v>
                </c:pt>
              </c:numCache>
            </c:numRef>
          </c:cat>
          <c:val>
            <c:numRef>
              <c:f>Chart!$C$3:$C$7</c:f>
              <c:numCache>
                <c:formatCode>_(* #,##0_);_(* \(#,##0\);_(* "-"??_);_(@_)</c:formatCode>
                <c:ptCount val="5"/>
              </c:numCache>
            </c:numRef>
          </c:val>
          <c:extLst>
            <c:ext xmlns:c16="http://schemas.microsoft.com/office/drawing/2014/chart" uri="{C3380CC4-5D6E-409C-BE32-E72D297353CC}">
              <c16:uniqueId val="{00000001-A75A-4CF6-B27F-A016510A119F}"/>
            </c:ext>
          </c:extLst>
        </c:ser>
        <c:dLbls>
          <c:showLegendKey val="0"/>
          <c:showVal val="0"/>
          <c:showCatName val="0"/>
          <c:showSerName val="0"/>
          <c:showPercent val="0"/>
          <c:showBubbleSize val="0"/>
        </c:dLbls>
        <c:gapWidth val="80"/>
        <c:overlap val="100"/>
        <c:axId val="372110848"/>
        <c:axId val="372112384"/>
      </c:barChart>
      <c:lineChart>
        <c:grouping val="standard"/>
        <c:varyColors val="0"/>
        <c:ser>
          <c:idx val="2"/>
          <c:order val="2"/>
          <c:tx>
            <c:strRef>
              <c:f>Chart!$D$1</c:f>
              <c:strCache>
                <c:ptCount val="1"/>
                <c:pt idx="0">
                  <c:v>yoy Growth</c:v>
                </c:pt>
              </c:strCache>
            </c:strRef>
          </c:tx>
          <c:spPr>
            <a:ln w="19050">
              <a:solidFill>
                <a:schemeClr val="accent1"/>
              </a:solidFill>
            </a:ln>
          </c:spPr>
          <c:marker>
            <c:symbol val="circle"/>
            <c:size val="7"/>
            <c:spPr>
              <a:solidFill>
                <a:schemeClr val="accent1"/>
              </a:solidFill>
              <a:ln>
                <a:solidFill>
                  <a:schemeClr val="bg1"/>
                </a:solidFill>
              </a:ln>
            </c:spPr>
          </c:marker>
          <c:dLbls>
            <c:dLbl>
              <c:idx val="0"/>
              <c:layout>
                <c:manualLayout>
                  <c:x val="-2.5756600128783E-3"/>
                  <c:y val="6.90412507882662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75A-4CF6-B27F-A016510A119F}"/>
                </c:ext>
              </c:extLst>
            </c:dLbl>
            <c:dLbl>
              <c:idx val="1"/>
              <c:layout>
                <c:manualLayout>
                  <c:x val="-5.4088860270444301E-2"/>
                  <c:y val="7.89042866151614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75A-4CF6-B27F-A016510A119F}"/>
                </c:ext>
              </c:extLst>
            </c:dLbl>
            <c:dLbl>
              <c:idx val="2"/>
              <c:layout>
                <c:manualLayout>
                  <c:x val="-4.6361880231809351E-2"/>
                  <c:y val="-0.108493394095846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75A-4CF6-B27F-A016510A119F}"/>
                </c:ext>
              </c:extLst>
            </c:dLbl>
            <c:dLbl>
              <c:idx val="3"/>
              <c:layout>
                <c:manualLayout>
                  <c:x val="-4.8937540244687792E-2"/>
                  <c:y val="-5.91782149613710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75A-4CF6-B27F-A016510A119F}"/>
                </c:ext>
              </c:extLst>
            </c:dLbl>
            <c:dLbl>
              <c:idx val="4"/>
              <c:layout>
                <c:manualLayout>
                  <c:x val="2.5756600128782055E-3"/>
                  <c:y val="-1.97260716537903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75A-4CF6-B27F-A016510A119F}"/>
                </c:ext>
              </c:extLst>
            </c:dLbl>
            <c:dLbl>
              <c:idx val="6"/>
              <c:layout>
                <c:manualLayout>
                  <c:x val="-2.5756600128782999E-2"/>
                  <c:y val="-8.8767322442056651E-2"/>
                </c:manualLayout>
              </c:layout>
              <c:tx>
                <c:rich>
                  <a:bodyPr/>
                  <a:lstStyle/>
                  <a:p>
                    <a:r>
                      <a:rPr lang="en-US" dirty="0"/>
                      <a:t>33.4%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75A-4CF6-B27F-A016510A119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Chart!$A$3:$A$7</c:f>
              <c:numCache>
                <c:formatCode>General</c:formatCode>
                <c:ptCount val="5"/>
                <c:pt idx="0">
                  <c:v>2019</c:v>
                </c:pt>
                <c:pt idx="1">
                  <c:v>2020</c:v>
                </c:pt>
                <c:pt idx="2">
                  <c:v>2021</c:v>
                </c:pt>
                <c:pt idx="3">
                  <c:v>2022</c:v>
                </c:pt>
                <c:pt idx="4">
                  <c:v>2023</c:v>
                </c:pt>
              </c:numCache>
            </c:numRef>
          </c:cat>
          <c:val>
            <c:numRef>
              <c:f>Chart!$D$3:$D$7</c:f>
              <c:numCache>
                <c:formatCode>0.0%</c:formatCode>
                <c:ptCount val="5"/>
                <c:pt idx="0">
                  <c:v>0.13006535947712417</c:v>
                </c:pt>
                <c:pt idx="1">
                  <c:v>0.58588779641411226</c:v>
                </c:pt>
                <c:pt idx="2">
                  <c:v>0.23267687819110128</c:v>
                </c:pt>
                <c:pt idx="3">
                  <c:v>0.43816568047337268</c:v>
                </c:pt>
                <c:pt idx="4">
                  <c:v>-0.32157416169512443</c:v>
                </c:pt>
              </c:numCache>
            </c:numRef>
          </c:val>
          <c:smooth val="0"/>
          <c:extLst>
            <c:ext xmlns:c16="http://schemas.microsoft.com/office/drawing/2014/chart" uri="{C3380CC4-5D6E-409C-BE32-E72D297353CC}">
              <c16:uniqueId val="{00000008-A75A-4CF6-B27F-A016510A119F}"/>
            </c:ext>
          </c:extLst>
        </c:ser>
        <c:dLbls>
          <c:showLegendKey val="0"/>
          <c:showVal val="0"/>
          <c:showCatName val="0"/>
          <c:showSerName val="0"/>
          <c:showPercent val="0"/>
          <c:showBubbleSize val="0"/>
        </c:dLbls>
        <c:marker val="1"/>
        <c:smooth val="0"/>
        <c:axId val="1421008160"/>
        <c:axId val="1421007504"/>
      </c:lineChart>
      <c:catAx>
        <c:axId val="372110848"/>
        <c:scaling>
          <c:orientation val="minMax"/>
        </c:scaling>
        <c:delete val="0"/>
        <c:axPos val="b"/>
        <c:numFmt formatCode="General" sourceLinked="1"/>
        <c:majorTickMark val="none"/>
        <c:minorTickMark val="none"/>
        <c:tickLblPos val="nextTo"/>
        <c:spPr>
          <a:ln w="9525">
            <a:solidFill>
              <a:schemeClr val="bg2"/>
            </a:solidFill>
          </a:ln>
        </c:spPr>
        <c:txPr>
          <a:bodyPr rot="0" vert="horz"/>
          <a:lstStyle/>
          <a:p>
            <a:pPr>
              <a:defRPr/>
            </a:pPr>
            <a:endParaRPr lang="zh-CN"/>
          </a:p>
        </c:txPr>
        <c:crossAx val="372112384"/>
        <c:crosses val="autoZero"/>
        <c:auto val="0"/>
        <c:lblAlgn val="ctr"/>
        <c:lblOffset val="100"/>
        <c:tickLblSkip val="1"/>
        <c:tickMarkSkip val="1"/>
        <c:noMultiLvlLbl val="0"/>
      </c:catAx>
      <c:valAx>
        <c:axId val="372112384"/>
        <c:scaling>
          <c:orientation val="minMax"/>
          <c:max val="5700"/>
          <c:min val="0"/>
        </c:scaling>
        <c:delete val="0"/>
        <c:axPos val="l"/>
        <c:numFmt formatCode="#,##0_);\(#,##0\)" sourceLinked="0"/>
        <c:majorTickMark val="out"/>
        <c:minorTickMark val="none"/>
        <c:tickLblPos val="none"/>
        <c:spPr>
          <a:ln>
            <a:noFill/>
          </a:ln>
        </c:spPr>
        <c:txPr>
          <a:bodyPr rot="0" vert="horz"/>
          <a:lstStyle/>
          <a:p>
            <a:pPr>
              <a:defRPr/>
            </a:pPr>
            <a:endParaRPr lang="zh-CN"/>
          </a:p>
        </c:txPr>
        <c:crossAx val="372110848"/>
        <c:crosses val="autoZero"/>
        <c:crossBetween val="between"/>
        <c:majorUnit val="200"/>
      </c:valAx>
      <c:valAx>
        <c:axId val="1421007504"/>
        <c:scaling>
          <c:orientation val="minMax"/>
          <c:max val="0.70000000000000007"/>
          <c:min val="-2"/>
        </c:scaling>
        <c:delete val="0"/>
        <c:axPos val="r"/>
        <c:numFmt formatCode="0.0%" sourceLinked="1"/>
        <c:majorTickMark val="out"/>
        <c:minorTickMark val="none"/>
        <c:tickLblPos val="none"/>
        <c:spPr>
          <a:ln>
            <a:solidFill>
              <a:schemeClr val="bg1"/>
            </a:solidFill>
          </a:ln>
        </c:spPr>
        <c:crossAx val="1421008160"/>
        <c:crosses val="max"/>
        <c:crossBetween val="between"/>
      </c:valAx>
      <c:catAx>
        <c:axId val="1421008160"/>
        <c:scaling>
          <c:orientation val="minMax"/>
        </c:scaling>
        <c:delete val="1"/>
        <c:axPos val="t"/>
        <c:numFmt formatCode="General" sourceLinked="1"/>
        <c:majorTickMark val="out"/>
        <c:minorTickMark val="none"/>
        <c:tickLblPos val="nextTo"/>
        <c:crossAx val="1421007504"/>
        <c:crosses val="max"/>
        <c:auto val="1"/>
        <c:lblAlgn val="ctr"/>
        <c:lblOffset val="100"/>
        <c:noMultiLvlLbl val="0"/>
      </c:catAx>
      <c:spPr>
        <a:noFill/>
      </c:spPr>
    </c:plotArea>
    <c:plotVisOnly val="1"/>
    <c:dispBlanksAs val="gap"/>
    <c:showDLblsOverMax val="0"/>
  </c:chart>
  <c:spPr>
    <a:noFill/>
    <a:ln>
      <a:noFill/>
    </a:ln>
  </c:spPr>
  <c:txPr>
    <a:bodyPr/>
    <a:lstStyle/>
    <a:p>
      <a:pPr>
        <a:defRPr sz="800">
          <a:latin typeface="Arial" panose="020B0604020202020204" pitchFamily="34" charset="0"/>
          <a:cs typeface="Arial" panose="020B0604020202020204" pitchFamily="34" charset="0"/>
        </a:defRPr>
      </a:pPr>
      <a:endParaRPr lang="zh-CN"/>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703271466066744E-2"/>
          <c:y val="2.1685440361621462E-2"/>
          <c:w val="0.95429672853393321"/>
          <c:h val="0.85858076334208222"/>
        </c:manualLayout>
      </c:layout>
      <c:barChart>
        <c:barDir val="col"/>
        <c:grouping val="clustered"/>
        <c:varyColors val="0"/>
        <c:ser>
          <c:idx val="0"/>
          <c:order val="0"/>
          <c:tx>
            <c:strRef>
              <c:f>Chart!$B$1</c:f>
              <c:strCache>
                <c:ptCount val="1"/>
                <c:pt idx="0">
                  <c:v>S&amp;M</c:v>
                </c:pt>
              </c:strCache>
            </c:strRef>
          </c:tx>
          <c:spPr>
            <a:ln>
              <a:solidFill>
                <a:schemeClr val="bg1"/>
              </a:solidFill>
            </a:ln>
          </c:spPr>
          <c:invertIfNegative val="0"/>
          <c:dLbls>
            <c:numFmt formatCode="#,##0;\(#,##0\)" sourceLinked="0"/>
            <c:spPr>
              <a:noFill/>
              <a:ln>
                <a:noFill/>
              </a:ln>
              <a:effectLst/>
            </c:spPr>
            <c:txPr>
              <a:bodyPr wrap="square" lIns="38100" tIns="19050" rIns="38100" bIns="19050" anchor="ctr">
                <a:spAutoFit/>
              </a:bodyPr>
              <a:lstStyle/>
              <a:p>
                <a:pPr>
                  <a:defRPr>
                    <a:solidFill>
                      <a:schemeClr val="bg1"/>
                    </a:solidFill>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Chart!$A$3:$A$7</c:f>
              <c:numCache>
                <c:formatCode>General</c:formatCode>
                <c:ptCount val="5"/>
                <c:pt idx="0">
                  <c:v>2019</c:v>
                </c:pt>
                <c:pt idx="1">
                  <c:v>2020</c:v>
                </c:pt>
                <c:pt idx="2">
                  <c:v>2021</c:v>
                </c:pt>
                <c:pt idx="3">
                  <c:v>2022</c:v>
                </c:pt>
                <c:pt idx="4">
                  <c:v>2023</c:v>
                </c:pt>
              </c:numCache>
            </c:numRef>
          </c:cat>
          <c:val>
            <c:numRef>
              <c:f>Chart!$B$3:$B$7</c:f>
              <c:numCache>
                <c:formatCode>#,##0</c:formatCode>
                <c:ptCount val="5"/>
                <c:pt idx="0">
                  <c:v>208.21600000000001</c:v>
                </c:pt>
                <c:pt idx="1">
                  <c:v>359.05099999999999</c:v>
                </c:pt>
                <c:pt idx="2">
                  <c:v>489.78300000000002</c:v>
                </c:pt>
                <c:pt idx="3">
                  <c:v>553</c:v>
                </c:pt>
                <c:pt idx="4" formatCode="General">
                  <c:v>485</c:v>
                </c:pt>
              </c:numCache>
            </c:numRef>
          </c:val>
          <c:extLst>
            <c:ext xmlns:c16="http://schemas.microsoft.com/office/drawing/2014/chart" uri="{C3380CC4-5D6E-409C-BE32-E72D297353CC}">
              <c16:uniqueId val="{00000000-B36D-4FB7-9CF2-B33D77CAE49B}"/>
            </c:ext>
          </c:extLst>
        </c:ser>
        <c:dLbls>
          <c:showLegendKey val="0"/>
          <c:showVal val="1"/>
          <c:showCatName val="0"/>
          <c:showSerName val="0"/>
          <c:showPercent val="0"/>
          <c:showBubbleSize val="0"/>
        </c:dLbls>
        <c:gapWidth val="80"/>
        <c:overlap val="-10"/>
        <c:axId val="372110848"/>
        <c:axId val="372112384"/>
      </c:barChart>
      <c:lineChart>
        <c:grouping val="standard"/>
        <c:varyColors val="0"/>
        <c:ser>
          <c:idx val="1"/>
          <c:order val="1"/>
          <c:tx>
            <c:strRef>
              <c:f>Chart!$C$1</c:f>
              <c:strCache>
                <c:ptCount val="1"/>
                <c:pt idx="0">
                  <c:v>销售费用占收入比</c:v>
                </c:pt>
              </c:strCache>
            </c:strRef>
          </c:tx>
          <c:spPr>
            <a:ln w="19050">
              <a:solidFill>
                <a:schemeClr val="accent1">
                  <a:lumMod val="60000"/>
                  <a:lumOff val="40000"/>
                </a:schemeClr>
              </a:solidFill>
            </a:ln>
          </c:spPr>
          <c:marker>
            <c:symbol val="circle"/>
            <c:size val="7"/>
            <c:spPr>
              <a:solidFill>
                <a:schemeClr val="accent1">
                  <a:lumMod val="60000"/>
                  <a:lumOff val="40000"/>
                </a:schemeClr>
              </a:solidFill>
              <a:ln w="9525">
                <a:solidFill>
                  <a:schemeClr val="bg1"/>
                </a:solidFill>
              </a:ln>
            </c:spPr>
          </c:marker>
          <c:dLbls>
            <c:dLbl>
              <c:idx val="3"/>
              <c:layout>
                <c:manualLayout>
                  <c:x val="-8.2965330826184111E-2"/>
                  <c:y val="-5.7603697340377708E-2"/>
                </c:manualLayout>
              </c:layout>
              <c:numFmt formatCode="0.0%" sourceLinked="0"/>
              <c:spPr>
                <a:noFill/>
                <a:ln>
                  <a:noFill/>
                </a:ln>
                <a:effectLst/>
              </c:spPr>
              <c:txPr>
                <a:bodyPr wrap="square" lIns="38100" tIns="19050" rIns="38100" bIns="19050" anchor="ctr">
                  <a:spAutoFit/>
                </a:bodyPr>
                <a:lstStyle/>
                <a:p>
                  <a:pPr>
                    <a:defRPr>
                      <a:solidFill>
                        <a:schemeClr val="bg1"/>
                      </a:solidFill>
                    </a:defRPr>
                  </a:pPr>
                  <a:endParaRPr lang="zh-CN"/>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3CC-4267-A430-F1B88FA886DC}"/>
                </c:ext>
              </c:extLst>
            </c:dLbl>
            <c:dLbl>
              <c:idx val="4"/>
              <c:layout>
                <c:manualLayout>
                  <c:x val="-3.9800995024875621E-2"/>
                  <c:y val="-4.0250552089632956E-2"/>
                </c:manualLayout>
              </c:layout>
              <c:numFmt formatCode="0.0%" sourceLinked="0"/>
              <c:spPr>
                <a:noFill/>
                <a:ln>
                  <a:noFill/>
                </a:ln>
                <a:effectLst/>
              </c:spPr>
              <c:txPr>
                <a:bodyPr wrap="square" lIns="38100" tIns="19050" rIns="38100" bIns="19050" anchor="ctr">
                  <a:spAutoFit/>
                </a:bodyPr>
                <a:lstStyle/>
                <a:p>
                  <a:pPr>
                    <a:defRPr sz="800">
                      <a:solidFill>
                        <a:schemeClr val="tx1"/>
                      </a:solidFill>
                    </a:defRPr>
                  </a:pPr>
                  <a:endParaRPr lang="zh-CN"/>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59-40F9-A2E0-569559AFDD41}"/>
                </c:ext>
              </c:extLst>
            </c:dLbl>
            <c:numFmt formatCode="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Chart!$A$3:$A$7</c:f>
              <c:numCache>
                <c:formatCode>General</c:formatCode>
                <c:ptCount val="5"/>
                <c:pt idx="0">
                  <c:v>2019</c:v>
                </c:pt>
                <c:pt idx="1">
                  <c:v>2020</c:v>
                </c:pt>
                <c:pt idx="2">
                  <c:v>2021</c:v>
                </c:pt>
                <c:pt idx="3">
                  <c:v>2022</c:v>
                </c:pt>
                <c:pt idx="4">
                  <c:v>2023</c:v>
                </c:pt>
              </c:numCache>
            </c:numRef>
          </c:cat>
          <c:val>
            <c:numRef>
              <c:f>Chart!$C$3:$C$7</c:f>
              <c:numCache>
                <c:formatCode>0.0%</c:formatCode>
                <c:ptCount val="5"/>
                <c:pt idx="0">
                  <c:v>0.12042567958357432</c:v>
                </c:pt>
                <c:pt idx="1">
                  <c:v>0.13094493070751276</c:v>
                </c:pt>
                <c:pt idx="2">
                  <c:v>0.14499999999999999</c:v>
                </c:pt>
                <c:pt idx="3">
                  <c:v>0.114</c:v>
                </c:pt>
                <c:pt idx="4" formatCode="0.00%">
                  <c:v>0.14699999999999999</c:v>
                </c:pt>
              </c:numCache>
            </c:numRef>
          </c:val>
          <c:smooth val="0"/>
          <c:extLst>
            <c:ext xmlns:c16="http://schemas.microsoft.com/office/drawing/2014/chart" uri="{C3380CC4-5D6E-409C-BE32-E72D297353CC}">
              <c16:uniqueId val="{00000001-B36D-4FB7-9CF2-B33D77CAE49B}"/>
            </c:ext>
          </c:extLst>
        </c:ser>
        <c:ser>
          <c:idx val="2"/>
          <c:order val="2"/>
          <c:tx>
            <c:strRef>
              <c:f>Chart!$D$1</c:f>
              <c:strCache>
                <c:ptCount val="1"/>
              </c:strCache>
            </c:strRef>
          </c:tx>
          <c:spPr>
            <a:ln w="19050">
              <a:solidFill>
                <a:srgbClr val="5495EF"/>
              </a:solidFill>
            </a:ln>
          </c:spPr>
          <c:marker>
            <c:symbol val="circle"/>
            <c:size val="7"/>
            <c:spPr>
              <a:solidFill>
                <a:srgbClr val="5495EF"/>
              </a:solidFill>
              <a:ln>
                <a:solidFill>
                  <a:schemeClr val="bg1"/>
                </a:solidFill>
              </a:ln>
            </c:spPr>
          </c:marker>
          <c:dLbls>
            <c:dLbl>
              <c:idx val="5"/>
              <c:layout>
                <c:manualLayout>
                  <c:x val="-9.950248756218906E-2"/>
                  <c:y val="-7.28832100531279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94D-4B0D-9A90-BD08E4BFB37A}"/>
                </c:ext>
              </c:extLst>
            </c:dLbl>
            <c:dLbl>
              <c:idx val="6"/>
              <c:layout>
                <c:manualLayout>
                  <c:x val="-1.4593529590088588E-16"/>
                  <c:y val="-3.47062905014895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94D-4B0D-9A90-BD08E4BFB37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Chart!$A$3:$A$7</c:f>
              <c:numCache>
                <c:formatCode>General</c:formatCode>
                <c:ptCount val="5"/>
                <c:pt idx="0">
                  <c:v>2019</c:v>
                </c:pt>
                <c:pt idx="1">
                  <c:v>2020</c:v>
                </c:pt>
                <c:pt idx="2">
                  <c:v>2021</c:v>
                </c:pt>
                <c:pt idx="3">
                  <c:v>2022</c:v>
                </c:pt>
                <c:pt idx="4">
                  <c:v>2023</c:v>
                </c:pt>
              </c:numCache>
            </c:numRef>
          </c:cat>
          <c:val>
            <c:numRef>
              <c:f>Chart!$D$3:$D$7</c:f>
              <c:numCache>
                <c:formatCode>General</c:formatCode>
                <c:ptCount val="5"/>
              </c:numCache>
            </c:numRef>
          </c:val>
          <c:smooth val="0"/>
          <c:extLst>
            <c:ext xmlns:c16="http://schemas.microsoft.com/office/drawing/2014/chart" uri="{C3380CC4-5D6E-409C-BE32-E72D297353CC}">
              <c16:uniqueId val="{00000000-E94D-4B0D-9A90-BD08E4BFB37A}"/>
            </c:ext>
          </c:extLst>
        </c:ser>
        <c:dLbls>
          <c:showLegendKey val="0"/>
          <c:showVal val="0"/>
          <c:showCatName val="0"/>
          <c:showSerName val="0"/>
          <c:showPercent val="0"/>
          <c:showBubbleSize val="0"/>
        </c:dLbls>
        <c:marker val="1"/>
        <c:smooth val="0"/>
        <c:axId val="1421008160"/>
        <c:axId val="1421007504"/>
      </c:lineChart>
      <c:catAx>
        <c:axId val="372110848"/>
        <c:scaling>
          <c:orientation val="minMax"/>
        </c:scaling>
        <c:delete val="0"/>
        <c:axPos val="b"/>
        <c:numFmt formatCode="General" sourceLinked="1"/>
        <c:majorTickMark val="none"/>
        <c:minorTickMark val="none"/>
        <c:tickLblPos val="nextTo"/>
        <c:spPr>
          <a:ln w="9525">
            <a:solidFill>
              <a:schemeClr val="bg2"/>
            </a:solidFill>
          </a:ln>
        </c:spPr>
        <c:txPr>
          <a:bodyPr rot="0" vert="horz"/>
          <a:lstStyle/>
          <a:p>
            <a:pPr>
              <a:defRPr/>
            </a:pPr>
            <a:endParaRPr lang="zh-CN"/>
          </a:p>
        </c:txPr>
        <c:crossAx val="372112384"/>
        <c:crosses val="autoZero"/>
        <c:auto val="0"/>
        <c:lblAlgn val="ctr"/>
        <c:lblOffset val="100"/>
        <c:tickLblSkip val="1"/>
        <c:tickMarkSkip val="1"/>
        <c:noMultiLvlLbl val="0"/>
      </c:catAx>
      <c:valAx>
        <c:axId val="372112384"/>
        <c:scaling>
          <c:orientation val="minMax"/>
          <c:max val="600"/>
        </c:scaling>
        <c:delete val="0"/>
        <c:axPos val="l"/>
        <c:numFmt formatCode="#,##0_);\(#,##0\)" sourceLinked="0"/>
        <c:majorTickMark val="out"/>
        <c:minorTickMark val="none"/>
        <c:tickLblPos val="none"/>
        <c:spPr>
          <a:ln>
            <a:noFill/>
          </a:ln>
        </c:spPr>
        <c:txPr>
          <a:bodyPr rot="0" vert="horz"/>
          <a:lstStyle/>
          <a:p>
            <a:pPr>
              <a:defRPr/>
            </a:pPr>
            <a:endParaRPr lang="zh-CN"/>
          </a:p>
        </c:txPr>
        <c:crossAx val="372110848"/>
        <c:crosses val="autoZero"/>
        <c:crossBetween val="between"/>
        <c:majorUnit val="100"/>
      </c:valAx>
      <c:valAx>
        <c:axId val="1421007504"/>
        <c:scaling>
          <c:orientation val="minMax"/>
          <c:max val="0.17"/>
          <c:min val="0"/>
        </c:scaling>
        <c:delete val="0"/>
        <c:axPos val="r"/>
        <c:numFmt formatCode="0.0%" sourceLinked="1"/>
        <c:majorTickMark val="out"/>
        <c:minorTickMark val="none"/>
        <c:tickLblPos val="none"/>
        <c:spPr>
          <a:ln>
            <a:solidFill>
              <a:schemeClr val="bg1"/>
            </a:solidFill>
          </a:ln>
        </c:spPr>
        <c:crossAx val="1421008160"/>
        <c:crosses val="max"/>
        <c:crossBetween val="between"/>
        <c:majorUnit val="5.000000000000001E-2"/>
      </c:valAx>
      <c:catAx>
        <c:axId val="1421008160"/>
        <c:scaling>
          <c:orientation val="minMax"/>
        </c:scaling>
        <c:delete val="1"/>
        <c:axPos val="t"/>
        <c:numFmt formatCode="General" sourceLinked="1"/>
        <c:majorTickMark val="out"/>
        <c:minorTickMark val="none"/>
        <c:tickLblPos val="nextTo"/>
        <c:crossAx val="1421007504"/>
        <c:crosses val="max"/>
        <c:auto val="1"/>
        <c:lblAlgn val="ctr"/>
        <c:lblOffset val="100"/>
        <c:noMultiLvlLbl val="0"/>
      </c:catAx>
      <c:spPr>
        <a:noFill/>
      </c:spPr>
    </c:plotArea>
    <c:legend>
      <c:legendPos val="r"/>
      <c:legendEntry>
        <c:idx val="0"/>
        <c:delete val="1"/>
      </c:legendEntry>
      <c:legendEntry>
        <c:idx val="2"/>
        <c:delete val="1"/>
      </c:legendEntry>
      <c:layout>
        <c:manualLayout>
          <c:xMode val="edge"/>
          <c:yMode val="edge"/>
          <c:x val="0.10712390801896032"/>
          <c:y val="7.6517805830055594E-4"/>
          <c:w val="0.82493579347357704"/>
          <c:h val="6.5125397653472167E-2"/>
        </c:manualLayout>
      </c:layout>
      <c:overlay val="0"/>
    </c:legend>
    <c:plotVisOnly val="1"/>
    <c:dispBlanksAs val="gap"/>
    <c:showDLblsOverMax val="0"/>
  </c:chart>
  <c:spPr>
    <a:noFill/>
    <a:ln>
      <a:noFill/>
    </a:ln>
  </c:spPr>
  <c:txPr>
    <a:bodyPr/>
    <a:lstStyle/>
    <a:p>
      <a:pPr>
        <a:defRPr sz="800">
          <a:latin typeface="Arial" panose="020B0604020202020204" pitchFamily="34" charset="0"/>
          <a:cs typeface="Arial" panose="020B0604020202020204" pitchFamily="34" charset="0"/>
        </a:defRPr>
      </a:pPr>
      <a:endParaRPr lang="zh-CN"/>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703271466066744E-2"/>
          <c:y val="2.1685440361621462E-2"/>
          <c:w val="0.9065356681161123"/>
          <c:h val="0.95575849778057376"/>
        </c:manualLayout>
      </c:layout>
      <c:barChart>
        <c:barDir val="col"/>
        <c:grouping val="clustered"/>
        <c:varyColors val="0"/>
        <c:ser>
          <c:idx val="0"/>
          <c:order val="0"/>
          <c:tx>
            <c:strRef>
              <c:f>Chart!$B$1</c:f>
              <c:strCache>
                <c:ptCount val="1"/>
                <c:pt idx="0">
                  <c:v>S&amp;M</c:v>
                </c:pt>
              </c:strCache>
            </c:strRef>
          </c:tx>
          <c:spPr>
            <a:solidFill>
              <a:srgbClr val="E50014"/>
            </a:solidFill>
            <a:ln>
              <a:solidFill>
                <a:schemeClr val="bg1"/>
              </a:solidFill>
            </a:ln>
          </c:spPr>
          <c:invertIfNegative val="0"/>
          <c:dPt>
            <c:idx val="4"/>
            <c:invertIfNegative val="0"/>
            <c:bubble3D val="0"/>
            <c:spPr>
              <a:solidFill>
                <a:srgbClr val="E50014"/>
              </a:solidFill>
              <a:ln>
                <a:solidFill>
                  <a:schemeClr val="accent6"/>
                </a:solidFill>
              </a:ln>
            </c:spPr>
            <c:extLst>
              <c:ext xmlns:c16="http://schemas.microsoft.com/office/drawing/2014/chart" uri="{C3380CC4-5D6E-409C-BE32-E72D297353CC}">
                <c16:uniqueId val="{00000000-06DE-4416-AFE5-55C1258BBF8D}"/>
              </c:ext>
            </c:extLst>
          </c:dPt>
          <c:dLbls>
            <c:numFmt formatCode="#,##0;\(#,##0\)" sourceLinked="0"/>
            <c:spPr>
              <a:noFill/>
              <a:ln>
                <a:noFill/>
              </a:ln>
              <a:effectLst/>
            </c:spPr>
            <c:txPr>
              <a:bodyPr wrap="square" lIns="38100" tIns="19050" rIns="38100" bIns="19050" anchor="ctr">
                <a:spAutoFit/>
              </a:bodyPr>
              <a:lstStyle/>
              <a:p>
                <a:pPr>
                  <a:defRPr>
                    <a:solidFill>
                      <a:schemeClr val="bg1"/>
                    </a:solidFill>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Chart!$A$3:$A$7</c:f>
              <c:numCache>
                <c:formatCode>General</c:formatCode>
                <c:ptCount val="5"/>
                <c:pt idx="0">
                  <c:v>2019</c:v>
                </c:pt>
                <c:pt idx="1">
                  <c:v>2020</c:v>
                </c:pt>
                <c:pt idx="2">
                  <c:v>2021</c:v>
                </c:pt>
                <c:pt idx="3">
                  <c:v>2022</c:v>
                </c:pt>
                <c:pt idx="4">
                  <c:v>2023</c:v>
                </c:pt>
              </c:numCache>
            </c:numRef>
          </c:cat>
          <c:val>
            <c:numRef>
              <c:f>Chart!$B$3:$B$7</c:f>
              <c:numCache>
                <c:formatCode>#,##0</c:formatCode>
                <c:ptCount val="5"/>
                <c:pt idx="0">
                  <c:v>70</c:v>
                </c:pt>
                <c:pt idx="1">
                  <c:v>102</c:v>
                </c:pt>
                <c:pt idx="2">
                  <c:v>125</c:v>
                </c:pt>
                <c:pt idx="3">
                  <c:v>163</c:v>
                </c:pt>
                <c:pt idx="4" formatCode="General">
                  <c:v>144</c:v>
                </c:pt>
              </c:numCache>
            </c:numRef>
          </c:val>
          <c:extLst>
            <c:ext xmlns:c16="http://schemas.microsoft.com/office/drawing/2014/chart" uri="{C3380CC4-5D6E-409C-BE32-E72D297353CC}">
              <c16:uniqueId val="{00000000-B36D-4FB7-9CF2-B33D77CAE49B}"/>
            </c:ext>
          </c:extLst>
        </c:ser>
        <c:dLbls>
          <c:showLegendKey val="0"/>
          <c:showVal val="1"/>
          <c:showCatName val="0"/>
          <c:showSerName val="0"/>
          <c:showPercent val="0"/>
          <c:showBubbleSize val="0"/>
        </c:dLbls>
        <c:gapWidth val="80"/>
        <c:overlap val="-10"/>
        <c:axId val="372110848"/>
        <c:axId val="372112384"/>
      </c:barChart>
      <c:lineChart>
        <c:grouping val="standard"/>
        <c:varyColors val="0"/>
        <c:ser>
          <c:idx val="1"/>
          <c:order val="1"/>
          <c:tx>
            <c:strRef>
              <c:f>Chart!$C$1</c:f>
              <c:strCache>
                <c:ptCount val="1"/>
                <c:pt idx="0">
                  <c:v>研发费用占收入比</c:v>
                </c:pt>
              </c:strCache>
            </c:strRef>
          </c:tx>
          <c:spPr>
            <a:ln w="19050">
              <a:solidFill>
                <a:srgbClr val="FF7D89"/>
              </a:solidFill>
            </a:ln>
          </c:spPr>
          <c:marker>
            <c:symbol val="circle"/>
            <c:size val="7"/>
            <c:spPr>
              <a:solidFill>
                <a:srgbClr val="FF7D89"/>
              </a:solidFill>
              <a:ln w="9525">
                <a:solidFill>
                  <a:schemeClr val="bg1"/>
                </a:solidFill>
              </a:ln>
            </c:spPr>
          </c:marker>
          <c:dLbls>
            <c:dLbl>
              <c:idx val="4"/>
              <c:layout>
                <c:manualLayout>
                  <c:x val="1.6537156736004869E-2"/>
                  <c:y val="4.3044545113941846E-2"/>
                </c:manualLayout>
              </c:layout>
              <c:numFmt formatCode="0.0%" sourceLinked="0"/>
              <c:spPr>
                <a:noFill/>
                <a:ln>
                  <a:noFill/>
                </a:ln>
                <a:effectLst/>
              </c:spPr>
              <c:txPr>
                <a:bodyPr wrap="square" lIns="38100" tIns="19050" rIns="38100" bIns="19050" anchor="ctr">
                  <a:spAutoFit/>
                </a:bodyPr>
                <a:lstStyle/>
                <a:p>
                  <a:pPr>
                    <a:defRPr sz="800">
                      <a:solidFill>
                        <a:schemeClr val="tx1"/>
                      </a:solidFill>
                    </a:defRPr>
                  </a:pPr>
                  <a:endParaRPr lang="zh-CN"/>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59-40F9-A2E0-569559AFDD41}"/>
                </c:ext>
              </c:extLst>
            </c:dLbl>
            <c:numFmt formatCode="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Chart!$A$3:$A$7</c:f>
              <c:numCache>
                <c:formatCode>General</c:formatCode>
                <c:ptCount val="5"/>
                <c:pt idx="0">
                  <c:v>2019</c:v>
                </c:pt>
                <c:pt idx="1">
                  <c:v>2020</c:v>
                </c:pt>
                <c:pt idx="2">
                  <c:v>2021</c:v>
                </c:pt>
                <c:pt idx="3">
                  <c:v>2022</c:v>
                </c:pt>
                <c:pt idx="4">
                  <c:v>2023</c:v>
                </c:pt>
              </c:numCache>
            </c:numRef>
          </c:cat>
          <c:val>
            <c:numRef>
              <c:f>Chart!$C$3:$C$7</c:f>
              <c:numCache>
                <c:formatCode>0.0%</c:formatCode>
                <c:ptCount val="5"/>
                <c:pt idx="0">
                  <c:v>4.048582995951417E-2</c:v>
                </c:pt>
                <c:pt idx="1">
                  <c:v>3.7199124726477024E-2</c:v>
                </c:pt>
                <c:pt idx="2">
                  <c:v>3.7100000000000001E-2</c:v>
                </c:pt>
                <c:pt idx="3">
                  <c:v>3.3500000000000002E-2</c:v>
                </c:pt>
                <c:pt idx="4" formatCode="0.00%">
                  <c:v>4.3700000000000003E-2</c:v>
                </c:pt>
              </c:numCache>
            </c:numRef>
          </c:val>
          <c:smooth val="0"/>
          <c:extLst>
            <c:ext xmlns:c16="http://schemas.microsoft.com/office/drawing/2014/chart" uri="{C3380CC4-5D6E-409C-BE32-E72D297353CC}">
              <c16:uniqueId val="{00000001-B36D-4FB7-9CF2-B33D77CAE49B}"/>
            </c:ext>
          </c:extLst>
        </c:ser>
        <c:ser>
          <c:idx val="2"/>
          <c:order val="2"/>
          <c:tx>
            <c:strRef>
              <c:f>Chart!$D$1</c:f>
              <c:strCache>
                <c:ptCount val="1"/>
              </c:strCache>
            </c:strRef>
          </c:tx>
          <c:spPr>
            <a:ln w="19050">
              <a:solidFill>
                <a:srgbClr val="FF7D89"/>
              </a:solidFill>
            </a:ln>
          </c:spPr>
          <c:marker>
            <c:symbol val="circle"/>
            <c:size val="7"/>
            <c:spPr>
              <a:solidFill>
                <a:srgbClr val="FF7D89"/>
              </a:solidFill>
              <a:ln>
                <a:solidFill>
                  <a:schemeClr val="bg1"/>
                </a:solidFill>
              </a:ln>
            </c:spPr>
          </c:marker>
          <c:dLbls>
            <c:dLbl>
              <c:idx val="5"/>
              <c:layout>
                <c:manualLayout>
                  <c:x val="-6.8659349610344672E-2"/>
                  <c:y val="-4.85888067020853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DE-4416-AFE5-55C1258BBF8D}"/>
                </c:ext>
              </c:extLst>
            </c:dLbl>
            <c:dLbl>
              <c:idx val="6"/>
              <c:layout>
                <c:manualLayout>
                  <c:x val="-6.4844941298658865E-2"/>
                  <c:y val="-3.47062905014895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6DE-4416-AFE5-55C1258BBF8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Chart!$A$3:$A$7</c:f>
              <c:numCache>
                <c:formatCode>General</c:formatCode>
                <c:ptCount val="5"/>
                <c:pt idx="0">
                  <c:v>2019</c:v>
                </c:pt>
                <c:pt idx="1">
                  <c:v>2020</c:v>
                </c:pt>
                <c:pt idx="2">
                  <c:v>2021</c:v>
                </c:pt>
                <c:pt idx="3">
                  <c:v>2022</c:v>
                </c:pt>
                <c:pt idx="4">
                  <c:v>2023</c:v>
                </c:pt>
              </c:numCache>
            </c:numRef>
          </c:cat>
          <c:val>
            <c:numRef>
              <c:f>Chart!$D$3:$D$7</c:f>
              <c:numCache>
                <c:formatCode>General</c:formatCode>
                <c:ptCount val="5"/>
              </c:numCache>
            </c:numRef>
          </c:val>
          <c:smooth val="0"/>
          <c:extLst>
            <c:ext xmlns:c16="http://schemas.microsoft.com/office/drawing/2014/chart" uri="{C3380CC4-5D6E-409C-BE32-E72D297353CC}">
              <c16:uniqueId val="{00000001-06DE-4416-AFE5-55C1258BBF8D}"/>
            </c:ext>
          </c:extLst>
        </c:ser>
        <c:dLbls>
          <c:showLegendKey val="0"/>
          <c:showVal val="0"/>
          <c:showCatName val="0"/>
          <c:showSerName val="0"/>
          <c:showPercent val="0"/>
          <c:showBubbleSize val="0"/>
        </c:dLbls>
        <c:marker val="1"/>
        <c:smooth val="0"/>
        <c:axId val="1421008160"/>
        <c:axId val="1421007504"/>
      </c:lineChart>
      <c:catAx>
        <c:axId val="372110848"/>
        <c:scaling>
          <c:orientation val="minMax"/>
        </c:scaling>
        <c:delete val="0"/>
        <c:axPos val="b"/>
        <c:numFmt formatCode="General" sourceLinked="1"/>
        <c:majorTickMark val="none"/>
        <c:minorTickMark val="none"/>
        <c:tickLblPos val="nextTo"/>
        <c:spPr>
          <a:ln w="9525">
            <a:solidFill>
              <a:schemeClr val="bg2"/>
            </a:solidFill>
          </a:ln>
        </c:spPr>
        <c:txPr>
          <a:bodyPr rot="0" vert="horz"/>
          <a:lstStyle/>
          <a:p>
            <a:pPr>
              <a:defRPr/>
            </a:pPr>
            <a:endParaRPr lang="zh-CN"/>
          </a:p>
        </c:txPr>
        <c:crossAx val="372112384"/>
        <c:crosses val="autoZero"/>
        <c:auto val="0"/>
        <c:lblAlgn val="ctr"/>
        <c:lblOffset val="100"/>
        <c:tickLblSkip val="1"/>
        <c:tickMarkSkip val="1"/>
        <c:noMultiLvlLbl val="0"/>
      </c:catAx>
      <c:valAx>
        <c:axId val="372112384"/>
        <c:scaling>
          <c:orientation val="minMax"/>
          <c:max val="180"/>
        </c:scaling>
        <c:delete val="0"/>
        <c:axPos val="l"/>
        <c:numFmt formatCode="#,##0_);\(#,##0\)" sourceLinked="0"/>
        <c:majorTickMark val="out"/>
        <c:minorTickMark val="none"/>
        <c:tickLblPos val="none"/>
        <c:spPr>
          <a:ln>
            <a:noFill/>
          </a:ln>
        </c:spPr>
        <c:txPr>
          <a:bodyPr rot="0" vert="horz"/>
          <a:lstStyle/>
          <a:p>
            <a:pPr>
              <a:defRPr/>
            </a:pPr>
            <a:endParaRPr lang="zh-CN"/>
          </a:p>
        </c:txPr>
        <c:crossAx val="372110848"/>
        <c:crosses val="autoZero"/>
        <c:crossBetween val="between"/>
        <c:majorUnit val="100"/>
      </c:valAx>
      <c:valAx>
        <c:axId val="1421007504"/>
        <c:scaling>
          <c:orientation val="minMax"/>
          <c:max val="5.5000000000000007E-2"/>
          <c:min val="-3.0000000000000006E-2"/>
        </c:scaling>
        <c:delete val="0"/>
        <c:axPos val="r"/>
        <c:numFmt formatCode="0.0%" sourceLinked="1"/>
        <c:majorTickMark val="out"/>
        <c:minorTickMark val="none"/>
        <c:tickLblPos val="none"/>
        <c:spPr>
          <a:ln>
            <a:solidFill>
              <a:schemeClr val="bg1"/>
            </a:solidFill>
          </a:ln>
        </c:spPr>
        <c:crossAx val="1421008160"/>
        <c:crosses val="max"/>
        <c:crossBetween val="between"/>
        <c:majorUnit val="5.000000000000001E-2"/>
      </c:valAx>
      <c:catAx>
        <c:axId val="1421008160"/>
        <c:scaling>
          <c:orientation val="minMax"/>
        </c:scaling>
        <c:delete val="1"/>
        <c:axPos val="t"/>
        <c:numFmt formatCode="General" sourceLinked="1"/>
        <c:majorTickMark val="out"/>
        <c:minorTickMark val="none"/>
        <c:tickLblPos val="nextTo"/>
        <c:crossAx val="1421007504"/>
        <c:crosses val="max"/>
        <c:auto val="1"/>
        <c:lblAlgn val="ctr"/>
        <c:lblOffset val="100"/>
        <c:noMultiLvlLbl val="0"/>
      </c:catAx>
      <c:spPr>
        <a:noFill/>
      </c:spPr>
    </c:plotArea>
    <c:legend>
      <c:legendPos val="r"/>
      <c:legendEntry>
        <c:idx val="0"/>
        <c:delete val="1"/>
      </c:legendEntry>
      <c:legendEntry>
        <c:idx val="2"/>
        <c:delete val="1"/>
      </c:legendEntry>
      <c:layout>
        <c:manualLayout>
          <c:xMode val="edge"/>
          <c:yMode val="edge"/>
          <c:x val="0.10712390801896032"/>
          <c:y val="7.6517805830055594E-4"/>
          <c:w val="0.618068401651789"/>
          <c:h val="6.0327731227927686E-2"/>
        </c:manualLayout>
      </c:layout>
      <c:overlay val="0"/>
    </c:legend>
    <c:plotVisOnly val="1"/>
    <c:dispBlanksAs val="gap"/>
    <c:showDLblsOverMax val="0"/>
  </c:chart>
  <c:spPr>
    <a:noFill/>
    <a:ln>
      <a:solidFill>
        <a:schemeClr val="bg1"/>
      </a:solidFill>
    </a:ln>
  </c:spPr>
  <c:txPr>
    <a:bodyPr/>
    <a:lstStyle/>
    <a:p>
      <a:pPr>
        <a:defRPr sz="800">
          <a:latin typeface="Arial" panose="020B0604020202020204" pitchFamily="34" charset="0"/>
          <a:cs typeface="Arial" panose="020B0604020202020204" pitchFamily="34" charset="0"/>
        </a:defRPr>
      </a:pPr>
      <a:endParaRPr lang="zh-CN"/>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703271466066744E-2"/>
          <c:y val="2.1685440361621462E-2"/>
          <c:w val="0.95429672853393321"/>
          <c:h val="0.85858076334208222"/>
        </c:manualLayout>
      </c:layout>
      <c:barChart>
        <c:barDir val="col"/>
        <c:grouping val="stacked"/>
        <c:varyColors val="0"/>
        <c:ser>
          <c:idx val="0"/>
          <c:order val="0"/>
          <c:tx>
            <c:strRef>
              <c:f>Chart!$B$1</c:f>
              <c:strCache>
                <c:ptCount val="1"/>
                <c:pt idx="0">
                  <c:v>Admin</c:v>
                </c:pt>
              </c:strCache>
            </c:strRef>
          </c:tx>
          <c:spPr>
            <a:solidFill>
              <a:schemeClr val="accent4"/>
            </a:solidFill>
            <a:ln>
              <a:solidFill>
                <a:schemeClr val="bg1"/>
              </a:solidFill>
            </a:ln>
          </c:spPr>
          <c:invertIfNegative val="0"/>
          <c:dLbls>
            <c:numFmt formatCode="#,##0;\(#,##0\)" sourceLinked="0"/>
            <c:spPr>
              <a:noFill/>
              <a:ln>
                <a:noFill/>
              </a:ln>
              <a:effectLst/>
            </c:spPr>
            <c:txPr>
              <a:bodyPr wrap="square" lIns="38100" tIns="19050" rIns="38100" bIns="19050" anchor="ctr">
                <a:spAutoFit/>
              </a:bodyPr>
              <a:lstStyle/>
              <a:p>
                <a:pPr>
                  <a:defRPr>
                    <a:solidFill>
                      <a:schemeClr val="tx1"/>
                    </a:solidFill>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Chart!$A$3:$A$7</c:f>
              <c:numCache>
                <c:formatCode>General</c:formatCode>
                <c:ptCount val="5"/>
                <c:pt idx="0">
                  <c:v>2019</c:v>
                </c:pt>
                <c:pt idx="1">
                  <c:v>2020</c:v>
                </c:pt>
                <c:pt idx="2">
                  <c:v>2021</c:v>
                </c:pt>
                <c:pt idx="3">
                  <c:v>2022</c:v>
                </c:pt>
                <c:pt idx="4">
                  <c:v>2023</c:v>
                </c:pt>
              </c:numCache>
            </c:numRef>
          </c:cat>
          <c:val>
            <c:numRef>
              <c:f>Chart!$B$3:$B$7</c:f>
              <c:numCache>
                <c:formatCode>_(* #,##0_);_(* \(#,##0\);_(* "-"??_);_(@_)</c:formatCode>
                <c:ptCount val="5"/>
                <c:pt idx="0">
                  <c:v>116.96599999999999</c:v>
                </c:pt>
                <c:pt idx="1">
                  <c:v>236.566</c:v>
                </c:pt>
                <c:pt idx="2">
                  <c:v>263.00299999999999</c:v>
                </c:pt>
                <c:pt idx="3">
                  <c:v>282</c:v>
                </c:pt>
                <c:pt idx="4">
                  <c:v>271.01499999999999</c:v>
                </c:pt>
              </c:numCache>
            </c:numRef>
          </c:val>
          <c:extLst>
            <c:ext xmlns:c16="http://schemas.microsoft.com/office/drawing/2014/chart" uri="{C3380CC4-5D6E-409C-BE32-E72D297353CC}">
              <c16:uniqueId val="{00000000-291C-4252-BFF9-A1211C4B98B9}"/>
            </c:ext>
          </c:extLst>
        </c:ser>
        <c:ser>
          <c:idx val="1"/>
          <c:order val="1"/>
          <c:tx>
            <c:strRef>
              <c:f>Chart!$C$1</c:f>
              <c:strCache>
                <c:ptCount val="1"/>
              </c:strCache>
            </c:strRef>
          </c:tx>
          <c:spPr>
            <a:solidFill>
              <a:schemeClr val="accent4">
                <a:lumMod val="40000"/>
                <a:lumOff val="60000"/>
              </a:schemeClr>
            </a:solidFill>
            <a:ln w="9525">
              <a:solidFill>
                <a:schemeClr val="bg1"/>
              </a:solidFill>
            </a:ln>
          </c:spPr>
          <c:invertIfNegative val="0"/>
          <c:dLbls>
            <c:dLbl>
              <c:idx val="4"/>
              <c:spPr>
                <a:noFill/>
                <a:ln>
                  <a:noFill/>
                </a:ln>
                <a:effectLst/>
              </c:spPr>
              <c:txPr>
                <a:bodyPr wrap="square" lIns="38100" tIns="19050" rIns="38100" bIns="19050" anchor="ctr">
                  <a:spAutoFit/>
                </a:bodyPr>
                <a:lstStyle/>
                <a:p>
                  <a:pPr>
                    <a:defRPr>
                      <a:solidFill>
                        <a:schemeClr val="tx1"/>
                      </a:solidFill>
                    </a:defRPr>
                  </a:pPr>
                  <a:endParaRPr lang="zh-CN"/>
                </a:p>
              </c:txPr>
              <c:showLegendKey val="0"/>
              <c:showVal val="1"/>
              <c:showCatName val="0"/>
              <c:showSerName val="0"/>
              <c:showPercent val="0"/>
              <c:showBubbleSize val="0"/>
              <c:extLst>
                <c:ext xmlns:c16="http://schemas.microsoft.com/office/drawing/2014/chart" uri="{C3380CC4-5D6E-409C-BE32-E72D297353CC}">
                  <c16:uniqueId val="{00000001-291C-4252-BFF9-A1211C4B98B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Chart!$A$3:$A$7</c:f>
              <c:numCache>
                <c:formatCode>General</c:formatCode>
                <c:ptCount val="5"/>
                <c:pt idx="0">
                  <c:v>2019</c:v>
                </c:pt>
                <c:pt idx="1">
                  <c:v>2020</c:v>
                </c:pt>
                <c:pt idx="2">
                  <c:v>2021</c:v>
                </c:pt>
                <c:pt idx="3">
                  <c:v>2022</c:v>
                </c:pt>
                <c:pt idx="4">
                  <c:v>2023</c:v>
                </c:pt>
              </c:numCache>
            </c:numRef>
          </c:cat>
          <c:val>
            <c:numRef>
              <c:f>Chart!$C$3:$C$7</c:f>
              <c:numCache>
                <c:formatCode>General</c:formatCode>
                <c:ptCount val="5"/>
              </c:numCache>
            </c:numRef>
          </c:val>
          <c:extLst>
            <c:ext xmlns:c16="http://schemas.microsoft.com/office/drawing/2014/chart" uri="{C3380CC4-5D6E-409C-BE32-E72D297353CC}">
              <c16:uniqueId val="{00000002-291C-4252-BFF9-A1211C4B98B9}"/>
            </c:ext>
          </c:extLst>
        </c:ser>
        <c:dLbls>
          <c:showLegendKey val="0"/>
          <c:showVal val="0"/>
          <c:showCatName val="0"/>
          <c:showSerName val="0"/>
          <c:showPercent val="0"/>
          <c:showBubbleSize val="0"/>
        </c:dLbls>
        <c:gapWidth val="80"/>
        <c:overlap val="100"/>
        <c:axId val="372110848"/>
        <c:axId val="372112384"/>
      </c:barChart>
      <c:lineChart>
        <c:grouping val="standard"/>
        <c:varyColors val="0"/>
        <c:ser>
          <c:idx val="2"/>
          <c:order val="2"/>
          <c:tx>
            <c:strRef>
              <c:f>Chart!$D$1</c:f>
              <c:strCache>
                <c:ptCount val="1"/>
                <c:pt idx="0">
                  <c:v>管理费用占收入比</c:v>
                </c:pt>
              </c:strCache>
            </c:strRef>
          </c:tx>
          <c:spPr>
            <a:ln w="19050">
              <a:solidFill>
                <a:schemeClr val="accent4">
                  <a:lumMod val="40000"/>
                  <a:lumOff val="60000"/>
                </a:schemeClr>
              </a:solidFill>
              <a:prstDash val="solid"/>
            </a:ln>
          </c:spPr>
          <c:marker>
            <c:symbol val="circle"/>
            <c:size val="6"/>
            <c:spPr>
              <a:solidFill>
                <a:schemeClr val="accent4">
                  <a:lumMod val="60000"/>
                  <a:lumOff val="40000"/>
                </a:schemeClr>
              </a:solidFill>
              <a:ln>
                <a:solidFill>
                  <a:schemeClr val="accent4">
                    <a:lumMod val="40000"/>
                    <a:lumOff val="60000"/>
                  </a:schemeClr>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3-291C-4252-BFF9-A1211C4B98B9}"/>
                </c:ext>
              </c:extLst>
            </c:dLbl>
            <c:dLbl>
              <c:idx val="1"/>
              <c:layout>
                <c:manualLayout>
                  <c:x val="-7.5659520244016884E-2"/>
                  <c:y val="-6.24713229026810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91C-4252-BFF9-A1211C4B98B9}"/>
                </c:ext>
              </c:extLst>
            </c:dLbl>
            <c:dLbl>
              <c:idx val="2"/>
              <c:layout>
                <c:manualLayout>
                  <c:x val="-7.5659520244016842E-2"/>
                  <c:y val="-3.1235661451340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91C-4252-BFF9-A1211C4B98B9}"/>
                </c:ext>
              </c:extLst>
            </c:dLbl>
            <c:dLbl>
              <c:idx val="3"/>
              <c:layout>
                <c:manualLayout>
                  <c:x val="-7.5659520244016842E-2"/>
                  <c:y val="-3.81769195516384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91C-4252-BFF9-A1211C4B98B9}"/>
                </c:ext>
              </c:extLst>
            </c:dLbl>
            <c:dLbl>
              <c:idx val="4"/>
              <c:layout>
                <c:manualLayout>
                  <c:x val="-4.3802880141272912E-2"/>
                  <c:y val="-5.20594357522343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91C-4252-BFF9-A1211C4B98B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Chart!$A$3:$A$7</c:f>
              <c:numCache>
                <c:formatCode>General</c:formatCode>
                <c:ptCount val="5"/>
                <c:pt idx="0">
                  <c:v>2019</c:v>
                </c:pt>
                <c:pt idx="1">
                  <c:v>2020</c:v>
                </c:pt>
                <c:pt idx="2">
                  <c:v>2021</c:v>
                </c:pt>
                <c:pt idx="3">
                  <c:v>2022</c:v>
                </c:pt>
                <c:pt idx="4">
                  <c:v>2023</c:v>
                </c:pt>
              </c:numCache>
            </c:numRef>
          </c:cat>
          <c:val>
            <c:numRef>
              <c:f>Chart!$D$3:$D$7</c:f>
              <c:numCache>
                <c:formatCode>0.0%</c:formatCode>
                <c:ptCount val="5"/>
                <c:pt idx="0">
                  <c:v>6.8000000000000005E-2</c:v>
                </c:pt>
                <c:pt idx="1">
                  <c:v>8.6274981765134942E-2</c:v>
                </c:pt>
                <c:pt idx="2">
                  <c:v>7.8E-2</c:v>
                </c:pt>
                <c:pt idx="3">
                  <c:v>5.8000000000000003E-2</c:v>
                </c:pt>
                <c:pt idx="4">
                  <c:v>8.2199999999999995E-2</c:v>
                </c:pt>
              </c:numCache>
            </c:numRef>
          </c:val>
          <c:smooth val="0"/>
          <c:extLst>
            <c:ext xmlns:c16="http://schemas.microsoft.com/office/drawing/2014/chart" uri="{C3380CC4-5D6E-409C-BE32-E72D297353CC}">
              <c16:uniqueId val="{00000008-291C-4252-BFF9-A1211C4B98B9}"/>
            </c:ext>
          </c:extLst>
        </c:ser>
        <c:ser>
          <c:idx val="3"/>
          <c:order val="3"/>
          <c:tx>
            <c:strRef>
              <c:f>Chart!$E$1</c:f>
              <c:strCache>
                <c:ptCount val="1"/>
              </c:strCache>
            </c:strRef>
          </c:tx>
          <c:spPr>
            <a:ln w="19050">
              <a:solidFill>
                <a:srgbClr val="FECD62"/>
              </a:solidFill>
              <a:prstDash val="dash"/>
            </a:ln>
          </c:spPr>
          <c:marker>
            <c:symbol val="circle"/>
            <c:size val="7"/>
            <c:spPr>
              <a:solidFill>
                <a:srgbClr val="FECD62"/>
              </a:solidFill>
              <a:ln>
                <a:solidFill>
                  <a:schemeClr val="bg1"/>
                </a:solidFill>
              </a:ln>
            </c:spPr>
          </c:marker>
          <c:dLbls>
            <c:dLbl>
              <c:idx val="0"/>
              <c:layout>
                <c:manualLayout>
                  <c:x val="-7.1677440231173839E-2"/>
                  <c:y val="-3.81769195516384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91C-4252-BFF9-A1211C4B98B9}"/>
                </c:ext>
              </c:extLst>
            </c:dLbl>
            <c:dLbl>
              <c:idx val="1"/>
              <c:layout>
                <c:manualLayout>
                  <c:x val="-8.3623680269702835E-2"/>
                  <c:y val="4.16475486017873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91C-4252-BFF9-A1211C4B98B9}"/>
                </c:ext>
              </c:extLst>
            </c:dLbl>
            <c:dLbl>
              <c:idx val="2"/>
              <c:layout>
                <c:manualLayout>
                  <c:x val="-7.1677440231173922E-2"/>
                  <c:y val="3.81769195516384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91C-4252-BFF9-A1211C4B98B9}"/>
                </c:ext>
              </c:extLst>
            </c:dLbl>
            <c:dLbl>
              <c:idx val="3"/>
              <c:layout>
                <c:manualLayout>
                  <c:x val="-7.1677440231173922E-2"/>
                  <c:y val="4.85888067020852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91C-4252-BFF9-A1211C4B98B9}"/>
                </c:ext>
              </c:extLst>
            </c:dLbl>
            <c:dLbl>
              <c:idx val="4"/>
              <c:layout>
                <c:manualLayout>
                  <c:x val="-6.3713280205487874E-2"/>
                  <c:y val="3.47062905014895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91C-4252-BFF9-A1211C4B98B9}"/>
                </c:ext>
              </c:extLst>
            </c:dLbl>
            <c:dLbl>
              <c:idx val="5"/>
              <c:layout>
                <c:manualLayout>
                  <c:x val="-1.9910400064214958E-2"/>
                  <c:y val="4.8588806702085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91C-4252-BFF9-A1211C4B98B9}"/>
                </c:ext>
              </c:extLst>
            </c:dLbl>
            <c:dLbl>
              <c:idx val="6"/>
              <c:layout>
                <c:manualLayout>
                  <c:x val="-1.5928320051371968E-2"/>
                  <c:y val="-4.16475486017874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91C-4252-BFF9-A1211C4B98B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Chart!$A$3:$A$7</c:f>
              <c:numCache>
                <c:formatCode>General</c:formatCode>
                <c:ptCount val="5"/>
                <c:pt idx="0">
                  <c:v>2019</c:v>
                </c:pt>
                <c:pt idx="1">
                  <c:v>2020</c:v>
                </c:pt>
                <c:pt idx="2">
                  <c:v>2021</c:v>
                </c:pt>
                <c:pt idx="3">
                  <c:v>2022</c:v>
                </c:pt>
                <c:pt idx="4">
                  <c:v>2023</c:v>
                </c:pt>
              </c:numCache>
            </c:numRef>
          </c:cat>
          <c:val>
            <c:numRef>
              <c:f>Chart!$E$3:$E$7</c:f>
              <c:numCache>
                <c:formatCode>0.0%</c:formatCode>
                <c:ptCount val="5"/>
                <c:pt idx="0">
                  <c:v>6.6465386081106331E-2</c:v>
                </c:pt>
                <c:pt idx="1">
                  <c:v>6.6507293946024795E-2</c:v>
                </c:pt>
                <c:pt idx="2">
                  <c:v>6.7420414201183429E-2</c:v>
                </c:pt>
                <c:pt idx="3">
                  <c:v>5.5194444444444449E-2</c:v>
                </c:pt>
                <c:pt idx="4">
                  <c:v>7.6999999999999999E-2</c:v>
                </c:pt>
              </c:numCache>
            </c:numRef>
          </c:val>
          <c:smooth val="0"/>
          <c:extLst>
            <c:ext xmlns:c16="http://schemas.microsoft.com/office/drawing/2014/chart" uri="{C3380CC4-5D6E-409C-BE32-E72D297353CC}">
              <c16:uniqueId val="{00000010-291C-4252-BFF9-A1211C4B98B9}"/>
            </c:ext>
          </c:extLst>
        </c:ser>
        <c:ser>
          <c:idx val="4"/>
          <c:order val="4"/>
          <c:tx>
            <c:strRef>
              <c:f>Chart!$F$1</c:f>
              <c:strCache>
                <c:ptCount val="1"/>
              </c:strCache>
            </c:strRef>
          </c:tx>
          <c:spPr>
            <a:ln w="19050">
              <a:solidFill>
                <a:schemeClr val="accent4">
                  <a:lumMod val="40000"/>
                  <a:lumOff val="60000"/>
                </a:schemeClr>
              </a:solidFill>
              <a:prstDash val="solid"/>
            </a:ln>
          </c:spPr>
          <c:marker>
            <c:symbol val="circle"/>
            <c:size val="6"/>
            <c:spPr>
              <a:solidFill>
                <a:schemeClr val="accent4">
                  <a:lumMod val="60000"/>
                  <a:lumOff val="40000"/>
                </a:schemeClr>
              </a:solidFill>
              <a:ln>
                <a:solidFill>
                  <a:schemeClr val="bg1"/>
                </a:solidFill>
              </a:ln>
            </c:spPr>
          </c:marker>
          <c:dLbls>
            <c:dLbl>
              <c:idx val="5"/>
              <c:layout>
                <c:manualLayout>
                  <c:x val="-8.3623680269702974E-2"/>
                  <c:y val="-7.98244681534258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91C-4252-BFF9-A1211C4B98B9}"/>
                </c:ext>
              </c:extLst>
            </c:dLbl>
            <c:dLbl>
              <c:idx val="6"/>
              <c:layout>
                <c:manualLayout>
                  <c:x val="-1.5928320051371968E-2"/>
                  <c:y val="-3.81769195516384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91C-4252-BFF9-A1211C4B98B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Chart!$A$3:$A$7</c:f>
              <c:numCache>
                <c:formatCode>General</c:formatCode>
                <c:ptCount val="5"/>
                <c:pt idx="0">
                  <c:v>2019</c:v>
                </c:pt>
                <c:pt idx="1">
                  <c:v>2020</c:v>
                </c:pt>
                <c:pt idx="2">
                  <c:v>2021</c:v>
                </c:pt>
                <c:pt idx="3">
                  <c:v>2022</c:v>
                </c:pt>
                <c:pt idx="4">
                  <c:v>2023</c:v>
                </c:pt>
              </c:numCache>
            </c:numRef>
          </c:cat>
          <c:val>
            <c:numRef>
              <c:f>Chart!$F$3:$F$7</c:f>
              <c:numCache>
                <c:formatCode>General</c:formatCode>
                <c:ptCount val="5"/>
              </c:numCache>
            </c:numRef>
          </c:val>
          <c:smooth val="0"/>
          <c:extLst>
            <c:ext xmlns:c16="http://schemas.microsoft.com/office/drawing/2014/chart" uri="{C3380CC4-5D6E-409C-BE32-E72D297353CC}">
              <c16:uniqueId val="{00000013-291C-4252-BFF9-A1211C4B98B9}"/>
            </c:ext>
          </c:extLst>
        </c:ser>
        <c:ser>
          <c:idx val="5"/>
          <c:order val="5"/>
          <c:tx>
            <c:strRef>
              <c:f>Chart!$G$1</c:f>
              <c:strCache>
                <c:ptCount val="1"/>
                <c:pt idx="0">
                  <c:v>管理费用占收入比(除ESOP)</c:v>
                </c:pt>
              </c:strCache>
            </c:strRef>
          </c:tx>
          <c:spPr>
            <a:ln w="19050">
              <a:solidFill>
                <a:schemeClr val="accent4">
                  <a:lumMod val="40000"/>
                  <a:lumOff val="60000"/>
                </a:schemeClr>
              </a:solidFill>
              <a:prstDash val="dash"/>
            </a:ln>
          </c:spPr>
          <c:marker>
            <c:spPr>
              <a:solidFill>
                <a:schemeClr val="accent4">
                  <a:lumMod val="40000"/>
                  <a:lumOff val="60000"/>
                </a:schemeClr>
              </a:solidFill>
              <a:ln>
                <a:solidFill>
                  <a:schemeClr val="bg1"/>
                </a:solidFill>
              </a:ln>
            </c:spPr>
          </c:marker>
          <c:dLbls>
            <c:dLbl>
              <c:idx val="5"/>
              <c:layout>
                <c:manualLayout>
                  <c:x val="-6.3713280205487874E-2"/>
                  <c:y val="3.47062905014895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91C-4252-BFF9-A1211C4B98B9}"/>
                </c:ext>
              </c:extLst>
            </c:dLbl>
            <c:dLbl>
              <c:idx val="6"/>
              <c:layout>
                <c:manualLayout>
                  <c:x val="-1.4600791377503044E-16"/>
                  <c:y val="5.90006938525320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91C-4252-BFF9-A1211C4B98B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Chart!$A$3:$A$7</c:f>
              <c:numCache>
                <c:formatCode>General</c:formatCode>
                <c:ptCount val="5"/>
                <c:pt idx="0">
                  <c:v>2019</c:v>
                </c:pt>
                <c:pt idx="1">
                  <c:v>2020</c:v>
                </c:pt>
                <c:pt idx="2">
                  <c:v>2021</c:v>
                </c:pt>
                <c:pt idx="3">
                  <c:v>2022</c:v>
                </c:pt>
                <c:pt idx="4">
                  <c:v>2023</c:v>
                </c:pt>
              </c:numCache>
            </c:numRef>
          </c:cat>
          <c:val>
            <c:numRef>
              <c:f>Chart!$G$3:$G$7</c:f>
              <c:numCache>
                <c:formatCode>General</c:formatCode>
                <c:ptCount val="5"/>
              </c:numCache>
            </c:numRef>
          </c:val>
          <c:smooth val="0"/>
          <c:extLst>
            <c:ext xmlns:c16="http://schemas.microsoft.com/office/drawing/2014/chart" uri="{C3380CC4-5D6E-409C-BE32-E72D297353CC}">
              <c16:uniqueId val="{00000016-291C-4252-BFF9-A1211C4B98B9}"/>
            </c:ext>
          </c:extLst>
        </c:ser>
        <c:dLbls>
          <c:showLegendKey val="0"/>
          <c:showVal val="0"/>
          <c:showCatName val="0"/>
          <c:showSerName val="0"/>
          <c:showPercent val="0"/>
          <c:showBubbleSize val="0"/>
        </c:dLbls>
        <c:marker val="1"/>
        <c:smooth val="0"/>
        <c:axId val="1421008160"/>
        <c:axId val="1421007504"/>
      </c:lineChart>
      <c:catAx>
        <c:axId val="372110848"/>
        <c:scaling>
          <c:orientation val="minMax"/>
        </c:scaling>
        <c:delete val="0"/>
        <c:axPos val="b"/>
        <c:numFmt formatCode="General" sourceLinked="1"/>
        <c:majorTickMark val="none"/>
        <c:minorTickMark val="none"/>
        <c:tickLblPos val="nextTo"/>
        <c:spPr>
          <a:ln w="9525">
            <a:solidFill>
              <a:schemeClr val="bg2"/>
            </a:solidFill>
          </a:ln>
        </c:spPr>
        <c:txPr>
          <a:bodyPr rot="0" vert="horz"/>
          <a:lstStyle/>
          <a:p>
            <a:pPr>
              <a:defRPr/>
            </a:pPr>
            <a:endParaRPr lang="zh-CN"/>
          </a:p>
        </c:txPr>
        <c:crossAx val="372112384"/>
        <c:crosses val="autoZero"/>
        <c:auto val="0"/>
        <c:lblAlgn val="ctr"/>
        <c:lblOffset val="100"/>
        <c:tickLblSkip val="1"/>
        <c:tickMarkSkip val="1"/>
        <c:noMultiLvlLbl val="0"/>
      </c:catAx>
      <c:valAx>
        <c:axId val="372112384"/>
        <c:scaling>
          <c:orientation val="minMax"/>
          <c:max val="350"/>
        </c:scaling>
        <c:delete val="0"/>
        <c:axPos val="l"/>
        <c:numFmt formatCode="#,##0_);\(#,##0\)" sourceLinked="0"/>
        <c:majorTickMark val="out"/>
        <c:minorTickMark val="none"/>
        <c:tickLblPos val="none"/>
        <c:spPr>
          <a:ln>
            <a:noFill/>
          </a:ln>
        </c:spPr>
        <c:txPr>
          <a:bodyPr rot="0" vert="horz"/>
          <a:lstStyle/>
          <a:p>
            <a:pPr>
              <a:defRPr/>
            </a:pPr>
            <a:endParaRPr lang="zh-CN"/>
          </a:p>
        </c:txPr>
        <c:crossAx val="372110848"/>
        <c:crosses val="autoZero"/>
        <c:crossBetween val="between"/>
        <c:majorUnit val="50"/>
      </c:valAx>
      <c:valAx>
        <c:axId val="1421007504"/>
        <c:scaling>
          <c:orientation val="minMax"/>
          <c:max val="0.1"/>
          <c:min val="0"/>
        </c:scaling>
        <c:delete val="0"/>
        <c:axPos val="r"/>
        <c:numFmt formatCode="0.0%" sourceLinked="1"/>
        <c:majorTickMark val="out"/>
        <c:minorTickMark val="none"/>
        <c:tickLblPos val="none"/>
        <c:spPr>
          <a:ln>
            <a:solidFill>
              <a:schemeClr val="bg1"/>
            </a:solidFill>
          </a:ln>
        </c:spPr>
        <c:crossAx val="1421008160"/>
        <c:crosses val="max"/>
        <c:crossBetween val="between"/>
        <c:majorUnit val="5.000000000000001E-2"/>
      </c:valAx>
      <c:catAx>
        <c:axId val="1421008160"/>
        <c:scaling>
          <c:orientation val="minMax"/>
        </c:scaling>
        <c:delete val="1"/>
        <c:axPos val="t"/>
        <c:numFmt formatCode="General" sourceLinked="1"/>
        <c:majorTickMark val="out"/>
        <c:minorTickMark val="none"/>
        <c:tickLblPos val="nextTo"/>
        <c:crossAx val="1421007504"/>
        <c:crosses val="max"/>
        <c:auto val="1"/>
        <c:lblAlgn val="ctr"/>
        <c:lblOffset val="100"/>
        <c:noMultiLvlLbl val="0"/>
      </c:catAx>
      <c:spPr>
        <a:noFill/>
      </c:spPr>
    </c:plotArea>
    <c:legend>
      <c:legendPos val="r"/>
      <c:legendEntry>
        <c:idx val="0"/>
        <c:delete val="1"/>
      </c:legendEntry>
      <c:legendEntry>
        <c:idx val="1"/>
        <c:delete val="1"/>
      </c:legendEntry>
      <c:legendEntry>
        <c:idx val="3"/>
        <c:delete val="1"/>
      </c:legendEntry>
      <c:legendEntry>
        <c:idx val="4"/>
        <c:delete val="1"/>
      </c:legendEntry>
      <c:layout>
        <c:manualLayout>
          <c:xMode val="edge"/>
          <c:yMode val="edge"/>
          <c:x val="0"/>
          <c:y val="2.7685781816581801E-3"/>
          <c:w val="0.99834069547811299"/>
          <c:h val="7.1530757835081726E-2"/>
        </c:manualLayout>
      </c:layout>
      <c:overlay val="0"/>
    </c:legend>
    <c:plotVisOnly val="1"/>
    <c:dispBlanksAs val="gap"/>
    <c:showDLblsOverMax val="0"/>
  </c:chart>
  <c:spPr>
    <a:noFill/>
    <a:ln w="25400">
      <a:noFill/>
    </a:ln>
  </c:spPr>
  <c:txPr>
    <a:bodyPr/>
    <a:lstStyle/>
    <a:p>
      <a:pPr>
        <a:defRPr sz="800">
          <a:latin typeface="Arial" panose="020B0604020202020204" pitchFamily="34" charset="0"/>
          <a:cs typeface="Arial" panose="020B0604020202020204" pitchFamily="34" charset="0"/>
        </a:defRPr>
      </a:pPr>
      <a:endParaRPr lang="zh-CN"/>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703271466066744E-2"/>
          <c:y val="2.1685440361621462E-2"/>
          <c:w val="0.95429672853393321"/>
          <c:h val="0.85858076334208222"/>
        </c:manualLayout>
      </c:layout>
      <c:barChart>
        <c:barDir val="col"/>
        <c:grouping val="stacked"/>
        <c:varyColors val="0"/>
        <c:ser>
          <c:idx val="0"/>
          <c:order val="0"/>
          <c:tx>
            <c:strRef>
              <c:f>Chart!$B$1</c:f>
              <c:strCache>
                <c:ptCount val="1"/>
                <c:pt idx="0">
                  <c:v>AR Days</c:v>
                </c:pt>
              </c:strCache>
            </c:strRef>
          </c:tx>
          <c:spPr>
            <a:solidFill>
              <a:schemeClr val="accent4"/>
            </a:solidFill>
            <a:ln>
              <a:solidFill>
                <a:schemeClr val="bg1"/>
              </a:solid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Chart!$A$3:$A$9</c:f>
              <c:strCache>
                <c:ptCount val="7"/>
                <c:pt idx="0">
                  <c:v>2019</c:v>
                </c:pt>
                <c:pt idx="1">
                  <c:v>2020</c:v>
                </c:pt>
                <c:pt idx="2">
                  <c:v>2021</c:v>
                </c:pt>
                <c:pt idx="3">
                  <c:v>2022</c:v>
                </c:pt>
                <c:pt idx="4">
                  <c:v>2023³</c:v>
                </c:pt>
                <c:pt idx="5">
                  <c:v>2023H2³</c:v>
                </c:pt>
                <c:pt idx="6">
                  <c:v>2023Q4³</c:v>
                </c:pt>
              </c:strCache>
            </c:strRef>
          </c:cat>
          <c:val>
            <c:numRef>
              <c:f>Chart!$B$3:$B$9</c:f>
              <c:numCache>
                <c:formatCode>_(* #,##0_);_(* \(#,##0\);_(* "-"??_);_(@_)</c:formatCode>
                <c:ptCount val="7"/>
                <c:pt idx="0">
                  <c:v>139</c:v>
                </c:pt>
                <c:pt idx="1">
                  <c:v>115</c:v>
                </c:pt>
                <c:pt idx="2">
                  <c:v>123</c:v>
                </c:pt>
                <c:pt idx="3">
                  <c:v>125</c:v>
                </c:pt>
                <c:pt idx="4">
                  <c:v>172</c:v>
                </c:pt>
                <c:pt idx="5">
                  <c:v>157</c:v>
                </c:pt>
                <c:pt idx="6">
                  <c:v>148</c:v>
                </c:pt>
              </c:numCache>
            </c:numRef>
          </c:val>
          <c:extLst>
            <c:ext xmlns:c16="http://schemas.microsoft.com/office/drawing/2014/chart" uri="{C3380CC4-5D6E-409C-BE32-E72D297353CC}">
              <c16:uniqueId val="{00000000-EADE-490F-BE5B-C0F592CAE57F}"/>
            </c:ext>
          </c:extLst>
        </c:ser>
        <c:ser>
          <c:idx val="1"/>
          <c:order val="1"/>
          <c:tx>
            <c:strRef>
              <c:f>Chart!$C$1</c:f>
              <c:strCache>
                <c:ptCount val="1"/>
                <c:pt idx="0">
                  <c:v>AR Days</c:v>
                </c:pt>
              </c:strCache>
            </c:strRef>
          </c:tx>
          <c:spPr>
            <a:solidFill>
              <a:schemeClr val="accent4">
                <a:lumMod val="40000"/>
                <a:lumOff val="60000"/>
              </a:schemeClr>
            </a:solidFill>
          </c:spPr>
          <c:invertIfNegative val="0"/>
          <c:dLbls>
            <c:dLbl>
              <c:idx val="4"/>
              <c:layout>
                <c:manualLayout>
                  <c:x val="0"/>
                  <c:y val="-0.12955340507589949"/>
                </c:manualLayout>
              </c:layout>
              <c:tx>
                <c:rich>
                  <a:bodyPr/>
                  <a:lstStyle/>
                  <a:p>
                    <a:r>
                      <a:rPr lang="en-US" altLang="zh-CN" dirty="0"/>
                      <a:t>211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ADE-490F-BE5B-C0F592CAE57F}"/>
                </c:ext>
              </c:extLst>
            </c:dLbl>
            <c:dLbl>
              <c:idx val="5"/>
              <c:layout>
                <c:manualLayout>
                  <c:x val="-2.8378619949946371E-3"/>
                  <c:y val="-0.14806103437245657"/>
                </c:manualLayout>
              </c:layout>
              <c:tx>
                <c:rich>
                  <a:bodyPr/>
                  <a:lstStyle/>
                  <a:p>
                    <a:r>
                      <a:rPr lang="en-US" altLang="zh-CN" dirty="0"/>
                      <a:t>210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ADE-490F-BE5B-C0F592CAE57F}"/>
                </c:ext>
              </c:extLst>
            </c:dLbl>
            <c:dLbl>
              <c:idx val="6"/>
              <c:layout>
                <c:manualLayout>
                  <c:x val="2.8378619949947412E-3"/>
                  <c:y val="-0.13880721972417803"/>
                </c:manualLayout>
              </c:layout>
              <c:tx>
                <c:rich>
                  <a:bodyPr/>
                  <a:lstStyle/>
                  <a:p>
                    <a:r>
                      <a:rPr lang="en-US" altLang="zh-CN" dirty="0"/>
                      <a:t>201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ADE-490F-BE5B-C0F592CAE57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Chart!$A$3:$A$9</c:f>
              <c:strCache>
                <c:ptCount val="7"/>
                <c:pt idx="0">
                  <c:v>2019</c:v>
                </c:pt>
                <c:pt idx="1">
                  <c:v>2020</c:v>
                </c:pt>
                <c:pt idx="2">
                  <c:v>2021</c:v>
                </c:pt>
                <c:pt idx="3">
                  <c:v>2022</c:v>
                </c:pt>
                <c:pt idx="4">
                  <c:v>2023³</c:v>
                </c:pt>
                <c:pt idx="5">
                  <c:v>2023H2³</c:v>
                </c:pt>
                <c:pt idx="6">
                  <c:v>2023Q4³</c:v>
                </c:pt>
              </c:strCache>
            </c:strRef>
          </c:cat>
          <c:val>
            <c:numRef>
              <c:f>Chart!$C$3:$C$9</c:f>
              <c:numCache>
                <c:formatCode>General</c:formatCode>
                <c:ptCount val="7"/>
                <c:pt idx="4" formatCode="_(* #,##0_);_(* \(#,##0\);_(* &quot;-&quot;??_);_(@_)">
                  <c:v>39</c:v>
                </c:pt>
                <c:pt idx="5" formatCode="_(* #,##0_);_(* \(#,##0\);_(* &quot;-&quot;??_);_(@_)">
                  <c:v>53</c:v>
                </c:pt>
                <c:pt idx="6" formatCode="_(* #,##0_);_(* \(#,##0\);_(* &quot;-&quot;??_);_(@_)">
                  <c:v>53</c:v>
                </c:pt>
              </c:numCache>
            </c:numRef>
          </c:val>
          <c:extLst>
            <c:ext xmlns:c16="http://schemas.microsoft.com/office/drawing/2014/chart" uri="{C3380CC4-5D6E-409C-BE32-E72D297353CC}">
              <c16:uniqueId val="{00000004-EADE-490F-BE5B-C0F592CAE57F}"/>
            </c:ext>
          </c:extLst>
        </c:ser>
        <c:dLbls>
          <c:showLegendKey val="0"/>
          <c:showVal val="1"/>
          <c:showCatName val="0"/>
          <c:showSerName val="0"/>
          <c:showPercent val="0"/>
          <c:showBubbleSize val="0"/>
        </c:dLbls>
        <c:gapWidth val="120"/>
        <c:overlap val="100"/>
        <c:axId val="372110848"/>
        <c:axId val="372112384"/>
      </c:barChart>
      <c:catAx>
        <c:axId val="372110848"/>
        <c:scaling>
          <c:orientation val="minMax"/>
        </c:scaling>
        <c:delete val="0"/>
        <c:axPos val="b"/>
        <c:numFmt formatCode="General" sourceLinked="1"/>
        <c:majorTickMark val="none"/>
        <c:minorTickMark val="none"/>
        <c:tickLblPos val="low"/>
        <c:spPr>
          <a:ln w="9525">
            <a:solidFill>
              <a:schemeClr val="bg2"/>
            </a:solidFill>
          </a:ln>
        </c:spPr>
        <c:txPr>
          <a:bodyPr rot="0" vert="horz"/>
          <a:lstStyle/>
          <a:p>
            <a:pPr>
              <a:defRPr/>
            </a:pPr>
            <a:endParaRPr lang="zh-CN"/>
          </a:p>
        </c:txPr>
        <c:crossAx val="372112384"/>
        <c:crosses val="autoZero"/>
        <c:auto val="0"/>
        <c:lblAlgn val="ctr"/>
        <c:lblOffset val="100"/>
        <c:noMultiLvlLbl val="0"/>
      </c:catAx>
      <c:valAx>
        <c:axId val="372112384"/>
        <c:scaling>
          <c:orientation val="minMax"/>
        </c:scaling>
        <c:delete val="0"/>
        <c:axPos val="l"/>
        <c:numFmt formatCode="#,##0_);\(#,##0\)" sourceLinked="0"/>
        <c:majorTickMark val="none"/>
        <c:minorTickMark val="none"/>
        <c:tickLblPos val="none"/>
        <c:spPr>
          <a:ln>
            <a:noFill/>
          </a:ln>
        </c:spPr>
        <c:txPr>
          <a:bodyPr rot="0" vert="horz"/>
          <a:lstStyle/>
          <a:p>
            <a:pPr>
              <a:defRPr/>
            </a:pPr>
            <a:endParaRPr lang="zh-CN"/>
          </a:p>
        </c:txPr>
        <c:crossAx val="372110848"/>
        <c:crosses val="autoZero"/>
        <c:crossBetween val="between"/>
      </c:valAx>
      <c:spPr>
        <a:noFill/>
      </c:spPr>
    </c:plotArea>
    <c:plotVisOnly val="1"/>
    <c:dispBlanksAs val="gap"/>
    <c:showDLblsOverMax val="0"/>
  </c:chart>
  <c:spPr>
    <a:noFill/>
    <a:ln>
      <a:noFill/>
    </a:ln>
  </c:spPr>
  <c:txPr>
    <a:bodyPr/>
    <a:lstStyle/>
    <a:p>
      <a:pPr>
        <a:defRPr sz="800">
          <a:latin typeface="Arial" panose="020B0604020202020204" pitchFamily="34" charset="0"/>
          <a:cs typeface="Arial" panose="020B0604020202020204" pitchFamily="34"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3423068399774E-2"/>
          <c:y val="0.18406842041752142"/>
          <c:w val="0.95294372595058696"/>
          <c:h val="0.72714673585133338"/>
        </c:manualLayout>
      </c:layout>
      <c:barChart>
        <c:barDir val="col"/>
        <c:grouping val="clustered"/>
        <c:varyColors val="0"/>
        <c:ser>
          <c:idx val="0"/>
          <c:order val="0"/>
          <c:tx>
            <c:strRef>
              <c:f>Sheet1!$B$1</c:f>
              <c:strCache>
                <c:ptCount val="1"/>
                <c:pt idx="0">
                  <c:v>一级覆盖省/自治区/直辖市</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18</c:v>
                </c:pt>
              </c:numCache>
            </c:numRef>
          </c:val>
          <c:extLst>
            <c:ext xmlns:c16="http://schemas.microsoft.com/office/drawing/2014/chart" uri="{C3380CC4-5D6E-409C-BE32-E72D297353CC}">
              <c16:uniqueId val="{00000000-1F53-4695-939D-6A46249D1036}"/>
            </c:ext>
          </c:extLst>
        </c:ser>
        <c:ser>
          <c:idx val="1"/>
          <c:order val="1"/>
          <c:tx>
            <c:strRef>
              <c:f>Sheet1!$C$1</c:f>
              <c:strCache>
                <c:ptCount val="1"/>
                <c:pt idx="0">
                  <c:v>二级覆盖省/自治区/直辖市</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11</c:v>
                </c:pt>
              </c:numCache>
            </c:numRef>
          </c:val>
          <c:extLst>
            <c:ext xmlns:c16="http://schemas.microsoft.com/office/drawing/2014/chart" uri="{C3380CC4-5D6E-409C-BE32-E72D297353CC}">
              <c16:uniqueId val="{00000001-1F53-4695-939D-6A46249D1036}"/>
            </c:ext>
          </c:extLst>
        </c:ser>
        <c:dLbls>
          <c:dLblPos val="outEnd"/>
          <c:showLegendKey val="0"/>
          <c:showVal val="1"/>
          <c:showCatName val="0"/>
          <c:showSerName val="0"/>
          <c:showPercent val="0"/>
          <c:showBubbleSize val="0"/>
        </c:dLbls>
        <c:gapWidth val="219"/>
        <c:overlap val="-27"/>
        <c:axId val="1895153680"/>
        <c:axId val="1895151280"/>
      </c:barChart>
      <c:catAx>
        <c:axId val="1895153680"/>
        <c:scaling>
          <c:orientation val="minMax"/>
        </c:scaling>
        <c:delete val="1"/>
        <c:axPos val="b"/>
        <c:numFmt formatCode="General" sourceLinked="1"/>
        <c:majorTickMark val="none"/>
        <c:minorTickMark val="none"/>
        <c:tickLblPos val="nextTo"/>
        <c:crossAx val="1895151280"/>
        <c:crosses val="autoZero"/>
        <c:auto val="1"/>
        <c:lblAlgn val="ctr"/>
        <c:lblOffset val="100"/>
        <c:noMultiLvlLbl val="0"/>
      </c:catAx>
      <c:valAx>
        <c:axId val="1895151280"/>
        <c:scaling>
          <c:orientation val="minMax"/>
          <c:max val="25"/>
        </c:scaling>
        <c:delete val="1"/>
        <c:axPos val="l"/>
        <c:numFmt formatCode="General" sourceLinked="1"/>
        <c:majorTickMark val="out"/>
        <c:minorTickMark val="none"/>
        <c:tickLblPos val="nextTo"/>
        <c:crossAx val="1895153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703271466066744E-2"/>
          <c:y val="2.1685440361621462E-2"/>
          <c:w val="0.95429672853393321"/>
          <c:h val="0.85858076334208222"/>
        </c:manualLayout>
      </c:layout>
      <c:barChart>
        <c:barDir val="col"/>
        <c:grouping val="clustered"/>
        <c:varyColors val="0"/>
        <c:ser>
          <c:idx val="0"/>
          <c:order val="0"/>
          <c:tx>
            <c:strRef>
              <c:f>Chart!$B$1</c:f>
              <c:strCache>
                <c:ptCount val="1"/>
                <c:pt idx="0">
                  <c:v>CCR</c:v>
                </c:pt>
              </c:strCache>
            </c:strRef>
          </c:tx>
          <c:spPr>
            <a:solidFill>
              <a:schemeClr val="accent6"/>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Chart!$A$3:$A$7</c:f>
              <c:numCache>
                <c:formatCode>General</c:formatCode>
                <c:ptCount val="5"/>
                <c:pt idx="0">
                  <c:v>2019</c:v>
                </c:pt>
                <c:pt idx="1">
                  <c:v>2020</c:v>
                </c:pt>
                <c:pt idx="2">
                  <c:v>2021</c:v>
                </c:pt>
                <c:pt idx="3">
                  <c:v>2022</c:v>
                </c:pt>
                <c:pt idx="4">
                  <c:v>2023</c:v>
                </c:pt>
              </c:numCache>
            </c:numRef>
          </c:cat>
          <c:val>
            <c:numRef>
              <c:f>Chart!$B$3:$B$7</c:f>
              <c:numCache>
                <c:formatCode>_(* #,##0.00_);_(* \(#,##0.00\);_(* "-"??_);_(@_)</c:formatCode>
                <c:ptCount val="5"/>
                <c:pt idx="0">
                  <c:v>0.61257731958762884</c:v>
                </c:pt>
                <c:pt idx="1">
                  <c:v>0.84913877393542525</c:v>
                </c:pt>
                <c:pt idx="2">
                  <c:v>0.8069208526508771</c:v>
                </c:pt>
                <c:pt idx="3">
                  <c:v>0.89</c:v>
                </c:pt>
                <c:pt idx="4">
                  <c:v>0.56000000000000005</c:v>
                </c:pt>
              </c:numCache>
            </c:numRef>
          </c:val>
          <c:extLst>
            <c:ext xmlns:c16="http://schemas.microsoft.com/office/drawing/2014/chart" uri="{C3380CC4-5D6E-409C-BE32-E72D297353CC}">
              <c16:uniqueId val="{00000000-A3AF-4285-8CA1-14B51E786F5B}"/>
            </c:ext>
          </c:extLst>
        </c:ser>
        <c:dLbls>
          <c:showLegendKey val="0"/>
          <c:showVal val="1"/>
          <c:showCatName val="0"/>
          <c:showSerName val="0"/>
          <c:showPercent val="0"/>
          <c:showBubbleSize val="0"/>
        </c:dLbls>
        <c:gapWidth val="120"/>
        <c:overlap val="-10"/>
        <c:axId val="372110848"/>
        <c:axId val="372112384"/>
      </c:barChart>
      <c:catAx>
        <c:axId val="372110848"/>
        <c:scaling>
          <c:orientation val="minMax"/>
        </c:scaling>
        <c:delete val="0"/>
        <c:axPos val="b"/>
        <c:numFmt formatCode="General" sourceLinked="1"/>
        <c:majorTickMark val="none"/>
        <c:minorTickMark val="none"/>
        <c:tickLblPos val="low"/>
        <c:spPr>
          <a:ln w="9525">
            <a:solidFill>
              <a:schemeClr val="bg2"/>
            </a:solidFill>
          </a:ln>
        </c:spPr>
        <c:txPr>
          <a:bodyPr rot="0" vert="horz"/>
          <a:lstStyle/>
          <a:p>
            <a:pPr>
              <a:defRPr/>
            </a:pPr>
            <a:endParaRPr lang="zh-CN"/>
          </a:p>
        </c:txPr>
        <c:crossAx val="372112384"/>
        <c:crosses val="autoZero"/>
        <c:auto val="0"/>
        <c:lblAlgn val="ctr"/>
        <c:lblOffset val="100"/>
        <c:tickLblSkip val="1"/>
        <c:tickMarkSkip val="1"/>
        <c:noMultiLvlLbl val="0"/>
      </c:catAx>
      <c:valAx>
        <c:axId val="372112384"/>
        <c:scaling>
          <c:orientation val="minMax"/>
        </c:scaling>
        <c:delete val="0"/>
        <c:axPos val="l"/>
        <c:numFmt formatCode="#,##0_);\(#,##0\)" sourceLinked="0"/>
        <c:majorTickMark val="none"/>
        <c:minorTickMark val="none"/>
        <c:tickLblPos val="none"/>
        <c:spPr>
          <a:ln>
            <a:noFill/>
          </a:ln>
        </c:spPr>
        <c:txPr>
          <a:bodyPr rot="0" vert="horz"/>
          <a:lstStyle/>
          <a:p>
            <a:pPr>
              <a:defRPr/>
            </a:pPr>
            <a:endParaRPr lang="zh-CN"/>
          </a:p>
        </c:txPr>
        <c:crossAx val="372110848"/>
        <c:crosses val="autoZero"/>
        <c:crossBetween val="between"/>
      </c:valAx>
      <c:spPr>
        <a:noFill/>
      </c:spPr>
    </c:plotArea>
    <c:plotVisOnly val="1"/>
    <c:dispBlanksAs val="gap"/>
    <c:showDLblsOverMax val="0"/>
  </c:chart>
  <c:spPr>
    <a:noFill/>
    <a:ln>
      <a:noFill/>
    </a:ln>
  </c:spPr>
  <c:txPr>
    <a:bodyPr/>
    <a:lstStyle/>
    <a:p>
      <a:pPr>
        <a:defRPr sz="800">
          <a:latin typeface="Arial" panose="020B0604020202020204" pitchFamily="34" charset="0"/>
          <a:cs typeface="Arial" panose="020B0604020202020204" pitchFamily="34" charset="0"/>
        </a:defRPr>
      </a:pPr>
      <a:endParaRPr lang="zh-CN"/>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703271466066744E-2"/>
          <c:y val="2.1685440361621462E-2"/>
          <c:w val="0.95429672853393321"/>
          <c:h val="0.85858076334208222"/>
        </c:manualLayout>
      </c:layout>
      <c:barChart>
        <c:barDir val="col"/>
        <c:grouping val="clustered"/>
        <c:varyColors val="0"/>
        <c:ser>
          <c:idx val="0"/>
          <c:order val="0"/>
          <c:tx>
            <c:strRef>
              <c:f>Chart!$B$1</c:f>
              <c:strCache>
                <c:ptCount val="1"/>
                <c:pt idx="0">
                  <c:v>AP Days</c:v>
                </c:pt>
              </c:strCache>
            </c:strRef>
          </c:tx>
          <c:spPr>
            <a:solidFill>
              <a:schemeClr val="accent5"/>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Chart!$A$3:$A$9</c:f>
              <c:strCache>
                <c:ptCount val="7"/>
                <c:pt idx="0">
                  <c:v>2019</c:v>
                </c:pt>
                <c:pt idx="1">
                  <c:v>2020</c:v>
                </c:pt>
                <c:pt idx="2">
                  <c:v>2021</c:v>
                </c:pt>
                <c:pt idx="3">
                  <c:v>2022</c:v>
                </c:pt>
                <c:pt idx="4">
                  <c:v>2023</c:v>
                </c:pt>
                <c:pt idx="5">
                  <c:v>2023H2</c:v>
                </c:pt>
                <c:pt idx="6">
                  <c:v>2023Q4</c:v>
                </c:pt>
              </c:strCache>
            </c:strRef>
          </c:cat>
          <c:val>
            <c:numRef>
              <c:f>Chart!$B$3:$B$9</c:f>
              <c:numCache>
                <c:formatCode>_(* #,##0_);_(* \(#,##0\);_(* "-"??_);_(@_)</c:formatCode>
                <c:ptCount val="7"/>
                <c:pt idx="0">
                  <c:v>67</c:v>
                </c:pt>
                <c:pt idx="1">
                  <c:v>72</c:v>
                </c:pt>
                <c:pt idx="2" formatCode="General">
                  <c:v>84</c:v>
                </c:pt>
                <c:pt idx="3" formatCode="General">
                  <c:v>97</c:v>
                </c:pt>
                <c:pt idx="4" formatCode="General">
                  <c:v>177</c:v>
                </c:pt>
                <c:pt idx="5" formatCode="General">
                  <c:v>160</c:v>
                </c:pt>
                <c:pt idx="6" formatCode="General">
                  <c:v>133</c:v>
                </c:pt>
              </c:numCache>
            </c:numRef>
          </c:val>
          <c:extLst>
            <c:ext xmlns:c16="http://schemas.microsoft.com/office/drawing/2014/chart" uri="{C3380CC4-5D6E-409C-BE32-E72D297353CC}">
              <c16:uniqueId val="{00000000-7395-4D74-BDBD-7BF43673BAE8}"/>
            </c:ext>
          </c:extLst>
        </c:ser>
        <c:dLbls>
          <c:showLegendKey val="0"/>
          <c:showVal val="1"/>
          <c:showCatName val="0"/>
          <c:showSerName val="0"/>
          <c:showPercent val="0"/>
          <c:showBubbleSize val="0"/>
        </c:dLbls>
        <c:gapWidth val="120"/>
        <c:overlap val="-10"/>
        <c:axId val="372110848"/>
        <c:axId val="372112384"/>
      </c:barChart>
      <c:catAx>
        <c:axId val="372110848"/>
        <c:scaling>
          <c:orientation val="minMax"/>
        </c:scaling>
        <c:delete val="0"/>
        <c:axPos val="b"/>
        <c:numFmt formatCode="General" sourceLinked="1"/>
        <c:majorTickMark val="none"/>
        <c:minorTickMark val="none"/>
        <c:tickLblPos val="low"/>
        <c:spPr>
          <a:ln w="9525">
            <a:solidFill>
              <a:schemeClr val="bg2"/>
            </a:solidFill>
          </a:ln>
        </c:spPr>
        <c:txPr>
          <a:bodyPr rot="0" vert="horz"/>
          <a:lstStyle/>
          <a:p>
            <a:pPr>
              <a:defRPr/>
            </a:pPr>
            <a:endParaRPr lang="zh-CN"/>
          </a:p>
        </c:txPr>
        <c:crossAx val="372112384"/>
        <c:crosses val="autoZero"/>
        <c:auto val="0"/>
        <c:lblAlgn val="ctr"/>
        <c:lblOffset val="100"/>
        <c:tickLblSkip val="1"/>
        <c:tickMarkSkip val="1"/>
        <c:noMultiLvlLbl val="0"/>
      </c:catAx>
      <c:valAx>
        <c:axId val="372112384"/>
        <c:scaling>
          <c:orientation val="minMax"/>
        </c:scaling>
        <c:delete val="0"/>
        <c:axPos val="l"/>
        <c:numFmt formatCode="#,##0_);\(#,##0\)" sourceLinked="0"/>
        <c:majorTickMark val="none"/>
        <c:minorTickMark val="none"/>
        <c:tickLblPos val="none"/>
        <c:spPr>
          <a:ln>
            <a:noFill/>
          </a:ln>
        </c:spPr>
        <c:txPr>
          <a:bodyPr rot="0" vert="horz"/>
          <a:lstStyle/>
          <a:p>
            <a:pPr>
              <a:defRPr/>
            </a:pPr>
            <a:endParaRPr lang="zh-CN"/>
          </a:p>
        </c:txPr>
        <c:crossAx val="372110848"/>
        <c:crosses val="autoZero"/>
        <c:crossBetween val="between"/>
      </c:valAx>
      <c:spPr>
        <a:noFill/>
      </c:spPr>
    </c:plotArea>
    <c:plotVisOnly val="1"/>
    <c:dispBlanksAs val="gap"/>
    <c:showDLblsOverMax val="0"/>
  </c:chart>
  <c:spPr>
    <a:noFill/>
    <a:ln>
      <a:noFill/>
    </a:ln>
  </c:spPr>
  <c:txPr>
    <a:bodyPr/>
    <a:lstStyle/>
    <a:p>
      <a:pPr>
        <a:defRPr sz="800">
          <a:latin typeface="Arial" panose="020B0604020202020204" pitchFamily="34" charset="0"/>
          <a:cs typeface="Arial" panose="020B0604020202020204" pitchFamily="34" charset="0"/>
        </a:defRPr>
      </a:pPr>
      <a:endParaRPr lang="zh-CN"/>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703271466066744E-2"/>
          <c:y val="2.1685440361621462E-2"/>
          <c:w val="0.95429672853393321"/>
          <c:h val="0.85858076334208222"/>
        </c:manualLayout>
      </c:layout>
      <c:barChart>
        <c:barDir val="col"/>
        <c:grouping val="clustered"/>
        <c:varyColors val="0"/>
        <c:ser>
          <c:idx val="0"/>
          <c:order val="0"/>
          <c:tx>
            <c:strRef>
              <c:f>Chart!$B$1</c:f>
              <c:strCache>
                <c:ptCount val="1"/>
                <c:pt idx="0">
                  <c:v>Inv Days</c:v>
                </c:pt>
              </c:strCache>
            </c:strRef>
          </c:tx>
          <c:spPr>
            <a:ln>
              <a:solidFill>
                <a:schemeClr val="bg1"/>
              </a:solidFill>
            </a:ln>
          </c:spPr>
          <c:invertIfNegative val="0"/>
          <c:dLbls>
            <c:numFmt formatCode="#,##0;\(#,##0\)" sourceLinked="0"/>
            <c:spPr>
              <a:noFill/>
              <a:ln>
                <a:noFill/>
              </a:ln>
              <a:effectLst/>
            </c:spPr>
            <c:txPr>
              <a:bodyPr wrap="square" lIns="38100" tIns="19050" rIns="38100" bIns="19050" anchor="ctr">
                <a:spAutoFit/>
              </a:bodyPr>
              <a:lstStyle/>
              <a:p>
                <a:pPr>
                  <a:defRPr>
                    <a:solidFill>
                      <a:schemeClr val="tx1"/>
                    </a:solidFill>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Chart!$A$3:$A$9</c:f>
              <c:strCache>
                <c:ptCount val="7"/>
                <c:pt idx="0">
                  <c:v>2019</c:v>
                </c:pt>
                <c:pt idx="1">
                  <c:v>2020</c:v>
                </c:pt>
                <c:pt idx="2">
                  <c:v>2021</c:v>
                </c:pt>
                <c:pt idx="3">
                  <c:v>2022</c:v>
                </c:pt>
                <c:pt idx="4">
                  <c:v>2023</c:v>
                </c:pt>
                <c:pt idx="5">
                  <c:v>2023H2</c:v>
                </c:pt>
                <c:pt idx="6">
                  <c:v>2023Q4</c:v>
                </c:pt>
              </c:strCache>
            </c:strRef>
          </c:cat>
          <c:val>
            <c:numRef>
              <c:f>Chart!$B$3:$B$9</c:f>
              <c:numCache>
                <c:formatCode>_(* #,##0_);_(* \(#,##0\);_(* "-"??_);_(@_)</c:formatCode>
                <c:ptCount val="7"/>
                <c:pt idx="0">
                  <c:v>24</c:v>
                </c:pt>
                <c:pt idx="1">
                  <c:v>21</c:v>
                </c:pt>
                <c:pt idx="2" formatCode="General">
                  <c:v>20</c:v>
                </c:pt>
                <c:pt idx="3" formatCode="General">
                  <c:v>21</c:v>
                </c:pt>
                <c:pt idx="4" formatCode="General">
                  <c:v>40</c:v>
                </c:pt>
                <c:pt idx="5" formatCode="General">
                  <c:v>34</c:v>
                </c:pt>
                <c:pt idx="6" formatCode="General">
                  <c:v>33</c:v>
                </c:pt>
              </c:numCache>
            </c:numRef>
          </c:val>
          <c:extLst>
            <c:ext xmlns:c16="http://schemas.microsoft.com/office/drawing/2014/chart" uri="{C3380CC4-5D6E-409C-BE32-E72D297353CC}">
              <c16:uniqueId val="{00000000-B8C9-4754-AB87-55571C8CF1C8}"/>
            </c:ext>
          </c:extLst>
        </c:ser>
        <c:dLbls>
          <c:showLegendKey val="0"/>
          <c:showVal val="1"/>
          <c:showCatName val="0"/>
          <c:showSerName val="0"/>
          <c:showPercent val="0"/>
          <c:showBubbleSize val="0"/>
        </c:dLbls>
        <c:gapWidth val="120"/>
        <c:overlap val="-10"/>
        <c:axId val="372110848"/>
        <c:axId val="372112384"/>
      </c:barChart>
      <c:catAx>
        <c:axId val="372110848"/>
        <c:scaling>
          <c:orientation val="minMax"/>
        </c:scaling>
        <c:delete val="0"/>
        <c:axPos val="b"/>
        <c:numFmt formatCode="General" sourceLinked="1"/>
        <c:majorTickMark val="none"/>
        <c:minorTickMark val="none"/>
        <c:tickLblPos val="low"/>
        <c:spPr>
          <a:ln w="9525">
            <a:solidFill>
              <a:schemeClr val="bg2"/>
            </a:solidFill>
          </a:ln>
        </c:spPr>
        <c:txPr>
          <a:bodyPr rot="0" vert="horz"/>
          <a:lstStyle/>
          <a:p>
            <a:pPr>
              <a:defRPr/>
            </a:pPr>
            <a:endParaRPr lang="zh-CN"/>
          </a:p>
        </c:txPr>
        <c:crossAx val="372112384"/>
        <c:crosses val="autoZero"/>
        <c:auto val="0"/>
        <c:lblAlgn val="ctr"/>
        <c:lblOffset val="100"/>
        <c:tickLblSkip val="1"/>
        <c:tickMarkSkip val="1"/>
        <c:noMultiLvlLbl val="0"/>
      </c:catAx>
      <c:valAx>
        <c:axId val="372112384"/>
        <c:scaling>
          <c:orientation val="minMax"/>
          <c:max val="50"/>
        </c:scaling>
        <c:delete val="0"/>
        <c:axPos val="l"/>
        <c:numFmt formatCode="#,##0_);\(#,##0\)" sourceLinked="0"/>
        <c:majorTickMark val="none"/>
        <c:minorTickMark val="none"/>
        <c:tickLblPos val="none"/>
        <c:spPr>
          <a:ln>
            <a:noFill/>
          </a:ln>
        </c:spPr>
        <c:txPr>
          <a:bodyPr rot="0" vert="horz"/>
          <a:lstStyle/>
          <a:p>
            <a:pPr>
              <a:defRPr/>
            </a:pPr>
            <a:endParaRPr lang="zh-CN"/>
          </a:p>
        </c:txPr>
        <c:crossAx val="372110848"/>
        <c:crosses val="autoZero"/>
        <c:crossBetween val="between"/>
        <c:majorUnit val="10"/>
      </c:valAx>
      <c:spPr>
        <a:noFill/>
      </c:spPr>
    </c:plotArea>
    <c:plotVisOnly val="1"/>
    <c:dispBlanksAs val="gap"/>
    <c:showDLblsOverMax val="0"/>
  </c:chart>
  <c:spPr>
    <a:noFill/>
    <a:ln>
      <a:noFill/>
    </a:ln>
  </c:spPr>
  <c:txPr>
    <a:bodyPr/>
    <a:lstStyle/>
    <a:p>
      <a:pPr>
        <a:defRPr sz="800">
          <a:latin typeface="Arial" panose="020B0604020202020204" pitchFamily="34" charset="0"/>
          <a:cs typeface="Arial" panose="020B0604020202020204" pitchFamily="34" charset="0"/>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3423068399774E-2"/>
          <c:y val="0.18406842041752142"/>
          <c:w val="0.95294372595058696"/>
          <c:h val="0.72714673585133338"/>
        </c:manualLayout>
      </c:layout>
      <c:barChart>
        <c:barDir val="col"/>
        <c:grouping val="clustered"/>
        <c:varyColors val="0"/>
        <c:ser>
          <c:idx val="0"/>
          <c:order val="0"/>
          <c:tx>
            <c:strRef>
              <c:f>Sheet1!$B$1</c:f>
              <c:strCache>
                <c:ptCount val="1"/>
                <c:pt idx="0">
                  <c:v>一级覆盖省/自治区/直辖市</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23</c:v>
                </c:pt>
              </c:numCache>
            </c:numRef>
          </c:val>
          <c:extLst>
            <c:ext xmlns:c16="http://schemas.microsoft.com/office/drawing/2014/chart" uri="{C3380CC4-5D6E-409C-BE32-E72D297353CC}">
              <c16:uniqueId val="{00000000-2C76-449E-A3B4-CB77F1FFA459}"/>
            </c:ext>
          </c:extLst>
        </c:ser>
        <c:ser>
          <c:idx val="1"/>
          <c:order val="1"/>
          <c:tx>
            <c:strRef>
              <c:f>Sheet1!$C$1</c:f>
              <c:strCache>
                <c:ptCount val="1"/>
                <c:pt idx="0">
                  <c:v>二级覆盖省/自治区/直辖市</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7</c:v>
                </c:pt>
              </c:numCache>
            </c:numRef>
          </c:val>
          <c:extLst>
            <c:ext xmlns:c16="http://schemas.microsoft.com/office/drawing/2014/chart" uri="{C3380CC4-5D6E-409C-BE32-E72D297353CC}">
              <c16:uniqueId val="{00000001-2C76-449E-A3B4-CB77F1FFA459}"/>
            </c:ext>
          </c:extLst>
        </c:ser>
        <c:dLbls>
          <c:dLblPos val="outEnd"/>
          <c:showLegendKey val="0"/>
          <c:showVal val="1"/>
          <c:showCatName val="0"/>
          <c:showSerName val="0"/>
          <c:showPercent val="0"/>
          <c:showBubbleSize val="0"/>
        </c:dLbls>
        <c:gapWidth val="219"/>
        <c:overlap val="-27"/>
        <c:axId val="1895153680"/>
        <c:axId val="1895151280"/>
      </c:barChart>
      <c:catAx>
        <c:axId val="1895153680"/>
        <c:scaling>
          <c:orientation val="minMax"/>
        </c:scaling>
        <c:delete val="1"/>
        <c:axPos val="b"/>
        <c:numFmt formatCode="General" sourceLinked="1"/>
        <c:majorTickMark val="none"/>
        <c:minorTickMark val="none"/>
        <c:tickLblPos val="nextTo"/>
        <c:crossAx val="1895151280"/>
        <c:crosses val="autoZero"/>
        <c:auto val="1"/>
        <c:lblAlgn val="ctr"/>
        <c:lblOffset val="100"/>
        <c:noMultiLvlLbl val="0"/>
      </c:catAx>
      <c:valAx>
        <c:axId val="1895151280"/>
        <c:scaling>
          <c:orientation val="minMax"/>
          <c:max val="25"/>
        </c:scaling>
        <c:delete val="1"/>
        <c:axPos val="l"/>
        <c:numFmt formatCode="General" sourceLinked="1"/>
        <c:majorTickMark val="out"/>
        <c:minorTickMark val="none"/>
        <c:tickLblPos val="nextTo"/>
        <c:crossAx val="1895153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383636153166194E-2"/>
          <c:y val="4.1759352762692992E-2"/>
          <c:w val="0.95608380136689397"/>
          <c:h val="0.80036356488968285"/>
        </c:manualLayout>
      </c:layout>
      <c:barChart>
        <c:barDir val="col"/>
        <c:grouping val="clustered"/>
        <c:varyColors val="0"/>
        <c:ser>
          <c:idx val="0"/>
          <c:order val="0"/>
          <c:tx>
            <c:strRef>
              <c:f>Sheet1!$B$1</c:f>
              <c:strCache>
                <c:ptCount val="1"/>
                <c:pt idx="0">
                  <c:v>特检收入</c:v>
                </c:pt>
              </c:strCache>
            </c:strRef>
          </c:tx>
          <c:spPr>
            <a:solidFill>
              <a:schemeClr val="accent1"/>
            </a:solidFill>
            <a:ln>
              <a:noFill/>
            </a:ln>
            <a:effectLst/>
          </c:spPr>
          <c:invertIfNegative val="0"/>
          <c:cat>
            <c:numRef>
              <c:f>Sheet1!$A$2:$A$5</c:f>
              <c:numCache>
                <c:formatCode>General</c:formatCode>
                <c:ptCount val="4"/>
                <c:pt idx="0">
                  <c:v>2020</c:v>
                </c:pt>
                <c:pt idx="1">
                  <c:v>2021</c:v>
                </c:pt>
                <c:pt idx="2">
                  <c:v>2022</c:v>
                </c:pt>
                <c:pt idx="3">
                  <c:v>2023</c:v>
                </c:pt>
              </c:numCache>
            </c:numRef>
          </c:cat>
          <c:val>
            <c:numRef>
              <c:f>Sheet1!$B$2:$B$5</c:f>
              <c:numCache>
                <c:formatCode>General</c:formatCode>
                <c:ptCount val="4"/>
                <c:pt idx="0">
                  <c:v>205</c:v>
                </c:pt>
                <c:pt idx="1">
                  <c:v>281</c:v>
                </c:pt>
                <c:pt idx="2">
                  <c:v>385</c:v>
                </c:pt>
                <c:pt idx="3">
                  <c:v>554</c:v>
                </c:pt>
              </c:numCache>
            </c:numRef>
          </c:val>
          <c:extLst>
            <c:ext xmlns:c16="http://schemas.microsoft.com/office/drawing/2014/chart" uri="{C3380CC4-5D6E-409C-BE32-E72D297353CC}">
              <c16:uniqueId val="{00000000-5C56-46A3-A120-B586D3FC1920}"/>
            </c:ext>
          </c:extLst>
        </c:ser>
        <c:dLbls>
          <c:showLegendKey val="0"/>
          <c:showVal val="0"/>
          <c:showCatName val="0"/>
          <c:showSerName val="0"/>
          <c:showPercent val="0"/>
          <c:showBubbleSize val="0"/>
        </c:dLbls>
        <c:gapWidth val="219"/>
        <c:overlap val="-27"/>
        <c:axId val="199818975"/>
        <c:axId val="199819455"/>
      </c:barChart>
      <c:catAx>
        <c:axId val="199818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crossAx val="199819455"/>
        <c:crosses val="autoZero"/>
        <c:auto val="1"/>
        <c:lblAlgn val="ctr"/>
        <c:lblOffset val="100"/>
        <c:noMultiLvlLbl val="0"/>
      </c:catAx>
      <c:valAx>
        <c:axId val="199819455"/>
        <c:scaling>
          <c:orientation val="minMax"/>
        </c:scaling>
        <c:delete val="1"/>
        <c:axPos val="l"/>
        <c:numFmt formatCode="General" sourceLinked="1"/>
        <c:majorTickMark val="none"/>
        <c:minorTickMark val="none"/>
        <c:tickLblPos val="nextTo"/>
        <c:crossAx val="1998189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532411085964351E-2"/>
          <c:y val="0.21135106693678116"/>
          <c:w val="0.90371263987343609"/>
          <c:h val="0.56134726287169001"/>
        </c:manualLayout>
      </c:layout>
      <c:barChart>
        <c:barDir val="col"/>
        <c:grouping val="clustered"/>
        <c:varyColors val="0"/>
        <c:ser>
          <c:idx val="0"/>
          <c:order val="0"/>
          <c:tx>
            <c:strRef>
              <c:f>Sheet1!$B$1</c:f>
              <c:strCache>
                <c:ptCount val="1"/>
                <c:pt idx="0">
                  <c:v>ASP</c:v>
                </c:pt>
              </c:strCache>
            </c:strRef>
          </c:tx>
          <c:spPr>
            <a:solidFill>
              <a:schemeClr val="accent4">
                <a:lumMod val="60000"/>
                <a:lumOff val="40000"/>
              </a:schemeClr>
            </a:solidFill>
            <a:ln>
              <a:noFill/>
            </a:ln>
            <a:effectLst/>
          </c:spPr>
          <c:invertIfNegative val="0"/>
          <c:cat>
            <c:numRef>
              <c:f>Sheet1!$A$2:$A$3</c:f>
              <c:numCache>
                <c:formatCode>General</c:formatCode>
                <c:ptCount val="2"/>
                <c:pt idx="0">
                  <c:v>2022</c:v>
                </c:pt>
                <c:pt idx="1">
                  <c:v>2023</c:v>
                </c:pt>
              </c:numCache>
            </c:numRef>
          </c:cat>
          <c:val>
            <c:numRef>
              <c:f>Sheet1!$B$2:$B$3</c:f>
              <c:numCache>
                <c:formatCode>General</c:formatCode>
                <c:ptCount val="2"/>
                <c:pt idx="0">
                  <c:v>32.700000000000003</c:v>
                </c:pt>
                <c:pt idx="1">
                  <c:v>35.19</c:v>
                </c:pt>
              </c:numCache>
            </c:numRef>
          </c:val>
          <c:extLst>
            <c:ext xmlns:c16="http://schemas.microsoft.com/office/drawing/2014/chart" uri="{C3380CC4-5D6E-409C-BE32-E72D297353CC}">
              <c16:uniqueId val="{00000000-5A0A-4784-935E-309208C8828D}"/>
            </c:ext>
          </c:extLst>
        </c:ser>
        <c:dLbls>
          <c:showLegendKey val="0"/>
          <c:showVal val="0"/>
          <c:showCatName val="0"/>
          <c:showSerName val="0"/>
          <c:showPercent val="0"/>
          <c:showBubbleSize val="0"/>
        </c:dLbls>
        <c:gapWidth val="219"/>
        <c:overlap val="-27"/>
        <c:axId val="199818975"/>
        <c:axId val="199819455"/>
      </c:barChart>
      <c:catAx>
        <c:axId val="199818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CN"/>
          </a:p>
        </c:txPr>
        <c:crossAx val="199819455"/>
        <c:crosses val="autoZero"/>
        <c:auto val="1"/>
        <c:lblAlgn val="ctr"/>
        <c:lblOffset val="100"/>
        <c:noMultiLvlLbl val="0"/>
      </c:catAx>
      <c:valAx>
        <c:axId val="199819455"/>
        <c:scaling>
          <c:orientation val="minMax"/>
        </c:scaling>
        <c:delete val="1"/>
        <c:axPos val="l"/>
        <c:numFmt formatCode="General" sourceLinked="1"/>
        <c:majorTickMark val="none"/>
        <c:minorTickMark val="none"/>
        <c:tickLblPos val="nextTo"/>
        <c:crossAx val="1998189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877122492976283E-2"/>
          <c:y val="0.34461758618971933"/>
          <c:w val="0.96635277311977974"/>
          <c:h val="0.44015016687724445"/>
        </c:manualLayout>
      </c:layout>
      <c:lineChart>
        <c:grouping val="standard"/>
        <c:varyColors val="0"/>
        <c:ser>
          <c:idx val="0"/>
          <c:order val="0"/>
          <c:tx>
            <c:strRef>
              <c:f>Sheet1!$B$1</c:f>
              <c:strCache>
                <c:ptCount val="1"/>
                <c:pt idx="0">
                  <c:v>Series 1</c:v>
                </c:pt>
              </c:strCache>
            </c:strRef>
          </c:tx>
          <c:spPr>
            <a:ln w="28575" cap="rnd">
              <a:solidFill>
                <a:schemeClr val="accent5">
                  <a:lumMod val="40000"/>
                  <a:lumOff val="60000"/>
                </a:schemeClr>
              </a:solidFill>
              <a:round/>
            </a:ln>
            <a:effectLst/>
          </c:spPr>
          <c:marker>
            <c:symbol val="none"/>
          </c:marker>
          <c:dLbls>
            <c:delete val="1"/>
          </c:dLbls>
          <c:cat>
            <c:numRef>
              <c:f>Sheet1!$A$2:$A$12</c:f>
              <c:numCache>
                <c:formatCode>General</c:formatCode>
                <c:ptCount val="11"/>
                <c:pt idx="0">
                  <c:v>1</c:v>
                </c:pt>
                <c:pt idx="1">
                  <c:v>3</c:v>
                </c:pt>
                <c:pt idx="2">
                  <c:v>4</c:v>
                </c:pt>
                <c:pt idx="3">
                  <c:v>5</c:v>
                </c:pt>
                <c:pt idx="4">
                  <c:v>6</c:v>
                </c:pt>
                <c:pt idx="5">
                  <c:v>7</c:v>
                </c:pt>
                <c:pt idx="6">
                  <c:v>8</c:v>
                </c:pt>
                <c:pt idx="7">
                  <c:v>9</c:v>
                </c:pt>
                <c:pt idx="8">
                  <c:v>10</c:v>
                </c:pt>
                <c:pt idx="9">
                  <c:v>11</c:v>
                </c:pt>
                <c:pt idx="10">
                  <c:v>12</c:v>
                </c:pt>
              </c:numCache>
            </c:numRef>
          </c:cat>
          <c:val>
            <c:numRef>
              <c:f>Sheet1!$B$2:$B$12</c:f>
              <c:numCache>
                <c:formatCode>General</c:formatCode>
                <c:ptCount val="11"/>
                <c:pt idx="0">
                  <c:v>1</c:v>
                </c:pt>
                <c:pt idx="1">
                  <c:v>3</c:v>
                </c:pt>
                <c:pt idx="2">
                  <c:v>2</c:v>
                </c:pt>
                <c:pt idx="3">
                  <c:v>4</c:v>
                </c:pt>
                <c:pt idx="4">
                  <c:v>4</c:v>
                </c:pt>
                <c:pt idx="5">
                  <c:v>5</c:v>
                </c:pt>
                <c:pt idx="6">
                  <c:v>4</c:v>
                </c:pt>
                <c:pt idx="7">
                  <c:v>4</c:v>
                </c:pt>
                <c:pt idx="8">
                  <c:v>7</c:v>
                </c:pt>
                <c:pt idx="9">
                  <c:v>6</c:v>
                </c:pt>
                <c:pt idx="10">
                  <c:v>8</c:v>
                </c:pt>
              </c:numCache>
            </c:numRef>
          </c:val>
          <c:smooth val="0"/>
          <c:extLst>
            <c:ext xmlns:c16="http://schemas.microsoft.com/office/drawing/2014/chart" uri="{C3380CC4-5D6E-409C-BE32-E72D297353CC}">
              <c16:uniqueId val="{00000000-798A-42E4-9B26-B528DB889902}"/>
            </c:ext>
          </c:extLst>
        </c:ser>
        <c:dLbls>
          <c:dLblPos val="t"/>
          <c:showLegendKey val="0"/>
          <c:showVal val="1"/>
          <c:showCatName val="0"/>
          <c:showSerName val="0"/>
          <c:showPercent val="0"/>
          <c:showBubbleSize val="0"/>
        </c:dLbls>
        <c:smooth val="0"/>
        <c:axId val="870341631"/>
        <c:axId val="2114810959"/>
      </c:lineChart>
      <c:catAx>
        <c:axId val="870341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crossAx val="2114810959"/>
        <c:crosses val="autoZero"/>
        <c:auto val="1"/>
        <c:lblAlgn val="ctr"/>
        <c:lblOffset val="100"/>
        <c:noMultiLvlLbl val="0"/>
      </c:catAx>
      <c:valAx>
        <c:axId val="2114810959"/>
        <c:scaling>
          <c:orientation val="minMax"/>
        </c:scaling>
        <c:delete val="1"/>
        <c:axPos val="l"/>
        <c:numFmt formatCode="General" sourceLinked="1"/>
        <c:majorTickMark val="none"/>
        <c:minorTickMark val="none"/>
        <c:tickLblPos val="nextTo"/>
        <c:crossAx val="870341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5">
          <a:lumMod val="40000"/>
          <a:lumOff val="60000"/>
        </a:schemeClr>
      </a:solidFill>
    </a:ln>
    <a:effectLst/>
  </c:spPr>
  <c:txPr>
    <a:bodyPr/>
    <a:lstStyle/>
    <a:p>
      <a:pPr>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532411085964351E-2"/>
          <c:y val="0.33787909664388804"/>
          <c:w val="0.90371263987343609"/>
          <c:h val="0.44688865642307568"/>
        </c:manualLayout>
      </c:layout>
      <c:barChart>
        <c:barDir val="col"/>
        <c:grouping val="clustered"/>
        <c:varyColors val="0"/>
        <c:ser>
          <c:idx val="0"/>
          <c:order val="0"/>
          <c:tx>
            <c:strRef>
              <c:f>Sheet1!$B$1</c:f>
              <c:strCache>
                <c:ptCount val="1"/>
                <c:pt idx="0">
                  <c:v>共建</c:v>
                </c:pt>
              </c:strCache>
            </c:strRef>
          </c:tx>
          <c:spPr>
            <a:solidFill>
              <a:schemeClr val="accent5">
                <a:lumMod val="40000"/>
                <a:lumOff val="60000"/>
              </a:schemeClr>
            </a:solidFill>
            <a:ln>
              <a:noFill/>
            </a:ln>
            <a:effectLst/>
          </c:spPr>
          <c:invertIfNegative val="0"/>
          <c:cat>
            <c:numRef>
              <c:f>Sheet1!$A$2:$A$3</c:f>
              <c:numCache>
                <c:formatCode>General</c:formatCode>
                <c:ptCount val="2"/>
                <c:pt idx="0">
                  <c:v>2022</c:v>
                </c:pt>
                <c:pt idx="1">
                  <c:v>2023</c:v>
                </c:pt>
              </c:numCache>
            </c:numRef>
          </c:cat>
          <c:val>
            <c:numRef>
              <c:f>Sheet1!$B$2:$B$3</c:f>
              <c:numCache>
                <c:formatCode>General</c:formatCode>
                <c:ptCount val="2"/>
                <c:pt idx="0">
                  <c:v>1</c:v>
                </c:pt>
                <c:pt idx="1">
                  <c:v>1.59</c:v>
                </c:pt>
              </c:numCache>
            </c:numRef>
          </c:val>
          <c:extLst>
            <c:ext xmlns:c16="http://schemas.microsoft.com/office/drawing/2014/chart" uri="{C3380CC4-5D6E-409C-BE32-E72D297353CC}">
              <c16:uniqueId val="{00000000-51D7-4073-A90E-654323B73B33}"/>
            </c:ext>
          </c:extLst>
        </c:ser>
        <c:dLbls>
          <c:showLegendKey val="0"/>
          <c:showVal val="0"/>
          <c:showCatName val="0"/>
          <c:showSerName val="0"/>
          <c:showPercent val="0"/>
          <c:showBubbleSize val="0"/>
        </c:dLbls>
        <c:gapWidth val="219"/>
        <c:overlap val="-27"/>
        <c:axId val="199818975"/>
        <c:axId val="199819455"/>
      </c:barChart>
      <c:catAx>
        <c:axId val="199818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crossAx val="199819455"/>
        <c:crosses val="autoZero"/>
        <c:auto val="1"/>
        <c:lblAlgn val="ctr"/>
        <c:lblOffset val="100"/>
        <c:noMultiLvlLbl val="0"/>
      </c:catAx>
      <c:valAx>
        <c:axId val="199819455"/>
        <c:scaling>
          <c:orientation val="minMax"/>
        </c:scaling>
        <c:delete val="1"/>
        <c:axPos val="l"/>
        <c:numFmt formatCode="General" sourceLinked="1"/>
        <c:majorTickMark val="none"/>
        <c:minorTickMark val="none"/>
        <c:tickLblPos val="nextTo"/>
        <c:crossAx val="1998189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5">
          <a:lumMod val="40000"/>
          <a:lumOff val="60000"/>
        </a:schemeClr>
      </a:solidFill>
    </a:ln>
    <a:effectLst/>
  </c:spPr>
  <c:txPr>
    <a:bodyPr/>
    <a:lstStyle/>
    <a:p>
      <a:pPr>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532411085964351E-2"/>
          <c:y val="0.33787909664388804"/>
          <c:w val="0.90371263987343609"/>
          <c:h val="0.44688865642307568"/>
        </c:manualLayout>
      </c:layout>
      <c:barChart>
        <c:barDir val="col"/>
        <c:grouping val="clustered"/>
        <c:varyColors val="0"/>
        <c:ser>
          <c:idx val="0"/>
          <c:order val="0"/>
          <c:tx>
            <c:strRef>
              <c:f>Sheet1!$B$1</c:f>
              <c:strCache>
                <c:ptCount val="1"/>
                <c:pt idx="0">
                  <c:v>共建</c:v>
                </c:pt>
              </c:strCache>
            </c:strRef>
          </c:tx>
          <c:spPr>
            <a:solidFill>
              <a:schemeClr val="accent5">
                <a:lumMod val="40000"/>
                <a:lumOff val="60000"/>
              </a:schemeClr>
            </a:solidFill>
            <a:ln>
              <a:noFill/>
            </a:ln>
            <a:effectLst/>
          </c:spPr>
          <c:invertIfNegative val="0"/>
          <c:cat>
            <c:numRef>
              <c:f>Sheet1!$A$2:$A$3</c:f>
              <c:numCache>
                <c:formatCode>General</c:formatCode>
                <c:ptCount val="2"/>
                <c:pt idx="0">
                  <c:v>2022</c:v>
                </c:pt>
                <c:pt idx="1">
                  <c:v>2023</c:v>
                </c:pt>
              </c:numCache>
            </c:numRef>
          </c:cat>
          <c:val>
            <c:numRef>
              <c:f>Sheet1!$B$2:$B$3</c:f>
              <c:numCache>
                <c:formatCode>General</c:formatCode>
                <c:ptCount val="2"/>
                <c:pt idx="0">
                  <c:v>75</c:v>
                </c:pt>
                <c:pt idx="1">
                  <c:v>123</c:v>
                </c:pt>
              </c:numCache>
            </c:numRef>
          </c:val>
          <c:extLst>
            <c:ext xmlns:c16="http://schemas.microsoft.com/office/drawing/2014/chart" uri="{C3380CC4-5D6E-409C-BE32-E72D297353CC}">
              <c16:uniqueId val="{00000000-F278-4560-BF54-0A556A2613F9}"/>
            </c:ext>
          </c:extLst>
        </c:ser>
        <c:dLbls>
          <c:showLegendKey val="0"/>
          <c:showVal val="0"/>
          <c:showCatName val="0"/>
          <c:showSerName val="0"/>
          <c:showPercent val="0"/>
          <c:showBubbleSize val="0"/>
        </c:dLbls>
        <c:gapWidth val="219"/>
        <c:overlap val="-27"/>
        <c:axId val="199818975"/>
        <c:axId val="199819455"/>
      </c:barChart>
      <c:catAx>
        <c:axId val="199818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crossAx val="199819455"/>
        <c:crosses val="autoZero"/>
        <c:auto val="1"/>
        <c:lblAlgn val="ctr"/>
        <c:lblOffset val="100"/>
        <c:noMultiLvlLbl val="0"/>
      </c:catAx>
      <c:valAx>
        <c:axId val="199819455"/>
        <c:scaling>
          <c:orientation val="minMax"/>
        </c:scaling>
        <c:delete val="1"/>
        <c:axPos val="l"/>
        <c:numFmt formatCode="General" sourceLinked="1"/>
        <c:majorTickMark val="none"/>
        <c:minorTickMark val="none"/>
        <c:tickLblPos val="nextTo"/>
        <c:crossAx val="1998189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5">
          <a:lumMod val="40000"/>
          <a:lumOff val="60000"/>
        </a:schemeClr>
      </a:solidFill>
    </a:ln>
    <a:effectLst/>
  </c:spPr>
  <c:txPr>
    <a:bodyPr/>
    <a:lstStyle/>
    <a:p>
      <a:pPr>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532411085964351E-2"/>
          <c:y val="0.33787909664388804"/>
          <c:w val="0.90371263987343609"/>
          <c:h val="0.44688865642307568"/>
        </c:manualLayout>
      </c:layout>
      <c:barChart>
        <c:barDir val="col"/>
        <c:grouping val="clustered"/>
        <c:varyColors val="0"/>
        <c:ser>
          <c:idx val="0"/>
          <c:order val="0"/>
          <c:tx>
            <c:strRef>
              <c:f>Sheet1!$B$1</c:f>
              <c:strCache>
                <c:ptCount val="1"/>
                <c:pt idx="0">
                  <c:v>高新</c:v>
                </c:pt>
              </c:strCache>
            </c:strRef>
          </c:tx>
          <c:spPr>
            <a:solidFill>
              <a:schemeClr val="accent5">
                <a:lumMod val="40000"/>
                <a:lumOff val="60000"/>
              </a:schemeClr>
            </a:solidFill>
            <a:ln>
              <a:noFill/>
            </a:ln>
            <a:effectLst/>
          </c:spPr>
          <c:invertIfNegative val="0"/>
          <c:cat>
            <c:numRef>
              <c:f>Sheet1!$A$2:$A$3</c:f>
              <c:numCache>
                <c:formatCode>General</c:formatCode>
                <c:ptCount val="2"/>
                <c:pt idx="0">
                  <c:v>2022</c:v>
                </c:pt>
                <c:pt idx="1">
                  <c:v>2023</c:v>
                </c:pt>
              </c:numCache>
            </c:numRef>
          </c:cat>
          <c:val>
            <c:numRef>
              <c:f>Sheet1!$B$2:$B$3</c:f>
              <c:numCache>
                <c:formatCode>General</c:formatCode>
                <c:ptCount val="2"/>
                <c:pt idx="0">
                  <c:v>9</c:v>
                </c:pt>
                <c:pt idx="1">
                  <c:v>12</c:v>
                </c:pt>
              </c:numCache>
            </c:numRef>
          </c:val>
          <c:extLst>
            <c:ext xmlns:c16="http://schemas.microsoft.com/office/drawing/2014/chart" uri="{C3380CC4-5D6E-409C-BE32-E72D297353CC}">
              <c16:uniqueId val="{00000000-6C1D-42D3-9338-7D06EB911491}"/>
            </c:ext>
          </c:extLst>
        </c:ser>
        <c:dLbls>
          <c:showLegendKey val="0"/>
          <c:showVal val="0"/>
          <c:showCatName val="0"/>
          <c:showSerName val="0"/>
          <c:showPercent val="0"/>
          <c:showBubbleSize val="0"/>
        </c:dLbls>
        <c:gapWidth val="219"/>
        <c:overlap val="-27"/>
        <c:axId val="199818975"/>
        <c:axId val="199819455"/>
      </c:barChart>
      <c:catAx>
        <c:axId val="199818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crossAx val="199819455"/>
        <c:crosses val="autoZero"/>
        <c:auto val="1"/>
        <c:lblAlgn val="ctr"/>
        <c:lblOffset val="100"/>
        <c:noMultiLvlLbl val="0"/>
      </c:catAx>
      <c:valAx>
        <c:axId val="199819455"/>
        <c:scaling>
          <c:orientation val="minMax"/>
          <c:min val="5"/>
        </c:scaling>
        <c:delete val="0"/>
        <c:axPos val="l"/>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998189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5">
          <a:lumMod val="40000"/>
          <a:lumOff val="60000"/>
        </a:schemeClr>
      </a:solid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0.0654</cdr:x>
      <cdr:y>0.04547</cdr:y>
    </cdr:from>
    <cdr:to>
      <cdr:x>0.22889</cdr:x>
      <cdr:y>0.1625</cdr:y>
    </cdr:to>
    <cdr:sp macro="" textlink="">
      <cdr:nvSpPr>
        <cdr:cNvPr id="2" name="Text Placeholder 19">
          <a:extLst xmlns:a="http://schemas.openxmlformats.org/drawingml/2006/main">
            <a:ext uri="{FF2B5EF4-FFF2-40B4-BE49-F238E27FC236}">
              <a16:creationId xmlns:a16="http://schemas.microsoft.com/office/drawing/2014/main" id="{0B2209CA-57F5-ED64-6AF4-CC119A2F653F}"/>
            </a:ext>
          </a:extLst>
        </cdr:cNvPr>
        <cdr:cNvSpPr>
          <a:spLocks xmlns:a="http://schemas.openxmlformats.org/drawingml/2006/main" noGrp="1"/>
        </cdr:cNvSpPr>
      </cdr:nvSpPr>
      <cdr:spPr>
        <a:xfrm xmlns:a="http://schemas.openxmlformats.org/drawingml/2006/main">
          <a:off x="322468" y="58527"/>
          <a:ext cx="806139" cy="150607"/>
        </a:xfrm>
        <a:prstGeom xmlns:a="http://schemas.openxmlformats.org/drawingml/2006/main" prst="rect">
          <a:avLst/>
        </a:prstGeom>
      </cdr:spPr>
      <cdr:txBody>
        <a:bodyPr xmlns:a="http://schemas.openxmlformats.org/drawingml/2006/main" vert="horz" lIns="0" tIns="0" rIns="0" bIns="0" rtlCol="0">
          <a:noAutofit/>
        </a:bodyPr>
        <a:lstStyle xmlns:a="http://schemas.openxmlformats.org/drawingml/2006/main">
          <a:lvl1pPr marL="0" indent="0" algn="l" defTabSz="752833" rtl="0" eaLnBrk="1" latinLnBrk="0" hangingPunct="1">
            <a:spcBef>
              <a:spcPts val="0"/>
            </a:spcBef>
            <a:spcAft>
              <a:spcPts val="329"/>
            </a:spcAft>
            <a:buClr>
              <a:schemeClr val="tx2"/>
            </a:buClr>
            <a:buSzPct val="115000"/>
            <a:buFont typeface="Arial" panose="020B0604020202020204" pitchFamily="34" charset="0"/>
            <a:buNone/>
            <a:tabLst>
              <a:tab pos="9036101" algn="r"/>
            </a:tabLst>
            <a:defRPr sz="800" kern="1200" baseline="0">
              <a:solidFill>
                <a:schemeClr val="tx1"/>
              </a:solidFill>
              <a:latin typeface="Arial" panose="020B0604020202020204" pitchFamily="34" charset="0"/>
              <a:ea typeface="+mn-ea"/>
              <a:cs typeface="Arial" panose="020B0604020202020204" pitchFamily="34" charset="0"/>
            </a:defRPr>
          </a:lvl1pPr>
          <a:lvl2pPr marL="193481" indent="-94126" algn="l" defTabSz="839257" rtl="0" eaLnBrk="1" latinLnBrk="0" hangingPunct="1">
            <a:spcBef>
              <a:spcPts val="0"/>
            </a:spcBef>
            <a:spcAft>
              <a:spcPts val="329"/>
            </a:spcAft>
            <a:buClr>
              <a:schemeClr val="tx2"/>
            </a:buClr>
            <a:buSzPct val="100000"/>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2pPr>
          <a:lvl3pPr marL="287607" indent="-94126" algn="l" defTabSz="752833" rtl="0" eaLnBrk="1" latinLnBrk="0" hangingPunct="1">
            <a:spcBef>
              <a:spcPts val="0"/>
            </a:spcBef>
            <a:spcAft>
              <a:spcPts val="329"/>
            </a:spcAft>
            <a:buClr>
              <a:schemeClr val="tx2"/>
            </a:buClr>
            <a:buFont typeface="Courier New" panose="02070309020205020404" pitchFamily="49" charset="0"/>
            <a:buChar char="o"/>
            <a:defRPr sz="800" kern="1200" baseline="0">
              <a:solidFill>
                <a:schemeClr val="tx1"/>
              </a:solidFill>
              <a:latin typeface="Arial" panose="020B0604020202020204" pitchFamily="34" charset="0"/>
              <a:ea typeface="+mn-ea"/>
              <a:cs typeface="Arial" panose="020B0604020202020204" pitchFamily="34" charset="0"/>
            </a:defRPr>
          </a:lvl3pPr>
          <a:lvl4pPr marL="375197" indent="-91511" algn="l" defTabSz="839257" rtl="0" eaLnBrk="1" latinLnBrk="0" hangingPunct="1">
            <a:spcBef>
              <a:spcPts val="0"/>
            </a:spcBef>
            <a:spcAft>
              <a:spcPts val="329"/>
            </a:spcAft>
            <a:buClr>
              <a:schemeClr val="tx2"/>
            </a:buClr>
            <a:buSzPct val="100000"/>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4pPr>
          <a:lvl5pPr marL="468016" indent="0" algn="l" defTabSz="839257" rtl="0" eaLnBrk="1" latinLnBrk="0" hangingPunct="1">
            <a:spcBef>
              <a:spcPts val="0"/>
            </a:spcBef>
            <a:spcAft>
              <a:spcPts val="329"/>
            </a:spcAft>
            <a:buClr>
              <a:schemeClr val="tx2"/>
            </a:buClr>
            <a:buSzPct val="115000"/>
            <a:buFont typeface="Arial" panose="020B0604020202020204" pitchFamily="34" charset="0"/>
            <a:buNone/>
            <a:defRPr sz="659" kern="1200">
              <a:solidFill>
                <a:schemeClr val="tx1"/>
              </a:solidFill>
              <a:latin typeface="Arial" panose="020B0604020202020204" pitchFamily="34" charset="0"/>
              <a:ea typeface="+mn-ea"/>
              <a:cs typeface="Arial" panose="020B0604020202020204" pitchFamily="34" charset="0"/>
            </a:defRPr>
          </a:lvl5pPr>
          <a:lvl6pPr marL="460172" indent="-83668" algn="l" defTabSz="752833" rtl="0" eaLnBrk="1" latinLnBrk="0" hangingPunct="1">
            <a:spcBef>
              <a:spcPct val="20000"/>
            </a:spcBef>
            <a:buFont typeface="Arial" panose="020B0604020202020204" pitchFamily="34" charset="0"/>
            <a:buChar char="–"/>
            <a:defRPr sz="659" kern="1200">
              <a:solidFill>
                <a:schemeClr val="tx1"/>
              </a:solidFill>
              <a:latin typeface="+mn-lt"/>
              <a:ea typeface="+mn-ea"/>
              <a:cs typeface="+mn-cs"/>
            </a:defRPr>
          </a:lvl6pPr>
          <a:lvl7pPr marL="2446705"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7pPr>
          <a:lvl8pPr marL="2823123"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8pPr>
          <a:lvl9pPr marL="3199537"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9pPr>
        </a:lstStyle>
        <a:p xmlns:a="http://schemas.openxmlformats.org/drawingml/2006/main">
          <a:r>
            <a:rPr lang="zh-CN" altLang="en-US" dirty="0"/>
            <a:t>人民币百万</a:t>
          </a:r>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0.0624</cdr:x>
      <cdr:y>0.0193</cdr:y>
    </cdr:from>
    <cdr:to>
      <cdr:x>0.2259</cdr:x>
      <cdr:y>0.13632</cdr:y>
    </cdr:to>
    <cdr:sp macro="" textlink="">
      <cdr:nvSpPr>
        <cdr:cNvPr id="2" name="Text Placeholder 19">
          <a:extLst xmlns:a="http://schemas.openxmlformats.org/drawingml/2006/main">
            <a:ext uri="{FF2B5EF4-FFF2-40B4-BE49-F238E27FC236}">
              <a16:creationId xmlns:a16="http://schemas.microsoft.com/office/drawing/2014/main" id="{DDEEABB6-09CE-B819-DD86-B1267652F9BE}"/>
            </a:ext>
          </a:extLst>
        </cdr:cNvPr>
        <cdr:cNvSpPr>
          <a:spLocks xmlns:a="http://schemas.openxmlformats.org/drawingml/2006/main" noGrp="1"/>
        </cdr:cNvSpPr>
      </cdr:nvSpPr>
      <cdr:spPr>
        <a:xfrm xmlns:a="http://schemas.openxmlformats.org/drawingml/2006/main">
          <a:off x="307703" y="24834"/>
          <a:ext cx="806139" cy="150607"/>
        </a:xfrm>
        <a:prstGeom xmlns:a="http://schemas.openxmlformats.org/drawingml/2006/main" prst="rect">
          <a:avLst/>
        </a:prstGeom>
      </cdr:spPr>
      <cdr:txBody>
        <a:bodyPr xmlns:a="http://schemas.openxmlformats.org/drawingml/2006/main" vert="horz" lIns="0" tIns="0" rIns="0" bIns="0" rtlCol="0">
          <a:noAutofit/>
        </a:bodyPr>
        <a:lstStyle xmlns:a="http://schemas.openxmlformats.org/drawingml/2006/main">
          <a:lvl1pPr marL="0" indent="0" algn="l" defTabSz="752833" rtl="0" eaLnBrk="1" latinLnBrk="0" hangingPunct="1">
            <a:spcBef>
              <a:spcPts val="0"/>
            </a:spcBef>
            <a:spcAft>
              <a:spcPts val="329"/>
            </a:spcAft>
            <a:buClr>
              <a:schemeClr val="tx2"/>
            </a:buClr>
            <a:buSzPct val="115000"/>
            <a:buFont typeface="Arial" panose="020B0604020202020204" pitchFamily="34" charset="0"/>
            <a:buNone/>
            <a:tabLst>
              <a:tab pos="9036101" algn="r"/>
            </a:tabLst>
            <a:defRPr sz="800" kern="1200" baseline="0">
              <a:solidFill>
                <a:schemeClr val="tx1"/>
              </a:solidFill>
              <a:latin typeface="Arial" panose="020B0604020202020204" pitchFamily="34" charset="0"/>
              <a:ea typeface="+mn-ea"/>
              <a:cs typeface="Arial" panose="020B0604020202020204" pitchFamily="34" charset="0"/>
            </a:defRPr>
          </a:lvl1pPr>
          <a:lvl2pPr marL="193481" indent="-94126" algn="l" defTabSz="839257" rtl="0" eaLnBrk="1" latinLnBrk="0" hangingPunct="1">
            <a:spcBef>
              <a:spcPts val="0"/>
            </a:spcBef>
            <a:spcAft>
              <a:spcPts val="329"/>
            </a:spcAft>
            <a:buClr>
              <a:schemeClr val="tx2"/>
            </a:buClr>
            <a:buSzPct val="100000"/>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2pPr>
          <a:lvl3pPr marL="287607" indent="-94126" algn="l" defTabSz="752833" rtl="0" eaLnBrk="1" latinLnBrk="0" hangingPunct="1">
            <a:spcBef>
              <a:spcPts val="0"/>
            </a:spcBef>
            <a:spcAft>
              <a:spcPts val="329"/>
            </a:spcAft>
            <a:buClr>
              <a:schemeClr val="tx2"/>
            </a:buClr>
            <a:buFont typeface="Courier New" panose="02070309020205020404" pitchFamily="49" charset="0"/>
            <a:buChar char="o"/>
            <a:defRPr sz="800" kern="1200" baseline="0">
              <a:solidFill>
                <a:schemeClr val="tx1"/>
              </a:solidFill>
              <a:latin typeface="Arial" panose="020B0604020202020204" pitchFamily="34" charset="0"/>
              <a:ea typeface="+mn-ea"/>
              <a:cs typeface="Arial" panose="020B0604020202020204" pitchFamily="34" charset="0"/>
            </a:defRPr>
          </a:lvl3pPr>
          <a:lvl4pPr marL="375197" indent="-91511" algn="l" defTabSz="839257" rtl="0" eaLnBrk="1" latinLnBrk="0" hangingPunct="1">
            <a:spcBef>
              <a:spcPts val="0"/>
            </a:spcBef>
            <a:spcAft>
              <a:spcPts val="329"/>
            </a:spcAft>
            <a:buClr>
              <a:schemeClr val="tx2"/>
            </a:buClr>
            <a:buSzPct val="100000"/>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4pPr>
          <a:lvl5pPr marL="468016" indent="0" algn="l" defTabSz="839257" rtl="0" eaLnBrk="1" latinLnBrk="0" hangingPunct="1">
            <a:spcBef>
              <a:spcPts val="0"/>
            </a:spcBef>
            <a:spcAft>
              <a:spcPts val="329"/>
            </a:spcAft>
            <a:buClr>
              <a:schemeClr val="tx2"/>
            </a:buClr>
            <a:buSzPct val="115000"/>
            <a:buFont typeface="Arial" panose="020B0604020202020204" pitchFamily="34" charset="0"/>
            <a:buNone/>
            <a:defRPr sz="659" kern="1200">
              <a:solidFill>
                <a:schemeClr val="tx1"/>
              </a:solidFill>
              <a:latin typeface="Arial" panose="020B0604020202020204" pitchFamily="34" charset="0"/>
              <a:ea typeface="+mn-ea"/>
              <a:cs typeface="Arial" panose="020B0604020202020204" pitchFamily="34" charset="0"/>
            </a:defRPr>
          </a:lvl5pPr>
          <a:lvl6pPr marL="460172" indent="-83668" algn="l" defTabSz="752833" rtl="0" eaLnBrk="1" latinLnBrk="0" hangingPunct="1">
            <a:spcBef>
              <a:spcPct val="20000"/>
            </a:spcBef>
            <a:buFont typeface="Arial" panose="020B0604020202020204" pitchFamily="34" charset="0"/>
            <a:buChar char="–"/>
            <a:defRPr sz="659" kern="1200">
              <a:solidFill>
                <a:schemeClr val="tx1"/>
              </a:solidFill>
              <a:latin typeface="+mn-lt"/>
              <a:ea typeface="+mn-ea"/>
              <a:cs typeface="+mn-cs"/>
            </a:defRPr>
          </a:lvl6pPr>
          <a:lvl7pPr marL="2446705"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7pPr>
          <a:lvl8pPr marL="2823123"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8pPr>
          <a:lvl9pPr marL="3199537"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9pPr>
        </a:lstStyle>
        <a:p xmlns:a="http://schemas.openxmlformats.org/drawingml/2006/main">
          <a:r>
            <a:rPr lang="zh-CN" altLang="en-US" dirty="0"/>
            <a:t>人民币百万</a:t>
          </a:r>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5"/>
            <a:ext cx="3038476" cy="464980"/>
          </a:xfrm>
          <a:prstGeom prst="rect">
            <a:avLst/>
          </a:prstGeom>
        </p:spPr>
        <p:txBody>
          <a:bodyPr vert="horz" lIns="89630" tIns="44816" rIns="89630" bIns="44816" rtlCol="0"/>
          <a:lstStyle>
            <a:lvl1pPr algn="l">
              <a:defRPr sz="1100"/>
            </a:lvl1pPr>
          </a:lstStyle>
          <a:p>
            <a:endParaRPr lang="en-US"/>
          </a:p>
        </p:txBody>
      </p:sp>
      <p:sp>
        <p:nvSpPr>
          <p:cNvPr id="3" name="Date Placeholder 2"/>
          <p:cNvSpPr>
            <a:spLocks noGrp="1"/>
          </p:cNvSpPr>
          <p:nvPr>
            <p:ph type="dt" sz="quarter" idx="1"/>
          </p:nvPr>
        </p:nvSpPr>
        <p:spPr>
          <a:xfrm>
            <a:off x="3970342" y="5"/>
            <a:ext cx="3038476" cy="464980"/>
          </a:xfrm>
          <a:prstGeom prst="rect">
            <a:avLst/>
          </a:prstGeom>
        </p:spPr>
        <p:txBody>
          <a:bodyPr vert="horz" lIns="89630" tIns="44816" rIns="89630" bIns="44816" rtlCol="0"/>
          <a:lstStyle>
            <a:lvl1pPr algn="r">
              <a:defRPr sz="1100"/>
            </a:lvl1pPr>
          </a:lstStyle>
          <a:p>
            <a:fld id="{F779A121-15AD-4015-A097-E46565FA9CD6}" type="datetimeFigureOut">
              <a:rPr lang="en-US" smtClean="0"/>
              <a:t>8/13/2024</a:t>
            </a:fld>
            <a:endParaRPr lang="en-US"/>
          </a:p>
        </p:txBody>
      </p:sp>
      <p:sp>
        <p:nvSpPr>
          <p:cNvPr id="4" name="Footer Placeholder 3"/>
          <p:cNvSpPr>
            <a:spLocks noGrp="1"/>
          </p:cNvSpPr>
          <p:nvPr>
            <p:ph type="ftr" sz="quarter" idx="2"/>
          </p:nvPr>
        </p:nvSpPr>
        <p:spPr>
          <a:xfrm>
            <a:off x="6" y="8829826"/>
            <a:ext cx="3038476" cy="464980"/>
          </a:xfrm>
          <a:prstGeom prst="rect">
            <a:avLst/>
          </a:prstGeom>
        </p:spPr>
        <p:txBody>
          <a:bodyPr vert="horz" lIns="89630" tIns="44816" rIns="89630" bIns="44816" rtlCol="0" anchor="b"/>
          <a:lstStyle>
            <a:lvl1pPr algn="l">
              <a:defRPr sz="1100"/>
            </a:lvl1pPr>
          </a:lstStyle>
          <a:p>
            <a:endParaRPr lang="en-US"/>
          </a:p>
        </p:txBody>
      </p:sp>
      <p:sp>
        <p:nvSpPr>
          <p:cNvPr id="5" name="Slide Number Placeholder 4"/>
          <p:cNvSpPr>
            <a:spLocks noGrp="1"/>
          </p:cNvSpPr>
          <p:nvPr>
            <p:ph type="sldNum" sz="quarter" idx="3"/>
          </p:nvPr>
        </p:nvSpPr>
        <p:spPr>
          <a:xfrm>
            <a:off x="3970342" y="8829826"/>
            <a:ext cx="3038476" cy="464980"/>
          </a:xfrm>
          <a:prstGeom prst="rect">
            <a:avLst/>
          </a:prstGeom>
        </p:spPr>
        <p:txBody>
          <a:bodyPr vert="horz" lIns="89630" tIns="44816" rIns="89630" bIns="44816" rtlCol="0" anchor="b"/>
          <a:lstStyle>
            <a:lvl1pPr algn="r">
              <a:defRPr sz="1100"/>
            </a:lvl1pPr>
          </a:lstStyle>
          <a:p>
            <a:fld id="{D50F3211-BAE5-4D37-8CBA-FA143A9CD83B}" type="slidenum">
              <a:rPr lang="en-US" smtClean="0"/>
              <a:t>‹#›</a:t>
            </a:fld>
            <a:endParaRPr lang="en-US"/>
          </a:p>
        </p:txBody>
      </p:sp>
    </p:spTree>
    <p:extLst>
      <p:ext uri="{BB962C8B-B14F-4D97-AF65-F5344CB8AC3E}">
        <p14:creationId xmlns:p14="http://schemas.microsoft.com/office/powerpoint/2010/main" val="18256187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37840" cy="464820"/>
          </a:xfrm>
          <a:prstGeom prst="rect">
            <a:avLst/>
          </a:prstGeom>
        </p:spPr>
        <p:txBody>
          <a:bodyPr vert="horz" lIns="90994" tIns="45495" rIns="90994" bIns="45495" rtlCol="0"/>
          <a:lstStyle>
            <a:lvl1pPr algn="l">
              <a:defRPr sz="1100"/>
            </a:lvl1pPr>
          </a:lstStyle>
          <a:p>
            <a:endParaRPr lang="en-US"/>
          </a:p>
        </p:txBody>
      </p:sp>
      <p:sp>
        <p:nvSpPr>
          <p:cNvPr id="3" name="Date Placeholder 2"/>
          <p:cNvSpPr>
            <a:spLocks noGrp="1"/>
          </p:cNvSpPr>
          <p:nvPr>
            <p:ph type="dt" idx="1"/>
          </p:nvPr>
        </p:nvSpPr>
        <p:spPr>
          <a:xfrm>
            <a:off x="3970940" y="4"/>
            <a:ext cx="3037840" cy="464820"/>
          </a:xfrm>
          <a:prstGeom prst="rect">
            <a:avLst/>
          </a:prstGeom>
        </p:spPr>
        <p:txBody>
          <a:bodyPr vert="horz" lIns="90994" tIns="45495" rIns="90994" bIns="45495" rtlCol="0"/>
          <a:lstStyle>
            <a:lvl1pPr algn="r">
              <a:defRPr sz="1100"/>
            </a:lvl1pPr>
          </a:lstStyle>
          <a:p>
            <a:fld id="{60B08DE8-51B9-4DE8-800F-61BCDCB92578}" type="datetimeFigureOut">
              <a:rPr lang="en-US" smtClean="0"/>
              <a:t>8/13/2024</a:t>
            </a:fld>
            <a:endParaRPr lang="en-US"/>
          </a:p>
        </p:txBody>
      </p:sp>
      <p:sp>
        <p:nvSpPr>
          <p:cNvPr id="4" name="Slide Image Placeholder 3"/>
          <p:cNvSpPr>
            <a:spLocks noGrp="1" noRot="1" noChangeAspect="1"/>
          </p:cNvSpPr>
          <p:nvPr>
            <p:ph type="sldImg" idx="2"/>
          </p:nvPr>
        </p:nvSpPr>
        <p:spPr>
          <a:xfrm>
            <a:off x="403225" y="696913"/>
            <a:ext cx="6203950" cy="3486150"/>
          </a:xfrm>
          <a:prstGeom prst="rect">
            <a:avLst/>
          </a:prstGeom>
          <a:noFill/>
          <a:ln w="12700">
            <a:solidFill>
              <a:prstClr val="black"/>
            </a:solidFill>
          </a:ln>
        </p:spPr>
        <p:txBody>
          <a:bodyPr vert="horz" lIns="90994" tIns="45495" rIns="90994" bIns="45495"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0994" tIns="45495" rIns="90994" bIns="45495"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0994" tIns="45495" rIns="90994" bIns="45495" rtlCol="0" anchor="b"/>
          <a:lstStyle>
            <a:lvl1pPr algn="l">
              <a:defRPr sz="1100"/>
            </a:lvl1pPr>
          </a:lstStyle>
          <a:p>
            <a:endParaRPr lang="en-US"/>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0994" tIns="45495" rIns="90994" bIns="45495" rtlCol="0" anchor="b"/>
          <a:lstStyle>
            <a:lvl1pPr algn="r">
              <a:defRPr sz="1100"/>
            </a:lvl1pPr>
          </a:lstStyle>
          <a:p>
            <a:fld id="{3966A25E-58F8-441D-AA5C-F9CE201FCD08}" type="slidenum">
              <a:rPr lang="en-US" smtClean="0"/>
              <a:t>‹#›</a:t>
            </a:fld>
            <a:endParaRPr lang="en-US"/>
          </a:p>
        </p:txBody>
      </p:sp>
    </p:spTree>
    <p:extLst>
      <p:ext uri="{BB962C8B-B14F-4D97-AF65-F5344CB8AC3E}">
        <p14:creationId xmlns:p14="http://schemas.microsoft.com/office/powerpoint/2010/main" val="343837999"/>
      </p:ext>
    </p:extLst>
  </p:cSld>
  <p:clrMap bg1="lt1" tx1="dk1" bg2="lt2" tx2="dk2" accent1="accent1" accent2="accent2" accent3="accent3" accent4="accent4" accent5="accent5" accent6="accent6" hlink="hlink" folHlink="folHlink"/>
  <p:hf hdr="0" ftr="0" dt="0"/>
  <p:notesStyle>
    <a:lvl1pPr marL="0" algn="l" defTabSz="1018824"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509412" algn="l" defTabSz="1018824" rtl="0" eaLnBrk="1" latinLnBrk="0" hangingPunct="1">
      <a:defRPr sz="1000" kern="1200">
        <a:solidFill>
          <a:schemeClr val="tx1"/>
        </a:solidFill>
        <a:latin typeface="Arial" panose="020B0604020202020204" pitchFamily="34" charset="0"/>
        <a:ea typeface="+mn-ea"/>
        <a:cs typeface="Arial" panose="020B0604020202020204" pitchFamily="34" charset="0"/>
      </a:defRPr>
    </a:lvl2pPr>
    <a:lvl3pPr marL="1018824" algn="l" defTabSz="1018824" rtl="0" eaLnBrk="1" latinLnBrk="0" hangingPunct="1">
      <a:defRPr sz="1000" kern="1200">
        <a:solidFill>
          <a:schemeClr val="tx1"/>
        </a:solidFill>
        <a:latin typeface="Arial" panose="020B0604020202020204" pitchFamily="34" charset="0"/>
        <a:ea typeface="+mn-ea"/>
        <a:cs typeface="Arial" panose="020B0604020202020204" pitchFamily="34" charset="0"/>
      </a:defRPr>
    </a:lvl3pPr>
    <a:lvl4pPr marL="1528237" algn="l" defTabSz="1018824" rtl="0" eaLnBrk="1" latinLnBrk="0" hangingPunct="1">
      <a:defRPr sz="1000" kern="1200">
        <a:solidFill>
          <a:schemeClr val="tx1"/>
        </a:solidFill>
        <a:latin typeface="Arial" panose="020B0604020202020204" pitchFamily="34" charset="0"/>
        <a:ea typeface="+mn-ea"/>
        <a:cs typeface="Arial" panose="020B0604020202020204" pitchFamily="34" charset="0"/>
      </a:defRPr>
    </a:lvl4pPr>
    <a:lvl5pPr marL="2037649" algn="l" defTabSz="1018824" rtl="0" eaLnBrk="1" latinLnBrk="0" hangingPunct="1">
      <a:defRPr sz="1000" kern="1200">
        <a:solidFill>
          <a:schemeClr val="tx1"/>
        </a:solidFill>
        <a:latin typeface="Arial" panose="020B0604020202020204" pitchFamily="34" charset="0"/>
        <a:ea typeface="+mn-ea"/>
        <a:cs typeface="Arial" panose="020B0604020202020204" pitchFamily="34" charset="0"/>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66A25E-58F8-441D-AA5C-F9CE201FCD08}" type="slidenum">
              <a:rPr lang="en-US" smtClean="0"/>
              <a:t>1</a:t>
            </a:fld>
            <a:endParaRPr lang="en-US" dirty="0"/>
          </a:p>
        </p:txBody>
      </p:sp>
    </p:spTree>
    <p:extLst>
      <p:ext uri="{BB962C8B-B14F-4D97-AF65-F5344CB8AC3E}">
        <p14:creationId xmlns:p14="http://schemas.microsoft.com/office/powerpoint/2010/main" val="2015780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18824" rtl="0" eaLnBrk="1" fontAlgn="auto" latinLnBrk="0" hangingPunct="1">
              <a:lnSpc>
                <a:spcPct val="100000"/>
              </a:lnSpc>
              <a:spcBef>
                <a:spcPts val="0"/>
              </a:spcBef>
              <a:spcAft>
                <a:spcPts val="0"/>
              </a:spcAft>
              <a:buClrTx/>
              <a:buSzTx/>
              <a:buFontTx/>
              <a:buNone/>
              <a:tabLst/>
              <a:defRPr/>
            </a:pPr>
            <a:fld id="{3966A25E-58F8-441D-AA5C-F9CE201FCD08}"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15</a:t>
            </a:fld>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9428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966A25E-58F8-441D-AA5C-F9CE201FCD08}" type="slidenum">
              <a:rPr lang="en-US" smtClean="0"/>
              <a:t>16</a:t>
            </a:fld>
            <a:endParaRPr lang="en-US"/>
          </a:p>
        </p:txBody>
      </p:sp>
    </p:spTree>
    <p:extLst>
      <p:ext uri="{BB962C8B-B14F-4D97-AF65-F5344CB8AC3E}">
        <p14:creationId xmlns:p14="http://schemas.microsoft.com/office/powerpoint/2010/main" val="325024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66A25E-58F8-441D-AA5C-F9CE201FCD08}" type="slidenum">
              <a:rPr lang="en-US" smtClean="0"/>
              <a:t>18</a:t>
            </a:fld>
            <a:endParaRPr lang="en-US"/>
          </a:p>
        </p:txBody>
      </p:sp>
    </p:spTree>
    <p:extLst>
      <p:ext uri="{BB962C8B-B14F-4D97-AF65-F5344CB8AC3E}">
        <p14:creationId xmlns:p14="http://schemas.microsoft.com/office/powerpoint/2010/main" val="1247686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924796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66A25E-58F8-441D-AA5C-F9CE201FCD08}" type="slidenum">
              <a:rPr lang="en-US" smtClean="0"/>
              <a:t>5</a:t>
            </a:fld>
            <a:endParaRPr lang="en-US"/>
          </a:p>
        </p:txBody>
      </p:sp>
    </p:spTree>
    <p:extLst>
      <p:ext uri="{BB962C8B-B14F-4D97-AF65-F5344CB8AC3E}">
        <p14:creationId xmlns:p14="http://schemas.microsoft.com/office/powerpoint/2010/main" val="2691346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966A25E-58F8-441D-AA5C-F9CE201FCD08}" type="slidenum">
              <a:rPr lang="en-US" smtClean="0"/>
              <a:t>6</a:t>
            </a:fld>
            <a:endParaRPr lang="en-US"/>
          </a:p>
        </p:txBody>
      </p:sp>
    </p:spTree>
    <p:extLst>
      <p:ext uri="{BB962C8B-B14F-4D97-AF65-F5344CB8AC3E}">
        <p14:creationId xmlns:p14="http://schemas.microsoft.com/office/powerpoint/2010/main" val="3838521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966A25E-58F8-441D-AA5C-F9CE201FCD08}" type="slidenum">
              <a:rPr lang="en-US" smtClean="0"/>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966A25E-58F8-441D-AA5C-F9CE201FCD08}" type="slidenum">
              <a:rPr lang="en-US" smtClean="0"/>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966A25E-58F8-441D-AA5C-F9CE201FCD08}" type="slidenum">
              <a:rPr lang="en-US" smtClean="0"/>
              <a:t>9</a:t>
            </a:fld>
            <a:endParaRPr lang="en-US"/>
          </a:p>
        </p:txBody>
      </p:sp>
    </p:spTree>
    <p:extLst>
      <p:ext uri="{BB962C8B-B14F-4D97-AF65-F5344CB8AC3E}">
        <p14:creationId xmlns:p14="http://schemas.microsoft.com/office/powerpoint/2010/main" val="2077889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966A25E-58F8-441D-AA5C-F9CE201FCD08}" type="slidenum">
              <a:rPr lang="en-US" smtClean="0"/>
              <a:t>12</a:t>
            </a:fld>
            <a:endParaRPr lang="en-US"/>
          </a:p>
        </p:txBody>
      </p:sp>
    </p:spTree>
    <p:extLst>
      <p:ext uri="{BB962C8B-B14F-4D97-AF65-F5344CB8AC3E}">
        <p14:creationId xmlns:p14="http://schemas.microsoft.com/office/powerpoint/2010/main" val="1851649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966A25E-58F8-441D-AA5C-F9CE201FCD08}" type="slidenum">
              <a:rPr lang="en-US" smtClean="0"/>
              <a:t>13</a:t>
            </a:fld>
            <a:endParaRPr lang="en-US"/>
          </a:p>
        </p:txBody>
      </p:sp>
    </p:spTree>
    <p:extLst>
      <p:ext uri="{BB962C8B-B14F-4D97-AF65-F5344CB8AC3E}">
        <p14:creationId xmlns:p14="http://schemas.microsoft.com/office/powerpoint/2010/main" val="28541805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hemeOverride" Target="../theme/themeOverride1.xml"/><Relationship Id="rId5" Type="http://schemas.openxmlformats.org/officeDocument/2006/relationships/image" Target="../media/image1.pn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hemeOverride" Target="../theme/themeOverride10.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hemeOverride" Target="../theme/themeOverride1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hemeOverride" Target="../theme/themeOverride12.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hemeOverride" Target="../theme/themeOverride13.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hemeOverride" Target="../theme/themeOverride14.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hemeOverride" Target="../theme/themeOverride15.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hemeOverride" Target="../theme/themeOverride16.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hemeOverride" Target="../theme/themeOverride17.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hemeOverride" Target="../theme/themeOverride18.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hemeOverride" Target="../theme/themeOverride19.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hemeOverride" Target="../theme/themeOverride20.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hemeOverride" Target="../theme/themeOverride2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hemeOverride" Target="../theme/themeOverride2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hemeOverride" Target="../theme/themeOverride23.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hemeOverride" Target="../theme/themeOverride24.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hemeOverride" Target="../theme/themeOverride25.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hemeOverride" Target="../theme/themeOverride26.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hemeOverride" Target="../theme/themeOverride27.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hemeOverride" Target="../theme/themeOverride28.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hemeOverride" Target="../theme/themeOverride29.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hemeOverride" Target="../theme/themeOverride3.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hemeOverride" Target="../theme/themeOverride30.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hemeOverride" Target="../theme/themeOverride31.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hemeOverride" Target="../theme/themeOverride32.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4.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5.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6.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7.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8.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9.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hemeOverride" Target="../theme/themeOverride4.xml"/><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0.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1.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2.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3.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4.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5.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6.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7.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8.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9.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hemeOverride" Target="../theme/themeOverride5.xml"/><Relationship Id="rId4"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0.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1.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2.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3.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hemeOverride" Target="../theme/themeOverride54.xml"/><Relationship Id="rId5" Type="http://schemas.openxmlformats.org/officeDocument/2006/relationships/image" Target="../media/image1.png"/><Relationship Id="rId4" Type="http://schemas.openxmlformats.org/officeDocument/2006/relationships/image" Target="../media/image2.jpeg"/></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5.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hemeOverride" Target="../theme/themeOverride56.xml"/><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7.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8.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9.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hemeOverride" Target="../theme/themeOverride6.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6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61.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62.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7.xml"/><Relationship Id="rId1" Type="http://schemas.openxmlformats.org/officeDocument/2006/relationships/themeOverride" Target="../theme/themeOverride63.xml"/><Relationship Id="rId5" Type="http://schemas.openxmlformats.org/officeDocument/2006/relationships/image" Target="../media/image1.png"/><Relationship Id="rId4" Type="http://schemas.openxmlformats.org/officeDocument/2006/relationships/image" Target="../media/image2.jpeg"/></Relationships>
</file>

<file path=ppt/slideLayouts/_rels/slideLayout65.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hemeOverride" Target="../theme/themeOverride64.xml"/><Relationship Id="rId5" Type="http://schemas.openxmlformats.org/officeDocument/2006/relationships/image" Target="../media/image1.png"/><Relationship Id="rId4"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65.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66.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hemeOverride" Target="../theme/themeOverride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8.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NAV - Title Slide">
    <p:spTree>
      <p:nvGrpSpPr>
        <p:cNvPr id="1" name=""/>
        <p:cNvGrpSpPr/>
        <p:nvPr/>
      </p:nvGrpSpPr>
      <p:grpSpPr>
        <a:xfrm>
          <a:off x="0" y="0"/>
          <a:ext cx="0" cy="0"/>
          <a:chOff x="0" y="0"/>
          <a:chExt cx="0" cy="0"/>
        </a:xfrm>
      </p:grpSpPr>
      <p:pic>
        <p:nvPicPr>
          <p:cNvPr id="317" name="Picture 316"/>
          <p:cNvPicPr>
            <a:picLocks noChangeAspect="1"/>
          </p:cNvPicPr>
          <p:nvPr userDrawn="1"/>
        </p:nvPicPr>
        <p:blipFill rotWithShape="1">
          <a:blip r:embed="rId4" cstate="print">
            <a:extLst>
              <a:ext uri="{28A0092B-C50C-407E-A947-70E740481C1C}">
                <a14:useLocalDpi xmlns:a14="http://schemas.microsoft.com/office/drawing/2010/main" val="0"/>
              </a:ext>
            </a:extLst>
          </a:blip>
          <a:srcRect t="7865" b="7865"/>
          <a:stretch/>
        </p:blipFill>
        <p:spPr>
          <a:xfrm>
            <a:off x="0" y="0"/>
            <a:ext cx="11393488" cy="6400800"/>
          </a:xfrm>
          <a:prstGeom prst="rect">
            <a:avLst/>
          </a:prstGeom>
        </p:spPr>
      </p:pic>
      <p:sp>
        <p:nvSpPr>
          <p:cNvPr id="318" name="Rectangle 317"/>
          <p:cNvSpPr/>
          <p:nvPr userDrawn="1"/>
        </p:nvSpPr>
        <p:spPr>
          <a:xfrm>
            <a:off x="0" y="0"/>
            <a:ext cx="11393488" cy="6400800"/>
          </a:xfrm>
          <a:prstGeom prst="rect">
            <a:avLst/>
          </a:prstGeom>
          <a:gradFill flip="none" rotWithShape="1">
            <a:gsLst>
              <a:gs pos="53000">
                <a:schemeClr val="accent1">
                  <a:lumMod val="5000"/>
                  <a:lumOff val="95000"/>
                  <a:alpha val="58000"/>
                </a:schemeClr>
              </a:gs>
              <a:gs pos="100000">
                <a:schemeClr val="accent2">
                  <a:alpha val="48000"/>
                </a:schemeClr>
              </a:gs>
            </a:gsLst>
            <a:path path="circle">
              <a:fillToRect l="50000" t="50000" r="50000" b="5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grpSp>
        <p:nvGrpSpPr>
          <p:cNvPr id="10" name="Group 9"/>
          <p:cNvGrpSpPr/>
          <p:nvPr userDrawn="1"/>
        </p:nvGrpSpPr>
        <p:grpSpPr>
          <a:xfrm>
            <a:off x="938163" y="-1"/>
            <a:ext cx="9872334" cy="6400803"/>
            <a:chOff x="2165715" y="-1"/>
            <a:chExt cx="7417231" cy="6400803"/>
          </a:xfrm>
          <a:solidFill>
            <a:schemeClr val="bg1">
              <a:alpha val="43000"/>
            </a:schemeClr>
          </a:solidFill>
        </p:grpSpPr>
        <p:grpSp>
          <p:nvGrpSpPr>
            <p:cNvPr id="195" name="Group 40"/>
            <p:cNvGrpSpPr>
              <a:grpSpLocks noChangeAspect="1"/>
            </p:cNvGrpSpPr>
            <p:nvPr userDrawn="1"/>
          </p:nvGrpSpPr>
          <p:grpSpPr bwMode="auto">
            <a:xfrm rot="5400000">
              <a:off x="2692543" y="-489600"/>
              <a:ext cx="6400803" cy="7380002"/>
              <a:chOff x="1958" y="238"/>
              <a:chExt cx="3797" cy="3842"/>
            </a:xfrm>
            <a:grpFill/>
          </p:grpSpPr>
          <p:sp>
            <p:nvSpPr>
              <p:cNvPr id="196" name="Freeform 41"/>
              <p:cNvSpPr>
                <a:spLocks/>
              </p:cNvSpPr>
              <p:nvPr/>
            </p:nvSpPr>
            <p:spPr bwMode="auto">
              <a:xfrm>
                <a:off x="2566" y="238"/>
                <a:ext cx="38" cy="38"/>
              </a:xfrm>
              <a:custGeom>
                <a:avLst/>
                <a:gdLst>
                  <a:gd name="T0" fmla="*/ 8 w 16"/>
                  <a:gd name="T1" fmla="*/ 0 h 16"/>
                  <a:gd name="T2" fmla="*/ 0 w 16"/>
                  <a:gd name="T3" fmla="*/ 8 h 16"/>
                  <a:gd name="T4" fmla="*/ 8 w 16"/>
                  <a:gd name="T5" fmla="*/ 16 h 16"/>
                  <a:gd name="T6" fmla="*/ 11 w 16"/>
                  <a:gd name="T7" fmla="*/ 15 h 16"/>
                  <a:gd name="T8" fmla="*/ 7 w 16"/>
                  <a:gd name="T9" fmla="*/ 8 h 16"/>
                  <a:gd name="T10" fmla="*/ 9 w 16"/>
                  <a:gd name="T11" fmla="*/ 8 h 16"/>
                  <a:gd name="T12" fmla="*/ 13 w 16"/>
                  <a:gd name="T13" fmla="*/ 15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9" y="16"/>
                      <a:pt x="10" y="16"/>
                      <a:pt x="11" y="15"/>
                    </a:cubicBezTo>
                    <a:cubicBezTo>
                      <a:pt x="7" y="8"/>
                      <a:pt x="7" y="8"/>
                      <a:pt x="7" y="8"/>
                    </a:cubicBezTo>
                    <a:cubicBezTo>
                      <a:pt x="9" y="8"/>
                      <a:pt x="9" y="8"/>
                      <a:pt x="9" y="8"/>
                    </a:cubicBezTo>
                    <a:cubicBezTo>
                      <a:pt x="13" y="15"/>
                      <a:pt x="13" y="15"/>
                      <a:pt x="13" y="15"/>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42"/>
              <p:cNvSpPr>
                <a:spLocks noEditPoints="1"/>
              </p:cNvSpPr>
              <p:nvPr/>
            </p:nvSpPr>
            <p:spPr bwMode="auto">
              <a:xfrm>
                <a:off x="2870" y="808"/>
                <a:ext cx="38" cy="38"/>
              </a:xfrm>
              <a:custGeom>
                <a:avLst/>
                <a:gdLst>
                  <a:gd name="T0" fmla="*/ 3 w 16"/>
                  <a:gd name="T1" fmla="*/ 1 h 16"/>
                  <a:gd name="T2" fmla="*/ 0 w 16"/>
                  <a:gd name="T3" fmla="*/ 8 h 16"/>
                  <a:gd name="T4" fmla="*/ 8 w 16"/>
                  <a:gd name="T5" fmla="*/ 16 h 16"/>
                  <a:gd name="T6" fmla="*/ 16 w 16"/>
                  <a:gd name="T7" fmla="*/ 8 h 16"/>
                  <a:gd name="T8" fmla="*/ 13 w 16"/>
                  <a:gd name="T9" fmla="*/ 2 h 16"/>
                  <a:gd name="T10" fmla="*/ 8 w 16"/>
                  <a:gd name="T11" fmla="*/ 10 h 16"/>
                  <a:gd name="T12" fmla="*/ 3 w 16"/>
                  <a:gd name="T13" fmla="*/ 1 h 16"/>
                  <a:gd name="T14" fmla="*/ 8 w 16"/>
                  <a:gd name="T15" fmla="*/ 0 h 16"/>
                  <a:gd name="T16" fmla="*/ 5 w 16"/>
                  <a:gd name="T17" fmla="*/ 1 h 16"/>
                  <a:gd name="T18" fmla="*/ 8 w 16"/>
                  <a:gd name="T19" fmla="*/ 6 h 16"/>
                  <a:gd name="T20" fmla="*/ 11 w 16"/>
                  <a:gd name="T21" fmla="*/ 1 h 16"/>
                  <a:gd name="T22" fmla="*/ 8 w 16"/>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6">
                    <a:moveTo>
                      <a:pt x="3" y="1"/>
                    </a:moveTo>
                    <a:cubicBezTo>
                      <a:pt x="1" y="3"/>
                      <a:pt x="0" y="5"/>
                      <a:pt x="0" y="8"/>
                    </a:cubicBezTo>
                    <a:cubicBezTo>
                      <a:pt x="0" y="12"/>
                      <a:pt x="4" y="16"/>
                      <a:pt x="8" y="16"/>
                    </a:cubicBezTo>
                    <a:cubicBezTo>
                      <a:pt x="12" y="16"/>
                      <a:pt x="16" y="12"/>
                      <a:pt x="16" y="8"/>
                    </a:cubicBezTo>
                    <a:cubicBezTo>
                      <a:pt x="16" y="5"/>
                      <a:pt x="15" y="3"/>
                      <a:pt x="13" y="2"/>
                    </a:cubicBezTo>
                    <a:cubicBezTo>
                      <a:pt x="8" y="10"/>
                      <a:pt x="8" y="10"/>
                      <a:pt x="8" y="10"/>
                    </a:cubicBezTo>
                    <a:cubicBezTo>
                      <a:pt x="3" y="1"/>
                      <a:pt x="3" y="1"/>
                      <a:pt x="3" y="1"/>
                    </a:cubicBezTo>
                    <a:moveTo>
                      <a:pt x="8" y="0"/>
                    </a:moveTo>
                    <a:cubicBezTo>
                      <a:pt x="7" y="0"/>
                      <a:pt x="6" y="0"/>
                      <a:pt x="5" y="1"/>
                    </a:cubicBezTo>
                    <a:cubicBezTo>
                      <a:pt x="8" y="6"/>
                      <a:pt x="8" y="6"/>
                      <a:pt x="8" y="6"/>
                    </a:cubicBezTo>
                    <a:cubicBezTo>
                      <a:pt x="11" y="1"/>
                      <a:pt x="11" y="1"/>
                      <a:pt x="11" y="1"/>
                    </a:cubicBezTo>
                    <a:cubicBezTo>
                      <a:pt x="10"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43"/>
              <p:cNvSpPr>
                <a:spLocks noEditPoints="1"/>
              </p:cNvSpPr>
              <p:nvPr/>
            </p:nvSpPr>
            <p:spPr bwMode="auto">
              <a:xfrm>
                <a:off x="4675" y="257"/>
                <a:ext cx="38" cy="38"/>
              </a:xfrm>
              <a:custGeom>
                <a:avLst/>
                <a:gdLst>
                  <a:gd name="T0" fmla="*/ 7 w 16"/>
                  <a:gd name="T1" fmla="*/ 9 h 16"/>
                  <a:gd name="T2" fmla="*/ 1 w 16"/>
                  <a:gd name="T3" fmla="*/ 11 h 16"/>
                  <a:gd name="T4" fmla="*/ 8 w 16"/>
                  <a:gd name="T5" fmla="*/ 16 h 16"/>
                  <a:gd name="T6" fmla="*/ 10 w 16"/>
                  <a:gd name="T7" fmla="*/ 16 h 16"/>
                  <a:gd name="T8" fmla="*/ 7 w 16"/>
                  <a:gd name="T9" fmla="*/ 9 h 16"/>
                  <a:gd name="T10" fmla="*/ 8 w 16"/>
                  <a:gd name="T11" fmla="*/ 0 h 16"/>
                  <a:gd name="T12" fmla="*/ 0 w 16"/>
                  <a:gd name="T13" fmla="*/ 8 h 16"/>
                  <a:gd name="T14" fmla="*/ 0 w 16"/>
                  <a:gd name="T15" fmla="*/ 10 h 16"/>
                  <a:gd name="T16" fmla="*/ 9 w 16"/>
                  <a:gd name="T17" fmla="*/ 7 h 16"/>
                  <a:gd name="T18" fmla="*/ 9 w 16"/>
                  <a:gd name="T19" fmla="*/ 8 h 16"/>
                  <a:gd name="T20" fmla="*/ 11 w 16"/>
                  <a:gd name="T21" fmla="*/ 15 h 16"/>
                  <a:gd name="T22" fmla="*/ 16 w 16"/>
                  <a:gd name="T23" fmla="*/ 8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7" y="9"/>
                    </a:moveTo>
                    <a:cubicBezTo>
                      <a:pt x="1" y="11"/>
                      <a:pt x="1" y="11"/>
                      <a:pt x="1" y="11"/>
                    </a:cubicBezTo>
                    <a:cubicBezTo>
                      <a:pt x="2" y="14"/>
                      <a:pt x="5" y="16"/>
                      <a:pt x="8" y="16"/>
                    </a:cubicBezTo>
                    <a:cubicBezTo>
                      <a:pt x="9" y="16"/>
                      <a:pt x="9" y="16"/>
                      <a:pt x="10" y="16"/>
                    </a:cubicBezTo>
                    <a:cubicBezTo>
                      <a:pt x="7" y="9"/>
                      <a:pt x="7" y="9"/>
                      <a:pt x="7" y="9"/>
                    </a:cubicBezTo>
                    <a:moveTo>
                      <a:pt x="8" y="0"/>
                    </a:moveTo>
                    <a:cubicBezTo>
                      <a:pt x="4" y="0"/>
                      <a:pt x="0" y="4"/>
                      <a:pt x="0" y="8"/>
                    </a:cubicBezTo>
                    <a:cubicBezTo>
                      <a:pt x="0" y="9"/>
                      <a:pt x="0" y="9"/>
                      <a:pt x="0" y="10"/>
                    </a:cubicBezTo>
                    <a:cubicBezTo>
                      <a:pt x="9" y="7"/>
                      <a:pt x="9" y="7"/>
                      <a:pt x="9" y="7"/>
                    </a:cubicBezTo>
                    <a:cubicBezTo>
                      <a:pt x="9" y="8"/>
                      <a:pt x="9" y="8"/>
                      <a:pt x="9" y="8"/>
                    </a:cubicBezTo>
                    <a:cubicBezTo>
                      <a:pt x="11" y="15"/>
                      <a:pt x="11" y="15"/>
                      <a:pt x="11" y="15"/>
                    </a:cubicBezTo>
                    <a:cubicBezTo>
                      <a:pt x="14" y="14"/>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44"/>
              <p:cNvSpPr>
                <a:spLocks noEditPoints="1"/>
              </p:cNvSpPr>
              <p:nvPr/>
            </p:nvSpPr>
            <p:spPr bwMode="auto">
              <a:xfrm>
                <a:off x="4152" y="428"/>
                <a:ext cx="38" cy="38"/>
              </a:xfrm>
              <a:custGeom>
                <a:avLst/>
                <a:gdLst>
                  <a:gd name="T0" fmla="*/ 16 w 16"/>
                  <a:gd name="T1" fmla="*/ 6 h 16"/>
                  <a:gd name="T2" fmla="*/ 10 w 16"/>
                  <a:gd name="T3" fmla="*/ 8 h 16"/>
                  <a:gd name="T4" fmla="*/ 14 w 16"/>
                  <a:gd name="T5" fmla="*/ 13 h 16"/>
                  <a:gd name="T6" fmla="*/ 16 w 16"/>
                  <a:gd name="T7" fmla="*/ 8 h 16"/>
                  <a:gd name="T8" fmla="*/ 16 w 16"/>
                  <a:gd name="T9" fmla="*/ 6 h 16"/>
                  <a:gd name="T10" fmla="*/ 8 w 16"/>
                  <a:gd name="T11" fmla="*/ 0 h 16"/>
                  <a:gd name="T12" fmla="*/ 0 w 16"/>
                  <a:gd name="T13" fmla="*/ 8 h 16"/>
                  <a:gd name="T14" fmla="*/ 8 w 16"/>
                  <a:gd name="T15" fmla="*/ 16 h 16"/>
                  <a:gd name="T16" fmla="*/ 12 w 16"/>
                  <a:gd name="T17" fmla="*/ 15 h 16"/>
                  <a:gd name="T18" fmla="*/ 6 w 16"/>
                  <a:gd name="T19" fmla="*/ 8 h 16"/>
                  <a:gd name="T20" fmla="*/ 8 w 16"/>
                  <a:gd name="T21" fmla="*/ 7 h 16"/>
                  <a:gd name="T22" fmla="*/ 15 w 16"/>
                  <a:gd name="T23" fmla="*/ 5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16" y="6"/>
                    </a:moveTo>
                    <a:cubicBezTo>
                      <a:pt x="10" y="8"/>
                      <a:pt x="10" y="8"/>
                      <a:pt x="10" y="8"/>
                    </a:cubicBezTo>
                    <a:cubicBezTo>
                      <a:pt x="14" y="13"/>
                      <a:pt x="14" y="13"/>
                      <a:pt x="14" y="13"/>
                    </a:cubicBezTo>
                    <a:cubicBezTo>
                      <a:pt x="15" y="12"/>
                      <a:pt x="16" y="10"/>
                      <a:pt x="16" y="8"/>
                    </a:cubicBezTo>
                    <a:cubicBezTo>
                      <a:pt x="16" y="7"/>
                      <a:pt x="16" y="7"/>
                      <a:pt x="16" y="6"/>
                    </a:cubicBezTo>
                    <a:moveTo>
                      <a:pt x="8" y="0"/>
                    </a:moveTo>
                    <a:cubicBezTo>
                      <a:pt x="4" y="0"/>
                      <a:pt x="0" y="4"/>
                      <a:pt x="0" y="8"/>
                    </a:cubicBezTo>
                    <a:cubicBezTo>
                      <a:pt x="0" y="12"/>
                      <a:pt x="4" y="16"/>
                      <a:pt x="8" y="16"/>
                    </a:cubicBezTo>
                    <a:cubicBezTo>
                      <a:pt x="10" y="16"/>
                      <a:pt x="11" y="15"/>
                      <a:pt x="12" y="15"/>
                    </a:cubicBezTo>
                    <a:cubicBezTo>
                      <a:pt x="6" y="8"/>
                      <a:pt x="6" y="8"/>
                      <a:pt x="6" y="8"/>
                    </a:cubicBezTo>
                    <a:cubicBezTo>
                      <a:pt x="8" y="7"/>
                      <a:pt x="8" y="7"/>
                      <a:pt x="8" y="7"/>
                    </a:cubicBezTo>
                    <a:cubicBezTo>
                      <a:pt x="15" y="5"/>
                      <a:pt x="15" y="5"/>
                      <a:pt x="15" y="5"/>
                    </a:cubicBezTo>
                    <a:cubicBezTo>
                      <a:pt x="14" y="2"/>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45"/>
              <p:cNvSpPr>
                <a:spLocks noEditPoints="1"/>
              </p:cNvSpPr>
              <p:nvPr/>
            </p:nvSpPr>
            <p:spPr bwMode="auto">
              <a:xfrm>
                <a:off x="4428" y="741"/>
                <a:ext cx="38" cy="38"/>
              </a:xfrm>
              <a:custGeom>
                <a:avLst/>
                <a:gdLst>
                  <a:gd name="T0" fmla="*/ 2 w 16"/>
                  <a:gd name="T1" fmla="*/ 3 h 16"/>
                  <a:gd name="T2" fmla="*/ 0 w 16"/>
                  <a:gd name="T3" fmla="*/ 8 h 16"/>
                  <a:gd name="T4" fmla="*/ 2 w 16"/>
                  <a:gd name="T5" fmla="*/ 13 h 16"/>
                  <a:gd name="T6" fmla="*/ 7 w 16"/>
                  <a:gd name="T7" fmla="*/ 8 h 16"/>
                  <a:gd name="T8" fmla="*/ 2 w 16"/>
                  <a:gd name="T9" fmla="*/ 3 h 16"/>
                  <a:gd name="T10" fmla="*/ 8 w 16"/>
                  <a:gd name="T11" fmla="*/ 0 h 16"/>
                  <a:gd name="T12" fmla="*/ 4 w 16"/>
                  <a:gd name="T13" fmla="*/ 1 h 16"/>
                  <a:gd name="T14" fmla="*/ 9 w 16"/>
                  <a:gd name="T15" fmla="*/ 8 h 16"/>
                  <a:gd name="T16" fmla="*/ 9 w 16"/>
                  <a:gd name="T17" fmla="*/ 9 h 16"/>
                  <a:gd name="T18" fmla="*/ 4 w 16"/>
                  <a:gd name="T19" fmla="*/ 15 h 16"/>
                  <a:gd name="T20" fmla="*/ 8 w 16"/>
                  <a:gd name="T21" fmla="*/ 16 h 16"/>
                  <a:gd name="T22" fmla="*/ 16 w 16"/>
                  <a:gd name="T23" fmla="*/ 8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2" y="3"/>
                    </a:moveTo>
                    <a:cubicBezTo>
                      <a:pt x="1" y="4"/>
                      <a:pt x="0" y="6"/>
                      <a:pt x="0" y="8"/>
                    </a:cubicBezTo>
                    <a:cubicBezTo>
                      <a:pt x="0" y="10"/>
                      <a:pt x="1" y="12"/>
                      <a:pt x="2" y="13"/>
                    </a:cubicBezTo>
                    <a:cubicBezTo>
                      <a:pt x="7" y="8"/>
                      <a:pt x="7" y="8"/>
                      <a:pt x="7" y="8"/>
                    </a:cubicBezTo>
                    <a:cubicBezTo>
                      <a:pt x="2" y="3"/>
                      <a:pt x="2" y="3"/>
                      <a:pt x="2" y="3"/>
                    </a:cubicBezTo>
                    <a:moveTo>
                      <a:pt x="8" y="0"/>
                    </a:moveTo>
                    <a:cubicBezTo>
                      <a:pt x="6" y="0"/>
                      <a:pt x="5" y="1"/>
                      <a:pt x="4" y="1"/>
                    </a:cubicBezTo>
                    <a:cubicBezTo>
                      <a:pt x="9" y="8"/>
                      <a:pt x="9" y="8"/>
                      <a:pt x="9" y="8"/>
                    </a:cubicBezTo>
                    <a:cubicBezTo>
                      <a:pt x="9" y="9"/>
                      <a:pt x="9" y="9"/>
                      <a:pt x="9" y="9"/>
                    </a:cubicBezTo>
                    <a:cubicBezTo>
                      <a:pt x="4" y="15"/>
                      <a:pt x="4" y="15"/>
                      <a:pt x="4" y="15"/>
                    </a:cubicBezTo>
                    <a:cubicBezTo>
                      <a:pt x="5" y="15"/>
                      <a:pt x="6" y="16"/>
                      <a:pt x="8" y="16"/>
                    </a:cubicBezTo>
                    <a:cubicBezTo>
                      <a:pt x="12" y="16"/>
                      <a:pt x="16" y="12"/>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46"/>
              <p:cNvSpPr>
                <a:spLocks/>
              </p:cNvSpPr>
              <p:nvPr/>
            </p:nvSpPr>
            <p:spPr bwMode="auto">
              <a:xfrm>
                <a:off x="4095" y="1121"/>
                <a:ext cx="38" cy="38"/>
              </a:xfrm>
              <a:custGeom>
                <a:avLst/>
                <a:gdLst>
                  <a:gd name="T0" fmla="*/ 8 w 16"/>
                  <a:gd name="T1" fmla="*/ 0 h 16"/>
                  <a:gd name="T2" fmla="*/ 0 w 16"/>
                  <a:gd name="T3" fmla="*/ 8 h 16"/>
                  <a:gd name="T4" fmla="*/ 8 w 16"/>
                  <a:gd name="T5" fmla="*/ 16 h 16"/>
                  <a:gd name="T6" fmla="*/ 16 w 16"/>
                  <a:gd name="T7" fmla="*/ 8 h 16"/>
                  <a:gd name="T8" fmla="*/ 14 w 16"/>
                  <a:gd name="T9" fmla="*/ 3 h 16"/>
                  <a:gd name="T10" fmla="*/ 9 w 16"/>
                  <a:gd name="T11" fmla="*/ 9 h 16"/>
                  <a:gd name="T12" fmla="*/ 7 w 16"/>
                  <a:gd name="T13" fmla="*/ 7 h 16"/>
                  <a:gd name="T14" fmla="*/ 12 w 16"/>
                  <a:gd name="T15" fmla="*/ 1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12" y="16"/>
                      <a:pt x="16" y="12"/>
                      <a:pt x="16" y="8"/>
                    </a:cubicBezTo>
                    <a:cubicBezTo>
                      <a:pt x="16" y="6"/>
                      <a:pt x="15" y="4"/>
                      <a:pt x="14" y="3"/>
                    </a:cubicBezTo>
                    <a:cubicBezTo>
                      <a:pt x="9" y="9"/>
                      <a:pt x="9" y="9"/>
                      <a:pt x="9" y="9"/>
                    </a:cubicBezTo>
                    <a:cubicBezTo>
                      <a:pt x="7" y="7"/>
                      <a:pt x="7" y="7"/>
                      <a:pt x="7" y="7"/>
                    </a:cubicBezTo>
                    <a:cubicBezTo>
                      <a:pt x="12" y="1"/>
                      <a:pt x="12" y="1"/>
                      <a:pt x="12" y="1"/>
                    </a:cubicBezTo>
                    <a:cubicBezTo>
                      <a:pt x="11" y="1"/>
                      <a:pt x="10"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47"/>
              <p:cNvSpPr>
                <a:spLocks noEditPoints="1"/>
              </p:cNvSpPr>
              <p:nvPr/>
            </p:nvSpPr>
            <p:spPr bwMode="auto">
              <a:xfrm>
                <a:off x="2642" y="1852"/>
                <a:ext cx="38" cy="38"/>
              </a:xfrm>
              <a:custGeom>
                <a:avLst/>
                <a:gdLst>
                  <a:gd name="T0" fmla="*/ 4 w 16"/>
                  <a:gd name="T1" fmla="*/ 1 h 16"/>
                  <a:gd name="T2" fmla="*/ 0 w 16"/>
                  <a:gd name="T3" fmla="*/ 8 h 16"/>
                  <a:gd name="T4" fmla="*/ 5 w 16"/>
                  <a:gd name="T5" fmla="*/ 16 h 16"/>
                  <a:gd name="T6" fmla="*/ 7 w 16"/>
                  <a:gd name="T7" fmla="*/ 8 h 16"/>
                  <a:gd name="T8" fmla="*/ 4 w 16"/>
                  <a:gd name="T9" fmla="*/ 1 h 16"/>
                  <a:gd name="T10" fmla="*/ 8 w 16"/>
                  <a:gd name="T11" fmla="*/ 0 h 16"/>
                  <a:gd name="T12" fmla="*/ 6 w 16"/>
                  <a:gd name="T13" fmla="*/ 0 h 16"/>
                  <a:gd name="T14" fmla="*/ 9 w 16"/>
                  <a:gd name="T15" fmla="*/ 8 h 16"/>
                  <a:gd name="T16" fmla="*/ 9 w 16"/>
                  <a:gd name="T17" fmla="*/ 8 h 16"/>
                  <a:gd name="T18" fmla="*/ 7 w 16"/>
                  <a:gd name="T19" fmla="*/ 16 h 16"/>
                  <a:gd name="T20" fmla="*/ 8 w 16"/>
                  <a:gd name="T21" fmla="*/ 16 h 16"/>
                  <a:gd name="T22" fmla="*/ 16 w 16"/>
                  <a:gd name="T23" fmla="*/ 8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4" y="1"/>
                    </a:moveTo>
                    <a:cubicBezTo>
                      <a:pt x="2" y="2"/>
                      <a:pt x="0" y="5"/>
                      <a:pt x="0" y="8"/>
                    </a:cubicBezTo>
                    <a:cubicBezTo>
                      <a:pt x="0" y="11"/>
                      <a:pt x="2" y="14"/>
                      <a:pt x="5" y="16"/>
                    </a:cubicBezTo>
                    <a:cubicBezTo>
                      <a:pt x="7" y="8"/>
                      <a:pt x="7" y="8"/>
                      <a:pt x="7" y="8"/>
                    </a:cubicBezTo>
                    <a:cubicBezTo>
                      <a:pt x="4" y="1"/>
                      <a:pt x="4" y="1"/>
                      <a:pt x="4" y="1"/>
                    </a:cubicBezTo>
                    <a:moveTo>
                      <a:pt x="8" y="0"/>
                    </a:moveTo>
                    <a:cubicBezTo>
                      <a:pt x="7" y="0"/>
                      <a:pt x="7" y="0"/>
                      <a:pt x="6" y="0"/>
                    </a:cubicBezTo>
                    <a:cubicBezTo>
                      <a:pt x="9" y="8"/>
                      <a:pt x="9" y="8"/>
                      <a:pt x="9" y="8"/>
                    </a:cubicBezTo>
                    <a:cubicBezTo>
                      <a:pt x="9" y="8"/>
                      <a:pt x="9" y="8"/>
                      <a:pt x="9" y="8"/>
                    </a:cubicBezTo>
                    <a:cubicBezTo>
                      <a:pt x="7" y="16"/>
                      <a:pt x="7" y="16"/>
                      <a:pt x="7" y="16"/>
                    </a:cubicBezTo>
                    <a:cubicBezTo>
                      <a:pt x="8" y="16"/>
                      <a:pt x="8" y="16"/>
                      <a:pt x="8" y="16"/>
                    </a:cubicBezTo>
                    <a:cubicBezTo>
                      <a:pt x="12" y="16"/>
                      <a:pt x="16" y="12"/>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50"/>
              <p:cNvSpPr>
                <a:spLocks/>
              </p:cNvSpPr>
              <p:nvPr/>
            </p:nvSpPr>
            <p:spPr bwMode="auto">
              <a:xfrm>
                <a:off x="2480" y="3382"/>
                <a:ext cx="38" cy="38"/>
              </a:xfrm>
              <a:custGeom>
                <a:avLst/>
                <a:gdLst>
                  <a:gd name="T0" fmla="*/ 8 w 16"/>
                  <a:gd name="T1" fmla="*/ 0 h 16"/>
                  <a:gd name="T2" fmla="*/ 4 w 16"/>
                  <a:gd name="T3" fmla="*/ 1 h 16"/>
                  <a:gd name="T4" fmla="*/ 9 w 16"/>
                  <a:gd name="T5" fmla="*/ 7 h 16"/>
                  <a:gd name="T6" fmla="*/ 7 w 16"/>
                  <a:gd name="T7" fmla="*/ 9 h 16"/>
                  <a:gd name="T8" fmla="*/ 2 w 16"/>
                  <a:gd name="T9" fmla="*/ 2 h 16"/>
                  <a:gd name="T10" fmla="*/ 0 w 16"/>
                  <a:gd name="T11" fmla="*/ 8 h 16"/>
                  <a:gd name="T12" fmla="*/ 8 w 16"/>
                  <a:gd name="T13" fmla="*/ 16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7" y="0"/>
                      <a:pt x="5" y="0"/>
                      <a:pt x="4" y="1"/>
                    </a:cubicBezTo>
                    <a:cubicBezTo>
                      <a:pt x="9" y="7"/>
                      <a:pt x="9" y="7"/>
                      <a:pt x="9" y="7"/>
                    </a:cubicBezTo>
                    <a:cubicBezTo>
                      <a:pt x="7" y="9"/>
                      <a:pt x="7" y="9"/>
                      <a:pt x="7" y="9"/>
                    </a:cubicBezTo>
                    <a:cubicBezTo>
                      <a:pt x="2" y="2"/>
                      <a:pt x="2" y="2"/>
                      <a:pt x="2" y="2"/>
                    </a:cubicBezTo>
                    <a:cubicBezTo>
                      <a:pt x="1" y="4"/>
                      <a:pt x="0" y="6"/>
                      <a:pt x="0" y="8"/>
                    </a:cubicBezTo>
                    <a:cubicBezTo>
                      <a:pt x="0" y="12"/>
                      <a:pt x="4" y="16"/>
                      <a:pt x="8" y="16"/>
                    </a:cubicBezTo>
                    <a:cubicBezTo>
                      <a:pt x="12" y="16"/>
                      <a:pt x="16" y="12"/>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51"/>
              <p:cNvSpPr>
                <a:spLocks noEditPoints="1"/>
              </p:cNvSpPr>
              <p:nvPr/>
            </p:nvSpPr>
            <p:spPr bwMode="auto">
              <a:xfrm>
                <a:off x="2984" y="3059"/>
                <a:ext cx="38" cy="38"/>
              </a:xfrm>
              <a:custGeom>
                <a:avLst/>
                <a:gdLst>
                  <a:gd name="T0" fmla="*/ 0 w 16"/>
                  <a:gd name="T1" fmla="*/ 6 h 16"/>
                  <a:gd name="T2" fmla="*/ 0 w 16"/>
                  <a:gd name="T3" fmla="*/ 8 h 16"/>
                  <a:gd name="T4" fmla="*/ 4 w 16"/>
                  <a:gd name="T5" fmla="*/ 7 h 16"/>
                  <a:gd name="T6" fmla="*/ 0 w 16"/>
                  <a:gd name="T7" fmla="*/ 6 h 16"/>
                  <a:gd name="T8" fmla="*/ 8 w 16"/>
                  <a:gd name="T9" fmla="*/ 0 h 16"/>
                  <a:gd name="T10" fmla="*/ 3 w 16"/>
                  <a:gd name="T11" fmla="*/ 2 h 16"/>
                  <a:gd name="T12" fmla="*/ 9 w 16"/>
                  <a:gd name="T13" fmla="*/ 7 h 16"/>
                  <a:gd name="T14" fmla="*/ 12 w 16"/>
                  <a:gd name="T15" fmla="*/ 9 h 16"/>
                  <a:gd name="T16" fmla="*/ 8 w 16"/>
                  <a:gd name="T17" fmla="*/ 9 h 16"/>
                  <a:gd name="T18" fmla="*/ 0 w 16"/>
                  <a:gd name="T19" fmla="*/ 10 h 16"/>
                  <a:gd name="T20" fmla="*/ 8 w 16"/>
                  <a:gd name="T21" fmla="*/ 16 h 16"/>
                  <a:gd name="T22" fmla="*/ 16 w 16"/>
                  <a:gd name="T23" fmla="*/ 8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0" y="6"/>
                    </a:moveTo>
                    <a:cubicBezTo>
                      <a:pt x="0" y="7"/>
                      <a:pt x="0" y="7"/>
                      <a:pt x="0" y="8"/>
                    </a:cubicBezTo>
                    <a:cubicBezTo>
                      <a:pt x="4" y="7"/>
                      <a:pt x="4" y="7"/>
                      <a:pt x="4" y="7"/>
                    </a:cubicBezTo>
                    <a:cubicBezTo>
                      <a:pt x="0" y="6"/>
                      <a:pt x="0" y="6"/>
                      <a:pt x="0" y="6"/>
                    </a:cubicBezTo>
                    <a:moveTo>
                      <a:pt x="8" y="0"/>
                    </a:moveTo>
                    <a:cubicBezTo>
                      <a:pt x="6" y="0"/>
                      <a:pt x="4" y="1"/>
                      <a:pt x="3" y="2"/>
                    </a:cubicBezTo>
                    <a:cubicBezTo>
                      <a:pt x="9" y="7"/>
                      <a:pt x="9" y="7"/>
                      <a:pt x="9" y="7"/>
                    </a:cubicBezTo>
                    <a:cubicBezTo>
                      <a:pt x="12" y="9"/>
                      <a:pt x="12" y="9"/>
                      <a:pt x="12" y="9"/>
                    </a:cubicBezTo>
                    <a:cubicBezTo>
                      <a:pt x="8" y="9"/>
                      <a:pt x="8" y="9"/>
                      <a:pt x="8" y="9"/>
                    </a:cubicBezTo>
                    <a:cubicBezTo>
                      <a:pt x="0" y="10"/>
                      <a:pt x="0" y="10"/>
                      <a:pt x="0" y="10"/>
                    </a:cubicBezTo>
                    <a:cubicBezTo>
                      <a:pt x="1" y="13"/>
                      <a:pt x="4" y="16"/>
                      <a:pt x="8" y="16"/>
                    </a:cubicBezTo>
                    <a:cubicBezTo>
                      <a:pt x="12" y="16"/>
                      <a:pt x="16" y="12"/>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52"/>
              <p:cNvSpPr>
                <a:spLocks noEditPoints="1"/>
              </p:cNvSpPr>
              <p:nvPr/>
            </p:nvSpPr>
            <p:spPr bwMode="auto">
              <a:xfrm>
                <a:off x="2547" y="3771"/>
                <a:ext cx="38" cy="38"/>
              </a:xfrm>
              <a:custGeom>
                <a:avLst/>
                <a:gdLst>
                  <a:gd name="T0" fmla="*/ 12 w 16"/>
                  <a:gd name="T1" fmla="*/ 1 h 16"/>
                  <a:gd name="T2" fmla="*/ 9 w 16"/>
                  <a:gd name="T3" fmla="*/ 9 h 16"/>
                  <a:gd name="T4" fmla="*/ 8 w 16"/>
                  <a:gd name="T5" fmla="*/ 9 h 16"/>
                  <a:gd name="T6" fmla="*/ 0 w 16"/>
                  <a:gd name="T7" fmla="*/ 8 h 16"/>
                  <a:gd name="T8" fmla="*/ 8 w 16"/>
                  <a:gd name="T9" fmla="*/ 16 h 16"/>
                  <a:gd name="T10" fmla="*/ 16 w 16"/>
                  <a:gd name="T11" fmla="*/ 8 h 16"/>
                  <a:gd name="T12" fmla="*/ 12 w 16"/>
                  <a:gd name="T13" fmla="*/ 1 h 16"/>
                  <a:gd name="T14" fmla="*/ 8 w 16"/>
                  <a:gd name="T15" fmla="*/ 0 h 16"/>
                  <a:gd name="T16" fmla="*/ 0 w 16"/>
                  <a:gd name="T17" fmla="*/ 6 h 16"/>
                  <a:gd name="T18" fmla="*/ 7 w 16"/>
                  <a:gd name="T19" fmla="*/ 7 h 16"/>
                  <a:gd name="T20" fmla="*/ 10 w 16"/>
                  <a:gd name="T21" fmla="*/ 0 h 16"/>
                  <a:gd name="T22" fmla="*/ 8 w 16"/>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6">
                    <a:moveTo>
                      <a:pt x="12" y="1"/>
                    </a:moveTo>
                    <a:cubicBezTo>
                      <a:pt x="9" y="9"/>
                      <a:pt x="9" y="9"/>
                      <a:pt x="9" y="9"/>
                    </a:cubicBezTo>
                    <a:cubicBezTo>
                      <a:pt x="8" y="9"/>
                      <a:pt x="8" y="9"/>
                      <a:pt x="8" y="9"/>
                    </a:cubicBezTo>
                    <a:cubicBezTo>
                      <a:pt x="0" y="8"/>
                      <a:pt x="0" y="8"/>
                      <a:pt x="0" y="8"/>
                    </a:cubicBezTo>
                    <a:cubicBezTo>
                      <a:pt x="0" y="13"/>
                      <a:pt x="4" y="16"/>
                      <a:pt x="8" y="16"/>
                    </a:cubicBezTo>
                    <a:cubicBezTo>
                      <a:pt x="12" y="16"/>
                      <a:pt x="16" y="12"/>
                      <a:pt x="16" y="8"/>
                    </a:cubicBezTo>
                    <a:cubicBezTo>
                      <a:pt x="16" y="5"/>
                      <a:pt x="14" y="2"/>
                      <a:pt x="12" y="1"/>
                    </a:cubicBezTo>
                    <a:moveTo>
                      <a:pt x="8" y="0"/>
                    </a:moveTo>
                    <a:cubicBezTo>
                      <a:pt x="4" y="0"/>
                      <a:pt x="1" y="3"/>
                      <a:pt x="0" y="6"/>
                    </a:cubicBezTo>
                    <a:cubicBezTo>
                      <a:pt x="7" y="7"/>
                      <a:pt x="7" y="7"/>
                      <a:pt x="7" y="7"/>
                    </a:cubicBezTo>
                    <a:cubicBezTo>
                      <a:pt x="10" y="0"/>
                      <a:pt x="10" y="0"/>
                      <a:pt x="10" y="0"/>
                    </a:cubicBezTo>
                    <a:cubicBezTo>
                      <a:pt x="9"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54"/>
              <p:cNvSpPr>
                <a:spLocks/>
              </p:cNvSpPr>
              <p:nvPr/>
            </p:nvSpPr>
            <p:spPr bwMode="auto">
              <a:xfrm>
                <a:off x="4304" y="3391"/>
                <a:ext cx="38" cy="38"/>
              </a:xfrm>
              <a:custGeom>
                <a:avLst/>
                <a:gdLst>
                  <a:gd name="T0" fmla="*/ 8 w 16"/>
                  <a:gd name="T1" fmla="*/ 0 h 16"/>
                  <a:gd name="T2" fmla="*/ 0 w 16"/>
                  <a:gd name="T3" fmla="*/ 8 h 16"/>
                  <a:gd name="T4" fmla="*/ 8 w 16"/>
                  <a:gd name="T5" fmla="*/ 7 h 16"/>
                  <a:gd name="T6" fmla="*/ 8 w 16"/>
                  <a:gd name="T7" fmla="*/ 9 h 16"/>
                  <a:gd name="T8" fmla="*/ 0 w 16"/>
                  <a:gd name="T9" fmla="*/ 10 h 16"/>
                  <a:gd name="T10" fmla="*/ 8 w 16"/>
                  <a:gd name="T11" fmla="*/ 16 h 16"/>
                  <a:gd name="T12" fmla="*/ 16 w 16"/>
                  <a:gd name="T13" fmla="*/ 8 h 16"/>
                  <a:gd name="T14" fmla="*/ 8 w 16"/>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6">
                    <a:moveTo>
                      <a:pt x="8" y="0"/>
                    </a:moveTo>
                    <a:cubicBezTo>
                      <a:pt x="4" y="0"/>
                      <a:pt x="0" y="3"/>
                      <a:pt x="0" y="8"/>
                    </a:cubicBezTo>
                    <a:cubicBezTo>
                      <a:pt x="8" y="7"/>
                      <a:pt x="8" y="7"/>
                      <a:pt x="8" y="7"/>
                    </a:cubicBezTo>
                    <a:cubicBezTo>
                      <a:pt x="8" y="9"/>
                      <a:pt x="8" y="9"/>
                      <a:pt x="8" y="9"/>
                    </a:cubicBezTo>
                    <a:cubicBezTo>
                      <a:pt x="0" y="10"/>
                      <a:pt x="0" y="10"/>
                      <a:pt x="0" y="10"/>
                    </a:cubicBezTo>
                    <a:cubicBezTo>
                      <a:pt x="1" y="13"/>
                      <a:pt x="4" y="16"/>
                      <a:pt x="8" y="16"/>
                    </a:cubicBezTo>
                    <a:cubicBezTo>
                      <a:pt x="12" y="16"/>
                      <a:pt x="16" y="12"/>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55"/>
              <p:cNvSpPr>
                <a:spLocks noEditPoints="1"/>
              </p:cNvSpPr>
              <p:nvPr/>
            </p:nvSpPr>
            <p:spPr bwMode="auto">
              <a:xfrm>
                <a:off x="4551" y="3695"/>
                <a:ext cx="38" cy="38"/>
              </a:xfrm>
              <a:custGeom>
                <a:avLst/>
                <a:gdLst>
                  <a:gd name="T0" fmla="*/ 13 w 16"/>
                  <a:gd name="T1" fmla="*/ 2 h 16"/>
                  <a:gd name="T2" fmla="*/ 9 w 16"/>
                  <a:gd name="T3" fmla="*/ 9 h 16"/>
                  <a:gd name="T4" fmla="*/ 0 w 16"/>
                  <a:gd name="T5" fmla="*/ 8 h 16"/>
                  <a:gd name="T6" fmla="*/ 0 w 16"/>
                  <a:gd name="T7" fmla="*/ 8 h 16"/>
                  <a:gd name="T8" fmla="*/ 8 w 16"/>
                  <a:gd name="T9" fmla="*/ 16 h 16"/>
                  <a:gd name="T10" fmla="*/ 16 w 16"/>
                  <a:gd name="T11" fmla="*/ 8 h 16"/>
                  <a:gd name="T12" fmla="*/ 13 w 16"/>
                  <a:gd name="T13" fmla="*/ 2 h 16"/>
                  <a:gd name="T14" fmla="*/ 8 w 16"/>
                  <a:gd name="T15" fmla="*/ 0 h 16"/>
                  <a:gd name="T16" fmla="*/ 0 w 16"/>
                  <a:gd name="T17" fmla="*/ 6 h 16"/>
                  <a:gd name="T18" fmla="*/ 7 w 16"/>
                  <a:gd name="T19" fmla="*/ 7 h 16"/>
                  <a:gd name="T20" fmla="*/ 11 w 16"/>
                  <a:gd name="T21" fmla="*/ 1 h 16"/>
                  <a:gd name="T22" fmla="*/ 8 w 16"/>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6">
                    <a:moveTo>
                      <a:pt x="13" y="2"/>
                    </a:moveTo>
                    <a:cubicBezTo>
                      <a:pt x="9" y="9"/>
                      <a:pt x="9" y="9"/>
                      <a:pt x="9" y="9"/>
                    </a:cubicBezTo>
                    <a:cubicBezTo>
                      <a:pt x="0" y="8"/>
                      <a:pt x="0" y="8"/>
                      <a:pt x="0" y="8"/>
                    </a:cubicBezTo>
                    <a:cubicBezTo>
                      <a:pt x="0" y="8"/>
                      <a:pt x="0" y="8"/>
                      <a:pt x="0" y="8"/>
                    </a:cubicBezTo>
                    <a:cubicBezTo>
                      <a:pt x="0" y="12"/>
                      <a:pt x="4" y="16"/>
                      <a:pt x="8" y="16"/>
                    </a:cubicBezTo>
                    <a:cubicBezTo>
                      <a:pt x="12" y="16"/>
                      <a:pt x="16" y="12"/>
                      <a:pt x="16" y="8"/>
                    </a:cubicBezTo>
                    <a:cubicBezTo>
                      <a:pt x="16" y="5"/>
                      <a:pt x="15" y="3"/>
                      <a:pt x="13" y="2"/>
                    </a:cubicBezTo>
                    <a:moveTo>
                      <a:pt x="8" y="0"/>
                    </a:moveTo>
                    <a:cubicBezTo>
                      <a:pt x="4" y="0"/>
                      <a:pt x="1" y="2"/>
                      <a:pt x="0" y="6"/>
                    </a:cubicBezTo>
                    <a:cubicBezTo>
                      <a:pt x="7" y="7"/>
                      <a:pt x="7" y="7"/>
                      <a:pt x="7" y="7"/>
                    </a:cubicBezTo>
                    <a:cubicBezTo>
                      <a:pt x="11" y="1"/>
                      <a:pt x="11" y="1"/>
                      <a:pt x="11" y="1"/>
                    </a:cubicBezTo>
                    <a:cubicBezTo>
                      <a:pt x="10"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56"/>
              <p:cNvSpPr>
                <a:spLocks noEditPoints="1"/>
              </p:cNvSpPr>
              <p:nvPr userDrawn="1"/>
            </p:nvSpPr>
            <p:spPr bwMode="auto">
              <a:xfrm>
                <a:off x="5625" y="2109"/>
                <a:ext cx="38" cy="38"/>
              </a:xfrm>
              <a:custGeom>
                <a:avLst/>
                <a:gdLst>
                  <a:gd name="T0" fmla="*/ 7 w 16"/>
                  <a:gd name="T1" fmla="*/ 11 h 16"/>
                  <a:gd name="T2" fmla="*/ 4 w 16"/>
                  <a:gd name="T3" fmla="*/ 15 h 16"/>
                  <a:gd name="T4" fmla="*/ 6 w 16"/>
                  <a:gd name="T5" fmla="*/ 16 h 16"/>
                  <a:gd name="T6" fmla="*/ 7 w 16"/>
                  <a:gd name="T7" fmla="*/ 11 h 16"/>
                  <a:gd name="T8" fmla="*/ 8 w 16"/>
                  <a:gd name="T9" fmla="*/ 0 h 16"/>
                  <a:gd name="T10" fmla="*/ 0 w 16"/>
                  <a:gd name="T11" fmla="*/ 8 h 16"/>
                  <a:gd name="T12" fmla="*/ 2 w 16"/>
                  <a:gd name="T13" fmla="*/ 13 h 16"/>
                  <a:gd name="T14" fmla="*/ 9 w 16"/>
                  <a:gd name="T15" fmla="*/ 5 h 16"/>
                  <a:gd name="T16" fmla="*/ 9 w 16"/>
                  <a:gd name="T17" fmla="*/ 8 h 16"/>
                  <a:gd name="T18" fmla="*/ 8 w 16"/>
                  <a:gd name="T19" fmla="*/ 16 h 16"/>
                  <a:gd name="T20" fmla="*/ 8 w 16"/>
                  <a:gd name="T21" fmla="*/ 16 h 16"/>
                  <a:gd name="T22" fmla="*/ 16 w 16"/>
                  <a:gd name="T23" fmla="*/ 8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7" y="11"/>
                    </a:moveTo>
                    <a:cubicBezTo>
                      <a:pt x="4" y="15"/>
                      <a:pt x="4" y="15"/>
                      <a:pt x="4" y="15"/>
                    </a:cubicBezTo>
                    <a:cubicBezTo>
                      <a:pt x="4" y="15"/>
                      <a:pt x="5" y="16"/>
                      <a:pt x="6" y="16"/>
                    </a:cubicBezTo>
                    <a:cubicBezTo>
                      <a:pt x="7" y="11"/>
                      <a:pt x="7" y="11"/>
                      <a:pt x="7" y="11"/>
                    </a:cubicBezTo>
                    <a:moveTo>
                      <a:pt x="8" y="0"/>
                    </a:moveTo>
                    <a:cubicBezTo>
                      <a:pt x="4" y="0"/>
                      <a:pt x="0" y="4"/>
                      <a:pt x="0" y="8"/>
                    </a:cubicBezTo>
                    <a:cubicBezTo>
                      <a:pt x="0" y="10"/>
                      <a:pt x="1" y="12"/>
                      <a:pt x="2" y="13"/>
                    </a:cubicBezTo>
                    <a:cubicBezTo>
                      <a:pt x="9" y="5"/>
                      <a:pt x="9" y="5"/>
                      <a:pt x="9" y="5"/>
                    </a:cubicBezTo>
                    <a:cubicBezTo>
                      <a:pt x="9" y="8"/>
                      <a:pt x="9" y="8"/>
                      <a:pt x="9" y="8"/>
                    </a:cubicBezTo>
                    <a:cubicBezTo>
                      <a:pt x="8" y="16"/>
                      <a:pt x="8" y="16"/>
                      <a:pt x="8" y="16"/>
                    </a:cubicBezTo>
                    <a:cubicBezTo>
                      <a:pt x="8" y="16"/>
                      <a:pt x="8" y="16"/>
                      <a:pt x="8" y="16"/>
                    </a:cubicBezTo>
                    <a:cubicBezTo>
                      <a:pt x="12" y="16"/>
                      <a:pt x="16" y="12"/>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57"/>
              <p:cNvSpPr>
                <a:spLocks noEditPoints="1"/>
              </p:cNvSpPr>
              <p:nvPr/>
            </p:nvSpPr>
            <p:spPr bwMode="auto">
              <a:xfrm>
                <a:off x="2404" y="1254"/>
                <a:ext cx="38" cy="38"/>
              </a:xfrm>
              <a:custGeom>
                <a:avLst/>
                <a:gdLst>
                  <a:gd name="T0" fmla="*/ 11 w 16"/>
                  <a:gd name="T1" fmla="*/ 12 h 16"/>
                  <a:gd name="T2" fmla="*/ 12 w 16"/>
                  <a:gd name="T3" fmla="*/ 15 h 16"/>
                  <a:gd name="T4" fmla="*/ 13 w 16"/>
                  <a:gd name="T5" fmla="*/ 14 h 16"/>
                  <a:gd name="T6" fmla="*/ 11 w 16"/>
                  <a:gd name="T7" fmla="*/ 12 h 16"/>
                  <a:gd name="T8" fmla="*/ 16 w 16"/>
                  <a:gd name="T9" fmla="*/ 6 h 16"/>
                  <a:gd name="T10" fmla="*/ 10 w 16"/>
                  <a:gd name="T11" fmla="*/ 8 h 16"/>
                  <a:gd name="T12" fmla="*/ 14 w 16"/>
                  <a:gd name="T13" fmla="*/ 13 h 16"/>
                  <a:gd name="T14" fmla="*/ 16 w 16"/>
                  <a:gd name="T15" fmla="*/ 8 h 16"/>
                  <a:gd name="T16" fmla="*/ 16 w 16"/>
                  <a:gd name="T17" fmla="*/ 6 h 16"/>
                  <a:gd name="T18" fmla="*/ 14 w 16"/>
                  <a:gd name="T19" fmla="*/ 3 h 16"/>
                  <a:gd name="T20" fmla="*/ 11 w 16"/>
                  <a:gd name="T21" fmla="*/ 6 h 16"/>
                  <a:gd name="T22" fmla="*/ 15 w 16"/>
                  <a:gd name="T23" fmla="*/ 4 h 16"/>
                  <a:gd name="T24" fmla="*/ 14 w 16"/>
                  <a:gd name="T25" fmla="*/ 3 h 16"/>
                  <a:gd name="T26" fmla="*/ 10 w 16"/>
                  <a:gd name="T27" fmla="*/ 0 h 16"/>
                  <a:gd name="T28" fmla="*/ 9 w 16"/>
                  <a:gd name="T29" fmla="*/ 5 h 16"/>
                  <a:gd name="T30" fmla="*/ 12 w 16"/>
                  <a:gd name="T31" fmla="*/ 1 h 16"/>
                  <a:gd name="T32" fmla="*/ 10 w 16"/>
                  <a:gd name="T33" fmla="*/ 0 h 16"/>
                  <a:gd name="T34" fmla="*/ 8 w 16"/>
                  <a:gd name="T35" fmla="*/ 0 h 16"/>
                  <a:gd name="T36" fmla="*/ 0 w 16"/>
                  <a:gd name="T37" fmla="*/ 8 h 16"/>
                  <a:gd name="T38" fmla="*/ 8 w 16"/>
                  <a:gd name="T39" fmla="*/ 16 h 16"/>
                  <a:gd name="T40" fmla="*/ 10 w 16"/>
                  <a:gd name="T41" fmla="*/ 16 h 16"/>
                  <a:gd name="T42" fmla="*/ 7 w 16"/>
                  <a:gd name="T43" fmla="*/ 9 h 16"/>
                  <a:gd name="T44" fmla="*/ 7 w 16"/>
                  <a:gd name="T45" fmla="*/ 10 h 16"/>
                  <a:gd name="T46" fmla="*/ 7 w 16"/>
                  <a:gd name="T47" fmla="*/ 8 h 16"/>
                  <a:gd name="T48" fmla="*/ 7 w 16"/>
                  <a:gd name="T49" fmla="*/ 8 h 16"/>
                  <a:gd name="T50" fmla="*/ 7 w 16"/>
                  <a:gd name="T51" fmla="*/ 8 h 16"/>
                  <a:gd name="T52" fmla="*/ 8 w 16"/>
                  <a:gd name="T5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16">
                    <a:moveTo>
                      <a:pt x="11" y="12"/>
                    </a:moveTo>
                    <a:cubicBezTo>
                      <a:pt x="12" y="15"/>
                      <a:pt x="12" y="15"/>
                      <a:pt x="12" y="15"/>
                    </a:cubicBezTo>
                    <a:cubicBezTo>
                      <a:pt x="12" y="15"/>
                      <a:pt x="13" y="15"/>
                      <a:pt x="13" y="14"/>
                    </a:cubicBezTo>
                    <a:cubicBezTo>
                      <a:pt x="11" y="12"/>
                      <a:pt x="11" y="12"/>
                      <a:pt x="11" y="12"/>
                    </a:cubicBezTo>
                    <a:moveTo>
                      <a:pt x="16" y="6"/>
                    </a:moveTo>
                    <a:cubicBezTo>
                      <a:pt x="10" y="8"/>
                      <a:pt x="10" y="8"/>
                      <a:pt x="10" y="8"/>
                    </a:cubicBezTo>
                    <a:cubicBezTo>
                      <a:pt x="14" y="13"/>
                      <a:pt x="14" y="13"/>
                      <a:pt x="14" y="13"/>
                    </a:cubicBezTo>
                    <a:cubicBezTo>
                      <a:pt x="15" y="12"/>
                      <a:pt x="16" y="10"/>
                      <a:pt x="16" y="8"/>
                    </a:cubicBezTo>
                    <a:cubicBezTo>
                      <a:pt x="16" y="7"/>
                      <a:pt x="16" y="7"/>
                      <a:pt x="16" y="6"/>
                    </a:cubicBezTo>
                    <a:moveTo>
                      <a:pt x="14" y="3"/>
                    </a:moveTo>
                    <a:cubicBezTo>
                      <a:pt x="11" y="6"/>
                      <a:pt x="11" y="6"/>
                      <a:pt x="11" y="6"/>
                    </a:cubicBezTo>
                    <a:cubicBezTo>
                      <a:pt x="15" y="4"/>
                      <a:pt x="15" y="4"/>
                      <a:pt x="15" y="4"/>
                    </a:cubicBezTo>
                    <a:cubicBezTo>
                      <a:pt x="15" y="4"/>
                      <a:pt x="14" y="3"/>
                      <a:pt x="14" y="3"/>
                    </a:cubicBezTo>
                    <a:moveTo>
                      <a:pt x="10" y="0"/>
                    </a:moveTo>
                    <a:cubicBezTo>
                      <a:pt x="9" y="5"/>
                      <a:pt x="9" y="5"/>
                      <a:pt x="9" y="5"/>
                    </a:cubicBezTo>
                    <a:cubicBezTo>
                      <a:pt x="12" y="1"/>
                      <a:pt x="12" y="1"/>
                      <a:pt x="12" y="1"/>
                    </a:cubicBezTo>
                    <a:cubicBezTo>
                      <a:pt x="12" y="1"/>
                      <a:pt x="11" y="0"/>
                      <a:pt x="10" y="0"/>
                    </a:cubicBezTo>
                    <a:moveTo>
                      <a:pt x="8" y="0"/>
                    </a:moveTo>
                    <a:cubicBezTo>
                      <a:pt x="3" y="0"/>
                      <a:pt x="0" y="4"/>
                      <a:pt x="0" y="8"/>
                    </a:cubicBezTo>
                    <a:cubicBezTo>
                      <a:pt x="0" y="12"/>
                      <a:pt x="4" y="16"/>
                      <a:pt x="8" y="16"/>
                    </a:cubicBezTo>
                    <a:cubicBezTo>
                      <a:pt x="9" y="16"/>
                      <a:pt x="9" y="16"/>
                      <a:pt x="10" y="16"/>
                    </a:cubicBezTo>
                    <a:cubicBezTo>
                      <a:pt x="7" y="9"/>
                      <a:pt x="7" y="9"/>
                      <a:pt x="7" y="9"/>
                    </a:cubicBezTo>
                    <a:cubicBezTo>
                      <a:pt x="7" y="10"/>
                      <a:pt x="7" y="10"/>
                      <a:pt x="7" y="10"/>
                    </a:cubicBezTo>
                    <a:cubicBezTo>
                      <a:pt x="7" y="8"/>
                      <a:pt x="7" y="8"/>
                      <a:pt x="7" y="8"/>
                    </a:cubicBezTo>
                    <a:cubicBezTo>
                      <a:pt x="7" y="8"/>
                      <a:pt x="7" y="8"/>
                      <a:pt x="7" y="8"/>
                    </a:cubicBezTo>
                    <a:cubicBezTo>
                      <a:pt x="7" y="8"/>
                      <a:pt x="7" y="8"/>
                      <a:pt x="7" y="8"/>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58"/>
              <p:cNvSpPr>
                <a:spLocks/>
              </p:cNvSpPr>
              <p:nvPr/>
            </p:nvSpPr>
            <p:spPr bwMode="auto">
              <a:xfrm>
                <a:off x="2428" y="1290"/>
                <a:ext cx="169" cy="425"/>
              </a:xfrm>
              <a:custGeom>
                <a:avLst/>
                <a:gdLst>
                  <a:gd name="T0" fmla="*/ 2 w 71"/>
                  <a:gd name="T1" fmla="*/ 0 h 179"/>
                  <a:gd name="T2" fmla="*/ 0 w 71"/>
                  <a:gd name="T3" fmla="*/ 1 h 179"/>
                  <a:gd name="T4" fmla="*/ 71 w 71"/>
                  <a:gd name="T5" fmla="*/ 179 h 179"/>
                  <a:gd name="T6" fmla="*/ 71 w 71"/>
                  <a:gd name="T7" fmla="*/ 174 h 179"/>
                  <a:gd name="T8" fmla="*/ 2 w 71"/>
                  <a:gd name="T9" fmla="*/ 0 h 179"/>
                </a:gdLst>
                <a:ahLst/>
                <a:cxnLst>
                  <a:cxn ang="0">
                    <a:pos x="T0" y="T1"/>
                  </a:cxn>
                  <a:cxn ang="0">
                    <a:pos x="T2" y="T3"/>
                  </a:cxn>
                  <a:cxn ang="0">
                    <a:pos x="T4" y="T5"/>
                  </a:cxn>
                  <a:cxn ang="0">
                    <a:pos x="T6" y="T7"/>
                  </a:cxn>
                  <a:cxn ang="0">
                    <a:pos x="T8" y="T9"/>
                  </a:cxn>
                </a:cxnLst>
                <a:rect l="0" t="0" r="r" b="b"/>
                <a:pathLst>
                  <a:path w="71" h="179">
                    <a:moveTo>
                      <a:pt x="2" y="0"/>
                    </a:moveTo>
                    <a:cubicBezTo>
                      <a:pt x="1" y="0"/>
                      <a:pt x="1" y="1"/>
                      <a:pt x="0" y="1"/>
                    </a:cubicBezTo>
                    <a:cubicBezTo>
                      <a:pt x="71" y="179"/>
                      <a:pt x="71" y="179"/>
                      <a:pt x="71" y="179"/>
                    </a:cubicBezTo>
                    <a:cubicBezTo>
                      <a:pt x="71" y="174"/>
                      <a:pt x="71" y="174"/>
                      <a:pt x="71" y="174"/>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59"/>
              <p:cNvSpPr>
                <a:spLocks/>
              </p:cNvSpPr>
              <p:nvPr/>
            </p:nvSpPr>
            <p:spPr bwMode="auto">
              <a:xfrm>
                <a:off x="2421" y="1275"/>
                <a:ext cx="12" cy="17"/>
              </a:xfrm>
              <a:custGeom>
                <a:avLst/>
                <a:gdLst>
                  <a:gd name="T0" fmla="*/ 1 w 5"/>
                  <a:gd name="T1" fmla="*/ 0 h 7"/>
                  <a:gd name="T2" fmla="*/ 0 w 5"/>
                  <a:gd name="T3" fmla="*/ 0 h 7"/>
                  <a:gd name="T4" fmla="*/ 3 w 5"/>
                  <a:gd name="T5" fmla="*/ 7 h 7"/>
                  <a:gd name="T6" fmla="*/ 5 w 5"/>
                  <a:gd name="T7" fmla="*/ 6 h 7"/>
                  <a:gd name="T8" fmla="*/ 4 w 5"/>
                  <a:gd name="T9" fmla="*/ 3 h 7"/>
                  <a:gd name="T10" fmla="*/ 1 w 5"/>
                  <a:gd name="T11" fmla="*/ 0 h 7"/>
                </a:gdLst>
                <a:ahLst/>
                <a:cxnLst>
                  <a:cxn ang="0">
                    <a:pos x="T0" y="T1"/>
                  </a:cxn>
                  <a:cxn ang="0">
                    <a:pos x="T2" y="T3"/>
                  </a:cxn>
                  <a:cxn ang="0">
                    <a:pos x="T4" y="T5"/>
                  </a:cxn>
                  <a:cxn ang="0">
                    <a:pos x="T6" y="T7"/>
                  </a:cxn>
                  <a:cxn ang="0">
                    <a:pos x="T8" y="T9"/>
                  </a:cxn>
                  <a:cxn ang="0">
                    <a:pos x="T10" y="T11"/>
                  </a:cxn>
                </a:cxnLst>
                <a:rect l="0" t="0" r="r" b="b"/>
                <a:pathLst>
                  <a:path w="5" h="7">
                    <a:moveTo>
                      <a:pt x="1" y="0"/>
                    </a:moveTo>
                    <a:cubicBezTo>
                      <a:pt x="0" y="0"/>
                      <a:pt x="0" y="0"/>
                      <a:pt x="0" y="0"/>
                    </a:cubicBezTo>
                    <a:cubicBezTo>
                      <a:pt x="3" y="7"/>
                      <a:pt x="3" y="7"/>
                      <a:pt x="3" y="7"/>
                    </a:cubicBezTo>
                    <a:cubicBezTo>
                      <a:pt x="4" y="7"/>
                      <a:pt x="4" y="6"/>
                      <a:pt x="5" y="6"/>
                    </a:cubicBezTo>
                    <a:cubicBezTo>
                      <a:pt x="4" y="3"/>
                      <a:pt x="4" y="3"/>
                      <a:pt x="4" y="3"/>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60"/>
              <p:cNvSpPr>
                <a:spLocks noEditPoints="1"/>
              </p:cNvSpPr>
              <p:nvPr/>
            </p:nvSpPr>
            <p:spPr bwMode="auto">
              <a:xfrm>
                <a:off x="2497" y="1712"/>
                <a:ext cx="161" cy="910"/>
              </a:xfrm>
              <a:custGeom>
                <a:avLst/>
                <a:gdLst>
                  <a:gd name="T0" fmla="*/ 2 w 68"/>
                  <a:gd name="T1" fmla="*/ 376 h 383"/>
                  <a:gd name="T2" fmla="*/ 0 w 68"/>
                  <a:gd name="T3" fmla="*/ 383 h 383"/>
                  <a:gd name="T4" fmla="*/ 1 w 68"/>
                  <a:gd name="T5" fmla="*/ 383 h 383"/>
                  <a:gd name="T6" fmla="*/ 2 w 68"/>
                  <a:gd name="T7" fmla="*/ 376 h 383"/>
                  <a:gd name="T8" fmla="*/ 2 w 68"/>
                  <a:gd name="T9" fmla="*/ 376 h 383"/>
                  <a:gd name="T10" fmla="*/ 66 w 68"/>
                  <a:gd name="T11" fmla="*/ 75 h 383"/>
                  <a:gd name="T12" fmla="*/ 6 w 68"/>
                  <a:gd name="T13" fmla="*/ 354 h 383"/>
                  <a:gd name="T14" fmla="*/ 8 w 68"/>
                  <a:gd name="T15" fmla="*/ 357 h 383"/>
                  <a:gd name="T16" fmla="*/ 68 w 68"/>
                  <a:gd name="T17" fmla="*/ 75 h 383"/>
                  <a:gd name="T18" fmla="*/ 66 w 68"/>
                  <a:gd name="T19" fmla="*/ 75 h 383"/>
                  <a:gd name="T20" fmla="*/ 44 w 68"/>
                  <a:gd name="T21" fmla="*/ 0 h 383"/>
                  <a:gd name="T22" fmla="*/ 43 w 68"/>
                  <a:gd name="T23" fmla="*/ 5 h 383"/>
                  <a:gd name="T24" fmla="*/ 65 w 68"/>
                  <a:gd name="T25" fmla="*/ 60 h 383"/>
                  <a:gd name="T26" fmla="*/ 67 w 68"/>
                  <a:gd name="T27" fmla="*/ 59 h 383"/>
                  <a:gd name="T28" fmla="*/ 44 w 68"/>
                  <a:gd name="T29"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383">
                    <a:moveTo>
                      <a:pt x="2" y="376"/>
                    </a:moveTo>
                    <a:cubicBezTo>
                      <a:pt x="0" y="383"/>
                      <a:pt x="0" y="383"/>
                      <a:pt x="0" y="383"/>
                    </a:cubicBezTo>
                    <a:cubicBezTo>
                      <a:pt x="1" y="383"/>
                      <a:pt x="1" y="383"/>
                      <a:pt x="1" y="383"/>
                    </a:cubicBezTo>
                    <a:cubicBezTo>
                      <a:pt x="2" y="376"/>
                      <a:pt x="2" y="376"/>
                      <a:pt x="2" y="376"/>
                    </a:cubicBezTo>
                    <a:cubicBezTo>
                      <a:pt x="2" y="376"/>
                      <a:pt x="2" y="376"/>
                      <a:pt x="2" y="376"/>
                    </a:cubicBezTo>
                    <a:moveTo>
                      <a:pt x="66" y="75"/>
                    </a:moveTo>
                    <a:cubicBezTo>
                      <a:pt x="6" y="354"/>
                      <a:pt x="6" y="354"/>
                      <a:pt x="6" y="354"/>
                    </a:cubicBezTo>
                    <a:cubicBezTo>
                      <a:pt x="8" y="357"/>
                      <a:pt x="8" y="357"/>
                      <a:pt x="8" y="357"/>
                    </a:cubicBezTo>
                    <a:cubicBezTo>
                      <a:pt x="68" y="75"/>
                      <a:pt x="68" y="75"/>
                      <a:pt x="68" y="75"/>
                    </a:cubicBezTo>
                    <a:cubicBezTo>
                      <a:pt x="68" y="75"/>
                      <a:pt x="67" y="75"/>
                      <a:pt x="66" y="75"/>
                    </a:cubicBezTo>
                    <a:moveTo>
                      <a:pt x="44" y="0"/>
                    </a:moveTo>
                    <a:cubicBezTo>
                      <a:pt x="43" y="5"/>
                      <a:pt x="43" y="5"/>
                      <a:pt x="43" y="5"/>
                    </a:cubicBezTo>
                    <a:cubicBezTo>
                      <a:pt x="65" y="60"/>
                      <a:pt x="65" y="60"/>
                      <a:pt x="65" y="60"/>
                    </a:cubicBezTo>
                    <a:cubicBezTo>
                      <a:pt x="66" y="60"/>
                      <a:pt x="66" y="59"/>
                      <a:pt x="67" y="59"/>
                    </a:cubicBezTo>
                    <a:cubicBezTo>
                      <a:pt x="44" y="0"/>
                      <a:pt x="44" y="0"/>
                      <a:pt x="4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61"/>
              <p:cNvSpPr>
                <a:spLocks/>
              </p:cNvSpPr>
              <p:nvPr/>
            </p:nvSpPr>
            <p:spPr bwMode="auto">
              <a:xfrm>
                <a:off x="2651" y="1852"/>
                <a:ext cx="12" cy="38"/>
              </a:xfrm>
              <a:custGeom>
                <a:avLst/>
                <a:gdLst>
                  <a:gd name="T0" fmla="*/ 2 w 5"/>
                  <a:gd name="T1" fmla="*/ 0 h 16"/>
                  <a:gd name="T2" fmla="*/ 0 w 5"/>
                  <a:gd name="T3" fmla="*/ 1 h 16"/>
                  <a:gd name="T4" fmla="*/ 3 w 5"/>
                  <a:gd name="T5" fmla="*/ 8 h 16"/>
                  <a:gd name="T6" fmla="*/ 1 w 5"/>
                  <a:gd name="T7" fmla="*/ 16 h 16"/>
                  <a:gd name="T8" fmla="*/ 3 w 5"/>
                  <a:gd name="T9" fmla="*/ 16 h 16"/>
                  <a:gd name="T10" fmla="*/ 5 w 5"/>
                  <a:gd name="T11" fmla="*/ 8 h 16"/>
                  <a:gd name="T12" fmla="*/ 5 w 5"/>
                  <a:gd name="T13" fmla="*/ 8 h 16"/>
                  <a:gd name="T14" fmla="*/ 2 w 5"/>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6">
                    <a:moveTo>
                      <a:pt x="2" y="0"/>
                    </a:moveTo>
                    <a:cubicBezTo>
                      <a:pt x="1" y="0"/>
                      <a:pt x="1" y="1"/>
                      <a:pt x="0" y="1"/>
                    </a:cubicBezTo>
                    <a:cubicBezTo>
                      <a:pt x="3" y="8"/>
                      <a:pt x="3" y="8"/>
                      <a:pt x="3" y="8"/>
                    </a:cubicBezTo>
                    <a:cubicBezTo>
                      <a:pt x="1" y="16"/>
                      <a:pt x="1" y="16"/>
                      <a:pt x="1" y="16"/>
                    </a:cubicBezTo>
                    <a:cubicBezTo>
                      <a:pt x="2" y="16"/>
                      <a:pt x="3" y="16"/>
                      <a:pt x="3" y="16"/>
                    </a:cubicBezTo>
                    <a:cubicBezTo>
                      <a:pt x="5" y="8"/>
                      <a:pt x="5" y="8"/>
                      <a:pt x="5" y="8"/>
                    </a:cubicBezTo>
                    <a:cubicBezTo>
                      <a:pt x="5" y="8"/>
                      <a:pt x="5" y="8"/>
                      <a:pt x="5" y="8"/>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62"/>
              <p:cNvSpPr>
                <a:spLocks/>
              </p:cNvSpPr>
              <p:nvPr/>
            </p:nvSpPr>
            <p:spPr bwMode="auto">
              <a:xfrm>
                <a:off x="2507" y="2563"/>
                <a:ext cx="7" cy="40"/>
              </a:xfrm>
              <a:custGeom>
                <a:avLst/>
                <a:gdLst>
                  <a:gd name="T0" fmla="*/ 4 w 7"/>
                  <a:gd name="T1" fmla="*/ 0 h 40"/>
                  <a:gd name="T2" fmla="*/ 0 w 7"/>
                  <a:gd name="T3" fmla="*/ 40 h 40"/>
                  <a:gd name="T4" fmla="*/ 0 w 7"/>
                  <a:gd name="T5" fmla="*/ 40 h 40"/>
                  <a:gd name="T6" fmla="*/ 7 w 7"/>
                  <a:gd name="T7" fmla="*/ 4 h 40"/>
                  <a:gd name="T8" fmla="*/ 4 w 7"/>
                  <a:gd name="T9" fmla="*/ 0 h 40"/>
                </a:gdLst>
                <a:ahLst/>
                <a:cxnLst>
                  <a:cxn ang="0">
                    <a:pos x="T0" y="T1"/>
                  </a:cxn>
                  <a:cxn ang="0">
                    <a:pos x="T2" y="T3"/>
                  </a:cxn>
                  <a:cxn ang="0">
                    <a:pos x="T4" y="T5"/>
                  </a:cxn>
                  <a:cxn ang="0">
                    <a:pos x="T6" y="T7"/>
                  </a:cxn>
                  <a:cxn ang="0">
                    <a:pos x="T8" y="T9"/>
                  </a:cxn>
                </a:cxnLst>
                <a:rect l="0" t="0" r="r" b="b"/>
                <a:pathLst>
                  <a:path w="7" h="40">
                    <a:moveTo>
                      <a:pt x="4" y="0"/>
                    </a:moveTo>
                    <a:lnTo>
                      <a:pt x="0" y="40"/>
                    </a:lnTo>
                    <a:lnTo>
                      <a:pt x="0" y="40"/>
                    </a:lnTo>
                    <a:lnTo>
                      <a:pt x="7" y="4"/>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63"/>
              <p:cNvSpPr>
                <a:spLocks/>
              </p:cNvSpPr>
              <p:nvPr/>
            </p:nvSpPr>
            <p:spPr bwMode="auto">
              <a:xfrm>
                <a:off x="2507" y="2563"/>
                <a:ext cx="7" cy="40"/>
              </a:xfrm>
              <a:custGeom>
                <a:avLst/>
                <a:gdLst>
                  <a:gd name="T0" fmla="*/ 4 w 7"/>
                  <a:gd name="T1" fmla="*/ 0 h 40"/>
                  <a:gd name="T2" fmla="*/ 0 w 7"/>
                  <a:gd name="T3" fmla="*/ 40 h 40"/>
                  <a:gd name="T4" fmla="*/ 0 w 7"/>
                  <a:gd name="T5" fmla="*/ 40 h 40"/>
                  <a:gd name="T6" fmla="*/ 7 w 7"/>
                  <a:gd name="T7" fmla="*/ 4 h 40"/>
                  <a:gd name="T8" fmla="*/ 4 w 7"/>
                  <a:gd name="T9" fmla="*/ 0 h 40"/>
                </a:gdLst>
                <a:ahLst/>
                <a:cxnLst>
                  <a:cxn ang="0">
                    <a:pos x="T0" y="T1"/>
                  </a:cxn>
                  <a:cxn ang="0">
                    <a:pos x="T2" y="T3"/>
                  </a:cxn>
                  <a:cxn ang="0">
                    <a:pos x="T4" y="T5"/>
                  </a:cxn>
                  <a:cxn ang="0">
                    <a:pos x="T6" y="T7"/>
                  </a:cxn>
                  <a:cxn ang="0">
                    <a:pos x="T8" y="T9"/>
                  </a:cxn>
                </a:cxnLst>
                <a:rect l="0" t="0" r="r" b="b"/>
                <a:pathLst>
                  <a:path w="7" h="40">
                    <a:moveTo>
                      <a:pt x="4" y="0"/>
                    </a:moveTo>
                    <a:lnTo>
                      <a:pt x="0" y="40"/>
                    </a:lnTo>
                    <a:lnTo>
                      <a:pt x="0" y="40"/>
                    </a:lnTo>
                    <a:lnTo>
                      <a:pt x="7" y="4"/>
                    </a:lnTo>
                    <a:lnTo>
                      <a:pt x="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66"/>
              <p:cNvSpPr>
                <a:spLocks noEditPoints="1"/>
              </p:cNvSpPr>
              <p:nvPr/>
            </p:nvSpPr>
            <p:spPr bwMode="auto">
              <a:xfrm>
                <a:off x="1965" y="2411"/>
                <a:ext cx="1026" cy="657"/>
              </a:xfrm>
              <a:custGeom>
                <a:avLst/>
                <a:gdLst>
                  <a:gd name="T0" fmla="*/ 251 w 432"/>
                  <a:gd name="T1" fmla="*/ 103 h 277"/>
                  <a:gd name="T2" fmla="*/ 254 w 432"/>
                  <a:gd name="T3" fmla="*/ 109 h 277"/>
                  <a:gd name="T4" fmla="*/ 429 w 432"/>
                  <a:gd name="T5" fmla="*/ 274 h 277"/>
                  <a:gd name="T6" fmla="*/ 292 w 432"/>
                  <a:gd name="T7" fmla="*/ 187 h 277"/>
                  <a:gd name="T8" fmla="*/ 294 w 432"/>
                  <a:gd name="T9" fmla="*/ 190 h 277"/>
                  <a:gd name="T10" fmla="*/ 429 w 432"/>
                  <a:gd name="T11" fmla="*/ 277 h 277"/>
                  <a:gd name="T12" fmla="*/ 430 w 432"/>
                  <a:gd name="T13" fmla="*/ 277 h 277"/>
                  <a:gd name="T14" fmla="*/ 432 w 432"/>
                  <a:gd name="T15" fmla="*/ 275 h 277"/>
                  <a:gd name="T16" fmla="*/ 251 w 432"/>
                  <a:gd name="T17" fmla="*/ 103 h 277"/>
                  <a:gd name="T18" fmla="*/ 230 w 432"/>
                  <a:gd name="T19" fmla="*/ 84 h 277"/>
                  <a:gd name="T20" fmla="*/ 230 w 432"/>
                  <a:gd name="T21" fmla="*/ 86 h 277"/>
                  <a:gd name="T22" fmla="*/ 250 w 432"/>
                  <a:gd name="T23" fmla="*/ 105 h 277"/>
                  <a:gd name="T24" fmla="*/ 247 w 432"/>
                  <a:gd name="T25" fmla="*/ 99 h 277"/>
                  <a:gd name="T26" fmla="*/ 230 w 432"/>
                  <a:gd name="T27" fmla="*/ 84 h 277"/>
                  <a:gd name="T28" fmla="*/ 2 w 432"/>
                  <a:gd name="T29" fmla="*/ 0 h 277"/>
                  <a:gd name="T30" fmla="*/ 0 w 432"/>
                  <a:gd name="T31" fmla="*/ 2 h 277"/>
                  <a:gd name="T32" fmla="*/ 291 w 432"/>
                  <a:gd name="T33" fmla="*/ 188 h 277"/>
                  <a:gd name="T34" fmla="*/ 289 w 432"/>
                  <a:gd name="T35" fmla="*/ 185 h 277"/>
                  <a:gd name="T36" fmla="*/ 2 w 432"/>
                  <a:gd name="T37"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2" h="277">
                    <a:moveTo>
                      <a:pt x="251" y="103"/>
                    </a:moveTo>
                    <a:cubicBezTo>
                      <a:pt x="254" y="109"/>
                      <a:pt x="254" y="109"/>
                      <a:pt x="254" y="109"/>
                    </a:cubicBezTo>
                    <a:cubicBezTo>
                      <a:pt x="429" y="274"/>
                      <a:pt x="429" y="274"/>
                      <a:pt x="429" y="274"/>
                    </a:cubicBezTo>
                    <a:cubicBezTo>
                      <a:pt x="292" y="187"/>
                      <a:pt x="292" y="187"/>
                      <a:pt x="292" y="187"/>
                    </a:cubicBezTo>
                    <a:cubicBezTo>
                      <a:pt x="294" y="190"/>
                      <a:pt x="294" y="190"/>
                      <a:pt x="294" y="190"/>
                    </a:cubicBezTo>
                    <a:cubicBezTo>
                      <a:pt x="429" y="277"/>
                      <a:pt x="429" y="277"/>
                      <a:pt x="429" y="277"/>
                    </a:cubicBezTo>
                    <a:cubicBezTo>
                      <a:pt x="430" y="277"/>
                      <a:pt x="430" y="277"/>
                      <a:pt x="430" y="277"/>
                    </a:cubicBezTo>
                    <a:cubicBezTo>
                      <a:pt x="430" y="276"/>
                      <a:pt x="431" y="275"/>
                      <a:pt x="432" y="275"/>
                    </a:cubicBezTo>
                    <a:cubicBezTo>
                      <a:pt x="251" y="103"/>
                      <a:pt x="251" y="103"/>
                      <a:pt x="251" y="103"/>
                    </a:cubicBezTo>
                    <a:moveTo>
                      <a:pt x="230" y="84"/>
                    </a:moveTo>
                    <a:cubicBezTo>
                      <a:pt x="230" y="86"/>
                      <a:pt x="230" y="86"/>
                      <a:pt x="230" y="86"/>
                    </a:cubicBezTo>
                    <a:cubicBezTo>
                      <a:pt x="250" y="105"/>
                      <a:pt x="250" y="105"/>
                      <a:pt x="250" y="105"/>
                    </a:cubicBezTo>
                    <a:cubicBezTo>
                      <a:pt x="247" y="99"/>
                      <a:pt x="247" y="99"/>
                      <a:pt x="247" y="99"/>
                    </a:cubicBezTo>
                    <a:cubicBezTo>
                      <a:pt x="230" y="84"/>
                      <a:pt x="230" y="84"/>
                      <a:pt x="230" y="84"/>
                    </a:cubicBezTo>
                    <a:moveTo>
                      <a:pt x="2" y="0"/>
                    </a:moveTo>
                    <a:cubicBezTo>
                      <a:pt x="0" y="2"/>
                      <a:pt x="0" y="2"/>
                      <a:pt x="0" y="2"/>
                    </a:cubicBezTo>
                    <a:cubicBezTo>
                      <a:pt x="291" y="188"/>
                      <a:pt x="291" y="188"/>
                      <a:pt x="291" y="188"/>
                    </a:cubicBezTo>
                    <a:cubicBezTo>
                      <a:pt x="289" y="185"/>
                      <a:pt x="289" y="185"/>
                      <a:pt x="289" y="185"/>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67"/>
              <p:cNvSpPr>
                <a:spLocks/>
              </p:cNvSpPr>
              <p:nvPr/>
            </p:nvSpPr>
            <p:spPr bwMode="auto">
              <a:xfrm>
                <a:off x="2986" y="3064"/>
                <a:ext cx="19" cy="11"/>
              </a:xfrm>
              <a:custGeom>
                <a:avLst/>
                <a:gdLst>
                  <a:gd name="T0" fmla="*/ 2 w 8"/>
                  <a:gd name="T1" fmla="*/ 0 h 5"/>
                  <a:gd name="T2" fmla="*/ 0 w 8"/>
                  <a:gd name="T3" fmla="*/ 2 h 5"/>
                  <a:gd name="T4" fmla="*/ 8 w 8"/>
                  <a:gd name="T5" fmla="*/ 5 h 5"/>
                  <a:gd name="T6" fmla="*/ 2 w 8"/>
                  <a:gd name="T7" fmla="*/ 0 h 5"/>
                </a:gdLst>
                <a:ahLst/>
                <a:cxnLst>
                  <a:cxn ang="0">
                    <a:pos x="T0" y="T1"/>
                  </a:cxn>
                  <a:cxn ang="0">
                    <a:pos x="T2" y="T3"/>
                  </a:cxn>
                  <a:cxn ang="0">
                    <a:pos x="T4" y="T5"/>
                  </a:cxn>
                  <a:cxn ang="0">
                    <a:pos x="T6" y="T7"/>
                  </a:cxn>
                </a:cxnLst>
                <a:rect l="0" t="0" r="r" b="b"/>
                <a:pathLst>
                  <a:path w="8" h="5">
                    <a:moveTo>
                      <a:pt x="2" y="0"/>
                    </a:moveTo>
                    <a:cubicBezTo>
                      <a:pt x="1" y="0"/>
                      <a:pt x="0" y="1"/>
                      <a:pt x="0" y="2"/>
                    </a:cubicBezTo>
                    <a:cubicBezTo>
                      <a:pt x="8" y="5"/>
                      <a:pt x="8" y="5"/>
                      <a:pt x="8" y="5"/>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68"/>
              <p:cNvSpPr>
                <a:spLocks/>
              </p:cNvSpPr>
              <p:nvPr/>
            </p:nvSpPr>
            <p:spPr bwMode="auto">
              <a:xfrm>
                <a:off x="2504" y="2603"/>
                <a:ext cx="5" cy="7"/>
              </a:xfrm>
              <a:custGeom>
                <a:avLst/>
                <a:gdLst>
                  <a:gd name="T0" fmla="*/ 3 w 5"/>
                  <a:gd name="T1" fmla="*/ 0 h 7"/>
                  <a:gd name="T2" fmla="*/ 0 w 5"/>
                  <a:gd name="T3" fmla="*/ 7 h 7"/>
                  <a:gd name="T4" fmla="*/ 3 w 5"/>
                  <a:gd name="T5" fmla="*/ 7 h 7"/>
                  <a:gd name="T6" fmla="*/ 5 w 5"/>
                  <a:gd name="T7" fmla="*/ 2 h 7"/>
                  <a:gd name="T8" fmla="*/ 3 w 5"/>
                  <a:gd name="T9" fmla="*/ 0 h 7"/>
                  <a:gd name="T10" fmla="*/ 3 w 5"/>
                  <a:gd name="T11" fmla="*/ 0 h 7"/>
                </a:gdLst>
                <a:ahLst/>
                <a:cxnLst>
                  <a:cxn ang="0">
                    <a:pos x="T0" y="T1"/>
                  </a:cxn>
                  <a:cxn ang="0">
                    <a:pos x="T2" y="T3"/>
                  </a:cxn>
                  <a:cxn ang="0">
                    <a:pos x="T4" y="T5"/>
                  </a:cxn>
                  <a:cxn ang="0">
                    <a:pos x="T6" y="T7"/>
                  </a:cxn>
                  <a:cxn ang="0">
                    <a:pos x="T8" y="T9"/>
                  </a:cxn>
                  <a:cxn ang="0">
                    <a:pos x="T10" y="T11"/>
                  </a:cxn>
                </a:cxnLst>
                <a:rect l="0" t="0" r="r" b="b"/>
                <a:pathLst>
                  <a:path w="5" h="7">
                    <a:moveTo>
                      <a:pt x="3" y="0"/>
                    </a:moveTo>
                    <a:lnTo>
                      <a:pt x="0" y="7"/>
                    </a:lnTo>
                    <a:lnTo>
                      <a:pt x="3" y="7"/>
                    </a:lnTo>
                    <a:lnTo>
                      <a:pt x="5" y="2"/>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69"/>
              <p:cNvSpPr>
                <a:spLocks/>
              </p:cNvSpPr>
              <p:nvPr/>
            </p:nvSpPr>
            <p:spPr bwMode="auto">
              <a:xfrm>
                <a:off x="2504" y="2603"/>
                <a:ext cx="5" cy="7"/>
              </a:xfrm>
              <a:custGeom>
                <a:avLst/>
                <a:gdLst>
                  <a:gd name="T0" fmla="*/ 3 w 5"/>
                  <a:gd name="T1" fmla="*/ 0 h 7"/>
                  <a:gd name="T2" fmla="*/ 0 w 5"/>
                  <a:gd name="T3" fmla="*/ 7 h 7"/>
                  <a:gd name="T4" fmla="*/ 3 w 5"/>
                  <a:gd name="T5" fmla="*/ 7 h 7"/>
                  <a:gd name="T6" fmla="*/ 5 w 5"/>
                  <a:gd name="T7" fmla="*/ 2 h 7"/>
                  <a:gd name="T8" fmla="*/ 3 w 5"/>
                  <a:gd name="T9" fmla="*/ 0 h 7"/>
                  <a:gd name="T10" fmla="*/ 3 w 5"/>
                  <a:gd name="T11" fmla="*/ 0 h 7"/>
                </a:gdLst>
                <a:ahLst/>
                <a:cxnLst>
                  <a:cxn ang="0">
                    <a:pos x="T0" y="T1"/>
                  </a:cxn>
                  <a:cxn ang="0">
                    <a:pos x="T2" y="T3"/>
                  </a:cxn>
                  <a:cxn ang="0">
                    <a:pos x="T4" y="T5"/>
                  </a:cxn>
                  <a:cxn ang="0">
                    <a:pos x="T6" y="T7"/>
                  </a:cxn>
                  <a:cxn ang="0">
                    <a:pos x="T8" y="T9"/>
                  </a:cxn>
                  <a:cxn ang="0">
                    <a:pos x="T10" y="T11"/>
                  </a:cxn>
                </a:cxnLst>
                <a:rect l="0" t="0" r="r" b="b"/>
                <a:pathLst>
                  <a:path w="5" h="7">
                    <a:moveTo>
                      <a:pt x="3" y="0"/>
                    </a:moveTo>
                    <a:lnTo>
                      <a:pt x="0" y="7"/>
                    </a:lnTo>
                    <a:lnTo>
                      <a:pt x="3" y="7"/>
                    </a:lnTo>
                    <a:lnTo>
                      <a:pt x="5" y="2"/>
                    </a:lnTo>
                    <a:lnTo>
                      <a:pt x="3" y="0"/>
                    </a:lnTo>
                    <a:lnTo>
                      <a:pt x="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70"/>
              <p:cNvSpPr>
                <a:spLocks noEditPoints="1"/>
              </p:cNvSpPr>
              <p:nvPr/>
            </p:nvSpPr>
            <p:spPr bwMode="auto">
              <a:xfrm>
                <a:off x="1958" y="2693"/>
                <a:ext cx="819" cy="694"/>
              </a:xfrm>
              <a:custGeom>
                <a:avLst/>
                <a:gdLst>
                  <a:gd name="T0" fmla="*/ 2 w 345"/>
                  <a:gd name="T1" fmla="*/ 4 h 292"/>
                  <a:gd name="T2" fmla="*/ 0 w 345"/>
                  <a:gd name="T3" fmla="*/ 5 h 292"/>
                  <a:gd name="T4" fmla="*/ 145 w 345"/>
                  <a:gd name="T5" fmla="*/ 193 h 292"/>
                  <a:gd name="T6" fmla="*/ 108 w 345"/>
                  <a:gd name="T7" fmla="*/ 197 h 292"/>
                  <a:gd name="T8" fmla="*/ 108 w 345"/>
                  <a:gd name="T9" fmla="*/ 199 h 292"/>
                  <a:gd name="T10" fmla="*/ 147 w 345"/>
                  <a:gd name="T11" fmla="*/ 195 h 292"/>
                  <a:gd name="T12" fmla="*/ 222 w 345"/>
                  <a:gd name="T13" fmla="*/ 292 h 292"/>
                  <a:gd name="T14" fmla="*/ 224 w 345"/>
                  <a:gd name="T15" fmla="*/ 291 h 292"/>
                  <a:gd name="T16" fmla="*/ 149 w 345"/>
                  <a:gd name="T17" fmla="*/ 195 h 292"/>
                  <a:gd name="T18" fmla="*/ 345 w 345"/>
                  <a:gd name="T19" fmla="*/ 173 h 292"/>
                  <a:gd name="T20" fmla="*/ 344 w 345"/>
                  <a:gd name="T21" fmla="*/ 171 h 292"/>
                  <a:gd name="T22" fmla="*/ 148 w 345"/>
                  <a:gd name="T23" fmla="*/ 193 h 292"/>
                  <a:gd name="T24" fmla="*/ 2 w 345"/>
                  <a:gd name="T25" fmla="*/ 4 h 292"/>
                  <a:gd name="T26" fmla="*/ 4 w 345"/>
                  <a:gd name="T27" fmla="*/ 0 h 292"/>
                  <a:gd name="T28" fmla="*/ 3 w 345"/>
                  <a:gd name="T29" fmla="*/ 2 h 292"/>
                  <a:gd name="T30" fmla="*/ 317 w 345"/>
                  <a:gd name="T31" fmla="*/ 118 h 292"/>
                  <a:gd name="T32" fmla="*/ 316 w 345"/>
                  <a:gd name="T33" fmla="*/ 115 h 292"/>
                  <a:gd name="T34" fmla="*/ 4 w 345"/>
                  <a:gd name="T35"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292">
                    <a:moveTo>
                      <a:pt x="2" y="4"/>
                    </a:moveTo>
                    <a:cubicBezTo>
                      <a:pt x="1" y="4"/>
                      <a:pt x="1" y="5"/>
                      <a:pt x="0" y="5"/>
                    </a:cubicBezTo>
                    <a:cubicBezTo>
                      <a:pt x="145" y="193"/>
                      <a:pt x="145" y="193"/>
                      <a:pt x="145" y="193"/>
                    </a:cubicBezTo>
                    <a:cubicBezTo>
                      <a:pt x="108" y="197"/>
                      <a:pt x="108" y="197"/>
                      <a:pt x="108" y="197"/>
                    </a:cubicBezTo>
                    <a:cubicBezTo>
                      <a:pt x="108" y="199"/>
                      <a:pt x="108" y="199"/>
                      <a:pt x="108" y="199"/>
                    </a:cubicBezTo>
                    <a:cubicBezTo>
                      <a:pt x="147" y="195"/>
                      <a:pt x="147" y="195"/>
                      <a:pt x="147" y="195"/>
                    </a:cubicBezTo>
                    <a:cubicBezTo>
                      <a:pt x="222" y="292"/>
                      <a:pt x="222" y="292"/>
                      <a:pt x="222" y="292"/>
                    </a:cubicBezTo>
                    <a:cubicBezTo>
                      <a:pt x="223" y="292"/>
                      <a:pt x="223" y="291"/>
                      <a:pt x="224" y="291"/>
                    </a:cubicBezTo>
                    <a:cubicBezTo>
                      <a:pt x="149" y="195"/>
                      <a:pt x="149" y="195"/>
                      <a:pt x="149" y="195"/>
                    </a:cubicBezTo>
                    <a:cubicBezTo>
                      <a:pt x="345" y="173"/>
                      <a:pt x="345" y="173"/>
                      <a:pt x="345" y="173"/>
                    </a:cubicBezTo>
                    <a:cubicBezTo>
                      <a:pt x="344" y="171"/>
                      <a:pt x="344" y="171"/>
                      <a:pt x="344" y="171"/>
                    </a:cubicBezTo>
                    <a:cubicBezTo>
                      <a:pt x="148" y="193"/>
                      <a:pt x="148" y="193"/>
                      <a:pt x="148" y="193"/>
                    </a:cubicBezTo>
                    <a:cubicBezTo>
                      <a:pt x="2" y="4"/>
                      <a:pt x="2" y="4"/>
                      <a:pt x="2" y="4"/>
                    </a:cubicBezTo>
                    <a:moveTo>
                      <a:pt x="4" y="0"/>
                    </a:moveTo>
                    <a:cubicBezTo>
                      <a:pt x="4" y="0"/>
                      <a:pt x="3" y="1"/>
                      <a:pt x="3" y="2"/>
                    </a:cubicBezTo>
                    <a:cubicBezTo>
                      <a:pt x="317" y="118"/>
                      <a:pt x="317" y="118"/>
                      <a:pt x="317" y="118"/>
                    </a:cubicBezTo>
                    <a:cubicBezTo>
                      <a:pt x="316" y="115"/>
                      <a:pt x="316" y="115"/>
                      <a:pt x="316" y="115"/>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72"/>
              <p:cNvSpPr>
                <a:spLocks/>
              </p:cNvSpPr>
              <p:nvPr userDrawn="1"/>
            </p:nvSpPr>
            <p:spPr bwMode="auto">
              <a:xfrm>
                <a:off x="2485" y="3384"/>
                <a:ext cx="17" cy="19"/>
              </a:xfrm>
              <a:custGeom>
                <a:avLst/>
                <a:gdLst>
                  <a:gd name="T0" fmla="*/ 2 w 7"/>
                  <a:gd name="T1" fmla="*/ 0 h 8"/>
                  <a:gd name="T2" fmla="*/ 0 w 7"/>
                  <a:gd name="T3" fmla="*/ 1 h 8"/>
                  <a:gd name="T4" fmla="*/ 5 w 7"/>
                  <a:gd name="T5" fmla="*/ 8 h 8"/>
                  <a:gd name="T6" fmla="*/ 7 w 7"/>
                  <a:gd name="T7" fmla="*/ 6 h 8"/>
                  <a:gd name="T8" fmla="*/ 2 w 7"/>
                  <a:gd name="T9" fmla="*/ 0 h 8"/>
                </a:gdLst>
                <a:ahLst/>
                <a:cxnLst>
                  <a:cxn ang="0">
                    <a:pos x="T0" y="T1"/>
                  </a:cxn>
                  <a:cxn ang="0">
                    <a:pos x="T2" y="T3"/>
                  </a:cxn>
                  <a:cxn ang="0">
                    <a:pos x="T4" y="T5"/>
                  </a:cxn>
                  <a:cxn ang="0">
                    <a:pos x="T6" y="T7"/>
                  </a:cxn>
                  <a:cxn ang="0">
                    <a:pos x="T8" y="T9"/>
                  </a:cxn>
                </a:cxnLst>
                <a:rect l="0" t="0" r="r" b="b"/>
                <a:pathLst>
                  <a:path w="7" h="8">
                    <a:moveTo>
                      <a:pt x="2" y="0"/>
                    </a:moveTo>
                    <a:cubicBezTo>
                      <a:pt x="1" y="0"/>
                      <a:pt x="1" y="1"/>
                      <a:pt x="0" y="1"/>
                    </a:cubicBezTo>
                    <a:cubicBezTo>
                      <a:pt x="5" y="8"/>
                      <a:pt x="5" y="8"/>
                      <a:pt x="5" y="8"/>
                    </a:cubicBezTo>
                    <a:cubicBezTo>
                      <a:pt x="7" y="6"/>
                      <a:pt x="7" y="6"/>
                      <a:pt x="7" y="6"/>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EditPoints="1"/>
              </p:cNvSpPr>
              <p:nvPr/>
            </p:nvSpPr>
            <p:spPr bwMode="auto">
              <a:xfrm>
                <a:off x="2715" y="2969"/>
                <a:ext cx="271" cy="135"/>
              </a:xfrm>
              <a:custGeom>
                <a:avLst/>
                <a:gdLst>
                  <a:gd name="T0" fmla="*/ 113 w 114"/>
                  <a:gd name="T1" fmla="*/ 46 h 57"/>
                  <a:gd name="T2" fmla="*/ 27 w 114"/>
                  <a:gd name="T3" fmla="*/ 55 h 57"/>
                  <a:gd name="T4" fmla="*/ 28 w 114"/>
                  <a:gd name="T5" fmla="*/ 57 h 57"/>
                  <a:gd name="T6" fmla="*/ 113 w 114"/>
                  <a:gd name="T7" fmla="*/ 48 h 57"/>
                  <a:gd name="T8" fmla="*/ 113 w 114"/>
                  <a:gd name="T9" fmla="*/ 46 h 57"/>
                  <a:gd name="T10" fmla="*/ 113 w 114"/>
                  <a:gd name="T11" fmla="*/ 46 h 57"/>
                  <a:gd name="T12" fmla="*/ 0 w 114"/>
                  <a:gd name="T13" fmla="*/ 0 h 57"/>
                  <a:gd name="T14" fmla="*/ 1 w 114"/>
                  <a:gd name="T15" fmla="*/ 3 h 57"/>
                  <a:gd name="T16" fmla="*/ 113 w 114"/>
                  <a:gd name="T17" fmla="*/ 44 h 57"/>
                  <a:gd name="T18" fmla="*/ 114 w 114"/>
                  <a:gd name="T19" fmla="*/ 42 h 57"/>
                  <a:gd name="T20" fmla="*/ 113 w 114"/>
                  <a:gd name="T21" fmla="*/ 42 h 57"/>
                  <a:gd name="T22" fmla="*/ 0 w 114"/>
                  <a:gd name="T2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 h="57">
                    <a:moveTo>
                      <a:pt x="113" y="46"/>
                    </a:moveTo>
                    <a:cubicBezTo>
                      <a:pt x="27" y="55"/>
                      <a:pt x="27" y="55"/>
                      <a:pt x="27" y="55"/>
                    </a:cubicBezTo>
                    <a:cubicBezTo>
                      <a:pt x="28" y="57"/>
                      <a:pt x="28" y="57"/>
                      <a:pt x="28" y="57"/>
                    </a:cubicBezTo>
                    <a:cubicBezTo>
                      <a:pt x="113" y="48"/>
                      <a:pt x="113" y="48"/>
                      <a:pt x="113" y="48"/>
                    </a:cubicBezTo>
                    <a:cubicBezTo>
                      <a:pt x="113" y="47"/>
                      <a:pt x="113" y="47"/>
                      <a:pt x="113" y="46"/>
                    </a:cubicBezTo>
                    <a:cubicBezTo>
                      <a:pt x="113" y="46"/>
                      <a:pt x="113" y="46"/>
                      <a:pt x="113" y="46"/>
                    </a:cubicBezTo>
                    <a:moveTo>
                      <a:pt x="0" y="0"/>
                    </a:moveTo>
                    <a:cubicBezTo>
                      <a:pt x="1" y="3"/>
                      <a:pt x="1" y="3"/>
                      <a:pt x="1" y="3"/>
                    </a:cubicBezTo>
                    <a:cubicBezTo>
                      <a:pt x="113" y="44"/>
                      <a:pt x="113" y="44"/>
                      <a:pt x="113" y="44"/>
                    </a:cubicBezTo>
                    <a:cubicBezTo>
                      <a:pt x="113" y="44"/>
                      <a:pt x="114" y="43"/>
                      <a:pt x="114" y="42"/>
                    </a:cubicBezTo>
                    <a:cubicBezTo>
                      <a:pt x="113" y="42"/>
                      <a:pt x="113" y="42"/>
                      <a:pt x="113" y="42"/>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4"/>
              <p:cNvSpPr>
                <a:spLocks/>
              </p:cNvSpPr>
              <p:nvPr/>
            </p:nvSpPr>
            <p:spPr bwMode="auto">
              <a:xfrm>
                <a:off x="2984" y="3068"/>
                <a:ext cx="28" cy="15"/>
              </a:xfrm>
              <a:custGeom>
                <a:avLst/>
                <a:gdLst>
                  <a:gd name="T0" fmla="*/ 1 w 12"/>
                  <a:gd name="T1" fmla="*/ 0 h 6"/>
                  <a:gd name="T2" fmla="*/ 0 w 12"/>
                  <a:gd name="T3" fmla="*/ 2 h 6"/>
                  <a:gd name="T4" fmla="*/ 4 w 12"/>
                  <a:gd name="T5" fmla="*/ 3 h 6"/>
                  <a:gd name="T6" fmla="*/ 0 w 12"/>
                  <a:gd name="T7" fmla="*/ 4 h 6"/>
                  <a:gd name="T8" fmla="*/ 0 w 12"/>
                  <a:gd name="T9" fmla="*/ 4 h 6"/>
                  <a:gd name="T10" fmla="*/ 0 w 12"/>
                  <a:gd name="T11" fmla="*/ 6 h 6"/>
                  <a:gd name="T12" fmla="*/ 8 w 12"/>
                  <a:gd name="T13" fmla="*/ 5 h 6"/>
                  <a:gd name="T14" fmla="*/ 12 w 12"/>
                  <a:gd name="T15" fmla="*/ 5 h 6"/>
                  <a:gd name="T16" fmla="*/ 9 w 12"/>
                  <a:gd name="T17" fmla="*/ 3 h 6"/>
                  <a:gd name="T18" fmla="*/ 1 w 12"/>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 y="0"/>
                    </a:moveTo>
                    <a:cubicBezTo>
                      <a:pt x="1" y="1"/>
                      <a:pt x="0" y="2"/>
                      <a:pt x="0" y="2"/>
                    </a:cubicBezTo>
                    <a:cubicBezTo>
                      <a:pt x="4" y="3"/>
                      <a:pt x="4" y="3"/>
                      <a:pt x="4" y="3"/>
                    </a:cubicBezTo>
                    <a:cubicBezTo>
                      <a:pt x="0" y="4"/>
                      <a:pt x="0" y="4"/>
                      <a:pt x="0" y="4"/>
                    </a:cubicBezTo>
                    <a:cubicBezTo>
                      <a:pt x="0" y="4"/>
                      <a:pt x="0" y="4"/>
                      <a:pt x="0" y="4"/>
                    </a:cubicBezTo>
                    <a:cubicBezTo>
                      <a:pt x="0" y="5"/>
                      <a:pt x="0" y="5"/>
                      <a:pt x="0" y="6"/>
                    </a:cubicBezTo>
                    <a:cubicBezTo>
                      <a:pt x="8" y="5"/>
                      <a:pt x="8" y="5"/>
                      <a:pt x="8" y="5"/>
                    </a:cubicBezTo>
                    <a:cubicBezTo>
                      <a:pt x="12" y="5"/>
                      <a:pt x="12" y="5"/>
                      <a:pt x="12" y="5"/>
                    </a:cubicBezTo>
                    <a:cubicBezTo>
                      <a:pt x="9" y="3"/>
                      <a:pt x="9" y="3"/>
                      <a:pt x="9" y="3"/>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75"/>
              <p:cNvSpPr>
                <a:spLocks noEditPoints="1"/>
              </p:cNvSpPr>
              <p:nvPr/>
            </p:nvSpPr>
            <p:spPr bwMode="auto">
              <a:xfrm>
                <a:off x="2034" y="1648"/>
                <a:ext cx="762" cy="2142"/>
              </a:xfrm>
              <a:custGeom>
                <a:avLst/>
                <a:gdLst>
                  <a:gd name="T0" fmla="*/ 0 w 321"/>
                  <a:gd name="T1" fmla="*/ 878 h 902"/>
                  <a:gd name="T2" fmla="*/ 0 w 321"/>
                  <a:gd name="T3" fmla="*/ 878 h 902"/>
                  <a:gd name="T4" fmla="*/ 0 w 321"/>
                  <a:gd name="T5" fmla="*/ 880 h 902"/>
                  <a:gd name="T6" fmla="*/ 216 w 321"/>
                  <a:gd name="T7" fmla="*/ 902 h 902"/>
                  <a:gd name="T8" fmla="*/ 216 w 321"/>
                  <a:gd name="T9" fmla="*/ 902 h 902"/>
                  <a:gd name="T10" fmla="*/ 216 w 321"/>
                  <a:gd name="T11" fmla="*/ 900 h 902"/>
                  <a:gd name="T12" fmla="*/ 0 w 321"/>
                  <a:gd name="T13" fmla="*/ 878 h 902"/>
                  <a:gd name="T14" fmla="*/ 206 w 321"/>
                  <a:gd name="T15" fmla="*/ 391 h 902"/>
                  <a:gd name="T16" fmla="*/ 205 w 321"/>
                  <a:gd name="T17" fmla="*/ 394 h 902"/>
                  <a:gd name="T18" fmla="*/ 218 w 321"/>
                  <a:gd name="T19" fmla="*/ 420 h 902"/>
                  <a:gd name="T20" fmla="*/ 221 w 321"/>
                  <a:gd name="T21" fmla="*/ 426 h 902"/>
                  <a:gd name="T22" fmla="*/ 260 w 321"/>
                  <a:gd name="T23" fmla="*/ 506 h 902"/>
                  <a:gd name="T24" fmla="*/ 262 w 321"/>
                  <a:gd name="T25" fmla="*/ 509 h 902"/>
                  <a:gd name="T26" fmla="*/ 284 w 321"/>
                  <a:gd name="T27" fmla="*/ 555 h 902"/>
                  <a:gd name="T28" fmla="*/ 285 w 321"/>
                  <a:gd name="T29" fmla="*/ 558 h 902"/>
                  <a:gd name="T30" fmla="*/ 312 w 321"/>
                  <a:gd name="T31" fmla="*/ 611 h 902"/>
                  <a:gd name="T32" fmla="*/ 313 w 321"/>
                  <a:gd name="T33" fmla="*/ 613 h 902"/>
                  <a:gd name="T34" fmla="*/ 319 w 321"/>
                  <a:gd name="T35" fmla="*/ 626 h 902"/>
                  <a:gd name="T36" fmla="*/ 226 w 321"/>
                  <a:gd name="T37" fmla="*/ 894 h 902"/>
                  <a:gd name="T38" fmla="*/ 228 w 321"/>
                  <a:gd name="T39" fmla="*/ 895 h 902"/>
                  <a:gd name="T40" fmla="*/ 321 w 321"/>
                  <a:gd name="T41" fmla="*/ 626 h 902"/>
                  <a:gd name="T42" fmla="*/ 321 w 321"/>
                  <a:gd name="T43" fmla="*/ 626 h 902"/>
                  <a:gd name="T44" fmla="*/ 315 w 321"/>
                  <a:gd name="T45" fmla="*/ 613 h 902"/>
                  <a:gd name="T46" fmla="*/ 314 w 321"/>
                  <a:gd name="T47" fmla="*/ 611 h 902"/>
                  <a:gd name="T48" fmla="*/ 288 w 321"/>
                  <a:gd name="T49" fmla="*/ 559 h 902"/>
                  <a:gd name="T50" fmla="*/ 287 w 321"/>
                  <a:gd name="T51" fmla="*/ 556 h 902"/>
                  <a:gd name="T52" fmla="*/ 265 w 321"/>
                  <a:gd name="T53" fmla="*/ 511 h 902"/>
                  <a:gd name="T54" fmla="*/ 263 w 321"/>
                  <a:gd name="T55" fmla="*/ 508 h 902"/>
                  <a:gd name="T56" fmla="*/ 225 w 321"/>
                  <a:gd name="T57" fmla="*/ 430 h 902"/>
                  <a:gd name="T58" fmla="*/ 222 w 321"/>
                  <a:gd name="T59" fmla="*/ 424 h 902"/>
                  <a:gd name="T60" fmla="*/ 206 w 321"/>
                  <a:gd name="T61" fmla="*/ 391 h 902"/>
                  <a:gd name="T62" fmla="*/ 14 w 321"/>
                  <a:gd name="T63" fmla="*/ 0 h 902"/>
                  <a:gd name="T64" fmla="*/ 12 w 321"/>
                  <a:gd name="T65" fmla="*/ 0 h 902"/>
                  <a:gd name="T66" fmla="*/ 199 w 321"/>
                  <a:gd name="T67" fmla="*/ 381 h 902"/>
                  <a:gd name="T68" fmla="*/ 199 w 321"/>
                  <a:gd name="T69" fmla="*/ 377 h 902"/>
                  <a:gd name="T70" fmla="*/ 14 w 321"/>
                  <a:gd name="T71" fmla="*/ 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1" h="902">
                    <a:moveTo>
                      <a:pt x="0" y="878"/>
                    </a:moveTo>
                    <a:cubicBezTo>
                      <a:pt x="0" y="878"/>
                      <a:pt x="0" y="878"/>
                      <a:pt x="0" y="878"/>
                    </a:cubicBezTo>
                    <a:cubicBezTo>
                      <a:pt x="0" y="879"/>
                      <a:pt x="0" y="879"/>
                      <a:pt x="0" y="880"/>
                    </a:cubicBezTo>
                    <a:cubicBezTo>
                      <a:pt x="216" y="902"/>
                      <a:pt x="216" y="902"/>
                      <a:pt x="216" y="902"/>
                    </a:cubicBezTo>
                    <a:cubicBezTo>
                      <a:pt x="216" y="902"/>
                      <a:pt x="216" y="902"/>
                      <a:pt x="216" y="902"/>
                    </a:cubicBezTo>
                    <a:cubicBezTo>
                      <a:pt x="216" y="901"/>
                      <a:pt x="216" y="901"/>
                      <a:pt x="216" y="900"/>
                    </a:cubicBezTo>
                    <a:cubicBezTo>
                      <a:pt x="0" y="878"/>
                      <a:pt x="0" y="878"/>
                      <a:pt x="0" y="878"/>
                    </a:cubicBezTo>
                    <a:moveTo>
                      <a:pt x="206" y="391"/>
                    </a:moveTo>
                    <a:cubicBezTo>
                      <a:pt x="205" y="394"/>
                      <a:pt x="205" y="394"/>
                      <a:pt x="205" y="394"/>
                    </a:cubicBezTo>
                    <a:cubicBezTo>
                      <a:pt x="218" y="420"/>
                      <a:pt x="218" y="420"/>
                      <a:pt x="218" y="420"/>
                    </a:cubicBezTo>
                    <a:cubicBezTo>
                      <a:pt x="221" y="426"/>
                      <a:pt x="221" y="426"/>
                      <a:pt x="221" y="426"/>
                    </a:cubicBezTo>
                    <a:cubicBezTo>
                      <a:pt x="260" y="506"/>
                      <a:pt x="260" y="506"/>
                      <a:pt x="260" y="506"/>
                    </a:cubicBezTo>
                    <a:cubicBezTo>
                      <a:pt x="262" y="509"/>
                      <a:pt x="262" y="509"/>
                      <a:pt x="262" y="509"/>
                    </a:cubicBezTo>
                    <a:cubicBezTo>
                      <a:pt x="284" y="555"/>
                      <a:pt x="284" y="555"/>
                      <a:pt x="284" y="555"/>
                    </a:cubicBezTo>
                    <a:cubicBezTo>
                      <a:pt x="285" y="558"/>
                      <a:pt x="285" y="558"/>
                      <a:pt x="285" y="558"/>
                    </a:cubicBezTo>
                    <a:cubicBezTo>
                      <a:pt x="312" y="611"/>
                      <a:pt x="312" y="611"/>
                      <a:pt x="312" y="611"/>
                    </a:cubicBezTo>
                    <a:cubicBezTo>
                      <a:pt x="313" y="613"/>
                      <a:pt x="313" y="613"/>
                      <a:pt x="313" y="613"/>
                    </a:cubicBezTo>
                    <a:cubicBezTo>
                      <a:pt x="319" y="626"/>
                      <a:pt x="319" y="626"/>
                      <a:pt x="319" y="626"/>
                    </a:cubicBezTo>
                    <a:cubicBezTo>
                      <a:pt x="226" y="894"/>
                      <a:pt x="226" y="894"/>
                      <a:pt x="226" y="894"/>
                    </a:cubicBezTo>
                    <a:cubicBezTo>
                      <a:pt x="226" y="894"/>
                      <a:pt x="227" y="895"/>
                      <a:pt x="228" y="895"/>
                    </a:cubicBezTo>
                    <a:cubicBezTo>
                      <a:pt x="321" y="626"/>
                      <a:pt x="321" y="626"/>
                      <a:pt x="321" y="626"/>
                    </a:cubicBezTo>
                    <a:cubicBezTo>
                      <a:pt x="321" y="626"/>
                      <a:pt x="321" y="626"/>
                      <a:pt x="321" y="626"/>
                    </a:cubicBezTo>
                    <a:cubicBezTo>
                      <a:pt x="315" y="613"/>
                      <a:pt x="315" y="613"/>
                      <a:pt x="315" y="613"/>
                    </a:cubicBezTo>
                    <a:cubicBezTo>
                      <a:pt x="314" y="611"/>
                      <a:pt x="314" y="611"/>
                      <a:pt x="314" y="611"/>
                    </a:cubicBezTo>
                    <a:cubicBezTo>
                      <a:pt x="288" y="559"/>
                      <a:pt x="288" y="559"/>
                      <a:pt x="288" y="559"/>
                    </a:cubicBezTo>
                    <a:cubicBezTo>
                      <a:pt x="287" y="556"/>
                      <a:pt x="287" y="556"/>
                      <a:pt x="287" y="556"/>
                    </a:cubicBezTo>
                    <a:cubicBezTo>
                      <a:pt x="265" y="511"/>
                      <a:pt x="265" y="511"/>
                      <a:pt x="265" y="511"/>
                    </a:cubicBezTo>
                    <a:cubicBezTo>
                      <a:pt x="263" y="508"/>
                      <a:pt x="263" y="508"/>
                      <a:pt x="263" y="508"/>
                    </a:cubicBezTo>
                    <a:cubicBezTo>
                      <a:pt x="225" y="430"/>
                      <a:pt x="225" y="430"/>
                      <a:pt x="225" y="430"/>
                    </a:cubicBezTo>
                    <a:cubicBezTo>
                      <a:pt x="222" y="424"/>
                      <a:pt x="222" y="424"/>
                      <a:pt x="222" y="424"/>
                    </a:cubicBezTo>
                    <a:cubicBezTo>
                      <a:pt x="206" y="391"/>
                      <a:pt x="206" y="391"/>
                      <a:pt x="206" y="391"/>
                    </a:cubicBezTo>
                    <a:moveTo>
                      <a:pt x="14" y="0"/>
                    </a:moveTo>
                    <a:cubicBezTo>
                      <a:pt x="12" y="0"/>
                      <a:pt x="12" y="0"/>
                      <a:pt x="12" y="0"/>
                    </a:cubicBezTo>
                    <a:cubicBezTo>
                      <a:pt x="199" y="381"/>
                      <a:pt x="199" y="381"/>
                      <a:pt x="199" y="381"/>
                    </a:cubicBezTo>
                    <a:cubicBezTo>
                      <a:pt x="199" y="377"/>
                      <a:pt x="199" y="377"/>
                      <a:pt x="199" y="377"/>
                    </a:cubicBezTo>
                    <a:cubicBezTo>
                      <a:pt x="14" y="0"/>
                      <a:pt x="14" y="0"/>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76"/>
              <p:cNvSpPr>
                <a:spLocks/>
              </p:cNvSpPr>
              <p:nvPr userDrawn="1"/>
            </p:nvSpPr>
            <p:spPr bwMode="auto">
              <a:xfrm>
                <a:off x="2547" y="3771"/>
                <a:ext cx="28" cy="22"/>
              </a:xfrm>
              <a:custGeom>
                <a:avLst/>
                <a:gdLst>
                  <a:gd name="T0" fmla="*/ 10 w 12"/>
                  <a:gd name="T1" fmla="*/ 0 h 9"/>
                  <a:gd name="T2" fmla="*/ 7 w 12"/>
                  <a:gd name="T3" fmla="*/ 7 h 9"/>
                  <a:gd name="T4" fmla="*/ 0 w 12"/>
                  <a:gd name="T5" fmla="*/ 6 h 9"/>
                  <a:gd name="T6" fmla="*/ 0 w 12"/>
                  <a:gd name="T7" fmla="*/ 8 h 9"/>
                  <a:gd name="T8" fmla="*/ 0 w 12"/>
                  <a:gd name="T9" fmla="*/ 8 h 9"/>
                  <a:gd name="T10" fmla="*/ 8 w 12"/>
                  <a:gd name="T11" fmla="*/ 9 h 9"/>
                  <a:gd name="T12" fmla="*/ 9 w 12"/>
                  <a:gd name="T13" fmla="*/ 9 h 9"/>
                  <a:gd name="T14" fmla="*/ 12 w 12"/>
                  <a:gd name="T15" fmla="*/ 1 h 9"/>
                  <a:gd name="T16" fmla="*/ 10 w 12"/>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10" y="0"/>
                    </a:moveTo>
                    <a:cubicBezTo>
                      <a:pt x="7" y="7"/>
                      <a:pt x="7" y="7"/>
                      <a:pt x="7" y="7"/>
                    </a:cubicBezTo>
                    <a:cubicBezTo>
                      <a:pt x="0" y="6"/>
                      <a:pt x="0" y="6"/>
                      <a:pt x="0" y="6"/>
                    </a:cubicBezTo>
                    <a:cubicBezTo>
                      <a:pt x="0" y="7"/>
                      <a:pt x="0" y="7"/>
                      <a:pt x="0" y="8"/>
                    </a:cubicBezTo>
                    <a:cubicBezTo>
                      <a:pt x="0" y="8"/>
                      <a:pt x="0" y="8"/>
                      <a:pt x="0" y="8"/>
                    </a:cubicBezTo>
                    <a:cubicBezTo>
                      <a:pt x="8" y="9"/>
                      <a:pt x="8" y="9"/>
                      <a:pt x="8" y="9"/>
                    </a:cubicBezTo>
                    <a:cubicBezTo>
                      <a:pt x="9" y="9"/>
                      <a:pt x="9" y="9"/>
                      <a:pt x="9" y="9"/>
                    </a:cubicBezTo>
                    <a:cubicBezTo>
                      <a:pt x="12" y="1"/>
                      <a:pt x="12" y="1"/>
                      <a:pt x="12" y="1"/>
                    </a:cubicBezTo>
                    <a:cubicBezTo>
                      <a:pt x="11" y="1"/>
                      <a:pt x="10"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78"/>
              <p:cNvSpPr>
                <a:spLocks/>
              </p:cNvSpPr>
              <p:nvPr/>
            </p:nvSpPr>
            <p:spPr bwMode="auto">
              <a:xfrm>
                <a:off x="2511" y="2553"/>
                <a:ext cx="10" cy="24"/>
              </a:xfrm>
              <a:custGeom>
                <a:avLst/>
                <a:gdLst>
                  <a:gd name="T0" fmla="*/ 0 w 10"/>
                  <a:gd name="T1" fmla="*/ 0 h 24"/>
                  <a:gd name="T2" fmla="*/ 0 w 10"/>
                  <a:gd name="T3" fmla="*/ 10 h 24"/>
                  <a:gd name="T4" fmla="*/ 3 w 10"/>
                  <a:gd name="T5" fmla="*/ 14 h 24"/>
                  <a:gd name="T6" fmla="*/ 7 w 10"/>
                  <a:gd name="T7" fmla="*/ 24 h 24"/>
                  <a:gd name="T8" fmla="*/ 10 w 10"/>
                  <a:gd name="T9" fmla="*/ 17 h 24"/>
                  <a:gd name="T10" fmla="*/ 5 w 10"/>
                  <a:gd name="T11" fmla="*/ 7 h 24"/>
                  <a:gd name="T12" fmla="*/ 0 w 10"/>
                  <a:gd name="T13" fmla="*/ 0 h 24"/>
                  <a:gd name="T14" fmla="*/ 0 w 10"/>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4">
                    <a:moveTo>
                      <a:pt x="0" y="0"/>
                    </a:moveTo>
                    <a:lnTo>
                      <a:pt x="0" y="10"/>
                    </a:lnTo>
                    <a:lnTo>
                      <a:pt x="3" y="14"/>
                    </a:lnTo>
                    <a:lnTo>
                      <a:pt x="7" y="24"/>
                    </a:lnTo>
                    <a:lnTo>
                      <a:pt x="10" y="17"/>
                    </a:lnTo>
                    <a:lnTo>
                      <a:pt x="5" y="7"/>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79"/>
              <p:cNvSpPr>
                <a:spLocks/>
              </p:cNvSpPr>
              <p:nvPr/>
            </p:nvSpPr>
            <p:spPr bwMode="auto">
              <a:xfrm>
                <a:off x="2511" y="2553"/>
                <a:ext cx="10" cy="24"/>
              </a:xfrm>
              <a:custGeom>
                <a:avLst/>
                <a:gdLst>
                  <a:gd name="T0" fmla="*/ 0 w 10"/>
                  <a:gd name="T1" fmla="*/ 0 h 24"/>
                  <a:gd name="T2" fmla="*/ 0 w 10"/>
                  <a:gd name="T3" fmla="*/ 10 h 24"/>
                  <a:gd name="T4" fmla="*/ 3 w 10"/>
                  <a:gd name="T5" fmla="*/ 14 h 24"/>
                  <a:gd name="T6" fmla="*/ 7 w 10"/>
                  <a:gd name="T7" fmla="*/ 24 h 24"/>
                  <a:gd name="T8" fmla="*/ 10 w 10"/>
                  <a:gd name="T9" fmla="*/ 17 h 24"/>
                  <a:gd name="T10" fmla="*/ 5 w 10"/>
                  <a:gd name="T11" fmla="*/ 7 h 24"/>
                  <a:gd name="T12" fmla="*/ 0 w 10"/>
                  <a:gd name="T13" fmla="*/ 0 h 24"/>
                  <a:gd name="T14" fmla="*/ 0 w 10"/>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4">
                    <a:moveTo>
                      <a:pt x="0" y="0"/>
                    </a:moveTo>
                    <a:lnTo>
                      <a:pt x="0" y="10"/>
                    </a:lnTo>
                    <a:lnTo>
                      <a:pt x="3" y="14"/>
                    </a:lnTo>
                    <a:lnTo>
                      <a:pt x="7" y="24"/>
                    </a:lnTo>
                    <a:lnTo>
                      <a:pt x="10" y="17"/>
                    </a:lnTo>
                    <a:lnTo>
                      <a:pt x="5" y="7"/>
                    </a:lnTo>
                    <a:lnTo>
                      <a:pt x="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80"/>
              <p:cNvSpPr>
                <a:spLocks/>
              </p:cNvSpPr>
              <p:nvPr/>
            </p:nvSpPr>
            <p:spPr bwMode="auto">
              <a:xfrm>
                <a:off x="3276" y="3410"/>
                <a:ext cx="1028" cy="238"/>
              </a:xfrm>
              <a:custGeom>
                <a:avLst/>
                <a:gdLst>
                  <a:gd name="T0" fmla="*/ 433 w 433"/>
                  <a:gd name="T1" fmla="*/ 0 h 100"/>
                  <a:gd name="T2" fmla="*/ 3 w 433"/>
                  <a:gd name="T3" fmla="*/ 31 h 100"/>
                  <a:gd name="T4" fmla="*/ 0 w 433"/>
                  <a:gd name="T5" fmla="*/ 31 h 100"/>
                  <a:gd name="T6" fmla="*/ 113 w 433"/>
                  <a:gd name="T7" fmla="*/ 100 h 100"/>
                  <a:gd name="T8" fmla="*/ 116 w 433"/>
                  <a:gd name="T9" fmla="*/ 99 h 100"/>
                  <a:gd name="T10" fmla="*/ 6 w 433"/>
                  <a:gd name="T11" fmla="*/ 33 h 100"/>
                  <a:gd name="T12" fmla="*/ 433 w 433"/>
                  <a:gd name="T13" fmla="*/ 2 h 100"/>
                  <a:gd name="T14" fmla="*/ 433 w 433"/>
                  <a:gd name="T15" fmla="*/ 0 h 100"/>
                  <a:gd name="T16" fmla="*/ 433 w 433"/>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 h="100">
                    <a:moveTo>
                      <a:pt x="433" y="0"/>
                    </a:moveTo>
                    <a:cubicBezTo>
                      <a:pt x="3" y="31"/>
                      <a:pt x="3" y="31"/>
                      <a:pt x="3" y="31"/>
                    </a:cubicBezTo>
                    <a:cubicBezTo>
                      <a:pt x="0" y="31"/>
                      <a:pt x="0" y="31"/>
                      <a:pt x="0" y="31"/>
                    </a:cubicBezTo>
                    <a:cubicBezTo>
                      <a:pt x="113" y="100"/>
                      <a:pt x="113" y="100"/>
                      <a:pt x="113" y="100"/>
                    </a:cubicBezTo>
                    <a:cubicBezTo>
                      <a:pt x="116" y="99"/>
                      <a:pt x="116" y="99"/>
                      <a:pt x="116" y="99"/>
                    </a:cubicBezTo>
                    <a:cubicBezTo>
                      <a:pt x="6" y="33"/>
                      <a:pt x="6" y="33"/>
                      <a:pt x="6" y="33"/>
                    </a:cubicBezTo>
                    <a:cubicBezTo>
                      <a:pt x="433" y="2"/>
                      <a:pt x="433" y="2"/>
                      <a:pt x="433" y="2"/>
                    </a:cubicBezTo>
                    <a:cubicBezTo>
                      <a:pt x="433" y="1"/>
                      <a:pt x="433" y="1"/>
                      <a:pt x="433" y="0"/>
                    </a:cubicBezTo>
                    <a:cubicBezTo>
                      <a:pt x="433" y="0"/>
                      <a:pt x="433" y="0"/>
                      <a:pt x="43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81"/>
              <p:cNvSpPr>
                <a:spLocks/>
              </p:cNvSpPr>
              <p:nvPr/>
            </p:nvSpPr>
            <p:spPr bwMode="auto">
              <a:xfrm>
                <a:off x="4304" y="3408"/>
                <a:ext cx="19" cy="7"/>
              </a:xfrm>
              <a:custGeom>
                <a:avLst/>
                <a:gdLst>
                  <a:gd name="T0" fmla="*/ 8 w 8"/>
                  <a:gd name="T1" fmla="*/ 0 h 3"/>
                  <a:gd name="T2" fmla="*/ 0 w 8"/>
                  <a:gd name="T3" fmla="*/ 1 h 3"/>
                  <a:gd name="T4" fmla="*/ 0 w 8"/>
                  <a:gd name="T5" fmla="*/ 1 h 3"/>
                  <a:gd name="T6" fmla="*/ 0 w 8"/>
                  <a:gd name="T7" fmla="*/ 3 h 3"/>
                  <a:gd name="T8" fmla="*/ 8 w 8"/>
                  <a:gd name="T9" fmla="*/ 2 h 3"/>
                  <a:gd name="T10" fmla="*/ 8 w 8"/>
                  <a:gd name="T11" fmla="*/ 0 h 3"/>
                </a:gdLst>
                <a:ahLst/>
                <a:cxnLst>
                  <a:cxn ang="0">
                    <a:pos x="T0" y="T1"/>
                  </a:cxn>
                  <a:cxn ang="0">
                    <a:pos x="T2" y="T3"/>
                  </a:cxn>
                  <a:cxn ang="0">
                    <a:pos x="T4" y="T5"/>
                  </a:cxn>
                  <a:cxn ang="0">
                    <a:pos x="T6" y="T7"/>
                  </a:cxn>
                  <a:cxn ang="0">
                    <a:pos x="T8" y="T9"/>
                  </a:cxn>
                  <a:cxn ang="0">
                    <a:pos x="T10" y="T11"/>
                  </a:cxn>
                </a:cxnLst>
                <a:rect l="0" t="0" r="r" b="b"/>
                <a:pathLst>
                  <a:path w="8" h="3">
                    <a:moveTo>
                      <a:pt x="8" y="0"/>
                    </a:moveTo>
                    <a:cubicBezTo>
                      <a:pt x="0" y="1"/>
                      <a:pt x="0" y="1"/>
                      <a:pt x="0" y="1"/>
                    </a:cubicBezTo>
                    <a:cubicBezTo>
                      <a:pt x="0" y="1"/>
                      <a:pt x="0" y="1"/>
                      <a:pt x="0" y="1"/>
                    </a:cubicBezTo>
                    <a:cubicBezTo>
                      <a:pt x="0" y="2"/>
                      <a:pt x="0" y="2"/>
                      <a:pt x="0" y="3"/>
                    </a:cubicBezTo>
                    <a:cubicBezTo>
                      <a:pt x="8" y="2"/>
                      <a:pt x="8" y="2"/>
                      <a:pt x="8" y="2"/>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82"/>
              <p:cNvSpPr>
                <a:spLocks noEditPoints="1"/>
              </p:cNvSpPr>
              <p:nvPr/>
            </p:nvSpPr>
            <p:spPr bwMode="auto">
              <a:xfrm>
                <a:off x="2746" y="3650"/>
                <a:ext cx="1525" cy="430"/>
              </a:xfrm>
              <a:custGeom>
                <a:avLst/>
                <a:gdLst>
                  <a:gd name="T0" fmla="*/ 1311 w 1525"/>
                  <a:gd name="T1" fmla="*/ 302 h 430"/>
                  <a:gd name="T2" fmla="*/ 1304 w 1525"/>
                  <a:gd name="T3" fmla="*/ 304 h 430"/>
                  <a:gd name="T4" fmla="*/ 1496 w 1525"/>
                  <a:gd name="T5" fmla="*/ 420 h 430"/>
                  <a:gd name="T6" fmla="*/ 1128 w 1525"/>
                  <a:gd name="T7" fmla="*/ 340 h 430"/>
                  <a:gd name="T8" fmla="*/ 1117 w 1525"/>
                  <a:gd name="T9" fmla="*/ 344 h 430"/>
                  <a:gd name="T10" fmla="*/ 1525 w 1525"/>
                  <a:gd name="T11" fmla="*/ 430 h 430"/>
                  <a:gd name="T12" fmla="*/ 1513 w 1525"/>
                  <a:gd name="T13" fmla="*/ 425 h 430"/>
                  <a:gd name="T14" fmla="*/ 1513 w 1525"/>
                  <a:gd name="T15" fmla="*/ 428 h 430"/>
                  <a:gd name="T16" fmla="*/ 1508 w 1525"/>
                  <a:gd name="T17" fmla="*/ 423 h 430"/>
                  <a:gd name="T18" fmla="*/ 1511 w 1525"/>
                  <a:gd name="T19" fmla="*/ 423 h 430"/>
                  <a:gd name="T20" fmla="*/ 1311 w 1525"/>
                  <a:gd name="T21" fmla="*/ 302 h 430"/>
                  <a:gd name="T22" fmla="*/ 934 w 1525"/>
                  <a:gd name="T23" fmla="*/ 299 h 430"/>
                  <a:gd name="T24" fmla="*/ 929 w 1525"/>
                  <a:gd name="T25" fmla="*/ 304 h 430"/>
                  <a:gd name="T26" fmla="*/ 1105 w 1525"/>
                  <a:gd name="T27" fmla="*/ 340 h 430"/>
                  <a:gd name="T28" fmla="*/ 1117 w 1525"/>
                  <a:gd name="T29" fmla="*/ 337 h 430"/>
                  <a:gd name="T30" fmla="*/ 934 w 1525"/>
                  <a:gd name="T31" fmla="*/ 299 h 430"/>
                  <a:gd name="T32" fmla="*/ 1121 w 1525"/>
                  <a:gd name="T33" fmla="*/ 185 h 430"/>
                  <a:gd name="T34" fmla="*/ 1117 w 1525"/>
                  <a:gd name="T35" fmla="*/ 190 h 430"/>
                  <a:gd name="T36" fmla="*/ 1299 w 1525"/>
                  <a:gd name="T37" fmla="*/ 299 h 430"/>
                  <a:gd name="T38" fmla="*/ 1304 w 1525"/>
                  <a:gd name="T39" fmla="*/ 297 h 430"/>
                  <a:gd name="T40" fmla="*/ 1121 w 1525"/>
                  <a:gd name="T41" fmla="*/ 185 h 430"/>
                  <a:gd name="T42" fmla="*/ 12 w 1525"/>
                  <a:gd name="T43" fmla="*/ 102 h 430"/>
                  <a:gd name="T44" fmla="*/ 3 w 1525"/>
                  <a:gd name="T45" fmla="*/ 102 h 430"/>
                  <a:gd name="T46" fmla="*/ 0 w 1525"/>
                  <a:gd name="T47" fmla="*/ 105 h 430"/>
                  <a:gd name="T48" fmla="*/ 922 w 1525"/>
                  <a:gd name="T49" fmla="*/ 302 h 430"/>
                  <a:gd name="T50" fmla="*/ 927 w 1525"/>
                  <a:gd name="T51" fmla="*/ 297 h 430"/>
                  <a:gd name="T52" fmla="*/ 12 w 1525"/>
                  <a:gd name="T53" fmla="*/ 102 h 430"/>
                  <a:gd name="T54" fmla="*/ 813 w 1525"/>
                  <a:gd name="T55" fmla="*/ 0 h 430"/>
                  <a:gd name="T56" fmla="*/ 805 w 1525"/>
                  <a:gd name="T57" fmla="*/ 0 h 430"/>
                  <a:gd name="T58" fmla="*/ 1112 w 1525"/>
                  <a:gd name="T59" fmla="*/ 185 h 430"/>
                  <a:gd name="T60" fmla="*/ 1117 w 1525"/>
                  <a:gd name="T61" fmla="*/ 183 h 430"/>
                  <a:gd name="T62" fmla="*/ 813 w 1525"/>
                  <a:gd name="T6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5" h="430">
                    <a:moveTo>
                      <a:pt x="1311" y="302"/>
                    </a:moveTo>
                    <a:lnTo>
                      <a:pt x="1304" y="304"/>
                    </a:lnTo>
                    <a:lnTo>
                      <a:pt x="1496" y="420"/>
                    </a:lnTo>
                    <a:lnTo>
                      <a:pt x="1128" y="340"/>
                    </a:lnTo>
                    <a:lnTo>
                      <a:pt x="1117" y="344"/>
                    </a:lnTo>
                    <a:lnTo>
                      <a:pt x="1525" y="430"/>
                    </a:lnTo>
                    <a:lnTo>
                      <a:pt x="1513" y="425"/>
                    </a:lnTo>
                    <a:lnTo>
                      <a:pt x="1513" y="428"/>
                    </a:lnTo>
                    <a:lnTo>
                      <a:pt x="1508" y="423"/>
                    </a:lnTo>
                    <a:lnTo>
                      <a:pt x="1511" y="423"/>
                    </a:lnTo>
                    <a:lnTo>
                      <a:pt x="1311" y="302"/>
                    </a:lnTo>
                    <a:close/>
                    <a:moveTo>
                      <a:pt x="934" y="299"/>
                    </a:moveTo>
                    <a:lnTo>
                      <a:pt x="929" y="304"/>
                    </a:lnTo>
                    <a:lnTo>
                      <a:pt x="1105" y="340"/>
                    </a:lnTo>
                    <a:lnTo>
                      <a:pt x="1117" y="337"/>
                    </a:lnTo>
                    <a:lnTo>
                      <a:pt x="934" y="299"/>
                    </a:lnTo>
                    <a:close/>
                    <a:moveTo>
                      <a:pt x="1121" y="185"/>
                    </a:moveTo>
                    <a:lnTo>
                      <a:pt x="1117" y="190"/>
                    </a:lnTo>
                    <a:lnTo>
                      <a:pt x="1299" y="299"/>
                    </a:lnTo>
                    <a:lnTo>
                      <a:pt x="1304" y="297"/>
                    </a:lnTo>
                    <a:lnTo>
                      <a:pt x="1121" y="185"/>
                    </a:lnTo>
                    <a:close/>
                    <a:moveTo>
                      <a:pt x="12" y="102"/>
                    </a:moveTo>
                    <a:lnTo>
                      <a:pt x="3" y="102"/>
                    </a:lnTo>
                    <a:lnTo>
                      <a:pt x="0" y="105"/>
                    </a:lnTo>
                    <a:lnTo>
                      <a:pt x="922" y="302"/>
                    </a:lnTo>
                    <a:lnTo>
                      <a:pt x="927" y="297"/>
                    </a:lnTo>
                    <a:lnTo>
                      <a:pt x="12" y="102"/>
                    </a:lnTo>
                    <a:close/>
                    <a:moveTo>
                      <a:pt x="813" y="0"/>
                    </a:moveTo>
                    <a:lnTo>
                      <a:pt x="805" y="0"/>
                    </a:lnTo>
                    <a:lnTo>
                      <a:pt x="1112" y="185"/>
                    </a:lnTo>
                    <a:lnTo>
                      <a:pt x="1117" y="183"/>
                    </a:lnTo>
                    <a:lnTo>
                      <a:pt x="8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83"/>
              <p:cNvSpPr>
                <a:spLocks noEditPoints="1"/>
              </p:cNvSpPr>
              <p:nvPr/>
            </p:nvSpPr>
            <p:spPr bwMode="auto">
              <a:xfrm>
                <a:off x="2746" y="3650"/>
                <a:ext cx="1525" cy="430"/>
              </a:xfrm>
              <a:custGeom>
                <a:avLst/>
                <a:gdLst>
                  <a:gd name="T0" fmla="*/ 1311 w 1525"/>
                  <a:gd name="T1" fmla="*/ 302 h 430"/>
                  <a:gd name="T2" fmla="*/ 1304 w 1525"/>
                  <a:gd name="T3" fmla="*/ 304 h 430"/>
                  <a:gd name="T4" fmla="*/ 1496 w 1525"/>
                  <a:gd name="T5" fmla="*/ 420 h 430"/>
                  <a:gd name="T6" fmla="*/ 1128 w 1525"/>
                  <a:gd name="T7" fmla="*/ 340 h 430"/>
                  <a:gd name="T8" fmla="*/ 1117 w 1525"/>
                  <a:gd name="T9" fmla="*/ 344 h 430"/>
                  <a:gd name="T10" fmla="*/ 1525 w 1525"/>
                  <a:gd name="T11" fmla="*/ 430 h 430"/>
                  <a:gd name="T12" fmla="*/ 1513 w 1525"/>
                  <a:gd name="T13" fmla="*/ 425 h 430"/>
                  <a:gd name="T14" fmla="*/ 1513 w 1525"/>
                  <a:gd name="T15" fmla="*/ 428 h 430"/>
                  <a:gd name="T16" fmla="*/ 1508 w 1525"/>
                  <a:gd name="T17" fmla="*/ 423 h 430"/>
                  <a:gd name="T18" fmla="*/ 1511 w 1525"/>
                  <a:gd name="T19" fmla="*/ 423 h 430"/>
                  <a:gd name="T20" fmla="*/ 1311 w 1525"/>
                  <a:gd name="T21" fmla="*/ 302 h 430"/>
                  <a:gd name="T22" fmla="*/ 934 w 1525"/>
                  <a:gd name="T23" fmla="*/ 299 h 430"/>
                  <a:gd name="T24" fmla="*/ 929 w 1525"/>
                  <a:gd name="T25" fmla="*/ 304 h 430"/>
                  <a:gd name="T26" fmla="*/ 1105 w 1525"/>
                  <a:gd name="T27" fmla="*/ 340 h 430"/>
                  <a:gd name="T28" fmla="*/ 1117 w 1525"/>
                  <a:gd name="T29" fmla="*/ 337 h 430"/>
                  <a:gd name="T30" fmla="*/ 934 w 1525"/>
                  <a:gd name="T31" fmla="*/ 299 h 430"/>
                  <a:gd name="T32" fmla="*/ 1121 w 1525"/>
                  <a:gd name="T33" fmla="*/ 185 h 430"/>
                  <a:gd name="T34" fmla="*/ 1117 w 1525"/>
                  <a:gd name="T35" fmla="*/ 190 h 430"/>
                  <a:gd name="T36" fmla="*/ 1299 w 1525"/>
                  <a:gd name="T37" fmla="*/ 299 h 430"/>
                  <a:gd name="T38" fmla="*/ 1304 w 1525"/>
                  <a:gd name="T39" fmla="*/ 297 h 430"/>
                  <a:gd name="T40" fmla="*/ 1121 w 1525"/>
                  <a:gd name="T41" fmla="*/ 185 h 430"/>
                  <a:gd name="T42" fmla="*/ 12 w 1525"/>
                  <a:gd name="T43" fmla="*/ 102 h 430"/>
                  <a:gd name="T44" fmla="*/ 3 w 1525"/>
                  <a:gd name="T45" fmla="*/ 102 h 430"/>
                  <a:gd name="T46" fmla="*/ 0 w 1525"/>
                  <a:gd name="T47" fmla="*/ 105 h 430"/>
                  <a:gd name="T48" fmla="*/ 922 w 1525"/>
                  <a:gd name="T49" fmla="*/ 302 h 430"/>
                  <a:gd name="T50" fmla="*/ 927 w 1525"/>
                  <a:gd name="T51" fmla="*/ 297 h 430"/>
                  <a:gd name="T52" fmla="*/ 12 w 1525"/>
                  <a:gd name="T53" fmla="*/ 102 h 430"/>
                  <a:gd name="T54" fmla="*/ 813 w 1525"/>
                  <a:gd name="T55" fmla="*/ 0 h 430"/>
                  <a:gd name="T56" fmla="*/ 805 w 1525"/>
                  <a:gd name="T57" fmla="*/ 0 h 430"/>
                  <a:gd name="T58" fmla="*/ 1112 w 1525"/>
                  <a:gd name="T59" fmla="*/ 185 h 430"/>
                  <a:gd name="T60" fmla="*/ 1117 w 1525"/>
                  <a:gd name="T61" fmla="*/ 183 h 430"/>
                  <a:gd name="T62" fmla="*/ 813 w 1525"/>
                  <a:gd name="T6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5" h="430">
                    <a:moveTo>
                      <a:pt x="1311" y="302"/>
                    </a:moveTo>
                    <a:lnTo>
                      <a:pt x="1304" y="304"/>
                    </a:lnTo>
                    <a:lnTo>
                      <a:pt x="1496" y="420"/>
                    </a:lnTo>
                    <a:lnTo>
                      <a:pt x="1128" y="340"/>
                    </a:lnTo>
                    <a:lnTo>
                      <a:pt x="1117" y="344"/>
                    </a:lnTo>
                    <a:lnTo>
                      <a:pt x="1525" y="430"/>
                    </a:lnTo>
                    <a:lnTo>
                      <a:pt x="1513" y="425"/>
                    </a:lnTo>
                    <a:lnTo>
                      <a:pt x="1513" y="428"/>
                    </a:lnTo>
                    <a:lnTo>
                      <a:pt x="1508" y="423"/>
                    </a:lnTo>
                    <a:lnTo>
                      <a:pt x="1511" y="423"/>
                    </a:lnTo>
                    <a:lnTo>
                      <a:pt x="1311" y="302"/>
                    </a:lnTo>
                    <a:moveTo>
                      <a:pt x="934" y="299"/>
                    </a:moveTo>
                    <a:lnTo>
                      <a:pt x="929" y="304"/>
                    </a:lnTo>
                    <a:lnTo>
                      <a:pt x="1105" y="340"/>
                    </a:lnTo>
                    <a:lnTo>
                      <a:pt x="1117" y="337"/>
                    </a:lnTo>
                    <a:lnTo>
                      <a:pt x="934" y="299"/>
                    </a:lnTo>
                    <a:moveTo>
                      <a:pt x="1121" y="185"/>
                    </a:moveTo>
                    <a:lnTo>
                      <a:pt x="1117" y="190"/>
                    </a:lnTo>
                    <a:lnTo>
                      <a:pt x="1299" y="299"/>
                    </a:lnTo>
                    <a:lnTo>
                      <a:pt x="1304" y="297"/>
                    </a:lnTo>
                    <a:lnTo>
                      <a:pt x="1121" y="185"/>
                    </a:lnTo>
                    <a:moveTo>
                      <a:pt x="12" y="102"/>
                    </a:moveTo>
                    <a:lnTo>
                      <a:pt x="3" y="102"/>
                    </a:lnTo>
                    <a:lnTo>
                      <a:pt x="0" y="105"/>
                    </a:lnTo>
                    <a:lnTo>
                      <a:pt x="922" y="302"/>
                    </a:lnTo>
                    <a:lnTo>
                      <a:pt x="927" y="297"/>
                    </a:lnTo>
                    <a:lnTo>
                      <a:pt x="12" y="102"/>
                    </a:lnTo>
                    <a:moveTo>
                      <a:pt x="813" y="0"/>
                    </a:moveTo>
                    <a:lnTo>
                      <a:pt x="805" y="0"/>
                    </a:lnTo>
                    <a:lnTo>
                      <a:pt x="1112" y="185"/>
                    </a:lnTo>
                    <a:lnTo>
                      <a:pt x="1117" y="183"/>
                    </a:lnTo>
                    <a:lnTo>
                      <a:pt x="81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84"/>
              <p:cNvSpPr>
                <a:spLocks noEditPoints="1"/>
              </p:cNvSpPr>
              <p:nvPr/>
            </p:nvSpPr>
            <p:spPr bwMode="auto">
              <a:xfrm>
                <a:off x="4162" y="2408"/>
                <a:ext cx="1593" cy="1468"/>
              </a:xfrm>
              <a:custGeom>
                <a:avLst/>
                <a:gdLst>
                  <a:gd name="T0" fmla="*/ 598 w 671"/>
                  <a:gd name="T1" fmla="*/ 63 h 618"/>
                  <a:gd name="T2" fmla="*/ 420 w 671"/>
                  <a:gd name="T3" fmla="*/ 216 h 618"/>
                  <a:gd name="T4" fmla="*/ 446 w 671"/>
                  <a:gd name="T5" fmla="*/ 93 h 618"/>
                  <a:gd name="T6" fmla="*/ 144 w 671"/>
                  <a:gd name="T7" fmla="*/ 545 h 618"/>
                  <a:gd name="T8" fmla="*/ 3 w 671"/>
                  <a:gd name="T9" fmla="*/ 524 h 618"/>
                  <a:gd name="T10" fmla="*/ 0 w 671"/>
                  <a:gd name="T11" fmla="*/ 526 h 618"/>
                  <a:gd name="T12" fmla="*/ 143 w 671"/>
                  <a:gd name="T13" fmla="*/ 547 h 618"/>
                  <a:gd name="T14" fmla="*/ 95 w 671"/>
                  <a:gd name="T15" fmla="*/ 618 h 618"/>
                  <a:gd name="T16" fmla="*/ 98 w 671"/>
                  <a:gd name="T17" fmla="*/ 618 h 618"/>
                  <a:gd name="T18" fmla="*/ 145 w 671"/>
                  <a:gd name="T19" fmla="*/ 547 h 618"/>
                  <a:gd name="T20" fmla="*/ 164 w 671"/>
                  <a:gd name="T21" fmla="*/ 550 h 618"/>
                  <a:gd name="T22" fmla="*/ 164 w 671"/>
                  <a:gd name="T23" fmla="*/ 548 h 618"/>
                  <a:gd name="T24" fmla="*/ 146 w 671"/>
                  <a:gd name="T25" fmla="*/ 545 h 618"/>
                  <a:gd name="T26" fmla="*/ 442 w 671"/>
                  <a:gd name="T27" fmla="*/ 103 h 618"/>
                  <a:gd name="T28" fmla="*/ 417 w 671"/>
                  <a:gd name="T29" fmla="*/ 218 h 618"/>
                  <a:gd name="T30" fmla="*/ 315 w 671"/>
                  <a:gd name="T31" fmla="*/ 305 h 618"/>
                  <a:gd name="T32" fmla="*/ 175 w 671"/>
                  <a:gd name="T33" fmla="*/ 543 h 618"/>
                  <a:gd name="T34" fmla="*/ 177 w 671"/>
                  <a:gd name="T35" fmla="*/ 544 h 618"/>
                  <a:gd name="T36" fmla="*/ 317 w 671"/>
                  <a:gd name="T37" fmla="*/ 307 h 618"/>
                  <a:gd name="T38" fmla="*/ 417 w 671"/>
                  <a:gd name="T39" fmla="*/ 221 h 618"/>
                  <a:gd name="T40" fmla="*/ 343 w 671"/>
                  <a:gd name="T41" fmla="*/ 565 h 618"/>
                  <a:gd name="T42" fmla="*/ 344 w 671"/>
                  <a:gd name="T43" fmla="*/ 565 h 618"/>
                  <a:gd name="T44" fmla="*/ 344 w 671"/>
                  <a:gd name="T45" fmla="*/ 567 h 618"/>
                  <a:gd name="T46" fmla="*/ 343 w 671"/>
                  <a:gd name="T47" fmla="*/ 567 h 618"/>
                  <a:gd name="T48" fmla="*/ 342 w 671"/>
                  <a:gd name="T49" fmla="*/ 572 h 618"/>
                  <a:gd name="T50" fmla="*/ 586 w 671"/>
                  <a:gd name="T51" fmla="*/ 147 h 618"/>
                  <a:gd name="T52" fmla="*/ 587 w 671"/>
                  <a:gd name="T53" fmla="*/ 142 h 618"/>
                  <a:gd name="T54" fmla="*/ 346 w 671"/>
                  <a:gd name="T55" fmla="*/ 560 h 618"/>
                  <a:gd name="T56" fmla="*/ 419 w 671"/>
                  <a:gd name="T57" fmla="*/ 219 h 618"/>
                  <a:gd name="T58" fmla="*/ 598 w 671"/>
                  <a:gd name="T59" fmla="*/ 66 h 618"/>
                  <a:gd name="T60" fmla="*/ 598 w 671"/>
                  <a:gd name="T61" fmla="*/ 63 h 618"/>
                  <a:gd name="T62" fmla="*/ 671 w 671"/>
                  <a:gd name="T63" fmla="*/ 0 h 618"/>
                  <a:gd name="T64" fmla="*/ 600 w 671"/>
                  <a:gd name="T65" fmla="*/ 61 h 618"/>
                  <a:gd name="T66" fmla="*/ 600 w 671"/>
                  <a:gd name="T67" fmla="*/ 64 h 618"/>
                  <a:gd name="T68" fmla="*/ 664 w 671"/>
                  <a:gd name="T69" fmla="*/ 9 h 618"/>
                  <a:gd name="T70" fmla="*/ 590 w 671"/>
                  <a:gd name="T71" fmla="*/ 138 h 618"/>
                  <a:gd name="T72" fmla="*/ 589 w 671"/>
                  <a:gd name="T73" fmla="*/ 143 h 618"/>
                  <a:gd name="T74" fmla="*/ 668 w 671"/>
                  <a:gd name="T75" fmla="*/ 5 h 618"/>
                  <a:gd name="T76" fmla="*/ 671 w 671"/>
                  <a:gd name="T77"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1" h="618">
                    <a:moveTo>
                      <a:pt x="598" y="63"/>
                    </a:moveTo>
                    <a:cubicBezTo>
                      <a:pt x="420" y="216"/>
                      <a:pt x="420" y="216"/>
                      <a:pt x="420" y="216"/>
                    </a:cubicBezTo>
                    <a:cubicBezTo>
                      <a:pt x="446" y="93"/>
                      <a:pt x="446" y="93"/>
                      <a:pt x="446" y="93"/>
                    </a:cubicBezTo>
                    <a:cubicBezTo>
                      <a:pt x="144" y="545"/>
                      <a:pt x="144" y="545"/>
                      <a:pt x="144" y="545"/>
                    </a:cubicBezTo>
                    <a:cubicBezTo>
                      <a:pt x="3" y="524"/>
                      <a:pt x="3" y="524"/>
                      <a:pt x="3" y="524"/>
                    </a:cubicBezTo>
                    <a:cubicBezTo>
                      <a:pt x="0" y="526"/>
                      <a:pt x="0" y="526"/>
                      <a:pt x="0" y="526"/>
                    </a:cubicBezTo>
                    <a:cubicBezTo>
                      <a:pt x="143" y="547"/>
                      <a:pt x="143" y="547"/>
                      <a:pt x="143" y="547"/>
                    </a:cubicBezTo>
                    <a:cubicBezTo>
                      <a:pt x="95" y="618"/>
                      <a:pt x="95" y="618"/>
                      <a:pt x="95" y="618"/>
                    </a:cubicBezTo>
                    <a:cubicBezTo>
                      <a:pt x="98" y="618"/>
                      <a:pt x="98" y="618"/>
                      <a:pt x="98" y="618"/>
                    </a:cubicBezTo>
                    <a:cubicBezTo>
                      <a:pt x="145" y="547"/>
                      <a:pt x="145" y="547"/>
                      <a:pt x="145" y="547"/>
                    </a:cubicBezTo>
                    <a:cubicBezTo>
                      <a:pt x="164" y="550"/>
                      <a:pt x="164" y="550"/>
                      <a:pt x="164" y="550"/>
                    </a:cubicBezTo>
                    <a:cubicBezTo>
                      <a:pt x="164" y="549"/>
                      <a:pt x="164" y="548"/>
                      <a:pt x="164" y="548"/>
                    </a:cubicBezTo>
                    <a:cubicBezTo>
                      <a:pt x="146" y="545"/>
                      <a:pt x="146" y="545"/>
                      <a:pt x="146" y="545"/>
                    </a:cubicBezTo>
                    <a:cubicBezTo>
                      <a:pt x="442" y="103"/>
                      <a:pt x="442" y="103"/>
                      <a:pt x="442" y="103"/>
                    </a:cubicBezTo>
                    <a:cubicBezTo>
                      <a:pt x="417" y="218"/>
                      <a:pt x="417" y="218"/>
                      <a:pt x="417" y="218"/>
                    </a:cubicBezTo>
                    <a:cubicBezTo>
                      <a:pt x="315" y="305"/>
                      <a:pt x="315" y="305"/>
                      <a:pt x="315" y="305"/>
                    </a:cubicBezTo>
                    <a:cubicBezTo>
                      <a:pt x="175" y="543"/>
                      <a:pt x="175" y="543"/>
                      <a:pt x="175" y="543"/>
                    </a:cubicBezTo>
                    <a:cubicBezTo>
                      <a:pt x="176" y="543"/>
                      <a:pt x="176" y="543"/>
                      <a:pt x="177" y="544"/>
                    </a:cubicBezTo>
                    <a:cubicBezTo>
                      <a:pt x="317" y="307"/>
                      <a:pt x="317" y="307"/>
                      <a:pt x="317" y="307"/>
                    </a:cubicBezTo>
                    <a:cubicBezTo>
                      <a:pt x="417" y="221"/>
                      <a:pt x="417" y="221"/>
                      <a:pt x="417" y="221"/>
                    </a:cubicBezTo>
                    <a:cubicBezTo>
                      <a:pt x="343" y="565"/>
                      <a:pt x="343" y="565"/>
                      <a:pt x="343" y="565"/>
                    </a:cubicBezTo>
                    <a:cubicBezTo>
                      <a:pt x="344" y="565"/>
                      <a:pt x="344" y="565"/>
                      <a:pt x="344" y="565"/>
                    </a:cubicBezTo>
                    <a:cubicBezTo>
                      <a:pt x="344" y="567"/>
                      <a:pt x="344" y="567"/>
                      <a:pt x="344" y="567"/>
                    </a:cubicBezTo>
                    <a:cubicBezTo>
                      <a:pt x="343" y="567"/>
                      <a:pt x="343" y="567"/>
                      <a:pt x="343" y="567"/>
                    </a:cubicBezTo>
                    <a:cubicBezTo>
                      <a:pt x="342" y="572"/>
                      <a:pt x="342" y="572"/>
                      <a:pt x="342" y="572"/>
                    </a:cubicBezTo>
                    <a:cubicBezTo>
                      <a:pt x="586" y="147"/>
                      <a:pt x="586" y="147"/>
                      <a:pt x="586" y="147"/>
                    </a:cubicBezTo>
                    <a:cubicBezTo>
                      <a:pt x="587" y="142"/>
                      <a:pt x="587" y="142"/>
                      <a:pt x="587" y="142"/>
                    </a:cubicBezTo>
                    <a:cubicBezTo>
                      <a:pt x="346" y="560"/>
                      <a:pt x="346" y="560"/>
                      <a:pt x="346" y="560"/>
                    </a:cubicBezTo>
                    <a:cubicBezTo>
                      <a:pt x="419" y="219"/>
                      <a:pt x="419" y="219"/>
                      <a:pt x="419" y="219"/>
                    </a:cubicBezTo>
                    <a:cubicBezTo>
                      <a:pt x="598" y="66"/>
                      <a:pt x="598" y="66"/>
                      <a:pt x="598" y="66"/>
                    </a:cubicBezTo>
                    <a:cubicBezTo>
                      <a:pt x="598" y="63"/>
                      <a:pt x="598" y="63"/>
                      <a:pt x="598" y="63"/>
                    </a:cubicBezTo>
                    <a:moveTo>
                      <a:pt x="671" y="0"/>
                    </a:moveTo>
                    <a:cubicBezTo>
                      <a:pt x="600" y="61"/>
                      <a:pt x="600" y="61"/>
                      <a:pt x="600" y="61"/>
                    </a:cubicBezTo>
                    <a:cubicBezTo>
                      <a:pt x="600" y="64"/>
                      <a:pt x="600" y="64"/>
                      <a:pt x="600" y="64"/>
                    </a:cubicBezTo>
                    <a:cubicBezTo>
                      <a:pt x="664" y="9"/>
                      <a:pt x="664" y="9"/>
                      <a:pt x="664" y="9"/>
                    </a:cubicBezTo>
                    <a:cubicBezTo>
                      <a:pt x="590" y="138"/>
                      <a:pt x="590" y="138"/>
                      <a:pt x="590" y="138"/>
                    </a:cubicBezTo>
                    <a:cubicBezTo>
                      <a:pt x="589" y="143"/>
                      <a:pt x="589" y="143"/>
                      <a:pt x="589" y="143"/>
                    </a:cubicBezTo>
                    <a:cubicBezTo>
                      <a:pt x="668" y="5"/>
                      <a:pt x="668" y="5"/>
                      <a:pt x="668" y="5"/>
                    </a:cubicBezTo>
                    <a:cubicBezTo>
                      <a:pt x="671" y="0"/>
                      <a:pt x="671" y="0"/>
                      <a:pt x="67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85"/>
              <p:cNvSpPr>
                <a:spLocks/>
              </p:cNvSpPr>
              <p:nvPr/>
            </p:nvSpPr>
            <p:spPr bwMode="auto">
              <a:xfrm>
                <a:off x="4551" y="3698"/>
                <a:ext cx="31" cy="19"/>
              </a:xfrm>
              <a:custGeom>
                <a:avLst/>
                <a:gdLst>
                  <a:gd name="T0" fmla="*/ 11 w 13"/>
                  <a:gd name="T1" fmla="*/ 0 h 8"/>
                  <a:gd name="T2" fmla="*/ 7 w 13"/>
                  <a:gd name="T3" fmla="*/ 6 h 8"/>
                  <a:gd name="T4" fmla="*/ 0 w 13"/>
                  <a:gd name="T5" fmla="*/ 5 h 8"/>
                  <a:gd name="T6" fmla="*/ 0 w 13"/>
                  <a:gd name="T7" fmla="*/ 7 h 8"/>
                  <a:gd name="T8" fmla="*/ 9 w 13"/>
                  <a:gd name="T9" fmla="*/ 8 h 8"/>
                  <a:gd name="T10" fmla="*/ 13 w 13"/>
                  <a:gd name="T11" fmla="*/ 1 h 8"/>
                  <a:gd name="T12" fmla="*/ 11 w 1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11" y="0"/>
                    </a:moveTo>
                    <a:cubicBezTo>
                      <a:pt x="7" y="6"/>
                      <a:pt x="7" y="6"/>
                      <a:pt x="7" y="6"/>
                    </a:cubicBezTo>
                    <a:cubicBezTo>
                      <a:pt x="0" y="5"/>
                      <a:pt x="0" y="5"/>
                      <a:pt x="0" y="5"/>
                    </a:cubicBezTo>
                    <a:cubicBezTo>
                      <a:pt x="0" y="5"/>
                      <a:pt x="0" y="6"/>
                      <a:pt x="0" y="7"/>
                    </a:cubicBezTo>
                    <a:cubicBezTo>
                      <a:pt x="9" y="8"/>
                      <a:pt x="9" y="8"/>
                      <a:pt x="9" y="8"/>
                    </a:cubicBezTo>
                    <a:cubicBezTo>
                      <a:pt x="13" y="1"/>
                      <a:pt x="13" y="1"/>
                      <a:pt x="13" y="1"/>
                    </a:cubicBezTo>
                    <a:cubicBezTo>
                      <a:pt x="12" y="0"/>
                      <a:pt x="12" y="0"/>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86"/>
              <p:cNvSpPr>
                <a:spLocks noEditPoints="1"/>
              </p:cNvSpPr>
              <p:nvPr/>
            </p:nvSpPr>
            <p:spPr bwMode="auto">
              <a:xfrm>
                <a:off x="2737" y="2629"/>
                <a:ext cx="2484" cy="1449"/>
              </a:xfrm>
              <a:custGeom>
                <a:avLst/>
                <a:gdLst>
                  <a:gd name="T0" fmla="*/ 1653 w 2484"/>
                  <a:gd name="T1" fmla="*/ 1252 h 1449"/>
                  <a:gd name="T2" fmla="*/ 1646 w 2484"/>
                  <a:gd name="T3" fmla="*/ 1254 h 1449"/>
                  <a:gd name="T4" fmla="*/ 1520 w 2484"/>
                  <a:gd name="T5" fmla="*/ 1444 h 1449"/>
                  <a:gd name="T6" fmla="*/ 1517 w 2484"/>
                  <a:gd name="T7" fmla="*/ 1444 h 1449"/>
                  <a:gd name="T8" fmla="*/ 1522 w 2484"/>
                  <a:gd name="T9" fmla="*/ 1449 h 1449"/>
                  <a:gd name="T10" fmla="*/ 1522 w 2484"/>
                  <a:gd name="T11" fmla="*/ 1446 h 1449"/>
                  <a:gd name="T12" fmla="*/ 1653 w 2484"/>
                  <a:gd name="T13" fmla="*/ 1252 h 1449"/>
                  <a:gd name="T14" fmla="*/ 1121 w 2484"/>
                  <a:gd name="T15" fmla="*/ 978 h 1449"/>
                  <a:gd name="T16" fmla="*/ 814 w 2484"/>
                  <a:gd name="T17" fmla="*/ 1016 h 1449"/>
                  <a:gd name="T18" fmla="*/ 807 w 2484"/>
                  <a:gd name="T19" fmla="*/ 1019 h 1449"/>
                  <a:gd name="T20" fmla="*/ 0 w 2484"/>
                  <a:gd name="T21" fmla="*/ 1121 h 1449"/>
                  <a:gd name="T22" fmla="*/ 0 w 2484"/>
                  <a:gd name="T23" fmla="*/ 1126 h 1449"/>
                  <a:gd name="T24" fmla="*/ 12 w 2484"/>
                  <a:gd name="T25" fmla="*/ 1123 h 1449"/>
                  <a:gd name="T26" fmla="*/ 21 w 2484"/>
                  <a:gd name="T27" fmla="*/ 1123 h 1449"/>
                  <a:gd name="T28" fmla="*/ 814 w 2484"/>
                  <a:gd name="T29" fmla="*/ 1021 h 1449"/>
                  <a:gd name="T30" fmla="*/ 822 w 2484"/>
                  <a:gd name="T31" fmla="*/ 1021 h 1449"/>
                  <a:gd name="T32" fmla="*/ 1121 w 2484"/>
                  <a:gd name="T33" fmla="*/ 983 h 1449"/>
                  <a:gd name="T34" fmla="*/ 1418 w 2484"/>
                  <a:gd name="T35" fmla="*/ 1026 h 1449"/>
                  <a:gd name="T36" fmla="*/ 1425 w 2484"/>
                  <a:gd name="T37" fmla="*/ 1024 h 1449"/>
                  <a:gd name="T38" fmla="*/ 1121 w 2484"/>
                  <a:gd name="T39" fmla="*/ 978 h 1449"/>
                  <a:gd name="T40" fmla="*/ 1121 w 2484"/>
                  <a:gd name="T41" fmla="*/ 978 h 1449"/>
                  <a:gd name="T42" fmla="*/ 2484 w 2484"/>
                  <a:gd name="T43" fmla="*/ 0 h 1449"/>
                  <a:gd name="T44" fmla="*/ 2484 w 2484"/>
                  <a:gd name="T45"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4" h="1449">
                    <a:moveTo>
                      <a:pt x="1653" y="1252"/>
                    </a:moveTo>
                    <a:lnTo>
                      <a:pt x="1646" y="1254"/>
                    </a:lnTo>
                    <a:lnTo>
                      <a:pt x="1520" y="1444"/>
                    </a:lnTo>
                    <a:lnTo>
                      <a:pt x="1517" y="1444"/>
                    </a:lnTo>
                    <a:lnTo>
                      <a:pt x="1522" y="1449"/>
                    </a:lnTo>
                    <a:lnTo>
                      <a:pt x="1522" y="1446"/>
                    </a:lnTo>
                    <a:lnTo>
                      <a:pt x="1653" y="1252"/>
                    </a:lnTo>
                    <a:close/>
                    <a:moveTo>
                      <a:pt x="1121" y="978"/>
                    </a:moveTo>
                    <a:lnTo>
                      <a:pt x="814" y="1016"/>
                    </a:lnTo>
                    <a:lnTo>
                      <a:pt x="807" y="1019"/>
                    </a:lnTo>
                    <a:lnTo>
                      <a:pt x="0" y="1121"/>
                    </a:lnTo>
                    <a:lnTo>
                      <a:pt x="0" y="1126"/>
                    </a:lnTo>
                    <a:lnTo>
                      <a:pt x="12" y="1123"/>
                    </a:lnTo>
                    <a:lnTo>
                      <a:pt x="21" y="1123"/>
                    </a:lnTo>
                    <a:lnTo>
                      <a:pt x="814" y="1021"/>
                    </a:lnTo>
                    <a:lnTo>
                      <a:pt x="822" y="1021"/>
                    </a:lnTo>
                    <a:lnTo>
                      <a:pt x="1121" y="983"/>
                    </a:lnTo>
                    <a:lnTo>
                      <a:pt x="1418" y="1026"/>
                    </a:lnTo>
                    <a:lnTo>
                      <a:pt x="1425" y="1024"/>
                    </a:lnTo>
                    <a:lnTo>
                      <a:pt x="1121" y="978"/>
                    </a:lnTo>
                    <a:lnTo>
                      <a:pt x="1121" y="978"/>
                    </a:lnTo>
                    <a:close/>
                    <a:moveTo>
                      <a:pt x="2484" y="0"/>
                    </a:moveTo>
                    <a:lnTo>
                      <a:pt x="248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87"/>
              <p:cNvSpPr>
                <a:spLocks noEditPoints="1"/>
              </p:cNvSpPr>
              <p:nvPr/>
            </p:nvSpPr>
            <p:spPr bwMode="auto">
              <a:xfrm>
                <a:off x="2737" y="2629"/>
                <a:ext cx="2484" cy="1449"/>
              </a:xfrm>
              <a:custGeom>
                <a:avLst/>
                <a:gdLst>
                  <a:gd name="T0" fmla="*/ 1653 w 2484"/>
                  <a:gd name="T1" fmla="*/ 1252 h 1449"/>
                  <a:gd name="T2" fmla="*/ 1646 w 2484"/>
                  <a:gd name="T3" fmla="*/ 1254 h 1449"/>
                  <a:gd name="T4" fmla="*/ 1520 w 2484"/>
                  <a:gd name="T5" fmla="*/ 1444 h 1449"/>
                  <a:gd name="T6" fmla="*/ 1517 w 2484"/>
                  <a:gd name="T7" fmla="*/ 1444 h 1449"/>
                  <a:gd name="T8" fmla="*/ 1522 w 2484"/>
                  <a:gd name="T9" fmla="*/ 1449 h 1449"/>
                  <a:gd name="T10" fmla="*/ 1522 w 2484"/>
                  <a:gd name="T11" fmla="*/ 1446 h 1449"/>
                  <a:gd name="T12" fmla="*/ 1653 w 2484"/>
                  <a:gd name="T13" fmla="*/ 1252 h 1449"/>
                  <a:gd name="T14" fmla="*/ 1121 w 2484"/>
                  <a:gd name="T15" fmla="*/ 978 h 1449"/>
                  <a:gd name="T16" fmla="*/ 814 w 2484"/>
                  <a:gd name="T17" fmla="*/ 1016 h 1449"/>
                  <a:gd name="T18" fmla="*/ 807 w 2484"/>
                  <a:gd name="T19" fmla="*/ 1019 h 1449"/>
                  <a:gd name="T20" fmla="*/ 0 w 2484"/>
                  <a:gd name="T21" fmla="*/ 1121 h 1449"/>
                  <a:gd name="T22" fmla="*/ 0 w 2484"/>
                  <a:gd name="T23" fmla="*/ 1126 h 1449"/>
                  <a:gd name="T24" fmla="*/ 12 w 2484"/>
                  <a:gd name="T25" fmla="*/ 1123 h 1449"/>
                  <a:gd name="T26" fmla="*/ 21 w 2484"/>
                  <a:gd name="T27" fmla="*/ 1123 h 1449"/>
                  <a:gd name="T28" fmla="*/ 814 w 2484"/>
                  <a:gd name="T29" fmla="*/ 1021 h 1449"/>
                  <a:gd name="T30" fmla="*/ 822 w 2484"/>
                  <a:gd name="T31" fmla="*/ 1021 h 1449"/>
                  <a:gd name="T32" fmla="*/ 1121 w 2484"/>
                  <a:gd name="T33" fmla="*/ 983 h 1449"/>
                  <a:gd name="T34" fmla="*/ 1418 w 2484"/>
                  <a:gd name="T35" fmla="*/ 1026 h 1449"/>
                  <a:gd name="T36" fmla="*/ 1425 w 2484"/>
                  <a:gd name="T37" fmla="*/ 1024 h 1449"/>
                  <a:gd name="T38" fmla="*/ 1121 w 2484"/>
                  <a:gd name="T39" fmla="*/ 978 h 1449"/>
                  <a:gd name="T40" fmla="*/ 1121 w 2484"/>
                  <a:gd name="T41" fmla="*/ 978 h 1449"/>
                  <a:gd name="T42" fmla="*/ 2484 w 2484"/>
                  <a:gd name="T43" fmla="*/ 0 h 1449"/>
                  <a:gd name="T44" fmla="*/ 2484 w 2484"/>
                  <a:gd name="T45"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4" h="1449">
                    <a:moveTo>
                      <a:pt x="1653" y="1252"/>
                    </a:moveTo>
                    <a:lnTo>
                      <a:pt x="1646" y="1254"/>
                    </a:lnTo>
                    <a:lnTo>
                      <a:pt x="1520" y="1444"/>
                    </a:lnTo>
                    <a:lnTo>
                      <a:pt x="1517" y="1444"/>
                    </a:lnTo>
                    <a:lnTo>
                      <a:pt x="1522" y="1449"/>
                    </a:lnTo>
                    <a:lnTo>
                      <a:pt x="1522" y="1446"/>
                    </a:lnTo>
                    <a:lnTo>
                      <a:pt x="1653" y="1252"/>
                    </a:lnTo>
                    <a:moveTo>
                      <a:pt x="1121" y="978"/>
                    </a:moveTo>
                    <a:lnTo>
                      <a:pt x="814" y="1016"/>
                    </a:lnTo>
                    <a:lnTo>
                      <a:pt x="807" y="1019"/>
                    </a:lnTo>
                    <a:lnTo>
                      <a:pt x="0" y="1121"/>
                    </a:lnTo>
                    <a:lnTo>
                      <a:pt x="0" y="1126"/>
                    </a:lnTo>
                    <a:lnTo>
                      <a:pt x="12" y="1123"/>
                    </a:lnTo>
                    <a:lnTo>
                      <a:pt x="21" y="1123"/>
                    </a:lnTo>
                    <a:lnTo>
                      <a:pt x="814" y="1021"/>
                    </a:lnTo>
                    <a:lnTo>
                      <a:pt x="822" y="1021"/>
                    </a:lnTo>
                    <a:lnTo>
                      <a:pt x="1121" y="983"/>
                    </a:lnTo>
                    <a:lnTo>
                      <a:pt x="1418" y="1026"/>
                    </a:lnTo>
                    <a:lnTo>
                      <a:pt x="1425" y="1024"/>
                    </a:lnTo>
                    <a:lnTo>
                      <a:pt x="1121" y="978"/>
                    </a:lnTo>
                    <a:lnTo>
                      <a:pt x="1121" y="978"/>
                    </a:lnTo>
                    <a:moveTo>
                      <a:pt x="2484" y="0"/>
                    </a:moveTo>
                    <a:lnTo>
                      <a:pt x="248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88"/>
              <p:cNvSpPr>
                <a:spLocks noEditPoints="1"/>
              </p:cNvSpPr>
              <p:nvPr/>
            </p:nvSpPr>
            <p:spPr bwMode="auto">
              <a:xfrm>
                <a:off x="4124" y="280"/>
                <a:ext cx="988" cy="1361"/>
              </a:xfrm>
              <a:custGeom>
                <a:avLst/>
                <a:gdLst>
                  <a:gd name="T0" fmla="*/ 130 w 416"/>
                  <a:gd name="T1" fmla="*/ 207 h 573"/>
                  <a:gd name="T2" fmla="*/ 0 w 416"/>
                  <a:gd name="T3" fmla="*/ 355 h 573"/>
                  <a:gd name="T4" fmla="*/ 2 w 416"/>
                  <a:gd name="T5" fmla="*/ 357 h 573"/>
                  <a:gd name="T6" fmla="*/ 132 w 416"/>
                  <a:gd name="T7" fmla="*/ 209 h 573"/>
                  <a:gd name="T8" fmla="*/ 130 w 416"/>
                  <a:gd name="T9" fmla="*/ 207 h 573"/>
                  <a:gd name="T10" fmla="*/ 26 w 416"/>
                  <a:gd name="T11" fmla="*/ 75 h 573"/>
                  <a:gd name="T12" fmla="*/ 24 w 416"/>
                  <a:gd name="T13" fmla="*/ 77 h 573"/>
                  <a:gd name="T14" fmla="*/ 130 w 416"/>
                  <a:gd name="T15" fmla="*/ 197 h 573"/>
                  <a:gd name="T16" fmla="*/ 132 w 416"/>
                  <a:gd name="T17" fmla="*/ 195 h 573"/>
                  <a:gd name="T18" fmla="*/ 26 w 416"/>
                  <a:gd name="T19" fmla="*/ 75 h 573"/>
                  <a:gd name="T20" fmla="*/ 243 w 416"/>
                  <a:gd name="T21" fmla="*/ 5 h 573"/>
                  <a:gd name="T22" fmla="*/ 242 w 416"/>
                  <a:gd name="T23" fmla="*/ 6 h 573"/>
                  <a:gd name="T24" fmla="*/ 407 w 416"/>
                  <a:gd name="T25" fmla="*/ 502 h 573"/>
                  <a:gd name="T26" fmla="*/ 414 w 416"/>
                  <a:gd name="T27" fmla="*/ 567 h 573"/>
                  <a:gd name="T28" fmla="*/ 416 w 416"/>
                  <a:gd name="T29" fmla="*/ 573 h 573"/>
                  <a:gd name="T30" fmla="*/ 409 w 416"/>
                  <a:gd name="T31" fmla="*/ 502 h 573"/>
                  <a:gd name="T32" fmla="*/ 243 w 416"/>
                  <a:gd name="T33" fmla="*/ 5 h 573"/>
                  <a:gd name="T34" fmla="*/ 232 w 416"/>
                  <a:gd name="T35" fmla="*/ 0 h 573"/>
                  <a:gd name="T36" fmla="*/ 27 w 416"/>
                  <a:gd name="T37" fmla="*/ 67 h 573"/>
                  <a:gd name="T38" fmla="*/ 28 w 416"/>
                  <a:gd name="T39" fmla="*/ 68 h 573"/>
                  <a:gd name="T40" fmla="*/ 233 w 416"/>
                  <a:gd name="T41" fmla="*/ 1 h 573"/>
                  <a:gd name="T42" fmla="*/ 232 w 416"/>
                  <a:gd name="T43" fmla="*/ 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6" h="573">
                    <a:moveTo>
                      <a:pt x="130" y="207"/>
                    </a:moveTo>
                    <a:cubicBezTo>
                      <a:pt x="0" y="355"/>
                      <a:pt x="0" y="355"/>
                      <a:pt x="0" y="355"/>
                    </a:cubicBezTo>
                    <a:cubicBezTo>
                      <a:pt x="1" y="356"/>
                      <a:pt x="2" y="356"/>
                      <a:pt x="2" y="357"/>
                    </a:cubicBezTo>
                    <a:cubicBezTo>
                      <a:pt x="132" y="209"/>
                      <a:pt x="132" y="209"/>
                      <a:pt x="132" y="209"/>
                    </a:cubicBezTo>
                    <a:cubicBezTo>
                      <a:pt x="131" y="208"/>
                      <a:pt x="130" y="208"/>
                      <a:pt x="130" y="207"/>
                    </a:cubicBezTo>
                    <a:moveTo>
                      <a:pt x="26" y="75"/>
                    </a:moveTo>
                    <a:cubicBezTo>
                      <a:pt x="26" y="76"/>
                      <a:pt x="25" y="76"/>
                      <a:pt x="24" y="77"/>
                    </a:cubicBezTo>
                    <a:cubicBezTo>
                      <a:pt x="130" y="197"/>
                      <a:pt x="130" y="197"/>
                      <a:pt x="130" y="197"/>
                    </a:cubicBezTo>
                    <a:cubicBezTo>
                      <a:pt x="130" y="196"/>
                      <a:pt x="131" y="196"/>
                      <a:pt x="132" y="195"/>
                    </a:cubicBezTo>
                    <a:cubicBezTo>
                      <a:pt x="26" y="75"/>
                      <a:pt x="26" y="75"/>
                      <a:pt x="26" y="75"/>
                    </a:cubicBezTo>
                    <a:moveTo>
                      <a:pt x="243" y="5"/>
                    </a:moveTo>
                    <a:cubicBezTo>
                      <a:pt x="243" y="6"/>
                      <a:pt x="242" y="6"/>
                      <a:pt x="242" y="6"/>
                    </a:cubicBezTo>
                    <a:cubicBezTo>
                      <a:pt x="407" y="502"/>
                      <a:pt x="407" y="502"/>
                      <a:pt x="407" y="502"/>
                    </a:cubicBezTo>
                    <a:cubicBezTo>
                      <a:pt x="414" y="567"/>
                      <a:pt x="414" y="567"/>
                      <a:pt x="414" y="567"/>
                    </a:cubicBezTo>
                    <a:cubicBezTo>
                      <a:pt x="416" y="573"/>
                      <a:pt x="416" y="573"/>
                      <a:pt x="416" y="573"/>
                    </a:cubicBezTo>
                    <a:cubicBezTo>
                      <a:pt x="409" y="502"/>
                      <a:pt x="409" y="502"/>
                      <a:pt x="409" y="502"/>
                    </a:cubicBezTo>
                    <a:cubicBezTo>
                      <a:pt x="243" y="5"/>
                      <a:pt x="243" y="5"/>
                      <a:pt x="243" y="5"/>
                    </a:cubicBezTo>
                    <a:moveTo>
                      <a:pt x="232" y="0"/>
                    </a:moveTo>
                    <a:cubicBezTo>
                      <a:pt x="27" y="67"/>
                      <a:pt x="27" y="67"/>
                      <a:pt x="27" y="67"/>
                    </a:cubicBezTo>
                    <a:cubicBezTo>
                      <a:pt x="28" y="67"/>
                      <a:pt x="28" y="68"/>
                      <a:pt x="28" y="68"/>
                    </a:cubicBezTo>
                    <a:cubicBezTo>
                      <a:pt x="233" y="1"/>
                      <a:pt x="233" y="1"/>
                      <a:pt x="233" y="1"/>
                    </a:cubicBezTo>
                    <a:cubicBezTo>
                      <a:pt x="232" y="1"/>
                      <a:pt x="232" y="0"/>
                      <a:pt x="2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89"/>
              <p:cNvSpPr>
                <a:spLocks/>
              </p:cNvSpPr>
              <p:nvPr/>
            </p:nvSpPr>
            <p:spPr bwMode="auto">
              <a:xfrm>
                <a:off x="4675" y="273"/>
                <a:ext cx="26" cy="22"/>
              </a:xfrm>
              <a:custGeom>
                <a:avLst/>
                <a:gdLst>
                  <a:gd name="T0" fmla="*/ 9 w 11"/>
                  <a:gd name="T1" fmla="*/ 0 h 9"/>
                  <a:gd name="T2" fmla="*/ 0 w 11"/>
                  <a:gd name="T3" fmla="*/ 3 h 9"/>
                  <a:gd name="T4" fmla="*/ 1 w 11"/>
                  <a:gd name="T5" fmla="*/ 4 h 9"/>
                  <a:gd name="T6" fmla="*/ 7 w 11"/>
                  <a:gd name="T7" fmla="*/ 2 h 9"/>
                  <a:gd name="T8" fmla="*/ 10 w 11"/>
                  <a:gd name="T9" fmla="*/ 9 h 9"/>
                  <a:gd name="T10" fmla="*/ 11 w 11"/>
                  <a:gd name="T11" fmla="*/ 8 h 9"/>
                  <a:gd name="T12" fmla="*/ 9 w 11"/>
                  <a:gd name="T13" fmla="*/ 1 h 9"/>
                  <a:gd name="T14" fmla="*/ 9 w 11"/>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9">
                    <a:moveTo>
                      <a:pt x="9" y="0"/>
                    </a:moveTo>
                    <a:cubicBezTo>
                      <a:pt x="0" y="3"/>
                      <a:pt x="0" y="3"/>
                      <a:pt x="0" y="3"/>
                    </a:cubicBezTo>
                    <a:cubicBezTo>
                      <a:pt x="0" y="3"/>
                      <a:pt x="0" y="4"/>
                      <a:pt x="1" y="4"/>
                    </a:cubicBezTo>
                    <a:cubicBezTo>
                      <a:pt x="7" y="2"/>
                      <a:pt x="7" y="2"/>
                      <a:pt x="7" y="2"/>
                    </a:cubicBezTo>
                    <a:cubicBezTo>
                      <a:pt x="10" y="9"/>
                      <a:pt x="10" y="9"/>
                      <a:pt x="10" y="9"/>
                    </a:cubicBezTo>
                    <a:cubicBezTo>
                      <a:pt x="10" y="9"/>
                      <a:pt x="11" y="9"/>
                      <a:pt x="11" y="8"/>
                    </a:cubicBezTo>
                    <a:cubicBezTo>
                      <a:pt x="9" y="1"/>
                      <a:pt x="9" y="1"/>
                      <a:pt x="9" y="1"/>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90"/>
              <p:cNvSpPr>
                <a:spLocks/>
              </p:cNvSpPr>
              <p:nvPr/>
            </p:nvSpPr>
            <p:spPr bwMode="auto">
              <a:xfrm>
                <a:off x="4166" y="440"/>
                <a:ext cx="24" cy="23"/>
              </a:xfrm>
              <a:custGeom>
                <a:avLst/>
                <a:gdLst>
                  <a:gd name="T0" fmla="*/ 9 w 10"/>
                  <a:gd name="T1" fmla="*/ 0 h 10"/>
                  <a:gd name="T2" fmla="*/ 2 w 10"/>
                  <a:gd name="T3" fmla="*/ 2 h 10"/>
                  <a:gd name="T4" fmla="*/ 0 w 10"/>
                  <a:gd name="T5" fmla="*/ 3 h 10"/>
                  <a:gd name="T6" fmla="*/ 6 w 10"/>
                  <a:gd name="T7" fmla="*/ 10 h 10"/>
                  <a:gd name="T8" fmla="*/ 8 w 10"/>
                  <a:gd name="T9" fmla="*/ 8 h 10"/>
                  <a:gd name="T10" fmla="*/ 4 w 10"/>
                  <a:gd name="T11" fmla="*/ 3 h 10"/>
                  <a:gd name="T12" fmla="*/ 10 w 10"/>
                  <a:gd name="T13" fmla="*/ 1 h 10"/>
                  <a:gd name="T14" fmla="*/ 9 w 10"/>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9" y="0"/>
                    </a:moveTo>
                    <a:cubicBezTo>
                      <a:pt x="2" y="2"/>
                      <a:pt x="2" y="2"/>
                      <a:pt x="2" y="2"/>
                    </a:cubicBezTo>
                    <a:cubicBezTo>
                      <a:pt x="0" y="3"/>
                      <a:pt x="0" y="3"/>
                      <a:pt x="0" y="3"/>
                    </a:cubicBezTo>
                    <a:cubicBezTo>
                      <a:pt x="6" y="10"/>
                      <a:pt x="6" y="10"/>
                      <a:pt x="6" y="10"/>
                    </a:cubicBezTo>
                    <a:cubicBezTo>
                      <a:pt x="7" y="9"/>
                      <a:pt x="8" y="9"/>
                      <a:pt x="8" y="8"/>
                    </a:cubicBezTo>
                    <a:cubicBezTo>
                      <a:pt x="4" y="3"/>
                      <a:pt x="4" y="3"/>
                      <a:pt x="4" y="3"/>
                    </a:cubicBezTo>
                    <a:cubicBezTo>
                      <a:pt x="10" y="1"/>
                      <a:pt x="10" y="1"/>
                      <a:pt x="10" y="1"/>
                    </a:cubicBezTo>
                    <a:cubicBezTo>
                      <a:pt x="10" y="1"/>
                      <a:pt x="10"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91"/>
              <p:cNvSpPr>
                <a:spLocks/>
              </p:cNvSpPr>
              <p:nvPr/>
            </p:nvSpPr>
            <p:spPr bwMode="auto">
              <a:xfrm>
                <a:off x="4432" y="743"/>
                <a:ext cx="17" cy="34"/>
              </a:xfrm>
              <a:custGeom>
                <a:avLst/>
                <a:gdLst>
                  <a:gd name="T0" fmla="*/ 2 w 7"/>
                  <a:gd name="T1" fmla="*/ 0 h 14"/>
                  <a:gd name="T2" fmla="*/ 0 w 7"/>
                  <a:gd name="T3" fmla="*/ 2 h 14"/>
                  <a:gd name="T4" fmla="*/ 5 w 7"/>
                  <a:gd name="T5" fmla="*/ 7 h 14"/>
                  <a:gd name="T6" fmla="*/ 0 w 7"/>
                  <a:gd name="T7" fmla="*/ 12 h 14"/>
                  <a:gd name="T8" fmla="*/ 2 w 7"/>
                  <a:gd name="T9" fmla="*/ 14 h 14"/>
                  <a:gd name="T10" fmla="*/ 7 w 7"/>
                  <a:gd name="T11" fmla="*/ 8 h 14"/>
                  <a:gd name="T12" fmla="*/ 7 w 7"/>
                  <a:gd name="T13" fmla="*/ 7 h 14"/>
                  <a:gd name="T14" fmla="*/ 2 w 7"/>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4">
                    <a:moveTo>
                      <a:pt x="2" y="0"/>
                    </a:moveTo>
                    <a:cubicBezTo>
                      <a:pt x="1" y="1"/>
                      <a:pt x="0" y="1"/>
                      <a:pt x="0" y="2"/>
                    </a:cubicBezTo>
                    <a:cubicBezTo>
                      <a:pt x="5" y="7"/>
                      <a:pt x="5" y="7"/>
                      <a:pt x="5" y="7"/>
                    </a:cubicBezTo>
                    <a:cubicBezTo>
                      <a:pt x="0" y="12"/>
                      <a:pt x="0" y="12"/>
                      <a:pt x="0" y="12"/>
                    </a:cubicBezTo>
                    <a:cubicBezTo>
                      <a:pt x="0" y="13"/>
                      <a:pt x="1" y="13"/>
                      <a:pt x="2" y="14"/>
                    </a:cubicBezTo>
                    <a:cubicBezTo>
                      <a:pt x="7" y="8"/>
                      <a:pt x="7" y="8"/>
                      <a:pt x="7" y="8"/>
                    </a:cubicBezTo>
                    <a:cubicBezTo>
                      <a:pt x="7" y="7"/>
                      <a:pt x="7" y="7"/>
                      <a:pt x="7" y="7"/>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92"/>
              <p:cNvSpPr>
                <a:spLocks/>
              </p:cNvSpPr>
              <p:nvPr/>
            </p:nvSpPr>
            <p:spPr bwMode="auto">
              <a:xfrm>
                <a:off x="4112" y="1123"/>
                <a:ext cx="17" cy="19"/>
              </a:xfrm>
              <a:custGeom>
                <a:avLst/>
                <a:gdLst>
                  <a:gd name="T0" fmla="*/ 5 w 7"/>
                  <a:gd name="T1" fmla="*/ 0 h 8"/>
                  <a:gd name="T2" fmla="*/ 0 w 7"/>
                  <a:gd name="T3" fmla="*/ 6 h 8"/>
                  <a:gd name="T4" fmla="*/ 2 w 7"/>
                  <a:gd name="T5" fmla="*/ 8 h 8"/>
                  <a:gd name="T6" fmla="*/ 7 w 7"/>
                  <a:gd name="T7" fmla="*/ 2 h 8"/>
                  <a:gd name="T8" fmla="*/ 5 w 7"/>
                  <a:gd name="T9" fmla="*/ 0 h 8"/>
                </a:gdLst>
                <a:ahLst/>
                <a:cxnLst>
                  <a:cxn ang="0">
                    <a:pos x="T0" y="T1"/>
                  </a:cxn>
                  <a:cxn ang="0">
                    <a:pos x="T2" y="T3"/>
                  </a:cxn>
                  <a:cxn ang="0">
                    <a:pos x="T4" y="T5"/>
                  </a:cxn>
                  <a:cxn ang="0">
                    <a:pos x="T6" y="T7"/>
                  </a:cxn>
                  <a:cxn ang="0">
                    <a:pos x="T8" y="T9"/>
                  </a:cxn>
                </a:cxnLst>
                <a:rect l="0" t="0" r="r" b="b"/>
                <a:pathLst>
                  <a:path w="7" h="8">
                    <a:moveTo>
                      <a:pt x="5" y="0"/>
                    </a:moveTo>
                    <a:cubicBezTo>
                      <a:pt x="0" y="6"/>
                      <a:pt x="0" y="6"/>
                      <a:pt x="0" y="6"/>
                    </a:cubicBezTo>
                    <a:cubicBezTo>
                      <a:pt x="2" y="8"/>
                      <a:pt x="2" y="8"/>
                      <a:pt x="2" y="8"/>
                    </a:cubicBezTo>
                    <a:cubicBezTo>
                      <a:pt x="7" y="2"/>
                      <a:pt x="7" y="2"/>
                      <a:pt x="7" y="2"/>
                    </a:cubicBezTo>
                    <a:cubicBezTo>
                      <a:pt x="7" y="1"/>
                      <a:pt x="6" y="1"/>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93"/>
              <p:cNvSpPr>
                <a:spLocks noEditPoints="1"/>
              </p:cNvSpPr>
              <p:nvPr/>
            </p:nvSpPr>
            <p:spPr bwMode="auto">
              <a:xfrm>
                <a:off x="5107" y="1644"/>
                <a:ext cx="112" cy="978"/>
              </a:xfrm>
              <a:custGeom>
                <a:avLst/>
                <a:gdLst>
                  <a:gd name="T0" fmla="*/ 66 w 112"/>
                  <a:gd name="T1" fmla="*/ 567 h 978"/>
                  <a:gd name="T2" fmla="*/ 64 w 112"/>
                  <a:gd name="T3" fmla="*/ 574 h 978"/>
                  <a:gd name="T4" fmla="*/ 107 w 112"/>
                  <a:gd name="T5" fmla="*/ 978 h 978"/>
                  <a:gd name="T6" fmla="*/ 107 w 112"/>
                  <a:gd name="T7" fmla="*/ 976 h 978"/>
                  <a:gd name="T8" fmla="*/ 112 w 112"/>
                  <a:gd name="T9" fmla="*/ 973 h 978"/>
                  <a:gd name="T10" fmla="*/ 66 w 112"/>
                  <a:gd name="T11" fmla="*/ 567 h 978"/>
                  <a:gd name="T12" fmla="*/ 14 w 112"/>
                  <a:gd name="T13" fmla="*/ 132 h 978"/>
                  <a:gd name="T14" fmla="*/ 62 w 112"/>
                  <a:gd name="T15" fmla="*/ 565 h 978"/>
                  <a:gd name="T16" fmla="*/ 66 w 112"/>
                  <a:gd name="T17" fmla="*/ 558 h 978"/>
                  <a:gd name="T18" fmla="*/ 21 w 112"/>
                  <a:gd name="T19" fmla="*/ 142 h 978"/>
                  <a:gd name="T20" fmla="*/ 14 w 112"/>
                  <a:gd name="T21" fmla="*/ 132 h 978"/>
                  <a:gd name="T22" fmla="*/ 0 w 112"/>
                  <a:gd name="T23" fmla="*/ 0 h 978"/>
                  <a:gd name="T24" fmla="*/ 14 w 112"/>
                  <a:gd name="T25" fmla="*/ 121 h 978"/>
                  <a:gd name="T26" fmla="*/ 19 w 112"/>
                  <a:gd name="T27" fmla="*/ 130 h 978"/>
                  <a:gd name="T28" fmla="*/ 7 w 112"/>
                  <a:gd name="T29" fmla="*/ 14 h 978"/>
                  <a:gd name="T30" fmla="*/ 0 w 112"/>
                  <a:gd name="T31"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978">
                    <a:moveTo>
                      <a:pt x="66" y="567"/>
                    </a:moveTo>
                    <a:lnTo>
                      <a:pt x="64" y="574"/>
                    </a:lnTo>
                    <a:lnTo>
                      <a:pt x="107" y="978"/>
                    </a:lnTo>
                    <a:lnTo>
                      <a:pt x="107" y="976"/>
                    </a:lnTo>
                    <a:lnTo>
                      <a:pt x="112" y="973"/>
                    </a:lnTo>
                    <a:lnTo>
                      <a:pt x="66" y="567"/>
                    </a:lnTo>
                    <a:close/>
                    <a:moveTo>
                      <a:pt x="14" y="132"/>
                    </a:moveTo>
                    <a:lnTo>
                      <a:pt x="62" y="565"/>
                    </a:lnTo>
                    <a:lnTo>
                      <a:pt x="66" y="558"/>
                    </a:lnTo>
                    <a:lnTo>
                      <a:pt x="21" y="142"/>
                    </a:lnTo>
                    <a:lnTo>
                      <a:pt x="14" y="132"/>
                    </a:lnTo>
                    <a:close/>
                    <a:moveTo>
                      <a:pt x="0" y="0"/>
                    </a:moveTo>
                    <a:lnTo>
                      <a:pt x="14" y="121"/>
                    </a:lnTo>
                    <a:lnTo>
                      <a:pt x="19" y="130"/>
                    </a:lnTo>
                    <a:lnTo>
                      <a:pt x="7" y="1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94"/>
              <p:cNvSpPr>
                <a:spLocks noEditPoints="1"/>
              </p:cNvSpPr>
              <p:nvPr/>
            </p:nvSpPr>
            <p:spPr bwMode="auto">
              <a:xfrm>
                <a:off x="5107" y="1644"/>
                <a:ext cx="112" cy="978"/>
              </a:xfrm>
              <a:custGeom>
                <a:avLst/>
                <a:gdLst>
                  <a:gd name="T0" fmla="*/ 66 w 112"/>
                  <a:gd name="T1" fmla="*/ 567 h 978"/>
                  <a:gd name="T2" fmla="*/ 64 w 112"/>
                  <a:gd name="T3" fmla="*/ 574 h 978"/>
                  <a:gd name="T4" fmla="*/ 107 w 112"/>
                  <a:gd name="T5" fmla="*/ 978 h 978"/>
                  <a:gd name="T6" fmla="*/ 107 w 112"/>
                  <a:gd name="T7" fmla="*/ 976 h 978"/>
                  <a:gd name="T8" fmla="*/ 112 w 112"/>
                  <a:gd name="T9" fmla="*/ 973 h 978"/>
                  <a:gd name="T10" fmla="*/ 66 w 112"/>
                  <a:gd name="T11" fmla="*/ 567 h 978"/>
                  <a:gd name="T12" fmla="*/ 14 w 112"/>
                  <a:gd name="T13" fmla="*/ 132 h 978"/>
                  <a:gd name="T14" fmla="*/ 62 w 112"/>
                  <a:gd name="T15" fmla="*/ 565 h 978"/>
                  <a:gd name="T16" fmla="*/ 66 w 112"/>
                  <a:gd name="T17" fmla="*/ 558 h 978"/>
                  <a:gd name="T18" fmla="*/ 21 w 112"/>
                  <a:gd name="T19" fmla="*/ 142 h 978"/>
                  <a:gd name="T20" fmla="*/ 14 w 112"/>
                  <a:gd name="T21" fmla="*/ 132 h 978"/>
                  <a:gd name="T22" fmla="*/ 0 w 112"/>
                  <a:gd name="T23" fmla="*/ 0 h 978"/>
                  <a:gd name="T24" fmla="*/ 14 w 112"/>
                  <a:gd name="T25" fmla="*/ 121 h 978"/>
                  <a:gd name="T26" fmla="*/ 19 w 112"/>
                  <a:gd name="T27" fmla="*/ 130 h 978"/>
                  <a:gd name="T28" fmla="*/ 7 w 112"/>
                  <a:gd name="T29" fmla="*/ 14 h 978"/>
                  <a:gd name="T30" fmla="*/ 0 w 112"/>
                  <a:gd name="T31"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978">
                    <a:moveTo>
                      <a:pt x="66" y="567"/>
                    </a:moveTo>
                    <a:lnTo>
                      <a:pt x="64" y="574"/>
                    </a:lnTo>
                    <a:lnTo>
                      <a:pt x="107" y="978"/>
                    </a:lnTo>
                    <a:lnTo>
                      <a:pt x="107" y="976"/>
                    </a:lnTo>
                    <a:lnTo>
                      <a:pt x="112" y="973"/>
                    </a:lnTo>
                    <a:lnTo>
                      <a:pt x="66" y="567"/>
                    </a:lnTo>
                    <a:moveTo>
                      <a:pt x="14" y="132"/>
                    </a:moveTo>
                    <a:lnTo>
                      <a:pt x="62" y="565"/>
                    </a:lnTo>
                    <a:lnTo>
                      <a:pt x="66" y="558"/>
                    </a:lnTo>
                    <a:lnTo>
                      <a:pt x="21" y="142"/>
                    </a:lnTo>
                    <a:lnTo>
                      <a:pt x="14" y="132"/>
                    </a:lnTo>
                    <a:moveTo>
                      <a:pt x="0" y="0"/>
                    </a:moveTo>
                    <a:lnTo>
                      <a:pt x="14" y="121"/>
                    </a:lnTo>
                    <a:lnTo>
                      <a:pt x="19" y="130"/>
                    </a:lnTo>
                    <a:lnTo>
                      <a:pt x="7" y="14"/>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95"/>
              <p:cNvSpPr>
                <a:spLocks noEditPoints="1"/>
              </p:cNvSpPr>
              <p:nvPr/>
            </p:nvSpPr>
            <p:spPr bwMode="auto">
              <a:xfrm>
                <a:off x="2423" y="321"/>
                <a:ext cx="1437" cy="933"/>
              </a:xfrm>
              <a:custGeom>
                <a:avLst/>
                <a:gdLst>
                  <a:gd name="T0" fmla="*/ 8 w 605"/>
                  <a:gd name="T1" fmla="*/ 265 h 393"/>
                  <a:gd name="T2" fmla="*/ 0 w 605"/>
                  <a:gd name="T3" fmla="*/ 393 h 393"/>
                  <a:gd name="T4" fmla="*/ 0 w 605"/>
                  <a:gd name="T5" fmla="*/ 393 h 393"/>
                  <a:gd name="T6" fmla="*/ 2 w 605"/>
                  <a:gd name="T7" fmla="*/ 393 h 393"/>
                  <a:gd name="T8" fmla="*/ 10 w 605"/>
                  <a:gd name="T9" fmla="*/ 265 h 393"/>
                  <a:gd name="T10" fmla="*/ 8 w 605"/>
                  <a:gd name="T11" fmla="*/ 265 h 393"/>
                  <a:gd name="T12" fmla="*/ 603 w 605"/>
                  <a:gd name="T13" fmla="*/ 0 h 393"/>
                  <a:gd name="T14" fmla="*/ 252 w 605"/>
                  <a:gd name="T15" fmla="*/ 300 h 393"/>
                  <a:gd name="T16" fmla="*/ 252 w 605"/>
                  <a:gd name="T17" fmla="*/ 300 h 393"/>
                  <a:gd name="T18" fmla="*/ 256 w 605"/>
                  <a:gd name="T19" fmla="*/ 299 h 393"/>
                  <a:gd name="T20" fmla="*/ 605 w 605"/>
                  <a:gd name="T21" fmla="*/ 2 h 393"/>
                  <a:gd name="T22" fmla="*/ 603 w 605"/>
                  <a:gd name="T23"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5" h="393">
                    <a:moveTo>
                      <a:pt x="8" y="265"/>
                    </a:moveTo>
                    <a:cubicBezTo>
                      <a:pt x="0" y="393"/>
                      <a:pt x="0" y="393"/>
                      <a:pt x="0" y="393"/>
                    </a:cubicBezTo>
                    <a:cubicBezTo>
                      <a:pt x="0" y="393"/>
                      <a:pt x="0" y="393"/>
                      <a:pt x="0" y="393"/>
                    </a:cubicBezTo>
                    <a:cubicBezTo>
                      <a:pt x="1" y="393"/>
                      <a:pt x="1" y="393"/>
                      <a:pt x="2" y="393"/>
                    </a:cubicBezTo>
                    <a:cubicBezTo>
                      <a:pt x="10" y="265"/>
                      <a:pt x="10" y="265"/>
                      <a:pt x="10" y="265"/>
                    </a:cubicBezTo>
                    <a:cubicBezTo>
                      <a:pt x="8" y="265"/>
                      <a:pt x="8" y="265"/>
                      <a:pt x="8" y="265"/>
                    </a:cubicBezTo>
                    <a:moveTo>
                      <a:pt x="603" y="0"/>
                    </a:moveTo>
                    <a:cubicBezTo>
                      <a:pt x="252" y="300"/>
                      <a:pt x="252" y="300"/>
                      <a:pt x="252" y="300"/>
                    </a:cubicBezTo>
                    <a:cubicBezTo>
                      <a:pt x="252" y="300"/>
                      <a:pt x="252" y="300"/>
                      <a:pt x="252" y="300"/>
                    </a:cubicBezTo>
                    <a:cubicBezTo>
                      <a:pt x="256" y="299"/>
                      <a:pt x="256" y="299"/>
                      <a:pt x="256" y="299"/>
                    </a:cubicBezTo>
                    <a:cubicBezTo>
                      <a:pt x="605" y="2"/>
                      <a:pt x="605" y="2"/>
                      <a:pt x="605" y="2"/>
                    </a:cubicBezTo>
                    <a:cubicBezTo>
                      <a:pt x="603" y="0"/>
                      <a:pt x="603" y="0"/>
                      <a:pt x="60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96"/>
              <p:cNvSpPr>
                <a:spLocks/>
              </p:cNvSpPr>
              <p:nvPr/>
            </p:nvSpPr>
            <p:spPr bwMode="auto">
              <a:xfrm>
                <a:off x="2421" y="1254"/>
                <a:ext cx="7" cy="19"/>
              </a:xfrm>
              <a:custGeom>
                <a:avLst/>
                <a:gdLst>
                  <a:gd name="T0" fmla="*/ 1 w 3"/>
                  <a:gd name="T1" fmla="*/ 0 h 8"/>
                  <a:gd name="T2" fmla="*/ 1 w 3"/>
                  <a:gd name="T3" fmla="*/ 0 h 8"/>
                  <a:gd name="T4" fmla="*/ 0 w 3"/>
                  <a:gd name="T5" fmla="*/ 8 h 8"/>
                  <a:gd name="T6" fmla="*/ 0 w 3"/>
                  <a:gd name="T7" fmla="*/ 7 h 8"/>
                  <a:gd name="T8" fmla="*/ 2 w 3"/>
                  <a:gd name="T9" fmla="*/ 5 h 8"/>
                  <a:gd name="T10" fmla="*/ 3 w 3"/>
                  <a:gd name="T11" fmla="*/ 0 h 8"/>
                  <a:gd name="T12" fmla="*/ 1 w 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3" h="8">
                    <a:moveTo>
                      <a:pt x="1" y="0"/>
                    </a:moveTo>
                    <a:cubicBezTo>
                      <a:pt x="1" y="0"/>
                      <a:pt x="1" y="0"/>
                      <a:pt x="1" y="0"/>
                    </a:cubicBezTo>
                    <a:cubicBezTo>
                      <a:pt x="0" y="8"/>
                      <a:pt x="0" y="8"/>
                      <a:pt x="0" y="8"/>
                    </a:cubicBezTo>
                    <a:cubicBezTo>
                      <a:pt x="0" y="7"/>
                      <a:pt x="0" y="7"/>
                      <a:pt x="0" y="7"/>
                    </a:cubicBezTo>
                    <a:cubicBezTo>
                      <a:pt x="2" y="5"/>
                      <a:pt x="2" y="5"/>
                      <a:pt x="2" y="5"/>
                    </a:cubicBezTo>
                    <a:cubicBezTo>
                      <a:pt x="3" y="0"/>
                      <a:pt x="3" y="0"/>
                      <a:pt x="3" y="0"/>
                    </a:cubicBezTo>
                    <a:cubicBezTo>
                      <a:pt x="2" y="0"/>
                      <a:pt x="2"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97"/>
              <p:cNvSpPr>
                <a:spLocks/>
              </p:cNvSpPr>
              <p:nvPr/>
            </p:nvSpPr>
            <p:spPr bwMode="auto">
              <a:xfrm>
                <a:off x="2440" y="1033"/>
                <a:ext cx="579" cy="235"/>
              </a:xfrm>
              <a:custGeom>
                <a:avLst/>
                <a:gdLst>
                  <a:gd name="T0" fmla="*/ 244 w 244"/>
                  <a:gd name="T1" fmla="*/ 0 h 99"/>
                  <a:gd name="T2" fmla="*/ 0 w 244"/>
                  <a:gd name="T3" fmla="*/ 97 h 99"/>
                  <a:gd name="T4" fmla="*/ 1 w 244"/>
                  <a:gd name="T5" fmla="*/ 99 h 99"/>
                  <a:gd name="T6" fmla="*/ 243 w 244"/>
                  <a:gd name="T7" fmla="*/ 3 h 99"/>
                  <a:gd name="T8" fmla="*/ 244 w 244"/>
                  <a:gd name="T9" fmla="*/ 0 h 99"/>
                </a:gdLst>
                <a:ahLst/>
                <a:cxnLst>
                  <a:cxn ang="0">
                    <a:pos x="T0" y="T1"/>
                  </a:cxn>
                  <a:cxn ang="0">
                    <a:pos x="T2" y="T3"/>
                  </a:cxn>
                  <a:cxn ang="0">
                    <a:pos x="T4" y="T5"/>
                  </a:cxn>
                  <a:cxn ang="0">
                    <a:pos x="T6" y="T7"/>
                  </a:cxn>
                  <a:cxn ang="0">
                    <a:pos x="T8" y="T9"/>
                  </a:cxn>
                </a:cxnLst>
                <a:rect l="0" t="0" r="r" b="b"/>
                <a:pathLst>
                  <a:path w="244" h="99">
                    <a:moveTo>
                      <a:pt x="244" y="0"/>
                    </a:moveTo>
                    <a:cubicBezTo>
                      <a:pt x="0" y="97"/>
                      <a:pt x="0" y="97"/>
                      <a:pt x="0" y="97"/>
                    </a:cubicBezTo>
                    <a:cubicBezTo>
                      <a:pt x="0" y="98"/>
                      <a:pt x="1" y="98"/>
                      <a:pt x="1" y="99"/>
                    </a:cubicBezTo>
                    <a:cubicBezTo>
                      <a:pt x="243" y="3"/>
                      <a:pt x="243" y="3"/>
                      <a:pt x="243" y="3"/>
                    </a:cubicBezTo>
                    <a:cubicBezTo>
                      <a:pt x="244" y="0"/>
                      <a:pt x="244" y="0"/>
                      <a:pt x="24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98"/>
              <p:cNvSpPr>
                <a:spLocks noEditPoints="1"/>
              </p:cNvSpPr>
              <p:nvPr/>
            </p:nvSpPr>
            <p:spPr bwMode="auto">
              <a:xfrm>
                <a:off x="2421" y="1264"/>
                <a:ext cx="21" cy="14"/>
              </a:xfrm>
              <a:custGeom>
                <a:avLst/>
                <a:gdLst>
                  <a:gd name="T0" fmla="*/ 0 w 9"/>
                  <a:gd name="T1" fmla="*/ 4 h 6"/>
                  <a:gd name="T2" fmla="*/ 0 w 9"/>
                  <a:gd name="T3" fmla="*/ 6 h 6"/>
                  <a:gd name="T4" fmla="*/ 0 w 9"/>
                  <a:gd name="T5" fmla="*/ 5 h 6"/>
                  <a:gd name="T6" fmla="*/ 1 w 9"/>
                  <a:gd name="T7" fmla="*/ 5 h 6"/>
                  <a:gd name="T8" fmla="*/ 0 w 9"/>
                  <a:gd name="T9" fmla="*/ 4 h 6"/>
                  <a:gd name="T10" fmla="*/ 8 w 9"/>
                  <a:gd name="T11" fmla="*/ 0 h 6"/>
                  <a:gd name="T12" fmla="*/ 4 w 9"/>
                  <a:gd name="T13" fmla="*/ 2 h 6"/>
                  <a:gd name="T14" fmla="*/ 2 w 9"/>
                  <a:gd name="T15" fmla="*/ 4 h 6"/>
                  <a:gd name="T16" fmla="*/ 3 w 9"/>
                  <a:gd name="T17" fmla="*/ 4 h 6"/>
                  <a:gd name="T18" fmla="*/ 9 w 9"/>
                  <a:gd name="T19" fmla="*/ 2 h 6"/>
                  <a:gd name="T20" fmla="*/ 8 w 9"/>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
                    <a:moveTo>
                      <a:pt x="0" y="4"/>
                    </a:moveTo>
                    <a:cubicBezTo>
                      <a:pt x="0" y="6"/>
                      <a:pt x="0" y="6"/>
                      <a:pt x="0" y="6"/>
                    </a:cubicBezTo>
                    <a:cubicBezTo>
                      <a:pt x="0" y="5"/>
                      <a:pt x="0" y="5"/>
                      <a:pt x="0" y="5"/>
                    </a:cubicBezTo>
                    <a:cubicBezTo>
                      <a:pt x="1" y="5"/>
                      <a:pt x="1" y="5"/>
                      <a:pt x="1" y="5"/>
                    </a:cubicBezTo>
                    <a:cubicBezTo>
                      <a:pt x="0" y="4"/>
                      <a:pt x="0" y="4"/>
                      <a:pt x="0" y="4"/>
                    </a:cubicBezTo>
                    <a:moveTo>
                      <a:pt x="8" y="0"/>
                    </a:moveTo>
                    <a:cubicBezTo>
                      <a:pt x="4" y="2"/>
                      <a:pt x="4" y="2"/>
                      <a:pt x="4" y="2"/>
                    </a:cubicBezTo>
                    <a:cubicBezTo>
                      <a:pt x="2" y="4"/>
                      <a:pt x="2" y="4"/>
                      <a:pt x="2" y="4"/>
                    </a:cubicBezTo>
                    <a:cubicBezTo>
                      <a:pt x="3" y="4"/>
                      <a:pt x="3" y="4"/>
                      <a:pt x="3" y="4"/>
                    </a:cubicBezTo>
                    <a:cubicBezTo>
                      <a:pt x="9" y="2"/>
                      <a:pt x="9" y="2"/>
                      <a:pt x="9" y="2"/>
                    </a:cubicBezTo>
                    <a:cubicBezTo>
                      <a:pt x="9" y="1"/>
                      <a:pt x="8" y="1"/>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99"/>
              <p:cNvSpPr>
                <a:spLocks/>
              </p:cNvSpPr>
              <p:nvPr/>
            </p:nvSpPr>
            <p:spPr bwMode="auto">
              <a:xfrm>
                <a:off x="2433" y="273"/>
                <a:ext cx="658" cy="988"/>
              </a:xfrm>
              <a:custGeom>
                <a:avLst/>
                <a:gdLst>
                  <a:gd name="T0" fmla="*/ 69 w 277"/>
                  <a:gd name="T1" fmla="*/ 0 h 416"/>
                  <a:gd name="T2" fmla="*/ 67 w 277"/>
                  <a:gd name="T3" fmla="*/ 0 h 416"/>
                  <a:gd name="T4" fmla="*/ 176 w 277"/>
                  <a:gd name="T5" fmla="*/ 206 h 416"/>
                  <a:gd name="T6" fmla="*/ 0 w 277"/>
                  <a:gd name="T7" fmla="*/ 414 h 416"/>
                  <a:gd name="T8" fmla="*/ 2 w 277"/>
                  <a:gd name="T9" fmla="*/ 416 h 416"/>
                  <a:gd name="T10" fmla="*/ 177 w 277"/>
                  <a:gd name="T11" fmla="*/ 208 h 416"/>
                  <a:gd name="T12" fmla="*/ 187 w 277"/>
                  <a:gd name="T13" fmla="*/ 226 h 416"/>
                  <a:gd name="T14" fmla="*/ 189 w 277"/>
                  <a:gd name="T15" fmla="*/ 226 h 416"/>
                  <a:gd name="T16" fmla="*/ 179 w 277"/>
                  <a:gd name="T17" fmla="*/ 206 h 416"/>
                  <a:gd name="T18" fmla="*/ 269 w 277"/>
                  <a:gd name="T19" fmla="*/ 98 h 416"/>
                  <a:gd name="T20" fmla="*/ 195 w 277"/>
                  <a:gd name="T21" fmla="*/ 226 h 416"/>
                  <a:gd name="T22" fmla="*/ 197 w 277"/>
                  <a:gd name="T23" fmla="*/ 227 h 416"/>
                  <a:gd name="T24" fmla="*/ 277 w 277"/>
                  <a:gd name="T25" fmla="*/ 90 h 416"/>
                  <a:gd name="T26" fmla="*/ 275 w 277"/>
                  <a:gd name="T27" fmla="*/ 88 h 416"/>
                  <a:gd name="T28" fmla="*/ 178 w 277"/>
                  <a:gd name="T29" fmla="*/ 204 h 416"/>
                  <a:gd name="T30" fmla="*/ 69 w 277"/>
                  <a:gd name="T31"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7" h="416">
                    <a:moveTo>
                      <a:pt x="69" y="0"/>
                    </a:moveTo>
                    <a:cubicBezTo>
                      <a:pt x="68" y="0"/>
                      <a:pt x="67" y="0"/>
                      <a:pt x="67" y="0"/>
                    </a:cubicBezTo>
                    <a:cubicBezTo>
                      <a:pt x="176" y="206"/>
                      <a:pt x="176" y="206"/>
                      <a:pt x="176" y="206"/>
                    </a:cubicBezTo>
                    <a:cubicBezTo>
                      <a:pt x="0" y="414"/>
                      <a:pt x="0" y="414"/>
                      <a:pt x="0" y="414"/>
                    </a:cubicBezTo>
                    <a:cubicBezTo>
                      <a:pt x="1" y="415"/>
                      <a:pt x="1" y="415"/>
                      <a:pt x="2" y="416"/>
                    </a:cubicBezTo>
                    <a:cubicBezTo>
                      <a:pt x="177" y="208"/>
                      <a:pt x="177" y="208"/>
                      <a:pt x="177" y="208"/>
                    </a:cubicBezTo>
                    <a:cubicBezTo>
                      <a:pt x="187" y="226"/>
                      <a:pt x="187" y="226"/>
                      <a:pt x="187" y="226"/>
                    </a:cubicBezTo>
                    <a:cubicBezTo>
                      <a:pt x="188" y="226"/>
                      <a:pt x="189" y="226"/>
                      <a:pt x="189" y="226"/>
                    </a:cubicBezTo>
                    <a:cubicBezTo>
                      <a:pt x="179" y="206"/>
                      <a:pt x="179" y="206"/>
                      <a:pt x="179" y="206"/>
                    </a:cubicBezTo>
                    <a:cubicBezTo>
                      <a:pt x="269" y="98"/>
                      <a:pt x="269" y="98"/>
                      <a:pt x="269" y="98"/>
                    </a:cubicBezTo>
                    <a:cubicBezTo>
                      <a:pt x="195" y="226"/>
                      <a:pt x="195" y="226"/>
                      <a:pt x="195" y="226"/>
                    </a:cubicBezTo>
                    <a:cubicBezTo>
                      <a:pt x="196" y="226"/>
                      <a:pt x="196" y="226"/>
                      <a:pt x="197" y="227"/>
                    </a:cubicBezTo>
                    <a:cubicBezTo>
                      <a:pt x="277" y="90"/>
                      <a:pt x="277" y="90"/>
                      <a:pt x="277" y="90"/>
                    </a:cubicBezTo>
                    <a:cubicBezTo>
                      <a:pt x="275" y="88"/>
                      <a:pt x="275" y="88"/>
                      <a:pt x="275" y="88"/>
                    </a:cubicBezTo>
                    <a:cubicBezTo>
                      <a:pt x="178" y="204"/>
                      <a:pt x="178" y="204"/>
                      <a:pt x="178" y="204"/>
                    </a:cubicBezTo>
                    <a:cubicBezTo>
                      <a:pt x="69" y="0"/>
                      <a:pt x="69" y="0"/>
                      <a:pt x="6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100"/>
              <p:cNvSpPr>
                <a:spLocks/>
              </p:cNvSpPr>
              <p:nvPr/>
            </p:nvSpPr>
            <p:spPr bwMode="auto">
              <a:xfrm>
                <a:off x="2582" y="257"/>
                <a:ext cx="15" cy="16"/>
              </a:xfrm>
              <a:custGeom>
                <a:avLst/>
                <a:gdLst>
                  <a:gd name="T0" fmla="*/ 2 w 6"/>
                  <a:gd name="T1" fmla="*/ 0 h 7"/>
                  <a:gd name="T2" fmla="*/ 0 w 6"/>
                  <a:gd name="T3" fmla="*/ 0 h 7"/>
                  <a:gd name="T4" fmla="*/ 4 w 6"/>
                  <a:gd name="T5" fmla="*/ 7 h 7"/>
                  <a:gd name="T6" fmla="*/ 6 w 6"/>
                  <a:gd name="T7" fmla="*/ 7 h 7"/>
                  <a:gd name="T8" fmla="*/ 2 w 6"/>
                  <a:gd name="T9" fmla="*/ 0 h 7"/>
                </a:gdLst>
                <a:ahLst/>
                <a:cxnLst>
                  <a:cxn ang="0">
                    <a:pos x="T0" y="T1"/>
                  </a:cxn>
                  <a:cxn ang="0">
                    <a:pos x="T2" y="T3"/>
                  </a:cxn>
                  <a:cxn ang="0">
                    <a:pos x="T4" y="T5"/>
                  </a:cxn>
                  <a:cxn ang="0">
                    <a:pos x="T6" y="T7"/>
                  </a:cxn>
                  <a:cxn ang="0">
                    <a:pos x="T8" y="T9"/>
                  </a:cxn>
                </a:cxnLst>
                <a:rect l="0" t="0" r="r" b="b"/>
                <a:pathLst>
                  <a:path w="6" h="7">
                    <a:moveTo>
                      <a:pt x="2" y="0"/>
                    </a:moveTo>
                    <a:cubicBezTo>
                      <a:pt x="0" y="0"/>
                      <a:pt x="0" y="0"/>
                      <a:pt x="0" y="0"/>
                    </a:cubicBezTo>
                    <a:cubicBezTo>
                      <a:pt x="4" y="7"/>
                      <a:pt x="4" y="7"/>
                      <a:pt x="4" y="7"/>
                    </a:cubicBezTo>
                    <a:cubicBezTo>
                      <a:pt x="4" y="7"/>
                      <a:pt x="5" y="7"/>
                      <a:pt x="6" y="7"/>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101"/>
              <p:cNvSpPr>
                <a:spLocks/>
              </p:cNvSpPr>
              <p:nvPr/>
            </p:nvSpPr>
            <p:spPr bwMode="auto">
              <a:xfrm>
                <a:off x="2877" y="810"/>
                <a:ext cx="24" cy="21"/>
              </a:xfrm>
              <a:custGeom>
                <a:avLst/>
                <a:gdLst>
                  <a:gd name="T0" fmla="*/ 2 w 10"/>
                  <a:gd name="T1" fmla="*/ 0 h 9"/>
                  <a:gd name="T2" fmla="*/ 0 w 10"/>
                  <a:gd name="T3" fmla="*/ 0 h 9"/>
                  <a:gd name="T4" fmla="*/ 5 w 10"/>
                  <a:gd name="T5" fmla="*/ 9 h 9"/>
                  <a:gd name="T6" fmla="*/ 10 w 10"/>
                  <a:gd name="T7" fmla="*/ 1 h 9"/>
                  <a:gd name="T8" fmla="*/ 8 w 10"/>
                  <a:gd name="T9" fmla="*/ 0 h 9"/>
                  <a:gd name="T10" fmla="*/ 5 w 10"/>
                  <a:gd name="T11" fmla="*/ 5 h 9"/>
                  <a:gd name="T12" fmla="*/ 2 w 10"/>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2" y="0"/>
                    </a:moveTo>
                    <a:cubicBezTo>
                      <a:pt x="2" y="0"/>
                      <a:pt x="1" y="0"/>
                      <a:pt x="0" y="0"/>
                    </a:cubicBezTo>
                    <a:cubicBezTo>
                      <a:pt x="5" y="9"/>
                      <a:pt x="5" y="9"/>
                      <a:pt x="5" y="9"/>
                    </a:cubicBezTo>
                    <a:cubicBezTo>
                      <a:pt x="10" y="1"/>
                      <a:pt x="10" y="1"/>
                      <a:pt x="10" y="1"/>
                    </a:cubicBezTo>
                    <a:cubicBezTo>
                      <a:pt x="9" y="0"/>
                      <a:pt x="9" y="0"/>
                      <a:pt x="8" y="0"/>
                    </a:cubicBezTo>
                    <a:cubicBezTo>
                      <a:pt x="5" y="5"/>
                      <a:pt x="5" y="5"/>
                      <a:pt x="5" y="5"/>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102"/>
              <p:cNvSpPr>
                <a:spLocks/>
              </p:cNvSpPr>
              <p:nvPr/>
            </p:nvSpPr>
            <p:spPr bwMode="auto">
              <a:xfrm>
                <a:off x="2421" y="1256"/>
                <a:ext cx="17" cy="31"/>
              </a:xfrm>
              <a:custGeom>
                <a:avLst/>
                <a:gdLst>
                  <a:gd name="T0" fmla="*/ 5 w 7"/>
                  <a:gd name="T1" fmla="*/ 0 h 13"/>
                  <a:gd name="T2" fmla="*/ 2 w 7"/>
                  <a:gd name="T3" fmla="*/ 4 h 13"/>
                  <a:gd name="T4" fmla="*/ 0 w 7"/>
                  <a:gd name="T5" fmla="*/ 6 h 13"/>
                  <a:gd name="T6" fmla="*/ 0 w 7"/>
                  <a:gd name="T7" fmla="*/ 7 h 13"/>
                  <a:gd name="T8" fmla="*/ 0 w 7"/>
                  <a:gd name="T9" fmla="*/ 7 h 13"/>
                  <a:gd name="T10" fmla="*/ 0 w 7"/>
                  <a:gd name="T11" fmla="*/ 7 h 13"/>
                  <a:gd name="T12" fmla="*/ 1 w 7"/>
                  <a:gd name="T13" fmla="*/ 8 h 13"/>
                  <a:gd name="T14" fmla="*/ 4 w 7"/>
                  <a:gd name="T15" fmla="*/ 11 h 13"/>
                  <a:gd name="T16" fmla="*/ 6 w 7"/>
                  <a:gd name="T17" fmla="*/ 13 h 13"/>
                  <a:gd name="T18" fmla="*/ 7 w 7"/>
                  <a:gd name="T19" fmla="*/ 12 h 13"/>
                  <a:gd name="T20" fmla="*/ 3 w 7"/>
                  <a:gd name="T21" fmla="*/ 7 h 13"/>
                  <a:gd name="T22" fmla="*/ 2 w 7"/>
                  <a:gd name="T23" fmla="*/ 7 h 13"/>
                  <a:gd name="T24" fmla="*/ 4 w 7"/>
                  <a:gd name="T25" fmla="*/ 5 h 13"/>
                  <a:gd name="T26" fmla="*/ 7 w 7"/>
                  <a:gd name="T27" fmla="*/ 2 h 13"/>
                  <a:gd name="T28" fmla="*/ 5 w 7"/>
                  <a:gd name="T2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3">
                    <a:moveTo>
                      <a:pt x="5" y="0"/>
                    </a:moveTo>
                    <a:cubicBezTo>
                      <a:pt x="2" y="4"/>
                      <a:pt x="2" y="4"/>
                      <a:pt x="2" y="4"/>
                    </a:cubicBezTo>
                    <a:cubicBezTo>
                      <a:pt x="0" y="6"/>
                      <a:pt x="0" y="6"/>
                      <a:pt x="0" y="6"/>
                    </a:cubicBezTo>
                    <a:cubicBezTo>
                      <a:pt x="0" y="7"/>
                      <a:pt x="0" y="7"/>
                      <a:pt x="0" y="7"/>
                    </a:cubicBezTo>
                    <a:cubicBezTo>
                      <a:pt x="0" y="7"/>
                      <a:pt x="0" y="7"/>
                      <a:pt x="0" y="7"/>
                    </a:cubicBezTo>
                    <a:cubicBezTo>
                      <a:pt x="0" y="7"/>
                      <a:pt x="0" y="7"/>
                      <a:pt x="0" y="7"/>
                    </a:cubicBezTo>
                    <a:cubicBezTo>
                      <a:pt x="1" y="8"/>
                      <a:pt x="1" y="8"/>
                      <a:pt x="1" y="8"/>
                    </a:cubicBezTo>
                    <a:cubicBezTo>
                      <a:pt x="4" y="11"/>
                      <a:pt x="4" y="11"/>
                      <a:pt x="4" y="11"/>
                    </a:cubicBezTo>
                    <a:cubicBezTo>
                      <a:pt x="6" y="13"/>
                      <a:pt x="6" y="13"/>
                      <a:pt x="6" y="13"/>
                    </a:cubicBezTo>
                    <a:cubicBezTo>
                      <a:pt x="6" y="13"/>
                      <a:pt x="7" y="12"/>
                      <a:pt x="7" y="12"/>
                    </a:cubicBezTo>
                    <a:cubicBezTo>
                      <a:pt x="3" y="7"/>
                      <a:pt x="3" y="7"/>
                      <a:pt x="3" y="7"/>
                    </a:cubicBezTo>
                    <a:cubicBezTo>
                      <a:pt x="2" y="7"/>
                      <a:pt x="2" y="7"/>
                      <a:pt x="2" y="7"/>
                    </a:cubicBezTo>
                    <a:cubicBezTo>
                      <a:pt x="4" y="5"/>
                      <a:pt x="4" y="5"/>
                      <a:pt x="4" y="5"/>
                    </a:cubicBezTo>
                    <a:cubicBezTo>
                      <a:pt x="7" y="2"/>
                      <a:pt x="7" y="2"/>
                      <a:pt x="7" y="2"/>
                    </a:cubicBezTo>
                    <a:cubicBezTo>
                      <a:pt x="6" y="1"/>
                      <a:pt x="6" y="1"/>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103"/>
              <p:cNvSpPr>
                <a:spLocks noEditPoints="1"/>
              </p:cNvSpPr>
              <p:nvPr/>
            </p:nvSpPr>
            <p:spPr bwMode="auto">
              <a:xfrm>
                <a:off x="2435" y="786"/>
                <a:ext cx="1720" cy="1876"/>
              </a:xfrm>
              <a:custGeom>
                <a:avLst/>
                <a:gdLst>
                  <a:gd name="T0" fmla="*/ 221 w 724"/>
                  <a:gd name="T1" fmla="*/ 189 h 790"/>
                  <a:gd name="T2" fmla="*/ 218 w 724"/>
                  <a:gd name="T3" fmla="*/ 191 h 790"/>
                  <a:gd name="T4" fmla="*/ 36 w 724"/>
                  <a:gd name="T5" fmla="*/ 751 h 790"/>
                  <a:gd name="T6" fmla="*/ 35 w 724"/>
                  <a:gd name="T7" fmla="*/ 754 h 790"/>
                  <a:gd name="T8" fmla="*/ 31 w 724"/>
                  <a:gd name="T9" fmla="*/ 766 h 790"/>
                  <a:gd name="T10" fmla="*/ 30 w 724"/>
                  <a:gd name="T11" fmla="*/ 768 h 790"/>
                  <a:gd name="T12" fmla="*/ 29 w 724"/>
                  <a:gd name="T13" fmla="*/ 772 h 790"/>
                  <a:gd name="T14" fmla="*/ 29 w 724"/>
                  <a:gd name="T15" fmla="*/ 768 h 790"/>
                  <a:gd name="T16" fmla="*/ 30 w 724"/>
                  <a:gd name="T17" fmla="*/ 765 h 790"/>
                  <a:gd name="T18" fmla="*/ 32 w 724"/>
                  <a:gd name="T19" fmla="*/ 748 h 790"/>
                  <a:gd name="T20" fmla="*/ 32 w 724"/>
                  <a:gd name="T21" fmla="*/ 744 h 790"/>
                  <a:gd name="T22" fmla="*/ 69 w 724"/>
                  <a:gd name="T23" fmla="*/ 395 h 790"/>
                  <a:gd name="T24" fmla="*/ 70 w 724"/>
                  <a:gd name="T25" fmla="*/ 390 h 790"/>
                  <a:gd name="T26" fmla="*/ 80 w 724"/>
                  <a:gd name="T27" fmla="*/ 293 h 790"/>
                  <a:gd name="T28" fmla="*/ 80 w 724"/>
                  <a:gd name="T29" fmla="*/ 293 h 790"/>
                  <a:gd name="T30" fmla="*/ 78 w 724"/>
                  <a:gd name="T31" fmla="*/ 292 h 790"/>
                  <a:gd name="T32" fmla="*/ 80 w 724"/>
                  <a:gd name="T33" fmla="*/ 290 h 790"/>
                  <a:gd name="T34" fmla="*/ 80 w 724"/>
                  <a:gd name="T35" fmla="*/ 288 h 790"/>
                  <a:gd name="T36" fmla="*/ 1 w 724"/>
                  <a:gd name="T37" fmla="*/ 210 h 790"/>
                  <a:gd name="T38" fmla="*/ 0 w 724"/>
                  <a:gd name="T39" fmla="*/ 211 h 790"/>
                  <a:gd name="T40" fmla="*/ 78 w 724"/>
                  <a:gd name="T41" fmla="*/ 289 h 790"/>
                  <a:gd name="T42" fmla="*/ 68 w 724"/>
                  <a:gd name="T43" fmla="*/ 386 h 790"/>
                  <a:gd name="T44" fmla="*/ 68 w 724"/>
                  <a:gd name="T45" fmla="*/ 391 h 790"/>
                  <a:gd name="T46" fmla="*/ 30 w 724"/>
                  <a:gd name="T47" fmla="*/ 740 h 790"/>
                  <a:gd name="T48" fmla="*/ 30 w 724"/>
                  <a:gd name="T49" fmla="*/ 744 h 790"/>
                  <a:gd name="T50" fmla="*/ 28 w 724"/>
                  <a:gd name="T51" fmla="*/ 763 h 790"/>
                  <a:gd name="T52" fmla="*/ 28 w 724"/>
                  <a:gd name="T53" fmla="*/ 766 h 790"/>
                  <a:gd name="T54" fmla="*/ 27 w 724"/>
                  <a:gd name="T55" fmla="*/ 773 h 790"/>
                  <a:gd name="T56" fmla="*/ 25 w 724"/>
                  <a:gd name="T57" fmla="*/ 790 h 790"/>
                  <a:gd name="T58" fmla="*/ 32 w 724"/>
                  <a:gd name="T59" fmla="*/ 770 h 790"/>
                  <a:gd name="T60" fmla="*/ 32 w 724"/>
                  <a:gd name="T61" fmla="*/ 768 h 790"/>
                  <a:gd name="T62" fmla="*/ 36 w 724"/>
                  <a:gd name="T63" fmla="*/ 757 h 790"/>
                  <a:gd name="T64" fmla="*/ 37 w 724"/>
                  <a:gd name="T65" fmla="*/ 754 h 790"/>
                  <a:gd name="T66" fmla="*/ 221 w 724"/>
                  <a:gd name="T67" fmla="*/ 189 h 790"/>
                  <a:gd name="T68" fmla="*/ 369 w 724"/>
                  <a:gd name="T69" fmla="*/ 77 h 790"/>
                  <a:gd name="T70" fmla="*/ 251 w 724"/>
                  <a:gd name="T71" fmla="*/ 103 h 790"/>
                  <a:gd name="T72" fmla="*/ 247 w 724"/>
                  <a:gd name="T73" fmla="*/ 104 h 790"/>
                  <a:gd name="T74" fmla="*/ 247 w 724"/>
                  <a:gd name="T75" fmla="*/ 104 h 790"/>
                  <a:gd name="T76" fmla="*/ 246 w 724"/>
                  <a:gd name="T77" fmla="*/ 104 h 790"/>
                  <a:gd name="T78" fmla="*/ 246 w 724"/>
                  <a:gd name="T79" fmla="*/ 104 h 790"/>
                  <a:gd name="T80" fmla="*/ 245 w 724"/>
                  <a:gd name="T81" fmla="*/ 107 h 790"/>
                  <a:gd name="T82" fmla="*/ 219 w 724"/>
                  <a:gd name="T83" fmla="*/ 188 h 790"/>
                  <a:gd name="T84" fmla="*/ 222 w 724"/>
                  <a:gd name="T85" fmla="*/ 186 h 790"/>
                  <a:gd name="T86" fmla="*/ 248 w 724"/>
                  <a:gd name="T87" fmla="*/ 106 h 790"/>
                  <a:gd name="T88" fmla="*/ 365 w 724"/>
                  <a:gd name="T89" fmla="*/ 80 h 790"/>
                  <a:gd name="T90" fmla="*/ 369 w 724"/>
                  <a:gd name="T91" fmla="*/ 77 h 790"/>
                  <a:gd name="T92" fmla="*/ 724 w 724"/>
                  <a:gd name="T93" fmla="*/ 0 h 790"/>
                  <a:gd name="T94" fmla="*/ 374 w 724"/>
                  <a:gd name="T95" fmla="*/ 76 h 790"/>
                  <a:gd name="T96" fmla="*/ 370 w 724"/>
                  <a:gd name="T97" fmla="*/ 79 h 790"/>
                  <a:gd name="T98" fmla="*/ 724 w 724"/>
                  <a:gd name="T99" fmla="*/ 2 h 790"/>
                  <a:gd name="T100" fmla="*/ 724 w 724"/>
                  <a:gd name="T101"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24" h="790">
                    <a:moveTo>
                      <a:pt x="221" y="189"/>
                    </a:moveTo>
                    <a:cubicBezTo>
                      <a:pt x="218" y="191"/>
                      <a:pt x="218" y="191"/>
                      <a:pt x="218" y="191"/>
                    </a:cubicBezTo>
                    <a:cubicBezTo>
                      <a:pt x="36" y="751"/>
                      <a:pt x="36" y="751"/>
                      <a:pt x="36" y="751"/>
                    </a:cubicBezTo>
                    <a:cubicBezTo>
                      <a:pt x="35" y="754"/>
                      <a:pt x="35" y="754"/>
                      <a:pt x="35" y="754"/>
                    </a:cubicBezTo>
                    <a:cubicBezTo>
                      <a:pt x="31" y="766"/>
                      <a:pt x="31" y="766"/>
                      <a:pt x="31" y="766"/>
                    </a:cubicBezTo>
                    <a:cubicBezTo>
                      <a:pt x="30" y="768"/>
                      <a:pt x="30" y="768"/>
                      <a:pt x="30" y="768"/>
                    </a:cubicBezTo>
                    <a:cubicBezTo>
                      <a:pt x="29" y="772"/>
                      <a:pt x="29" y="772"/>
                      <a:pt x="29" y="772"/>
                    </a:cubicBezTo>
                    <a:cubicBezTo>
                      <a:pt x="29" y="768"/>
                      <a:pt x="29" y="768"/>
                      <a:pt x="29" y="768"/>
                    </a:cubicBezTo>
                    <a:cubicBezTo>
                      <a:pt x="30" y="765"/>
                      <a:pt x="30" y="765"/>
                      <a:pt x="30" y="765"/>
                    </a:cubicBezTo>
                    <a:cubicBezTo>
                      <a:pt x="32" y="748"/>
                      <a:pt x="32" y="748"/>
                      <a:pt x="32" y="748"/>
                    </a:cubicBezTo>
                    <a:cubicBezTo>
                      <a:pt x="32" y="744"/>
                      <a:pt x="32" y="744"/>
                      <a:pt x="32" y="744"/>
                    </a:cubicBezTo>
                    <a:cubicBezTo>
                      <a:pt x="69" y="395"/>
                      <a:pt x="69" y="395"/>
                      <a:pt x="69" y="395"/>
                    </a:cubicBezTo>
                    <a:cubicBezTo>
                      <a:pt x="70" y="390"/>
                      <a:pt x="70" y="390"/>
                      <a:pt x="70" y="390"/>
                    </a:cubicBezTo>
                    <a:cubicBezTo>
                      <a:pt x="80" y="293"/>
                      <a:pt x="80" y="293"/>
                      <a:pt x="80" y="293"/>
                    </a:cubicBezTo>
                    <a:cubicBezTo>
                      <a:pt x="80" y="293"/>
                      <a:pt x="80" y="293"/>
                      <a:pt x="80" y="293"/>
                    </a:cubicBezTo>
                    <a:cubicBezTo>
                      <a:pt x="78" y="292"/>
                      <a:pt x="78" y="292"/>
                      <a:pt x="78" y="292"/>
                    </a:cubicBezTo>
                    <a:cubicBezTo>
                      <a:pt x="80" y="290"/>
                      <a:pt x="80" y="290"/>
                      <a:pt x="80" y="290"/>
                    </a:cubicBezTo>
                    <a:cubicBezTo>
                      <a:pt x="80" y="288"/>
                      <a:pt x="80" y="288"/>
                      <a:pt x="80" y="288"/>
                    </a:cubicBezTo>
                    <a:cubicBezTo>
                      <a:pt x="1" y="210"/>
                      <a:pt x="1" y="210"/>
                      <a:pt x="1" y="210"/>
                    </a:cubicBezTo>
                    <a:cubicBezTo>
                      <a:pt x="1" y="210"/>
                      <a:pt x="0" y="211"/>
                      <a:pt x="0" y="211"/>
                    </a:cubicBezTo>
                    <a:cubicBezTo>
                      <a:pt x="78" y="289"/>
                      <a:pt x="78" y="289"/>
                      <a:pt x="78" y="289"/>
                    </a:cubicBezTo>
                    <a:cubicBezTo>
                      <a:pt x="68" y="386"/>
                      <a:pt x="68" y="386"/>
                      <a:pt x="68" y="386"/>
                    </a:cubicBezTo>
                    <a:cubicBezTo>
                      <a:pt x="68" y="391"/>
                      <a:pt x="68" y="391"/>
                      <a:pt x="68" y="391"/>
                    </a:cubicBezTo>
                    <a:cubicBezTo>
                      <a:pt x="30" y="740"/>
                      <a:pt x="30" y="740"/>
                      <a:pt x="30" y="740"/>
                    </a:cubicBezTo>
                    <a:cubicBezTo>
                      <a:pt x="30" y="744"/>
                      <a:pt x="30" y="744"/>
                      <a:pt x="30" y="744"/>
                    </a:cubicBezTo>
                    <a:cubicBezTo>
                      <a:pt x="28" y="763"/>
                      <a:pt x="28" y="763"/>
                      <a:pt x="28" y="763"/>
                    </a:cubicBezTo>
                    <a:cubicBezTo>
                      <a:pt x="28" y="766"/>
                      <a:pt x="28" y="766"/>
                      <a:pt x="28" y="766"/>
                    </a:cubicBezTo>
                    <a:cubicBezTo>
                      <a:pt x="27" y="773"/>
                      <a:pt x="27" y="773"/>
                      <a:pt x="27" y="773"/>
                    </a:cubicBezTo>
                    <a:cubicBezTo>
                      <a:pt x="25" y="790"/>
                      <a:pt x="25" y="790"/>
                      <a:pt x="25" y="790"/>
                    </a:cubicBezTo>
                    <a:cubicBezTo>
                      <a:pt x="32" y="770"/>
                      <a:pt x="32" y="770"/>
                      <a:pt x="32" y="770"/>
                    </a:cubicBezTo>
                    <a:cubicBezTo>
                      <a:pt x="32" y="768"/>
                      <a:pt x="32" y="768"/>
                      <a:pt x="32" y="768"/>
                    </a:cubicBezTo>
                    <a:cubicBezTo>
                      <a:pt x="36" y="757"/>
                      <a:pt x="36" y="757"/>
                      <a:pt x="36" y="757"/>
                    </a:cubicBezTo>
                    <a:cubicBezTo>
                      <a:pt x="37" y="754"/>
                      <a:pt x="37" y="754"/>
                      <a:pt x="37" y="754"/>
                    </a:cubicBezTo>
                    <a:cubicBezTo>
                      <a:pt x="221" y="189"/>
                      <a:pt x="221" y="189"/>
                      <a:pt x="221" y="189"/>
                    </a:cubicBezTo>
                    <a:moveTo>
                      <a:pt x="369" y="77"/>
                    </a:moveTo>
                    <a:cubicBezTo>
                      <a:pt x="251" y="103"/>
                      <a:pt x="251" y="103"/>
                      <a:pt x="251" y="103"/>
                    </a:cubicBezTo>
                    <a:cubicBezTo>
                      <a:pt x="247" y="104"/>
                      <a:pt x="247" y="104"/>
                      <a:pt x="247" y="104"/>
                    </a:cubicBezTo>
                    <a:cubicBezTo>
                      <a:pt x="247" y="104"/>
                      <a:pt x="247" y="104"/>
                      <a:pt x="247" y="104"/>
                    </a:cubicBezTo>
                    <a:cubicBezTo>
                      <a:pt x="246" y="104"/>
                      <a:pt x="246" y="104"/>
                      <a:pt x="246" y="104"/>
                    </a:cubicBezTo>
                    <a:cubicBezTo>
                      <a:pt x="246" y="104"/>
                      <a:pt x="246" y="104"/>
                      <a:pt x="246" y="104"/>
                    </a:cubicBezTo>
                    <a:cubicBezTo>
                      <a:pt x="245" y="107"/>
                      <a:pt x="245" y="107"/>
                      <a:pt x="245" y="107"/>
                    </a:cubicBezTo>
                    <a:cubicBezTo>
                      <a:pt x="219" y="188"/>
                      <a:pt x="219" y="188"/>
                      <a:pt x="219" y="188"/>
                    </a:cubicBezTo>
                    <a:cubicBezTo>
                      <a:pt x="222" y="186"/>
                      <a:pt x="222" y="186"/>
                      <a:pt x="222" y="186"/>
                    </a:cubicBezTo>
                    <a:cubicBezTo>
                      <a:pt x="248" y="106"/>
                      <a:pt x="248" y="106"/>
                      <a:pt x="248" y="106"/>
                    </a:cubicBezTo>
                    <a:cubicBezTo>
                      <a:pt x="365" y="80"/>
                      <a:pt x="365" y="80"/>
                      <a:pt x="365" y="80"/>
                    </a:cubicBezTo>
                    <a:cubicBezTo>
                      <a:pt x="369" y="77"/>
                      <a:pt x="369" y="77"/>
                      <a:pt x="369" y="77"/>
                    </a:cubicBezTo>
                    <a:moveTo>
                      <a:pt x="724" y="0"/>
                    </a:moveTo>
                    <a:cubicBezTo>
                      <a:pt x="374" y="76"/>
                      <a:pt x="374" y="76"/>
                      <a:pt x="374" y="76"/>
                    </a:cubicBezTo>
                    <a:cubicBezTo>
                      <a:pt x="370" y="79"/>
                      <a:pt x="370" y="79"/>
                      <a:pt x="370" y="79"/>
                    </a:cubicBezTo>
                    <a:cubicBezTo>
                      <a:pt x="724" y="2"/>
                      <a:pt x="724" y="2"/>
                      <a:pt x="724" y="2"/>
                    </a:cubicBezTo>
                    <a:cubicBezTo>
                      <a:pt x="724" y="0"/>
                      <a:pt x="724" y="0"/>
                      <a:pt x="7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104"/>
              <p:cNvSpPr>
                <a:spLocks/>
              </p:cNvSpPr>
              <p:nvPr/>
            </p:nvSpPr>
            <p:spPr bwMode="auto">
              <a:xfrm>
                <a:off x="4625" y="485"/>
                <a:ext cx="651" cy="1548"/>
              </a:xfrm>
              <a:custGeom>
                <a:avLst/>
                <a:gdLst>
                  <a:gd name="T0" fmla="*/ 5 w 651"/>
                  <a:gd name="T1" fmla="*/ 0 h 1548"/>
                  <a:gd name="T2" fmla="*/ 0 w 651"/>
                  <a:gd name="T3" fmla="*/ 0 h 1548"/>
                  <a:gd name="T4" fmla="*/ 482 w 651"/>
                  <a:gd name="T5" fmla="*/ 1159 h 1548"/>
                  <a:gd name="T6" fmla="*/ 489 w 651"/>
                  <a:gd name="T7" fmla="*/ 1173 h 1548"/>
                  <a:gd name="T8" fmla="*/ 632 w 651"/>
                  <a:gd name="T9" fmla="*/ 1515 h 1548"/>
                  <a:gd name="T10" fmla="*/ 501 w 651"/>
                  <a:gd name="T11" fmla="*/ 1289 h 1548"/>
                  <a:gd name="T12" fmla="*/ 496 w 651"/>
                  <a:gd name="T13" fmla="*/ 1280 h 1548"/>
                  <a:gd name="T14" fmla="*/ 73 w 651"/>
                  <a:gd name="T15" fmla="*/ 546 h 1548"/>
                  <a:gd name="T16" fmla="*/ 69 w 651"/>
                  <a:gd name="T17" fmla="*/ 548 h 1548"/>
                  <a:gd name="T18" fmla="*/ 496 w 651"/>
                  <a:gd name="T19" fmla="*/ 1291 h 1548"/>
                  <a:gd name="T20" fmla="*/ 503 w 651"/>
                  <a:gd name="T21" fmla="*/ 1301 h 1548"/>
                  <a:gd name="T22" fmla="*/ 646 w 651"/>
                  <a:gd name="T23" fmla="*/ 1548 h 1548"/>
                  <a:gd name="T24" fmla="*/ 646 w 651"/>
                  <a:gd name="T25" fmla="*/ 1548 h 1548"/>
                  <a:gd name="T26" fmla="*/ 648 w 651"/>
                  <a:gd name="T27" fmla="*/ 1548 h 1548"/>
                  <a:gd name="T28" fmla="*/ 651 w 651"/>
                  <a:gd name="T29" fmla="*/ 1548 h 1548"/>
                  <a:gd name="T30" fmla="*/ 487 w 651"/>
                  <a:gd name="T31" fmla="*/ 1156 h 1548"/>
                  <a:gd name="T32" fmla="*/ 482 w 651"/>
                  <a:gd name="T33" fmla="*/ 1142 h 1548"/>
                  <a:gd name="T34" fmla="*/ 5 w 651"/>
                  <a:gd name="T35" fmla="*/ 0 h 1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1" h="1548">
                    <a:moveTo>
                      <a:pt x="5" y="0"/>
                    </a:moveTo>
                    <a:lnTo>
                      <a:pt x="0" y="0"/>
                    </a:lnTo>
                    <a:lnTo>
                      <a:pt x="482" y="1159"/>
                    </a:lnTo>
                    <a:lnTo>
                      <a:pt x="489" y="1173"/>
                    </a:lnTo>
                    <a:lnTo>
                      <a:pt x="632" y="1515"/>
                    </a:lnTo>
                    <a:lnTo>
                      <a:pt x="501" y="1289"/>
                    </a:lnTo>
                    <a:lnTo>
                      <a:pt x="496" y="1280"/>
                    </a:lnTo>
                    <a:lnTo>
                      <a:pt x="73" y="546"/>
                    </a:lnTo>
                    <a:lnTo>
                      <a:pt x="69" y="548"/>
                    </a:lnTo>
                    <a:lnTo>
                      <a:pt x="496" y="1291"/>
                    </a:lnTo>
                    <a:lnTo>
                      <a:pt x="503" y="1301"/>
                    </a:lnTo>
                    <a:lnTo>
                      <a:pt x="646" y="1548"/>
                    </a:lnTo>
                    <a:lnTo>
                      <a:pt x="646" y="1548"/>
                    </a:lnTo>
                    <a:lnTo>
                      <a:pt x="648" y="1548"/>
                    </a:lnTo>
                    <a:lnTo>
                      <a:pt x="651" y="1548"/>
                    </a:lnTo>
                    <a:lnTo>
                      <a:pt x="487" y="1156"/>
                    </a:lnTo>
                    <a:lnTo>
                      <a:pt x="482" y="1142"/>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105"/>
              <p:cNvSpPr>
                <a:spLocks/>
              </p:cNvSpPr>
              <p:nvPr/>
            </p:nvSpPr>
            <p:spPr bwMode="auto">
              <a:xfrm>
                <a:off x="4625" y="485"/>
                <a:ext cx="651" cy="1548"/>
              </a:xfrm>
              <a:custGeom>
                <a:avLst/>
                <a:gdLst>
                  <a:gd name="T0" fmla="*/ 5 w 651"/>
                  <a:gd name="T1" fmla="*/ 0 h 1548"/>
                  <a:gd name="T2" fmla="*/ 0 w 651"/>
                  <a:gd name="T3" fmla="*/ 0 h 1548"/>
                  <a:gd name="T4" fmla="*/ 482 w 651"/>
                  <a:gd name="T5" fmla="*/ 1159 h 1548"/>
                  <a:gd name="T6" fmla="*/ 489 w 651"/>
                  <a:gd name="T7" fmla="*/ 1173 h 1548"/>
                  <a:gd name="T8" fmla="*/ 632 w 651"/>
                  <a:gd name="T9" fmla="*/ 1515 h 1548"/>
                  <a:gd name="T10" fmla="*/ 501 w 651"/>
                  <a:gd name="T11" fmla="*/ 1289 h 1548"/>
                  <a:gd name="T12" fmla="*/ 496 w 651"/>
                  <a:gd name="T13" fmla="*/ 1280 h 1548"/>
                  <a:gd name="T14" fmla="*/ 73 w 651"/>
                  <a:gd name="T15" fmla="*/ 546 h 1548"/>
                  <a:gd name="T16" fmla="*/ 69 w 651"/>
                  <a:gd name="T17" fmla="*/ 548 h 1548"/>
                  <a:gd name="T18" fmla="*/ 496 w 651"/>
                  <a:gd name="T19" fmla="*/ 1291 h 1548"/>
                  <a:gd name="T20" fmla="*/ 503 w 651"/>
                  <a:gd name="T21" fmla="*/ 1301 h 1548"/>
                  <a:gd name="T22" fmla="*/ 646 w 651"/>
                  <a:gd name="T23" fmla="*/ 1548 h 1548"/>
                  <a:gd name="T24" fmla="*/ 646 w 651"/>
                  <a:gd name="T25" fmla="*/ 1548 h 1548"/>
                  <a:gd name="T26" fmla="*/ 648 w 651"/>
                  <a:gd name="T27" fmla="*/ 1548 h 1548"/>
                  <a:gd name="T28" fmla="*/ 651 w 651"/>
                  <a:gd name="T29" fmla="*/ 1548 h 1548"/>
                  <a:gd name="T30" fmla="*/ 487 w 651"/>
                  <a:gd name="T31" fmla="*/ 1156 h 1548"/>
                  <a:gd name="T32" fmla="*/ 482 w 651"/>
                  <a:gd name="T33" fmla="*/ 1142 h 1548"/>
                  <a:gd name="T34" fmla="*/ 5 w 651"/>
                  <a:gd name="T35" fmla="*/ 0 h 1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1" h="1548">
                    <a:moveTo>
                      <a:pt x="5" y="0"/>
                    </a:moveTo>
                    <a:lnTo>
                      <a:pt x="0" y="0"/>
                    </a:lnTo>
                    <a:lnTo>
                      <a:pt x="482" y="1159"/>
                    </a:lnTo>
                    <a:lnTo>
                      <a:pt x="489" y="1173"/>
                    </a:lnTo>
                    <a:lnTo>
                      <a:pt x="632" y="1515"/>
                    </a:lnTo>
                    <a:lnTo>
                      <a:pt x="501" y="1289"/>
                    </a:lnTo>
                    <a:lnTo>
                      <a:pt x="496" y="1280"/>
                    </a:lnTo>
                    <a:lnTo>
                      <a:pt x="73" y="546"/>
                    </a:lnTo>
                    <a:lnTo>
                      <a:pt x="69" y="548"/>
                    </a:lnTo>
                    <a:lnTo>
                      <a:pt x="496" y="1291"/>
                    </a:lnTo>
                    <a:lnTo>
                      <a:pt x="503" y="1301"/>
                    </a:lnTo>
                    <a:lnTo>
                      <a:pt x="646" y="1548"/>
                    </a:lnTo>
                    <a:lnTo>
                      <a:pt x="646" y="1548"/>
                    </a:lnTo>
                    <a:lnTo>
                      <a:pt x="648" y="1548"/>
                    </a:lnTo>
                    <a:lnTo>
                      <a:pt x="651" y="1548"/>
                    </a:lnTo>
                    <a:lnTo>
                      <a:pt x="487" y="1156"/>
                    </a:lnTo>
                    <a:lnTo>
                      <a:pt x="482" y="1142"/>
                    </a:lnTo>
                    <a:lnTo>
                      <a:pt x="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106"/>
              <p:cNvSpPr>
                <a:spLocks/>
              </p:cNvSpPr>
              <p:nvPr/>
            </p:nvSpPr>
            <p:spPr bwMode="auto">
              <a:xfrm>
                <a:off x="2620" y="786"/>
                <a:ext cx="943" cy="696"/>
              </a:xfrm>
              <a:custGeom>
                <a:avLst/>
                <a:gdLst>
                  <a:gd name="T0" fmla="*/ 941 w 943"/>
                  <a:gd name="T1" fmla="*/ 0 h 696"/>
                  <a:gd name="T2" fmla="*/ 692 w 943"/>
                  <a:gd name="T3" fmla="*/ 183 h 696"/>
                  <a:gd name="T4" fmla="*/ 682 w 943"/>
                  <a:gd name="T5" fmla="*/ 190 h 696"/>
                  <a:gd name="T6" fmla="*/ 342 w 943"/>
                  <a:gd name="T7" fmla="*/ 442 h 696"/>
                  <a:gd name="T8" fmla="*/ 335 w 943"/>
                  <a:gd name="T9" fmla="*/ 447 h 696"/>
                  <a:gd name="T10" fmla="*/ 5 w 943"/>
                  <a:gd name="T11" fmla="*/ 689 h 696"/>
                  <a:gd name="T12" fmla="*/ 0 w 943"/>
                  <a:gd name="T13" fmla="*/ 694 h 696"/>
                  <a:gd name="T14" fmla="*/ 5 w 943"/>
                  <a:gd name="T15" fmla="*/ 696 h 696"/>
                  <a:gd name="T16" fmla="*/ 5 w 943"/>
                  <a:gd name="T17" fmla="*/ 696 h 696"/>
                  <a:gd name="T18" fmla="*/ 333 w 943"/>
                  <a:gd name="T19" fmla="*/ 454 h 696"/>
                  <a:gd name="T20" fmla="*/ 340 w 943"/>
                  <a:gd name="T21" fmla="*/ 449 h 696"/>
                  <a:gd name="T22" fmla="*/ 694 w 943"/>
                  <a:gd name="T23" fmla="*/ 188 h 696"/>
                  <a:gd name="T24" fmla="*/ 703 w 943"/>
                  <a:gd name="T25" fmla="*/ 181 h 696"/>
                  <a:gd name="T26" fmla="*/ 943 w 943"/>
                  <a:gd name="T27" fmla="*/ 5 h 696"/>
                  <a:gd name="T28" fmla="*/ 941 w 943"/>
                  <a:gd name="T29"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3" h="696">
                    <a:moveTo>
                      <a:pt x="941" y="0"/>
                    </a:moveTo>
                    <a:lnTo>
                      <a:pt x="692" y="183"/>
                    </a:lnTo>
                    <a:lnTo>
                      <a:pt x="682" y="190"/>
                    </a:lnTo>
                    <a:lnTo>
                      <a:pt x="342" y="442"/>
                    </a:lnTo>
                    <a:lnTo>
                      <a:pt x="335" y="447"/>
                    </a:lnTo>
                    <a:lnTo>
                      <a:pt x="5" y="689"/>
                    </a:lnTo>
                    <a:lnTo>
                      <a:pt x="0" y="694"/>
                    </a:lnTo>
                    <a:lnTo>
                      <a:pt x="5" y="696"/>
                    </a:lnTo>
                    <a:lnTo>
                      <a:pt x="5" y="696"/>
                    </a:lnTo>
                    <a:lnTo>
                      <a:pt x="333" y="454"/>
                    </a:lnTo>
                    <a:lnTo>
                      <a:pt x="340" y="449"/>
                    </a:lnTo>
                    <a:lnTo>
                      <a:pt x="694" y="188"/>
                    </a:lnTo>
                    <a:lnTo>
                      <a:pt x="703" y="181"/>
                    </a:lnTo>
                    <a:lnTo>
                      <a:pt x="943" y="5"/>
                    </a:lnTo>
                    <a:lnTo>
                      <a:pt x="9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107"/>
              <p:cNvSpPr>
                <a:spLocks/>
              </p:cNvSpPr>
              <p:nvPr/>
            </p:nvSpPr>
            <p:spPr bwMode="auto">
              <a:xfrm>
                <a:off x="2620" y="786"/>
                <a:ext cx="943" cy="696"/>
              </a:xfrm>
              <a:custGeom>
                <a:avLst/>
                <a:gdLst>
                  <a:gd name="T0" fmla="*/ 941 w 943"/>
                  <a:gd name="T1" fmla="*/ 0 h 696"/>
                  <a:gd name="T2" fmla="*/ 692 w 943"/>
                  <a:gd name="T3" fmla="*/ 183 h 696"/>
                  <a:gd name="T4" fmla="*/ 682 w 943"/>
                  <a:gd name="T5" fmla="*/ 190 h 696"/>
                  <a:gd name="T6" fmla="*/ 342 w 943"/>
                  <a:gd name="T7" fmla="*/ 442 h 696"/>
                  <a:gd name="T8" fmla="*/ 335 w 943"/>
                  <a:gd name="T9" fmla="*/ 447 h 696"/>
                  <a:gd name="T10" fmla="*/ 5 w 943"/>
                  <a:gd name="T11" fmla="*/ 689 h 696"/>
                  <a:gd name="T12" fmla="*/ 0 w 943"/>
                  <a:gd name="T13" fmla="*/ 694 h 696"/>
                  <a:gd name="T14" fmla="*/ 5 w 943"/>
                  <a:gd name="T15" fmla="*/ 696 h 696"/>
                  <a:gd name="T16" fmla="*/ 5 w 943"/>
                  <a:gd name="T17" fmla="*/ 696 h 696"/>
                  <a:gd name="T18" fmla="*/ 333 w 943"/>
                  <a:gd name="T19" fmla="*/ 454 h 696"/>
                  <a:gd name="T20" fmla="*/ 340 w 943"/>
                  <a:gd name="T21" fmla="*/ 449 h 696"/>
                  <a:gd name="T22" fmla="*/ 694 w 943"/>
                  <a:gd name="T23" fmla="*/ 188 h 696"/>
                  <a:gd name="T24" fmla="*/ 703 w 943"/>
                  <a:gd name="T25" fmla="*/ 181 h 696"/>
                  <a:gd name="T26" fmla="*/ 943 w 943"/>
                  <a:gd name="T27" fmla="*/ 5 h 696"/>
                  <a:gd name="T28" fmla="*/ 941 w 943"/>
                  <a:gd name="T29"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3" h="696">
                    <a:moveTo>
                      <a:pt x="941" y="0"/>
                    </a:moveTo>
                    <a:lnTo>
                      <a:pt x="692" y="183"/>
                    </a:lnTo>
                    <a:lnTo>
                      <a:pt x="682" y="190"/>
                    </a:lnTo>
                    <a:lnTo>
                      <a:pt x="342" y="442"/>
                    </a:lnTo>
                    <a:lnTo>
                      <a:pt x="335" y="447"/>
                    </a:lnTo>
                    <a:lnTo>
                      <a:pt x="5" y="689"/>
                    </a:lnTo>
                    <a:lnTo>
                      <a:pt x="0" y="694"/>
                    </a:lnTo>
                    <a:lnTo>
                      <a:pt x="5" y="696"/>
                    </a:lnTo>
                    <a:lnTo>
                      <a:pt x="5" y="696"/>
                    </a:lnTo>
                    <a:lnTo>
                      <a:pt x="333" y="454"/>
                    </a:lnTo>
                    <a:lnTo>
                      <a:pt x="340" y="449"/>
                    </a:lnTo>
                    <a:lnTo>
                      <a:pt x="694" y="188"/>
                    </a:lnTo>
                    <a:lnTo>
                      <a:pt x="703" y="181"/>
                    </a:lnTo>
                    <a:lnTo>
                      <a:pt x="943" y="5"/>
                    </a:lnTo>
                    <a:lnTo>
                      <a:pt x="94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108"/>
              <p:cNvSpPr>
                <a:spLocks noEditPoints="1"/>
              </p:cNvSpPr>
              <p:nvPr/>
            </p:nvSpPr>
            <p:spPr bwMode="auto">
              <a:xfrm>
                <a:off x="4423" y="2033"/>
                <a:ext cx="1221" cy="1472"/>
              </a:xfrm>
              <a:custGeom>
                <a:avLst/>
                <a:gdLst>
                  <a:gd name="T0" fmla="*/ 512 w 514"/>
                  <a:gd name="T1" fmla="*/ 48 h 620"/>
                  <a:gd name="T2" fmla="*/ 488 w 514"/>
                  <a:gd name="T3" fmla="*/ 221 h 620"/>
                  <a:gd name="T4" fmla="*/ 488 w 514"/>
                  <a:gd name="T5" fmla="*/ 224 h 620"/>
                  <a:gd name="T6" fmla="*/ 477 w 514"/>
                  <a:gd name="T7" fmla="*/ 300 h 620"/>
                  <a:gd name="T8" fmla="*/ 476 w 514"/>
                  <a:gd name="T9" fmla="*/ 305 h 620"/>
                  <a:gd name="T10" fmla="*/ 453 w 514"/>
                  <a:gd name="T11" fmla="*/ 476 h 620"/>
                  <a:gd name="T12" fmla="*/ 455 w 514"/>
                  <a:gd name="T13" fmla="*/ 476 h 620"/>
                  <a:gd name="T14" fmla="*/ 479 w 514"/>
                  <a:gd name="T15" fmla="*/ 301 h 620"/>
                  <a:gd name="T16" fmla="*/ 480 w 514"/>
                  <a:gd name="T17" fmla="*/ 296 h 620"/>
                  <a:gd name="T18" fmla="*/ 490 w 514"/>
                  <a:gd name="T19" fmla="*/ 222 h 620"/>
                  <a:gd name="T20" fmla="*/ 490 w 514"/>
                  <a:gd name="T21" fmla="*/ 219 h 620"/>
                  <a:gd name="T22" fmla="*/ 514 w 514"/>
                  <a:gd name="T23" fmla="*/ 48 h 620"/>
                  <a:gd name="T24" fmla="*/ 512 w 514"/>
                  <a:gd name="T25" fmla="*/ 48 h 620"/>
                  <a:gd name="T26" fmla="*/ 357 w 514"/>
                  <a:gd name="T27" fmla="*/ 0 h 620"/>
                  <a:gd name="T28" fmla="*/ 357 w 514"/>
                  <a:gd name="T29" fmla="*/ 0 h 620"/>
                  <a:gd name="T30" fmla="*/ 316 w 514"/>
                  <a:gd name="T31" fmla="*/ 71 h 620"/>
                  <a:gd name="T32" fmla="*/ 314 w 514"/>
                  <a:gd name="T33" fmla="*/ 74 h 620"/>
                  <a:gd name="T34" fmla="*/ 5 w 514"/>
                  <a:gd name="T35" fmla="*/ 611 h 620"/>
                  <a:gd name="T36" fmla="*/ 6 w 514"/>
                  <a:gd name="T37" fmla="*/ 611 h 620"/>
                  <a:gd name="T38" fmla="*/ 7 w 514"/>
                  <a:gd name="T39" fmla="*/ 613 h 620"/>
                  <a:gd name="T40" fmla="*/ 3 w 514"/>
                  <a:gd name="T41" fmla="*/ 615 h 620"/>
                  <a:gd name="T42" fmla="*/ 0 w 514"/>
                  <a:gd name="T43" fmla="*/ 620 h 620"/>
                  <a:gd name="T44" fmla="*/ 335 w 514"/>
                  <a:gd name="T45" fmla="*/ 249 h 620"/>
                  <a:gd name="T46" fmla="*/ 510 w 514"/>
                  <a:gd name="T47" fmla="*/ 47 h 620"/>
                  <a:gd name="T48" fmla="*/ 508 w 514"/>
                  <a:gd name="T49" fmla="*/ 45 h 620"/>
                  <a:gd name="T50" fmla="*/ 335 w 514"/>
                  <a:gd name="T51" fmla="*/ 246 h 620"/>
                  <a:gd name="T52" fmla="*/ 333 w 514"/>
                  <a:gd name="T53" fmla="*/ 247 h 620"/>
                  <a:gd name="T54" fmla="*/ 333 w 514"/>
                  <a:gd name="T55" fmla="*/ 248 h 620"/>
                  <a:gd name="T56" fmla="*/ 12 w 514"/>
                  <a:gd name="T57" fmla="*/ 604 h 620"/>
                  <a:gd name="T58" fmla="*/ 315 w 514"/>
                  <a:gd name="T59" fmla="*/ 78 h 620"/>
                  <a:gd name="T60" fmla="*/ 316 w 514"/>
                  <a:gd name="T61" fmla="*/ 75 h 620"/>
                  <a:gd name="T62" fmla="*/ 359 w 514"/>
                  <a:gd name="T63" fmla="*/ 0 h 620"/>
                  <a:gd name="T64" fmla="*/ 358 w 514"/>
                  <a:gd name="T65" fmla="*/ 0 h 620"/>
                  <a:gd name="T66" fmla="*/ 357 w 514"/>
                  <a:gd name="T67"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4" h="620">
                    <a:moveTo>
                      <a:pt x="512" y="48"/>
                    </a:moveTo>
                    <a:cubicBezTo>
                      <a:pt x="488" y="221"/>
                      <a:pt x="488" y="221"/>
                      <a:pt x="488" y="221"/>
                    </a:cubicBezTo>
                    <a:cubicBezTo>
                      <a:pt x="488" y="224"/>
                      <a:pt x="488" y="224"/>
                      <a:pt x="488" y="224"/>
                    </a:cubicBezTo>
                    <a:cubicBezTo>
                      <a:pt x="477" y="300"/>
                      <a:pt x="477" y="300"/>
                      <a:pt x="477" y="300"/>
                    </a:cubicBezTo>
                    <a:cubicBezTo>
                      <a:pt x="476" y="305"/>
                      <a:pt x="476" y="305"/>
                      <a:pt x="476" y="305"/>
                    </a:cubicBezTo>
                    <a:cubicBezTo>
                      <a:pt x="453" y="476"/>
                      <a:pt x="453" y="476"/>
                      <a:pt x="453" y="476"/>
                    </a:cubicBezTo>
                    <a:cubicBezTo>
                      <a:pt x="455" y="476"/>
                      <a:pt x="455" y="476"/>
                      <a:pt x="455" y="476"/>
                    </a:cubicBezTo>
                    <a:cubicBezTo>
                      <a:pt x="479" y="301"/>
                      <a:pt x="479" y="301"/>
                      <a:pt x="479" y="301"/>
                    </a:cubicBezTo>
                    <a:cubicBezTo>
                      <a:pt x="480" y="296"/>
                      <a:pt x="480" y="296"/>
                      <a:pt x="480" y="296"/>
                    </a:cubicBezTo>
                    <a:cubicBezTo>
                      <a:pt x="490" y="222"/>
                      <a:pt x="490" y="222"/>
                      <a:pt x="490" y="222"/>
                    </a:cubicBezTo>
                    <a:cubicBezTo>
                      <a:pt x="490" y="219"/>
                      <a:pt x="490" y="219"/>
                      <a:pt x="490" y="219"/>
                    </a:cubicBezTo>
                    <a:cubicBezTo>
                      <a:pt x="514" y="48"/>
                      <a:pt x="514" y="48"/>
                      <a:pt x="514" y="48"/>
                    </a:cubicBezTo>
                    <a:cubicBezTo>
                      <a:pt x="513" y="48"/>
                      <a:pt x="513" y="48"/>
                      <a:pt x="512" y="48"/>
                    </a:cubicBezTo>
                    <a:moveTo>
                      <a:pt x="357" y="0"/>
                    </a:moveTo>
                    <a:cubicBezTo>
                      <a:pt x="357" y="0"/>
                      <a:pt x="357" y="0"/>
                      <a:pt x="357" y="0"/>
                    </a:cubicBezTo>
                    <a:cubicBezTo>
                      <a:pt x="316" y="71"/>
                      <a:pt x="316" y="71"/>
                      <a:pt x="316" y="71"/>
                    </a:cubicBezTo>
                    <a:cubicBezTo>
                      <a:pt x="314" y="74"/>
                      <a:pt x="314" y="74"/>
                      <a:pt x="314" y="74"/>
                    </a:cubicBezTo>
                    <a:cubicBezTo>
                      <a:pt x="5" y="611"/>
                      <a:pt x="5" y="611"/>
                      <a:pt x="5" y="611"/>
                    </a:cubicBezTo>
                    <a:cubicBezTo>
                      <a:pt x="6" y="611"/>
                      <a:pt x="6" y="611"/>
                      <a:pt x="6" y="611"/>
                    </a:cubicBezTo>
                    <a:cubicBezTo>
                      <a:pt x="7" y="613"/>
                      <a:pt x="7" y="613"/>
                      <a:pt x="7" y="613"/>
                    </a:cubicBezTo>
                    <a:cubicBezTo>
                      <a:pt x="3" y="615"/>
                      <a:pt x="3" y="615"/>
                      <a:pt x="3" y="615"/>
                    </a:cubicBezTo>
                    <a:cubicBezTo>
                      <a:pt x="0" y="620"/>
                      <a:pt x="0" y="620"/>
                      <a:pt x="0" y="620"/>
                    </a:cubicBezTo>
                    <a:cubicBezTo>
                      <a:pt x="335" y="249"/>
                      <a:pt x="335" y="249"/>
                      <a:pt x="335" y="249"/>
                    </a:cubicBezTo>
                    <a:cubicBezTo>
                      <a:pt x="510" y="47"/>
                      <a:pt x="510" y="47"/>
                      <a:pt x="510" y="47"/>
                    </a:cubicBezTo>
                    <a:cubicBezTo>
                      <a:pt x="509" y="46"/>
                      <a:pt x="508" y="46"/>
                      <a:pt x="508" y="45"/>
                    </a:cubicBezTo>
                    <a:cubicBezTo>
                      <a:pt x="335" y="246"/>
                      <a:pt x="335" y="246"/>
                      <a:pt x="335" y="246"/>
                    </a:cubicBezTo>
                    <a:cubicBezTo>
                      <a:pt x="333" y="247"/>
                      <a:pt x="333" y="247"/>
                      <a:pt x="333" y="247"/>
                    </a:cubicBezTo>
                    <a:cubicBezTo>
                      <a:pt x="333" y="248"/>
                      <a:pt x="333" y="248"/>
                      <a:pt x="333" y="248"/>
                    </a:cubicBezTo>
                    <a:cubicBezTo>
                      <a:pt x="12" y="604"/>
                      <a:pt x="12" y="604"/>
                      <a:pt x="12" y="604"/>
                    </a:cubicBezTo>
                    <a:cubicBezTo>
                      <a:pt x="315" y="78"/>
                      <a:pt x="315" y="78"/>
                      <a:pt x="315" y="78"/>
                    </a:cubicBezTo>
                    <a:cubicBezTo>
                      <a:pt x="316" y="75"/>
                      <a:pt x="316" y="75"/>
                      <a:pt x="316" y="75"/>
                    </a:cubicBezTo>
                    <a:cubicBezTo>
                      <a:pt x="359" y="0"/>
                      <a:pt x="359" y="0"/>
                      <a:pt x="359" y="0"/>
                    </a:cubicBezTo>
                    <a:cubicBezTo>
                      <a:pt x="358" y="0"/>
                      <a:pt x="358" y="0"/>
                      <a:pt x="358" y="0"/>
                    </a:cubicBezTo>
                    <a:cubicBezTo>
                      <a:pt x="357" y="0"/>
                      <a:pt x="357" y="0"/>
                      <a:pt x="35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110"/>
              <p:cNvSpPr>
                <a:spLocks/>
              </p:cNvSpPr>
              <p:nvPr/>
            </p:nvSpPr>
            <p:spPr bwMode="auto">
              <a:xfrm>
                <a:off x="3454" y="3484"/>
                <a:ext cx="1525" cy="596"/>
              </a:xfrm>
              <a:custGeom>
                <a:avLst/>
                <a:gdLst>
                  <a:gd name="T0" fmla="*/ 983 w 1525"/>
                  <a:gd name="T1" fmla="*/ 0 h 596"/>
                  <a:gd name="T2" fmla="*/ 981 w 1525"/>
                  <a:gd name="T3" fmla="*/ 0 h 596"/>
                  <a:gd name="T4" fmla="*/ 708 w 1525"/>
                  <a:gd name="T5" fmla="*/ 169 h 596"/>
                  <a:gd name="T6" fmla="*/ 701 w 1525"/>
                  <a:gd name="T7" fmla="*/ 171 h 596"/>
                  <a:gd name="T8" fmla="*/ 409 w 1525"/>
                  <a:gd name="T9" fmla="*/ 349 h 596"/>
                  <a:gd name="T10" fmla="*/ 404 w 1525"/>
                  <a:gd name="T11" fmla="*/ 351 h 596"/>
                  <a:gd name="T12" fmla="*/ 219 w 1525"/>
                  <a:gd name="T13" fmla="*/ 463 h 596"/>
                  <a:gd name="T14" fmla="*/ 214 w 1525"/>
                  <a:gd name="T15" fmla="*/ 468 h 596"/>
                  <a:gd name="T16" fmla="*/ 12 w 1525"/>
                  <a:gd name="T17" fmla="*/ 589 h 596"/>
                  <a:gd name="T18" fmla="*/ 0 w 1525"/>
                  <a:gd name="T19" fmla="*/ 596 h 596"/>
                  <a:gd name="T20" fmla="*/ 409 w 1525"/>
                  <a:gd name="T21" fmla="*/ 510 h 596"/>
                  <a:gd name="T22" fmla="*/ 420 w 1525"/>
                  <a:gd name="T23" fmla="*/ 506 h 596"/>
                  <a:gd name="T24" fmla="*/ 596 w 1525"/>
                  <a:gd name="T25" fmla="*/ 470 h 596"/>
                  <a:gd name="T26" fmla="*/ 603 w 1525"/>
                  <a:gd name="T27" fmla="*/ 468 h 596"/>
                  <a:gd name="T28" fmla="*/ 929 w 1525"/>
                  <a:gd name="T29" fmla="*/ 399 h 596"/>
                  <a:gd name="T30" fmla="*/ 936 w 1525"/>
                  <a:gd name="T31" fmla="*/ 397 h 596"/>
                  <a:gd name="T32" fmla="*/ 1522 w 1525"/>
                  <a:gd name="T33" fmla="*/ 271 h 596"/>
                  <a:gd name="T34" fmla="*/ 1525 w 1525"/>
                  <a:gd name="T35" fmla="*/ 271 h 596"/>
                  <a:gd name="T36" fmla="*/ 1525 w 1525"/>
                  <a:gd name="T37" fmla="*/ 266 h 596"/>
                  <a:gd name="T38" fmla="*/ 1522 w 1525"/>
                  <a:gd name="T39" fmla="*/ 266 h 596"/>
                  <a:gd name="T40" fmla="*/ 940 w 1525"/>
                  <a:gd name="T41" fmla="*/ 392 h 596"/>
                  <a:gd name="T42" fmla="*/ 933 w 1525"/>
                  <a:gd name="T43" fmla="*/ 392 h 596"/>
                  <a:gd name="T44" fmla="*/ 596 w 1525"/>
                  <a:gd name="T45" fmla="*/ 463 h 596"/>
                  <a:gd name="T46" fmla="*/ 591 w 1525"/>
                  <a:gd name="T47" fmla="*/ 465 h 596"/>
                  <a:gd name="T48" fmla="*/ 409 w 1525"/>
                  <a:gd name="T49" fmla="*/ 503 h 596"/>
                  <a:gd name="T50" fmla="*/ 397 w 1525"/>
                  <a:gd name="T51" fmla="*/ 506 h 596"/>
                  <a:gd name="T52" fmla="*/ 29 w 1525"/>
                  <a:gd name="T53" fmla="*/ 586 h 596"/>
                  <a:gd name="T54" fmla="*/ 221 w 1525"/>
                  <a:gd name="T55" fmla="*/ 470 h 596"/>
                  <a:gd name="T56" fmla="*/ 226 w 1525"/>
                  <a:gd name="T57" fmla="*/ 465 h 596"/>
                  <a:gd name="T58" fmla="*/ 409 w 1525"/>
                  <a:gd name="T59" fmla="*/ 356 h 596"/>
                  <a:gd name="T60" fmla="*/ 413 w 1525"/>
                  <a:gd name="T61" fmla="*/ 351 h 596"/>
                  <a:gd name="T62" fmla="*/ 708 w 1525"/>
                  <a:gd name="T63" fmla="*/ 173 h 596"/>
                  <a:gd name="T64" fmla="*/ 715 w 1525"/>
                  <a:gd name="T65" fmla="*/ 169 h 596"/>
                  <a:gd name="T66" fmla="*/ 976 w 1525"/>
                  <a:gd name="T67" fmla="*/ 9 h 596"/>
                  <a:gd name="T68" fmla="*/ 986 w 1525"/>
                  <a:gd name="T69" fmla="*/ 5 h 596"/>
                  <a:gd name="T70" fmla="*/ 983 w 1525"/>
                  <a:gd name="T71"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25" h="596">
                    <a:moveTo>
                      <a:pt x="983" y="0"/>
                    </a:moveTo>
                    <a:lnTo>
                      <a:pt x="981" y="0"/>
                    </a:lnTo>
                    <a:lnTo>
                      <a:pt x="708" y="169"/>
                    </a:lnTo>
                    <a:lnTo>
                      <a:pt x="701" y="171"/>
                    </a:lnTo>
                    <a:lnTo>
                      <a:pt x="409" y="349"/>
                    </a:lnTo>
                    <a:lnTo>
                      <a:pt x="404" y="351"/>
                    </a:lnTo>
                    <a:lnTo>
                      <a:pt x="219" y="463"/>
                    </a:lnTo>
                    <a:lnTo>
                      <a:pt x="214" y="468"/>
                    </a:lnTo>
                    <a:lnTo>
                      <a:pt x="12" y="589"/>
                    </a:lnTo>
                    <a:lnTo>
                      <a:pt x="0" y="596"/>
                    </a:lnTo>
                    <a:lnTo>
                      <a:pt x="409" y="510"/>
                    </a:lnTo>
                    <a:lnTo>
                      <a:pt x="420" y="506"/>
                    </a:lnTo>
                    <a:lnTo>
                      <a:pt x="596" y="470"/>
                    </a:lnTo>
                    <a:lnTo>
                      <a:pt x="603" y="468"/>
                    </a:lnTo>
                    <a:lnTo>
                      <a:pt x="929" y="399"/>
                    </a:lnTo>
                    <a:lnTo>
                      <a:pt x="936" y="397"/>
                    </a:lnTo>
                    <a:lnTo>
                      <a:pt x="1522" y="271"/>
                    </a:lnTo>
                    <a:lnTo>
                      <a:pt x="1525" y="271"/>
                    </a:lnTo>
                    <a:lnTo>
                      <a:pt x="1525" y="266"/>
                    </a:lnTo>
                    <a:lnTo>
                      <a:pt x="1522" y="266"/>
                    </a:lnTo>
                    <a:lnTo>
                      <a:pt x="940" y="392"/>
                    </a:lnTo>
                    <a:lnTo>
                      <a:pt x="933" y="392"/>
                    </a:lnTo>
                    <a:lnTo>
                      <a:pt x="596" y="463"/>
                    </a:lnTo>
                    <a:lnTo>
                      <a:pt x="591" y="465"/>
                    </a:lnTo>
                    <a:lnTo>
                      <a:pt x="409" y="503"/>
                    </a:lnTo>
                    <a:lnTo>
                      <a:pt x="397" y="506"/>
                    </a:lnTo>
                    <a:lnTo>
                      <a:pt x="29" y="586"/>
                    </a:lnTo>
                    <a:lnTo>
                      <a:pt x="221" y="470"/>
                    </a:lnTo>
                    <a:lnTo>
                      <a:pt x="226" y="465"/>
                    </a:lnTo>
                    <a:lnTo>
                      <a:pt x="409" y="356"/>
                    </a:lnTo>
                    <a:lnTo>
                      <a:pt x="413" y="351"/>
                    </a:lnTo>
                    <a:lnTo>
                      <a:pt x="708" y="173"/>
                    </a:lnTo>
                    <a:lnTo>
                      <a:pt x="715" y="169"/>
                    </a:lnTo>
                    <a:lnTo>
                      <a:pt x="976" y="9"/>
                    </a:lnTo>
                    <a:lnTo>
                      <a:pt x="986" y="5"/>
                    </a:lnTo>
                    <a:lnTo>
                      <a:pt x="98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111"/>
              <p:cNvSpPr>
                <a:spLocks/>
              </p:cNvSpPr>
              <p:nvPr/>
            </p:nvSpPr>
            <p:spPr bwMode="auto">
              <a:xfrm>
                <a:off x="3454" y="3484"/>
                <a:ext cx="1525" cy="596"/>
              </a:xfrm>
              <a:custGeom>
                <a:avLst/>
                <a:gdLst>
                  <a:gd name="T0" fmla="*/ 983 w 1525"/>
                  <a:gd name="T1" fmla="*/ 0 h 596"/>
                  <a:gd name="T2" fmla="*/ 981 w 1525"/>
                  <a:gd name="T3" fmla="*/ 0 h 596"/>
                  <a:gd name="T4" fmla="*/ 708 w 1525"/>
                  <a:gd name="T5" fmla="*/ 169 h 596"/>
                  <a:gd name="T6" fmla="*/ 701 w 1525"/>
                  <a:gd name="T7" fmla="*/ 171 h 596"/>
                  <a:gd name="T8" fmla="*/ 409 w 1525"/>
                  <a:gd name="T9" fmla="*/ 349 h 596"/>
                  <a:gd name="T10" fmla="*/ 404 w 1525"/>
                  <a:gd name="T11" fmla="*/ 351 h 596"/>
                  <a:gd name="T12" fmla="*/ 219 w 1525"/>
                  <a:gd name="T13" fmla="*/ 463 h 596"/>
                  <a:gd name="T14" fmla="*/ 214 w 1525"/>
                  <a:gd name="T15" fmla="*/ 468 h 596"/>
                  <a:gd name="T16" fmla="*/ 12 w 1525"/>
                  <a:gd name="T17" fmla="*/ 589 h 596"/>
                  <a:gd name="T18" fmla="*/ 0 w 1525"/>
                  <a:gd name="T19" fmla="*/ 596 h 596"/>
                  <a:gd name="T20" fmla="*/ 409 w 1525"/>
                  <a:gd name="T21" fmla="*/ 510 h 596"/>
                  <a:gd name="T22" fmla="*/ 420 w 1525"/>
                  <a:gd name="T23" fmla="*/ 506 h 596"/>
                  <a:gd name="T24" fmla="*/ 596 w 1525"/>
                  <a:gd name="T25" fmla="*/ 470 h 596"/>
                  <a:gd name="T26" fmla="*/ 603 w 1525"/>
                  <a:gd name="T27" fmla="*/ 468 h 596"/>
                  <a:gd name="T28" fmla="*/ 929 w 1525"/>
                  <a:gd name="T29" fmla="*/ 399 h 596"/>
                  <a:gd name="T30" fmla="*/ 936 w 1525"/>
                  <a:gd name="T31" fmla="*/ 397 h 596"/>
                  <a:gd name="T32" fmla="*/ 1522 w 1525"/>
                  <a:gd name="T33" fmla="*/ 271 h 596"/>
                  <a:gd name="T34" fmla="*/ 1525 w 1525"/>
                  <a:gd name="T35" fmla="*/ 271 h 596"/>
                  <a:gd name="T36" fmla="*/ 1525 w 1525"/>
                  <a:gd name="T37" fmla="*/ 266 h 596"/>
                  <a:gd name="T38" fmla="*/ 1522 w 1525"/>
                  <a:gd name="T39" fmla="*/ 266 h 596"/>
                  <a:gd name="T40" fmla="*/ 940 w 1525"/>
                  <a:gd name="T41" fmla="*/ 392 h 596"/>
                  <a:gd name="T42" fmla="*/ 933 w 1525"/>
                  <a:gd name="T43" fmla="*/ 392 h 596"/>
                  <a:gd name="T44" fmla="*/ 596 w 1525"/>
                  <a:gd name="T45" fmla="*/ 463 h 596"/>
                  <a:gd name="T46" fmla="*/ 591 w 1525"/>
                  <a:gd name="T47" fmla="*/ 465 h 596"/>
                  <a:gd name="T48" fmla="*/ 409 w 1525"/>
                  <a:gd name="T49" fmla="*/ 503 h 596"/>
                  <a:gd name="T50" fmla="*/ 397 w 1525"/>
                  <a:gd name="T51" fmla="*/ 506 h 596"/>
                  <a:gd name="T52" fmla="*/ 29 w 1525"/>
                  <a:gd name="T53" fmla="*/ 586 h 596"/>
                  <a:gd name="T54" fmla="*/ 221 w 1525"/>
                  <a:gd name="T55" fmla="*/ 470 h 596"/>
                  <a:gd name="T56" fmla="*/ 226 w 1525"/>
                  <a:gd name="T57" fmla="*/ 465 h 596"/>
                  <a:gd name="T58" fmla="*/ 409 w 1525"/>
                  <a:gd name="T59" fmla="*/ 356 h 596"/>
                  <a:gd name="T60" fmla="*/ 413 w 1525"/>
                  <a:gd name="T61" fmla="*/ 351 h 596"/>
                  <a:gd name="T62" fmla="*/ 708 w 1525"/>
                  <a:gd name="T63" fmla="*/ 173 h 596"/>
                  <a:gd name="T64" fmla="*/ 715 w 1525"/>
                  <a:gd name="T65" fmla="*/ 169 h 596"/>
                  <a:gd name="T66" fmla="*/ 976 w 1525"/>
                  <a:gd name="T67" fmla="*/ 9 h 596"/>
                  <a:gd name="T68" fmla="*/ 986 w 1525"/>
                  <a:gd name="T69" fmla="*/ 5 h 596"/>
                  <a:gd name="T70" fmla="*/ 983 w 1525"/>
                  <a:gd name="T71"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25" h="596">
                    <a:moveTo>
                      <a:pt x="983" y="0"/>
                    </a:moveTo>
                    <a:lnTo>
                      <a:pt x="981" y="0"/>
                    </a:lnTo>
                    <a:lnTo>
                      <a:pt x="708" y="169"/>
                    </a:lnTo>
                    <a:lnTo>
                      <a:pt x="701" y="171"/>
                    </a:lnTo>
                    <a:lnTo>
                      <a:pt x="409" y="349"/>
                    </a:lnTo>
                    <a:lnTo>
                      <a:pt x="404" y="351"/>
                    </a:lnTo>
                    <a:lnTo>
                      <a:pt x="219" y="463"/>
                    </a:lnTo>
                    <a:lnTo>
                      <a:pt x="214" y="468"/>
                    </a:lnTo>
                    <a:lnTo>
                      <a:pt x="12" y="589"/>
                    </a:lnTo>
                    <a:lnTo>
                      <a:pt x="0" y="596"/>
                    </a:lnTo>
                    <a:lnTo>
                      <a:pt x="409" y="510"/>
                    </a:lnTo>
                    <a:lnTo>
                      <a:pt x="420" y="506"/>
                    </a:lnTo>
                    <a:lnTo>
                      <a:pt x="596" y="470"/>
                    </a:lnTo>
                    <a:lnTo>
                      <a:pt x="603" y="468"/>
                    </a:lnTo>
                    <a:lnTo>
                      <a:pt x="929" y="399"/>
                    </a:lnTo>
                    <a:lnTo>
                      <a:pt x="936" y="397"/>
                    </a:lnTo>
                    <a:lnTo>
                      <a:pt x="1522" y="271"/>
                    </a:lnTo>
                    <a:lnTo>
                      <a:pt x="1525" y="271"/>
                    </a:lnTo>
                    <a:lnTo>
                      <a:pt x="1525" y="266"/>
                    </a:lnTo>
                    <a:lnTo>
                      <a:pt x="1522" y="266"/>
                    </a:lnTo>
                    <a:lnTo>
                      <a:pt x="940" y="392"/>
                    </a:lnTo>
                    <a:lnTo>
                      <a:pt x="933" y="392"/>
                    </a:lnTo>
                    <a:lnTo>
                      <a:pt x="596" y="463"/>
                    </a:lnTo>
                    <a:lnTo>
                      <a:pt x="591" y="465"/>
                    </a:lnTo>
                    <a:lnTo>
                      <a:pt x="409" y="503"/>
                    </a:lnTo>
                    <a:lnTo>
                      <a:pt x="397" y="506"/>
                    </a:lnTo>
                    <a:lnTo>
                      <a:pt x="29" y="586"/>
                    </a:lnTo>
                    <a:lnTo>
                      <a:pt x="221" y="470"/>
                    </a:lnTo>
                    <a:lnTo>
                      <a:pt x="226" y="465"/>
                    </a:lnTo>
                    <a:lnTo>
                      <a:pt x="409" y="356"/>
                    </a:lnTo>
                    <a:lnTo>
                      <a:pt x="413" y="351"/>
                    </a:lnTo>
                    <a:lnTo>
                      <a:pt x="708" y="173"/>
                    </a:lnTo>
                    <a:lnTo>
                      <a:pt x="715" y="169"/>
                    </a:lnTo>
                    <a:lnTo>
                      <a:pt x="976" y="9"/>
                    </a:lnTo>
                    <a:lnTo>
                      <a:pt x="986" y="5"/>
                    </a:lnTo>
                    <a:lnTo>
                      <a:pt x="98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09" name="Freeform 41"/>
            <p:cNvSpPr>
              <a:spLocks/>
            </p:cNvSpPr>
            <p:nvPr userDrawn="1"/>
          </p:nvSpPr>
          <p:spPr bwMode="auto">
            <a:xfrm rot="5400000">
              <a:off x="2188320" y="2517418"/>
              <a:ext cx="64059" cy="72993"/>
            </a:xfrm>
            <a:custGeom>
              <a:avLst/>
              <a:gdLst>
                <a:gd name="T0" fmla="*/ 8 w 16"/>
                <a:gd name="T1" fmla="*/ 0 h 16"/>
                <a:gd name="T2" fmla="*/ 0 w 16"/>
                <a:gd name="T3" fmla="*/ 8 h 16"/>
                <a:gd name="T4" fmla="*/ 8 w 16"/>
                <a:gd name="T5" fmla="*/ 16 h 16"/>
                <a:gd name="T6" fmla="*/ 11 w 16"/>
                <a:gd name="T7" fmla="*/ 15 h 16"/>
                <a:gd name="T8" fmla="*/ 7 w 16"/>
                <a:gd name="T9" fmla="*/ 8 h 16"/>
                <a:gd name="T10" fmla="*/ 9 w 16"/>
                <a:gd name="T11" fmla="*/ 8 h 16"/>
                <a:gd name="T12" fmla="*/ 13 w 16"/>
                <a:gd name="T13" fmla="*/ 15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9" y="16"/>
                    <a:pt x="10" y="16"/>
                    <a:pt x="11" y="15"/>
                  </a:cubicBezTo>
                  <a:cubicBezTo>
                    <a:pt x="7" y="8"/>
                    <a:pt x="7" y="8"/>
                    <a:pt x="7" y="8"/>
                  </a:cubicBezTo>
                  <a:cubicBezTo>
                    <a:pt x="9" y="8"/>
                    <a:pt x="9" y="8"/>
                    <a:pt x="9" y="8"/>
                  </a:cubicBezTo>
                  <a:cubicBezTo>
                    <a:pt x="13" y="15"/>
                    <a:pt x="13" y="15"/>
                    <a:pt x="13" y="15"/>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41"/>
            <p:cNvSpPr>
              <a:spLocks/>
            </p:cNvSpPr>
            <p:nvPr userDrawn="1"/>
          </p:nvSpPr>
          <p:spPr bwMode="auto">
            <a:xfrm rot="5400000">
              <a:off x="2808818" y="1290933"/>
              <a:ext cx="64059" cy="72993"/>
            </a:xfrm>
            <a:custGeom>
              <a:avLst/>
              <a:gdLst>
                <a:gd name="T0" fmla="*/ 8 w 16"/>
                <a:gd name="T1" fmla="*/ 0 h 16"/>
                <a:gd name="T2" fmla="*/ 0 w 16"/>
                <a:gd name="T3" fmla="*/ 8 h 16"/>
                <a:gd name="T4" fmla="*/ 8 w 16"/>
                <a:gd name="T5" fmla="*/ 16 h 16"/>
                <a:gd name="T6" fmla="*/ 11 w 16"/>
                <a:gd name="T7" fmla="*/ 15 h 16"/>
                <a:gd name="T8" fmla="*/ 7 w 16"/>
                <a:gd name="T9" fmla="*/ 8 h 16"/>
                <a:gd name="T10" fmla="*/ 9 w 16"/>
                <a:gd name="T11" fmla="*/ 8 h 16"/>
                <a:gd name="T12" fmla="*/ 13 w 16"/>
                <a:gd name="T13" fmla="*/ 15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9" y="16"/>
                    <a:pt x="10" y="16"/>
                    <a:pt x="11" y="15"/>
                  </a:cubicBezTo>
                  <a:cubicBezTo>
                    <a:pt x="7" y="8"/>
                    <a:pt x="7" y="8"/>
                    <a:pt x="7" y="8"/>
                  </a:cubicBezTo>
                  <a:cubicBezTo>
                    <a:pt x="9" y="8"/>
                    <a:pt x="9" y="8"/>
                    <a:pt x="9" y="8"/>
                  </a:cubicBezTo>
                  <a:cubicBezTo>
                    <a:pt x="13" y="15"/>
                    <a:pt x="13" y="15"/>
                    <a:pt x="13" y="15"/>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41"/>
            <p:cNvSpPr>
              <a:spLocks/>
            </p:cNvSpPr>
            <p:nvPr userDrawn="1"/>
          </p:nvSpPr>
          <p:spPr bwMode="auto">
            <a:xfrm rot="5400000">
              <a:off x="2170182" y="3826405"/>
              <a:ext cx="64059" cy="72993"/>
            </a:xfrm>
            <a:custGeom>
              <a:avLst/>
              <a:gdLst>
                <a:gd name="T0" fmla="*/ 8 w 16"/>
                <a:gd name="T1" fmla="*/ 0 h 16"/>
                <a:gd name="T2" fmla="*/ 0 w 16"/>
                <a:gd name="T3" fmla="*/ 8 h 16"/>
                <a:gd name="T4" fmla="*/ 8 w 16"/>
                <a:gd name="T5" fmla="*/ 16 h 16"/>
                <a:gd name="T6" fmla="*/ 11 w 16"/>
                <a:gd name="T7" fmla="*/ 15 h 16"/>
                <a:gd name="T8" fmla="*/ 7 w 16"/>
                <a:gd name="T9" fmla="*/ 8 h 16"/>
                <a:gd name="T10" fmla="*/ 9 w 16"/>
                <a:gd name="T11" fmla="*/ 8 h 16"/>
                <a:gd name="T12" fmla="*/ 13 w 16"/>
                <a:gd name="T13" fmla="*/ 15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9" y="16"/>
                    <a:pt x="10" y="16"/>
                    <a:pt x="11" y="15"/>
                  </a:cubicBezTo>
                  <a:cubicBezTo>
                    <a:pt x="7" y="8"/>
                    <a:pt x="7" y="8"/>
                    <a:pt x="7" y="8"/>
                  </a:cubicBezTo>
                  <a:cubicBezTo>
                    <a:pt x="9" y="8"/>
                    <a:pt x="9" y="8"/>
                    <a:pt x="9" y="8"/>
                  </a:cubicBezTo>
                  <a:cubicBezTo>
                    <a:pt x="13" y="15"/>
                    <a:pt x="13" y="15"/>
                    <a:pt x="13" y="15"/>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41"/>
            <p:cNvSpPr>
              <a:spLocks/>
            </p:cNvSpPr>
            <p:nvPr userDrawn="1"/>
          </p:nvSpPr>
          <p:spPr bwMode="auto">
            <a:xfrm rot="5400000">
              <a:off x="2792071" y="5061220"/>
              <a:ext cx="64059" cy="72993"/>
            </a:xfrm>
            <a:custGeom>
              <a:avLst/>
              <a:gdLst>
                <a:gd name="T0" fmla="*/ 8 w 16"/>
                <a:gd name="T1" fmla="*/ 0 h 16"/>
                <a:gd name="T2" fmla="*/ 0 w 16"/>
                <a:gd name="T3" fmla="*/ 8 h 16"/>
                <a:gd name="T4" fmla="*/ 8 w 16"/>
                <a:gd name="T5" fmla="*/ 16 h 16"/>
                <a:gd name="T6" fmla="*/ 11 w 16"/>
                <a:gd name="T7" fmla="*/ 15 h 16"/>
                <a:gd name="T8" fmla="*/ 7 w 16"/>
                <a:gd name="T9" fmla="*/ 8 h 16"/>
                <a:gd name="T10" fmla="*/ 9 w 16"/>
                <a:gd name="T11" fmla="*/ 8 h 16"/>
                <a:gd name="T12" fmla="*/ 13 w 16"/>
                <a:gd name="T13" fmla="*/ 15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9" y="16"/>
                    <a:pt x="10" y="16"/>
                    <a:pt x="11" y="15"/>
                  </a:cubicBezTo>
                  <a:cubicBezTo>
                    <a:pt x="7" y="8"/>
                    <a:pt x="7" y="8"/>
                    <a:pt x="7" y="8"/>
                  </a:cubicBezTo>
                  <a:cubicBezTo>
                    <a:pt x="9" y="8"/>
                    <a:pt x="9" y="8"/>
                    <a:pt x="9" y="8"/>
                  </a:cubicBezTo>
                  <a:cubicBezTo>
                    <a:pt x="13" y="15"/>
                    <a:pt x="13" y="15"/>
                    <a:pt x="13" y="15"/>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41"/>
            <p:cNvSpPr>
              <a:spLocks/>
            </p:cNvSpPr>
            <p:nvPr userDrawn="1"/>
          </p:nvSpPr>
          <p:spPr bwMode="auto">
            <a:xfrm rot="5400000">
              <a:off x="8169806" y="797858"/>
              <a:ext cx="64059" cy="72993"/>
            </a:xfrm>
            <a:custGeom>
              <a:avLst/>
              <a:gdLst>
                <a:gd name="T0" fmla="*/ 8 w 16"/>
                <a:gd name="T1" fmla="*/ 0 h 16"/>
                <a:gd name="T2" fmla="*/ 0 w 16"/>
                <a:gd name="T3" fmla="*/ 8 h 16"/>
                <a:gd name="T4" fmla="*/ 8 w 16"/>
                <a:gd name="T5" fmla="*/ 16 h 16"/>
                <a:gd name="T6" fmla="*/ 11 w 16"/>
                <a:gd name="T7" fmla="*/ 15 h 16"/>
                <a:gd name="T8" fmla="*/ 7 w 16"/>
                <a:gd name="T9" fmla="*/ 8 h 16"/>
                <a:gd name="T10" fmla="*/ 9 w 16"/>
                <a:gd name="T11" fmla="*/ 8 h 16"/>
                <a:gd name="T12" fmla="*/ 13 w 16"/>
                <a:gd name="T13" fmla="*/ 15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9" y="16"/>
                    <a:pt x="10" y="16"/>
                    <a:pt x="11" y="15"/>
                  </a:cubicBezTo>
                  <a:cubicBezTo>
                    <a:pt x="7" y="8"/>
                    <a:pt x="7" y="8"/>
                    <a:pt x="7" y="8"/>
                  </a:cubicBezTo>
                  <a:cubicBezTo>
                    <a:pt x="9" y="8"/>
                    <a:pt x="9" y="8"/>
                    <a:pt x="9" y="8"/>
                  </a:cubicBezTo>
                  <a:cubicBezTo>
                    <a:pt x="13" y="15"/>
                    <a:pt x="13" y="15"/>
                    <a:pt x="13" y="15"/>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41"/>
            <p:cNvSpPr>
              <a:spLocks/>
            </p:cNvSpPr>
            <p:nvPr userDrawn="1"/>
          </p:nvSpPr>
          <p:spPr bwMode="auto">
            <a:xfrm rot="5400000">
              <a:off x="9397670" y="3154435"/>
              <a:ext cx="64059" cy="72993"/>
            </a:xfrm>
            <a:custGeom>
              <a:avLst/>
              <a:gdLst>
                <a:gd name="T0" fmla="*/ 8 w 16"/>
                <a:gd name="T1" fmla="*/ 0 h 16"/>
                <a:gd name="T2" fmla="*/ 0 w 16"/>
                <a:gd name="T3" fmla="*/ 8 h 16"/>
                <a:gd name="T4" fmla="*/ 8 w 16"/>
                <a:gd name="T5" fmla="*/ 16 h 16"/>
                <a:gd name="T6" fmla="*/ 11 w 16"/>
                <a:gd name="T7" fmla="*/ 15 h 16"/>
                <a:gd name="T8" fmla="*/ 7 w 16"/>
                <a:gd name="T9" fmla="*/ 8 h 16"/>
                <a:gd name="T10" fmla="*/ 9 w 16"/>
                <a:gd name="T11" fmla="*/ 8 h 16"/>
                <a:gd name="T12" fmla="*/ 13 w 16"/>
                <a:gd name="T13" fmla="*/ 15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9" y="16"/>
                    <a:pt x="10" y="16"/>
                    <a:pt x="11" y="15"/>
                  </a:cubicBezTo>
                  <a:cubicBezTo>
                    <a:pt x="7" y="8"/>
                    <a:pt x="7" y="8"/>
                    <a:pt x="7" y="8"/>
                  </a:cubicBezTo>
                  <a:cubicBezTo>
                    <a:pt x="9" y="8"/>
                    <a:pt x="9" y="8"/>
                    <a:pt x="9" y="8"/>
                  </a:cubicBezTo>
                  <a:cubicBezTo>
                    <a:pt x="13" y="15"/>
                    <a:pt x="13" y="15"/>
                    <a:pt x="13" y="15"/>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41"/>
            <p:cNvSpPr>
              <a:spLocks/>
            </p:cNvSpPr>
            <p:nvPr userDrawn="1"/>
          </p:nvSpPr>
          <p:spPr bwMode="auto">
            <a:xfrm rot="5400000">
              <a:off x="9051264" y="4472891"/>
              <a:ext cx="64059" cy="72993"/>
            </a:xfrm>
            <a:custGeom>
              <a:avLst/>
              <a:gdLst>
                <a:gd name="T0" fmla="*/ 8 w 16"/>
                <a:gd name="T1" fmla="*/ 0 h 16"/>
                <a:gd name="T2" fmla="*/ 0 w 16"/>
                <a:gd name="T3" fmla="*/ 8 h 16"/>
                <a:gd name="T4" fmla="*/ 8 w 16"/>
                <a:gd name="T5" fmla="*/ 16 h 16"/>
                <a:gd name="T6" fmla="*/ 11 w 16"/>
                <a:gd name="T7" fmla="*/ 15 h 16"/>
                <a:gd name="T8" fmla="*/ 7 w 16"/>
                <a:gd name="T9" fmla="*/ 8 h 16"/>
                <a:gd name="T10" fmla="*/ 9 w 16"/>
                <a:gd name="T11" fmla="*/ 8 h 16"/>
                <a:gd name="T12" fmla="*/ 13 w 16"/>
                <a:gd name="T13" fmla="*/ 15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9" y="16"/>
                    <a:pt x="10" y="16"/>
                    <a:pt x="11" y="15"/>
                  </a:cubicBezTo>
                  <a:cubicBezTo>
                    <a:pt x="7" y="8"/>
                    <a:pt x="7" y="8"/>
                    <a:pt x="7" y="8"/>
                  </a:cubicBezTo>
                  <a:cubicBezTo>
                    <a:pt x="9" y="8"/>
                    <a:pt x="9" y="8"/>
                    <a:pt x="9" y="8"/>
                  </a:cubicBezTo>
                  <a:cubicBezTo>
                    <a:pt x="13" y="15"/>
                    <a:pt x="13" y="15"/>
                    <a:pt x="13" y="15"/>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1" name="Group 4"/>
          <p:cNvGrpSpPr>
            <a:grpSpLocks noChangeAspect="1"/>
          </p:cNvGrpSpPr>
          <p:nvPr userDrawn="1"/>
        </p:nvGrpSpPr>
        <p:grpSpPr bwMode="auto">
          <a:xfrm>
            <a:off x="2941710" y="465571"/>
            <a:ext cx="5510068" cy="5469659"/>
            <a:chOff x="1931" y="263"/>
            <a:chExt cx="3818" cy="3790"/>
          </a:xfrm>
          <a:solidFill>
            <a:schemeClr val="bg1"/>
          </a:solidFill>
        </p:grpSpPr>
        <p:sp>
          <p:nvSpPr>
            <p:cNvPr id="162" name="Freeform 5"/>
            <p:cNvSpPr>
              <a:spLocks noEditPoints="1"/>
            </p:cNvSpPr>
            <p:nvPr/>
          </p:nvSpPr>
          <p:spPr bwMode="auto">
            <a:xfrm>
              <a:off x="1948" y="279"/>
              <a:ext cx="3784" cy="3759"/>
            </a:xfrm>
            <a:custGeom>
              <a:avLst/>
              <a:gdLst>
                <a:gd name="T0" fmla="*/ 641 w 1594"/>
                <a:gd name="T1" fmla="*/ 1579 h 1583"/>
                <a:gd name="T2" fmla="*/ 641 w 1594"/>
                <a:gd name="T3" fmla="*/ 1583 h 1583"/>
                <a:gd name="T4" fmla="*/ 957 w 1594"/>
                <a:gd name="T5" fmla="*/ 1581 h 1583"/>
                <a:gd name="T6" fmla="*/ 333 w 1594"/>
                <a:gd name="T7" fmla="*/ 1447 h 1583"/>
                <a:gd name="T8" fmla="*/ 625 w 1594"/>
                <a:gd name="T9" fmla="*/ 1581 h 1583"/>
                <a:gd name="T10" fmla="*/ 333 w 1594"/>
                <a:gd name="T11" fmla="*/ 1447 h 1583"/>
                <a:gd name="T12" fmla="*/ 971 w 1594"/>
                <a:gd name="T13" fmla="*/ 1576 h 1583"/>
                <a:gd name="T14" fmla="*/ 1263 w 1594"/>
                <a:gd name="T15" fmla="*/ 1450 h 1583"/>
                <a:gd name="T16" fmla="*/ 1484 w 1594"/>
                <a:gd name="T17" fmla="*/ 1203 h 1583"/>
                <a:gd name="T18" fmla="*/ 1275 w 1594"/>
                <a:gd name="T19" fmla="*/ 1440 h 1583"/>
                <a:gd name="T20" fmla="*/ 1484 w 1594"/>
                <a:gd name="T21" fmla="*/ 1203 h 1583"/>
                <a:gd name="T22" fmla="*/ 106 w 1594"/>
                <a:gd name="T23" fmla="*/ 1205 h 1583"/>
                <a:gd name="T24" fmla="*/ 322 w 1594"/>
                <a:gd name="T25" fmla="*/ 1438 h 1583"/>
                <a:gd name="T26" fmla="*/ 1589 w 1594"/>
                <a:gd name="T27" fmla="*/ 888 h 1583"/>
                <a:gd name="T28" fmla="*/ 1495 w 1594"/>
                <a:gd name="T29" fmla="*/ 1191 h 1583"/>
                <a:gd name="T30" fmla="*/ 1589 w 1594"/>
                <a:gd name="T31" fmla="*/ 888 h 1583"/>
                <a:gd name="T32" fmla="*/ 1 w 1594"/>
                <a:gd name="T33" fmla="*/ 889 h 1583"/>
                <a:gd name="T34" fmla="*/ 103 w 1594"/>
                <a:gd name="T35" fmla="*/ 1189 h 1583"/>
                <a:gd name="T36" fmla="*/ 34 w 1594"/>
                <a:gd name="T37" fmla="*/ 560 h 1583"/>
                <a:gd name="T38" fmla="*/ 1 w 1594"/>
                <a:gd name="T39" fmla="*/ 873 h 1583"/>
                <a:gd name="T40" fmla="*/ 37 w 1594"/>
                <a:gd name="T41" fmla="*/ 561 h 1583"/>
                <a:gd name="T42" fmla="*/ 34 w 1594"/>
                <a:gd name="T43" fmla="*/ 560 h 1583"/>
                <a:gd name="T44" fmla="*/ 1557 w 1594"/>
                <a:gd name="T45" fmla="*/ 561 h 1583"/>
                <a:gd name="T46" fmla="*/ 1590 w 1594"/>
                <a:gd name="T47" fmla="*/ 874 h 1583"/>
                <a:gd name="T48" fmla="*/ 1594 w 1594"/>
                <a:gd name="T49" fmla="*/ 873 h 1583"/>
                <a:gd name="T50" fmla="*/ 1398 w 1594"/>
                <a:gd name="T51" fmla="*/ 271 h 1583"/>
                <a:gd name="T52" fmla="*/ 1552 w 1594"/>
                <a:gd name="T53" fmla="*/ 547 h 1583"/>
                <a:gd name="T54" fmla="*/ 1398 w 1594"/>
                <a:gd name="T55" fmla="*/ 271 h 1583"/>
                <a:gd name="T56" fmla="*/ 38 w 1594"/>
                <a:gd name="T57" fmla="*/ 545 h 1583"/>
                <a:gd name="T58" fmla="*/ 200 w 1594"/>
                <a:gd name="T59" fmla="*/ 273 h 1583"/>
                <a:gd name="T60" fmla="*/ 465 w 1594"/>
                <a:gd name="T61" fmla="*/ 71 h 1583"/>
                <a:gd name="T62" fmla="*/ 209 w 1594"/>
                <a:gd name="T63" fmla="*/ 263 h 1583"/>
                <a:gd name="T64" fmla="*/ 465 w 1594"/>
                <a:gd name="T65" fmla="*/ 71 h 1583"/>
                <a:gd name="T66" fmla="*/ 1127 w 1594"/>
                <a:gd name="T67" fmla="*/ 75 h 1583"/>
                <a:gd name="T68" fmla="*/ 1387 w 1594"/>
                <a:gd name="T69" fmla="*/ 259 h 1583"/>
                <a:gd name="T70" fmla="*/ 789 w 1594"/>
                <a:gd name="T71" fmla="*/ 0 h 1583"/>
                <a:gd name="T72" fmla="*/ 481 w 1594"/>
                <a:gd name="T73" fmla="*/ 69 h 1583"/>
                <a:gd name="T74" fmla="*/ 789 w 1594"/>
                <a:gd name="T75" fmla="*/ 4 h 1583"/>
                <a:gd name="T76" fmla="*/ 789 w 1594"/>
                <a:gd name="T77" fmla="*/ 0 h 1583"/>
                <a:gd name="T78" fmla="*/ 805 w 1594"/>
                <a:gd name="T79" fmla="*/ 1 h 1583"/>
                <a:gd name="T80" fmla="*/ 1113 w 1594"/>
                <a:gd name="T81" fmla="*/ 69 h 1583"/>
                <a:gd name="T82" fmla="*/ 1114 w 1594"/>
                <a:gd name="T83" fmla="*/ 65 h 1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94" h="1583">
                  <a:moveTo>
                    <a:pt x="957" y="1579"/>
                  </a:moveTo>
                  <a:cubicBezTo>
                    <a:pt x="641" y="1579"/>
                    <a:pt x="641" y="1579"/>
                    <a:pt x="641" y="1579"/>
                  </a:cubicBezTo>
                  <a:cubicBezTo>
                    <a:pt x="641" y="1580"/>
                    <a:pt x="641" y="1580"/>
                    <a:pt x="641" y="1581"/>
                  </a:cubicBezTo>
                  <a:cubicBezTo>
                    <a:pt x="641" y="1582"/>
                    <a:pt x="641" y="1582"/>
                    <a:pt x="641" y="1583"/>
                  </a:cubicBezTo>
                  <a:cubicBezTo>
                    <a:pt x="957" y="1583"/>
                    <a:pt x="957" y="1583"/>
                    <a:pt x="957" y="1583"/>
                  </a:cubicBezTo>
                  <a:cubicBezTo>
                    <a:pt x="957" y="1582"/>
                    <a:pt x="957" y="1582"/>
                    <a:pt x="957" y="1581"/>
                  </a:cubicBezTo>
                  <a:cubicBezTo>
                    <a:pt x="957" y="1580"/>
                    <a:pt x="957" y="1580"/>
                    <a:pt x="957" y="1579"/>
                  </a:cubicBezTo>
                  <a:moveTo>
                    <a:pt x="333" y="1447"/>
                  </a:moveTo>
                  <a:cubicBezTo>
                    <a:pt x="332" y="1448"/>
                    <a:pt x="332" y="1449"/>
                    <a:pt x="331" y="1450"/>
                  </a:cubicBezTo>
                  <a:cubicBezTo>
                    <a:pt x="625" y="1581"/>
                    <a:pt x="625" y="1581"/>
                    <a:pt x="625" y="1581"/>
                  </a:cubicBezTo>
                  <a:cubicBezTo>
                    <a:pt x="625" y="1579"/>
                    <a:pt x="625" y="1578"/>
                    <a:pt x="626" y="1577"/>
                  </a:cubicBezTo>
                  <a:cubicBezTo>
                    <a:pt x="333" y="1447"/>
                    <a:pt x="333" y="1447"/>
                    <a:pt x="333" y="1447"/>
                  </a:cubicBezTo>
                  <a:moveTo>
                    <a:pt x="1261" y="1447"/>
                  </a:moveTo>
                  <a:cubicBezTo>
                    <a:pt x="971" y="1576"/>
                    <a:pt x="971" y="1576"/>
                    <a:pt x="971" y="1576"/>
                  </a:cubicBezTo>
                  <a:cubicBezTo>
                    <a:pt x="972" y="1576"/>
                    <a:pt x="972" y="1578"/>
                    <a:pt x="973" y="1579"/>
                  </a:cubicBezTo>
                  <a:cubicBezTo>
                    <a:pt x="1263" y="1450"/>
                    <a:pt x="1263" y="1450"/>
                    <a:pt x="1263" y="1450"/>
                  </a:cubicBezTo>
                  <a:cubicBezTo>
                    <a:pt x="1262" y="1449"/>
                    <a:pt x="1262" y="1448"/>
                    <a:pt x="1261" y="1447"/>
                  </a:cubicBezTo>
                  <a:moveTo>
                    <a:pt x="1484" y="1203"/>
                  </a:moveTo>
                  <a:cubicBezTo>
                    <a:pt x="1272" y="1438"/>
                    <a:pt x="1272" y="1438"/>
                    <a:pt x="1272" y="1438"/>
                  </a:cubicBezTo>
                  <a:cubicBezTo>
                    <a:pt x="1274" y="1438"/>
                    <a:pt x="1275" y="1439"/>
                    <a:pt x="1275" y="1440"/>
                  </a:cubicBezTo>
                  <a:cubicBezTo>
                    <a:pt x="1488" y="1205"/>
                    <a:pt x="1488" y="1205"/>
                    <a:pt x="1488" y="1205"/>
                  </a:cubicBezTo>
                  <a:cubicBezTo>
                    <a:pt x="1487" y="1205"/>
                    <a:pt x="1485" y="1204"/>
                    <a:pt x="1484" y="1203"/>
                  </a:cubicBezTo>
                  <a:moveTo>
                    <a:pt x="110" y="1203"/>
                  </a:moveTo>
                  <a:cubicBezTo>
                    <a:pt x="109" y="1204"/>
                    <a:pt x="108" y="1205"/>
                    <a:pt x="106" y="1205"/>
                  </a:cubicBezTo>
                  <a:cubicBezTo>
                    <a:pt x="319" y="1440"/>
                    <a:pt x="319" y="1440"/>
                    <a:pt x="319" y="1440"/>
                  </a:cubicBezTo>
                  <a:cubicBezTo>
                    <a:pt x="319" y="1439"/>
                    <a:pt x="320" y="1438"/>
                    <a:pt x="322" y="1438"/>
                  </a:cubicBezTo>
                  <a:cubicBezTo>
                    <a:pt x="110" y="1203"/>
                    <a:pt x="110" y="1203"/>
                    <a:pt x="110" y="1203"/>
                  </a:cubicBezTo>
                  <a:moveTo>
                    <a:pt x="1589" y="888"/>
                  </a:moveTo>
                  <a:cubicBezTo>
                    <a:pt x="1491" y="1189"/>
                    <a:pt x="1491" y="1189"/>
                    <a:pt x="1491" y="1189"/>
                  </a:cubicBezTo>
                  <a:cubicBezTo>
                    <a:pt x="1493" y="1190"/>
                    <a:pt x="1494" y="1190"/>
                    <a:pt x="1495" y="1191"/>
                  </a:cubicBezTo>
                  <a:cubicBezTo>
                    <a:pt x="1593" y="889"/>
                    <a:pt x="1593" y="889"/>
                    <a:pt x="1593" y="889"/>
                  </a:cubicBezTo>
                  <a:cubicBezTo>
                    <a:pt x="1592" y="889"/>
                    <a:pt x="1590" y="889"/>
                    <a:pt x="1589" y="888"/>
                  </a:cubicBezTo>
                  <a:moveTo>
                    <a:pt x="5" y="888"/>
                  </a:moveTo>
                  <a:cubicBezTo>
                    <a:pt x="4" y="889"/>
                    <a:pt x="2" y="889"/>
                    <a:pt x="1" y="889"/>
                  </a:cubicBezTo>
                  <a:cubicBezTo>
                    <a:pt x="99" y="1191"/>
                    <a:pt x="99" y="1191"/>
                    <a:pt x="99" y="1191"/>
                  </a:cubicBezTo>
                  <a:cubicBezTo>
                    <a:pt x="100" y="1190"/>
                    <a:pt x="102" y="1190"/>
                    <a:pt x="103" y="1189"/>
                  </a:cubicBezTo>
                  <a:cubicBezTo>
                    <a:pt x="5" y="888"/>
                    <a:pt x="5" y="888"/>
                    <a:pt x="5" y="888"/>
                  </a:cubicBezTo>
                  <a:moveTo>
                    <a:pt x="34" y="560"/>
                  </a:moveTo>
                  <a:cubicBezTo>
                    <a:pt x="0" y="873"/>
                    <a:pt x="0" y="873"/>
                    <a:pt x="0" y="873"/>
                  </a:cubicBezTo>
                  <a:cubicBezTo>
                    <a:pt x="1" y="873"/>
                    <a:pt x="1" y="873"/>
                    <a:pt x="1" y="873"/>
                  </a:cubicBezTo>
                  <a:cubicBezTo>
                    <a:pt x="2" y="873"/>
                    <a:pt x="3" y="873"/>
                    <a:pt x="4" y="874"/>
                  </a:cubicBezTo>
                  <a:cubicBezTo>
                    <a:pt x="37" y="561"/>
                    <a:pt x="37" y="561"/>
                    <a:pt x="37" y="561"/>
                  </a:cubicBezTo>
                  <a:cubicBezTo>
                    <a:pt x="37" y="561"/>
                    <a:pt x="37" y="561"/>
                    <a:pt x="37" y="561"/>
                  </a:cubicBezTo>
                  <a:cubicBezTo>
                    <a:pt x="36" y="561"/>
                    <a:pt x="35" y="561"/>
                    <a:pt x="34" y="560"/>
                  </a:cubicBezTo>
                  <a:moveTo>
                    <a:pt x="1561" y="560"/>
                  </a:moveTo>
                  <a:cubicBezTo>
                    <a:pt x="1560" y="561"/>
                    <a:pt x="1558" y="561"/>
                    <a:pt x="1557" y="561"/>
                  </a:cubicBezTo>
                  <a:cubicBezTo>
                    <a:pt x="1557" y="561"/>
                    <a:pt x="1557" y="561"/>
                    <a:pt x="1557" y="561"/>
                  </a:cubicBezTo>
                  <a:cubicBezTo>
                    <a:pt x="1590" y="874"/>
                    <a:pt x="1590" y="874"/>
                    <a:pt x="1590" y="874"/>
                  </a:cubicBezTo>
                  <a:cubicBezTo>
                    <a:pt x="1591" y="873"/>
                    <a:pt x="1592" y="873"/>
                    <a:pt x="1593" y="873"/>
                  </a:cubicBezTo>
                  <a:cubicBezTo>
                    <a:pt x="1593" y="873"/>
                    <a:pt x="1593" y="873"/>
                    <a:pt x="1594" y="873"/>
                  </a:cubicBezTo>
                  <a:cubicBezTo>
                    <a:pt x="1561" y="560"/>
                    <a:pt x="1561" y="560"/>
                    <a:pt x="1561" y="560"/>
                  </a:cubicBezTo>
                  <a:moveTo>
                    <a:pt x="1398" y="271"/>
                  </a:moveTo>
                  <a:cubicBezTo>
                    <a:pt x="1397" y="272"/>
                    <a:pt x="1395" y="273"/>
                    <a:pt x="1394" y="273"/>
                  </a:cubicBezTo>
                  <a:cubicBezTo>
                    <a:pt x="1552" y="547"/>
                    <a:pt x="1552" y="547"/>
                    <a:pt x="1552" y="547"/>
                  </a:cubicBezTo>
                  <a:cubicBezTo>
                    <a:pt x="1553" y="546"/>
                    <a:pt x="1554" y="545"/>
                    <a:pt x="1556" y="545"/>
                  </a:cubicBezTo>
                  <a:cubicBezTo>
                    <a:pt x="1398" y="271"/>
                    <a:pt x="1398" y="271"/>
                    <a:pt x="1398" y="271"/>
                  </a:cubicBezTo>
                  <a:moveTo>
                    <a:pt x="196" y="271"/>
                  </a:moveTo>
                  <a:cubicBezTo>
                    <a:pt x="38" y="545"/>
                    <a:pt x="38" y="545"/>
                    <a:pt x="38" y="545"/>
                  </a:cubicBezTo>
                  <a:cubicBezTo>
                    <a:pt x="40" y="545"/>
                    <a:pt x="41" y="546"/>
                    <a:pt x="42" y="547"/>
                  </a:cubicBezTo>
                  <a:cubicBezTo>
                    <a:pt x="200" y="273"/>
                    <a:pt x="200" y="273"/>
                    <a:pt x="200" y="273"/>
                  </a:cubicBezTo>
                  <a:cubicBezTo>
                    <a:pt x="199" y="273"/>
                    <a:pt x="197" y="272"/>
                    <a:pt x="196" y="271"/>
                  </a:cubicBezTo>
                  <a:moveTo>
                    <a:pt x="465" y="71"/>
                  </a:moveTo>
                  <a:cubicBezTo>
                    <a:pt x="207" y="259"/>
                    <a:pt x="207" y="259"/>
                    <a:pt x="207" y="259"/>
                  </a:cubicBezTo>
                  <a:cubicBezTo>
                    <a:pt x="208" y="260"/>
                    <a:pt x="208" y="261"/>
                    <a:pt x="209" y="263"/>
                  </a:cubicBezTo>
                  <a:cubicBezTo>
                    <a:pt x="467" y="75"/>
                    <a:pt x="467" y="75"/>
                    <a:pt x="467" y="75"/>
                  </a:cubicBezTo>
                  <a:cubicBezTo>
                    <a:pt x="466" y="74"/>
                    <a:pt x="466" y="73"/>
                    <a:pt x="465" y="71"/>
                  </a:cubicBezTo>
                  <a:moveTo>
                    <a:pt x="1129" y="71"/>
                  </a:moveTo>
                  <a:cubicBezTo>
                    <a:pt x="1128" y="73"/>
                    <a:pt x="1128" y="74"/>
                    <a:pt x="1127" y="75"/>
                  </a:cubicBezTo>
                  <a:cubicBezTo>
                    <a:pt x="1385" y="263"/>
                    <a:pt x="1385" y="263"/>
                    <a:pt x="1385" y="263"/>
                  </a:cubicBezTo>
                  <a:cubicBezTo>
                    <a:pt x="1386" y="261"/>
                    <a:pt x="1386" y="260"/>
                    <a:pt x="1387" y="259"/>
                  </a:cubicBezTo>
                  <a:cubicBezTo>
                    <a:pt x="1129" y="71"/>
                    <a:pt x="1129" y="71"/>
                    <a:pt x="1129" y="71"/>
                  </a:cubicBezTo>
                  <a:moveTo>
                    <a:pt x="789" y="0"/>
                  </a:moveTo>
                  <a:cubicBezTo>
                    <a:pt x="480" y="65"/>
                    <a:pt x="480" y="65"/>
                    <a:pt x="480" y="65"/>
                  </a:cubicBezTo>
                  <a:cubicBezTo>
                    <a:pt x="481" y="66"/>
                    <a:pt x="481" y="68"/>
                    <a:pt x="481" y="69"/>
                  </a:cubicBezTo>
                  <a:cubicBezTo>
                    <a:pt x="481" y="69"/>
                    <a:pt x="481" y="69"/>
                    <a:pt x="481" y="69"/>
                  </a:cubicBezTo>
                  <a:cubicBezTo>
                    <a:pt x="789" y="4"/>
                    <a:pt x="789" y="4"/>
                    <a:pt x="789" y="4"/>
                  </a:cubicBezTo>
                  <a:cubicBezTo>
                    <a:pt x="789" y="3"/>
                    <a:pt x="789" y="2"/>
                    <a:pt x="789" y="1"/>
                  </a:cubicBezTo>
                  <a:cubicBezTo>
                    <a:pt x="789" y="1"/>
                    <a:pt x="789" y="0"/>
                    <a:pt x="789" y="0"/>
                  </a:cubicBezTo>
                  <a:moveTo>
                    <a:pt x="805" y="0"/>
                  </a:moveTo>
                  <a:cubicBezTo>
                    <a:pt x="805" y="0"/>
                    <a:pt x="805" y="1"/>
                    <a:pt x="805" y="1"/>
                  </a:cubicBezTo>
                  <a:cubicBezTo>
                    <a:pt x="805" y="2"/>
                    <a:pt x="805" y="3"/>
                    <a:pt x="805" y="4"/>
                  </a:cubicBezTo>
                  <a:cubicBezTo>
                    <a:pt x="1113" y="69"/>
                    <a:pt x="1113" y="69"/>
                    <a:pt x="1113" y="69"/>
                  </a:cubicBezTo>
                  <a:cubicBezTo>
                    <a:pt x="1113" y="69"/>
                    <a:pt x="1113" y="69"/>
                    <a:pt x="1113" y="69"/>
                  </a:cubicBezTo>
                  <a:cubicBezTo>
                    <a:pt x="1113" y="68"/>
                    <a:pt x="1113" y="66"/>
                    <a:pt x="1114" y="65"/>
                  </a:cubicBezTo>
                  <a:cubicBezTo>
                    <a:pt x="805" y="0"/>
                    <a:pt x="805" y="0"/>
                    <a:pt x="80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6"/>
            <p:cNvSpPr>
              <a:spLocks noEditPoints="1"/>
            </p:cNvSpPr>
            <p:nvPr/>
          </p:nvSpPr>
          <p:spPr bwMode="auto">
            <a:xfrm>
              <a:off x="2420" y="742"/>
              <a:ext cx="2840" cy="2826"/>
            </a:xfrm>
            <a:custGeom>
              <a:avLst/>
              <a:gdLst>
                <a:gd name="T0" fmla="*/ 605 w 1196"/>
                <a:gd name="T1" fmla="*/ 1186 h 1190"/>
                <a:gd name="T2" fmla="*/ 606 w 1196"/>
                <a:gd name="T3" fmla="*/ 1190 h 1190"/>
                <a:gd name="T4" fmla="*/ 834 w 1196"/>
                <a:gd name="T5" fmla="*/ 1138 h 1190"/>
                <a:gd name="T6" fmla="*/ 362 w 1196"/>
                <a:gd name="T7" fmla="*/ 1138 h 1190"/>
                <a:gd name="T8" fmla="*/ 361 w 1196"/>
                <a:gd name="T9" fmla="*/ 1142 h 1190"/>
                <a:gd name="T10" fmla="*/ 590 w 1196"/>
                <a:gd name="T11" fmla="*/ 1190 h 1190"/>
                <a:gd name="T12" fmla="*/ 362 w 1196"/>
                <a:gd name="T13" fmla="*/ 1138 h 1190"/>
                <a:gd name="T14" fmla="*/ 847 w 1196"/>
                <a:gd name="T15" fmla="*/ 1132 h 1190"/>
                <a:gd name="T16" fmla="*/ 1039 w 1196"/>
                <a:gd name="T17" fmla="*/ 997 h 1190"/>
                <a:gd name="T18" fmla="*/ 157 w 1196"/>
                <a:gd name="T19" fmla="*/ 993 h 1190"/>
                <a:gd name="T20" fmla="*/ 347 w 1196"/>
                <a:gd name="T21" fmla="*/ 1135 h 1190"/>
                <a:gd name="T22" fmla="*/ 157 w 1196"/>
                <a:gd name="T23" fmla="*/ 993 h 1190"/>
                <a:gd name="T24" fmla="*/ 1046 w 1196"/>
                <a:gd name="T25" fmla="*/ 983 h 1190"/>
                <a:gd name="T26" fmla="*/ 1167 w 1196"/>
                <a:gd name="T27" fmla="*/ 782 h 1190"/>
                <a:gd name="T28" fmla="*/ 32 w 1196"/>
                <a:gd name="T29" fmla="*/ 779 h 1190"/>
                <a:gd name="T30" fmla="*/ 145 w 1196"/>
                <a:gd name="T31" fmla="*/ 984 h 1190"/>
                <a:gd name="T32" fmla="*/ 32 w 1196"/>
                <a:gd name="T33" fmla="*/ 779 h 1190"/>
                <a:gd name="T34" fmla="*/ 24 w 1196"/>
                <a:gd name="T35" fmla="*/ 766 h 1190"/>
                <a:gd name="T36" fmla="*/ 28 w 1196"/>
                <a:gd name="T37" fmla="*/ 766 h 1190"/>
                <a:gd name="T38" fmla="*/ 2 w 1196"/>
                <a:gd name="T39" fmla="*/ 534 h 1190"/>
                <a:gd name="T40" fmla="*/ 1196 w 1196"/>
                <a:gd name="T41" fmla="*/ 534 h 1190"/>
                <a:gd name="T42" fmla="*/ 1192 w 1196"/>
                <a:gd name="T43" fmla="*/ 534 h 1190"/>
                <a:gd name="T44" fmla="*/ 1170 w 1196"/>
                <a:gd name="T45" fmla="*/ 766 h 1190"/>
                <a:gd name="T46" fmla="*/ 1196 w 1196"/>
                <a:gd name="T47" fmla="*/ 534 h 1190"/>
                <a:gd name="T48" fmla="*/ 1118 w 1196"/>
                <a:gd name="T49" fmla="*/ 298 h 1190"/>
                <a:gd name="T50" fmla="*/ 1194 w 1196"/>
                <a:gd name="T51" fmla="*/ 518 h 1190"/>
                <a:gd name="T52" fmla="*/ 74 w 1196"/>
                <a:gd name="T53" fmla="*/ 297 h 1190"/>
                <a:gd name="T54" fmla="*/ 6 w 1196"/>
                <a:gd name="T55" fmla="*/ 519 h 1190"/>
                <a:gd name="T56" fmla="*/ 74 w 1196"/>
                <a:gd name="T57" fmla="*/ 297 h 1190"/>
                <a:gd name="T58" fmla="*/ 82 w 1196"/>
                <a:gd name="T59" fmla="*/ 283 h 1190"/>
                <a:gd name="T60" fmla="*/ 241 w 1196"/>
                <a:gd name="T61" fmla="*/ 112 h 1190"/>
                <a:gd name="T62" fmla="*/ 956 w 1196"/>
                <a:gd name="T63" fmla="*/ 107 h 1190"/>
                <a:gd name="T64" fmla="*/ 1111 w 1196"/>
                <a:gd name="T65" fmla="*/ 286 h 1190"/>
                <a:gd name="T66" fmla="*/ 956 w 1196"/>
                <a:gd name="T67" fmla="*/ 107 h 1190"/>
                <a:gd name="T68" fmla="*/ 251 w 1196"/>
                <a:gd name="T69" fmla="*/ 99 h 1190"/>
                <a:gd name="T70" fmla="*/ 468 w 1196"/>
                <a:gd name="T71" fmla="*/ 7 h 1190"/>
                <a:gd name="T72" fmla="*/ 730 w 1196"/>
                <a:gd name="T73" fmla="*/ 3 h 1190"/>
                <a:gd name="T74" fmla="*/ 942 w 1196"/>
                <a:gd name="T75" fmla="*/ 102 h 1190"/>
                <a:gd name="T76" fmla="*/ 943 w 1196"/>
                <a:gd name="T77" fmla="*/ 98 h 1190"/>
                <a:gd name="T78" fmla="*/ 482 w 1196"/>
                <a:gd name="T79" fmla="*/ 0 h 1190"/>
                <a:gd name="T80" fmla="*/ 482 w 1196"/>
                <a:gd name="T81" fmla="*/ 4 h 1190"/>
                <a:gd name="T82" fmla="*/ 714 w 1196"/>
                <a:gd name="T83" fmla="*/ 2 h 1190"/>
                <a:gd name="T84" fmla="*/ 482 w 1196"/>
                <a:gd name="T85" fmla="*/ 0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6" h="1190">
                  <a:moveTo>
                    <a:pt x="834" y="1138"/>
                  </a:moveTo>
                  <a:cubicBezTo>
                    <a:pt x="605" y="1186"/>
                    <a:pt x="605" y="1186"/>
                    <a:pt x="605" y="1186"/>
                  </a:cubicBezTo>
                  <a:cubicBezTo>
                    <a:pt x="606" y="1188"/>
                    <a:pt x="606" y="1189"/>
                    <a:pt x="606" y="1190"/>
                  </a:cubicBezTo>
                  <a:cubicBezTo>
                    <a:pt x="606" y="1190"/>
                    <a:pt x="606" y="1190"/>
                    <a:pt x="606" y="1190"/>
                  </a:cubicBezTo>
                  <a:cubicBezTo>
                    <a:pt x="835" y="1142"/>
                    <a:pt x="835" y="1142"/>
                    <a:pt x="835" y="1142"/>
                  </a:cubicBezTo>
                  <a:cubicBezTo>
                    <a:pt x="834" y="1141"/>
                    <a:pt x="834" y="1139"/>
                    <a:pt x="834" y="1138"/>
                  </a:cubicBezTo>
                  <a:cubicBezTo>
                    <a:pt x="834" y="1138"/>
                    <a:pt x="834" y="1138"/>
                    <a:pt x="834" y="1138"/>
                  </a:cubicBezTo>
                  <a:moveTo>
                    <a:pt x="362" y="1138"/>
                  </a:moveTo>
                  <a:cubicBezTo>
                    <a:pt x="362" y="1138"/>
                    <a:pt x="362" y="1138"/>
                    <a:pt x="362" y="1138"/>
                  </a:cubicBezTo>
                  <a:cubicBezTo>
                    <a:pt x="362" y="1139"/>
                    <a:pt x="362" y="1141"/>
                    <a:pt x="361" y="1142"/>
                  </a:cubicBezTo>
                  <a:cubicBezTo>
                    <a:pt x="590" y="1190"/>
                    <a:pt x="590" y="1190"/>
                    <a:pt x="590" y="1190"/>
                  </a:cubicBezTo>
                  <a:cubicBezTo>
                    <a:pt x="590" y="1190"/>
                    <a:pt x="590" y="1190"/>
                    <a:pt x="590" y="1190"/>
                  </a:cubicBezTo>
                  <a:cubicBezTo>
                    <a:pt x="590" y="1189"/>
                    <a:pt x="590" y="1188"/>
                    <a:pt x="591" y="1186"/>
                  </a:cubicBezTo>
                  <a:cubicBezTo>
                    <a:pt x="362" y="1138"/>
                    <a:pt x="362" y="1138"/>
                    <a:pt x="362" y="1138"/>
                  </a:cubicBezTo>
                  <a:moveTo>
                    <a:pt x="1036" y="995"/>
                  </a:moveTo>
                  <a:cubicBezTo>
                    <a:pt x="847" y="1132"/>
                    <a:pt x="847" y="1132"/>
                    <a:pt x="847" y="1132"/>
                  </a:cubicBezTo>
                  <a:cubicBezTo>
                    <a:pt x="848" y="1133"/>
                    <a:pt x="849" y="1134"/>
                    <a:pt x="849" y="1135"/>
                  </a:cubicBezTo>
                  <a:cubicBezTo>
                    <a:pt x="1039" y="997"/>
                    <a:pt x="1039" y="997"/>
                    <a:pt x="1039" y="997"/>
                  </a:cubicBezTo>
                  <a:cubicBezTo>
                    <a:pt x="1038" y="997"/>
                    <a:pt x="1037" y="996"/>
                    <a:pt x="1036" y="995"/>
                  </a:cubicBezTo>
                  <a:moveTo>
                    <a:pt x="157" y="993"/>
                  </a:moveTo>
                  <a:cubicBezTo>
                    <a:pt x="157" y="994"/>
                    <a:pt x="156" y="995"/>
                    <a:pt x="155" y="996"/>
                  </a:cubicBezTo>
                  <a:cubicBezTo>
                    <a:pt x="347" y="1135"/>
                    <a:pt x="347" y="1135"/>
                    <a:pt x="347" y="1135"/>
                  </a:cubicBezTo>
                  <a:cubicBezTo>
                    <a:pt x="347" y="1134"/>
                    <a:pt x="348" y="1133"/>
                    <a:pt x="349" y="1132"/>
                  </a:cubicBezTo>
                  <a:cubicBezTo>
                    <a:pt x="157" y="993"/>
                    <a:pt x="157" y="993"/>
                    <a:pt x="157" y="993"/>
                  </a:cubicBezTo>
                  <a:moveTo>
                    <a:pt x="1164" y="779"/>
                  </a:moveTo>
                  <a:cubicBezTo>
                    <a:pt x="1046" y="983"/>
                    <a:pt x="1046" y="983"/>
                    <a:pt x="1046" y="983"/>
                  </a:cubicBezTo>
                  <a:cubicBezTo>
                    <a:pt x="1048" y="984"/>
                    <a:pt x="1048" y="985"/>
                    <a:pt x="1049" y="986"/>
                  </a:cubicBezTo>
                  <a:cubicBezTo>
                    <a:pt x="1167" y="782"/>
                    <a:pt x="1167" y="782"/>
                    <a:pt x="1167" y="782"/>
                  </a:cubicBezTo>
                  <a:cubicBezTo>
                    <a:pt x="1166" y="781"/>
                    <a:pt x="1165" y="780"/>
                    <a:pt x="1164" y="779"/>
                  </a:cubicBezTo>
                  <a:moveTo>
                    <a:pt x="32" y="779"/>
                  </a:moveTo>
                  <a:cubicBezTo>
                    <a:pt x="31" y="780"/>
                    <a:pt x="30" y="781"/>
                    <a:pt x="29" y="782"/>
                  </a:cubicBezTo>
                  <a:cubicBezTo>
                    <a:pt x="145" y="984"/>
                    <a:pt x="145" y="984"/>
                    <a:pt x="145" y="984"/>
                  </a:cubicBezTo>
                  <a:cubicBezTo>
                    <a:pt x="146" y="983"/>
                    <a:pt x="148" y="982"/>
                    <a:pt x="149" y="982"/>
                  </a:cubicBezTo>
                  <a:cubicBezTo>
                    <a:pt x="32" y="779"/>
                    <a:pt x="32" y="779"/>
                    <a:pt x="32" y="779"/>
                  </a:cubicBezTo>
                  <a:moveTo>
                    <a:pt x="0" y="534"/>
                  </a:moveTo>
                  <a:cubicBezTo>
                    <a:pt x="24" y="766"/>
                    <a:pt x="24" y="766"/>
                    <a:pt x="24" y="766"/>
                  </a:cubicBezTo>
                  <a:cubicBezTo>
                    <a:pt x="25" y="766"/>
                    <a:pt x="25" y="766"/>
                    <a:pt x="26" y="766"/>
                  </a:cubicBezTo>
                  <a:cubicBezTo>
                    <a:pt x="27" y="766"/>
                    <a:pt x="28" y="766"/>
                    <a:pt x="28" y="766"/>
                  </a:cubicBezTo>
                  <a:cubicBezTo>
                    <a:pt x="4" y="534"/>
                    <a:pt x="4" y="534"/>
                    <a:pt x="4" y="534"/>
                  </a:cubicBezTo>
                  <a:cubicBezTo>
                    <a:pt x="3" y="534"/>
                    <a:pt x="3" y="534"/>
                    <a:pt x="2" y="534"/>
                  </a:cubicBezTo>
                  <a:cubicBezTo>
                    <a:pt x="1" y="534"/>
                    <a:pt x="1" y="534"/>
                    <a:pt x="0" y="534"/>
                  </a:cubicBezTo>
                  <a:moveTo>
                    <a:pt x="1196" y="534"/>
                  </a:moveTo>
                  <a:cubicBezTo>
                    <a:pt x="1195" y="534"/>
                    <a:pt x="1195" y="534"/>
                    <a:pt x="1194" y="534"/>
                  </a:cubicBezTo>
                  <a:cubicBezTo>
                    <a:pt x="1193" y="534"/>
                    <a:pt x="1193" y="534"/>
                    <a:pt x="1192" y="534"/>
                  </a:cubicBezTo>
                  <a:cubicBezTo>
                    <a:pt x="1168" y="766"/>
                    <a:pt x="1168" y="766"/>
                    <a:pt x="1168" y="766"/>
                  </a:cubicBezTo>
                  <a:cubicBezTo>
                    <a:pt x="1168" y="766"/>
                    <a:pt x="1169" y="766"/>
                    <a:pt x="1170" y="766"/>
                  </a:cubicBezTo>
                  <a:cubicBezTo>
                    <a:pt x="1171" y="766"/>
                    <a:pt x="1171" y="766"/>
                    <a:pt x="1172" y="766"/>
                  </a:cubicBezTo>
                  <a:cubicBezTo>
                    <a:pt x="1196" y="534"/>
                    <a:pt x="1196" y="534"/>
                    <a:pt x="1196" y="534"/>
                  </a:cubicBezTo>
                  <a:moveTo>
                    <a:pt x="1122" y="297"/>
                  </a:moveTo>
                  <a:cubicBezTo>
                    <a:pt x="1121" y="298"/>
                    <a:pt x="1120" y="298"/>
                    <a:pt x="1118" y="298"/>
                  </a:cubicBezTo>
                  <a:cubicBezTo>
                    <a:pt x="1190" y="519"/>
                    <a:pt x="1190" y="519"/>
                    <a:pt x="1190" y="519"/>
                  </a:cubicBezTo>
                  <a:cubicBezTo>
                    <a:pt x="1191" y="518"/>
                    <a:pt x="1192" y="518"/>
                    <a:pt x="1194" y="518"/>
                  </a:cubicBezTo>
                  <a:cubicBezTo>
                    <a:pt x="1122" y="297"/>
                    <a:pt x="1122" y="297"/>
                    <a:pt x="1122" y="297"/>
                  </a:cubicBezTo>
                  <a:moveTo>
                    <a:pt x="74" y="297"/>
                  </a:moveTo>
                  <a:cubicBezTo>
                    <a:pt x="2" y="518"/>
                    <a:pt x="2" y="518"/>
                    <a:pt x="2" y="518"/>
                  </a:cubicBezTo>
                  <a:cubicBezTo>
                    <a:pt x="4" y="518"/>
                    <a:pt x="5" y="518"/>
                    <a:pt x="6" y="519"/>
                  </a:cubicBezTo>
                  <a:cubicBezTo>
                    <a:pt x="78" y="298"/>
                    <a:pt x="78" y="298"/>
                    <a:pt x="78" y="298"/>
                  </a:cubicBezTo>
                  <a:cubicBezTo>
                    <a:pt x="76" y="298"/>
                    <a:pt x="75" y="298"/>
                    <a:pt x="74" y="297"/>
                  </a:cubicBezTo>
                  <a:moveTo>
                    <a:pt x="238" y="109"/>
                  </a:moveTo>
                  <a:cubicBezTo>
                    <a:pt x="82" y="283"/>
                    <a:pt x="82" y="283"/>
                    <a:pt x="82" y="283"/>
                  </a:cubicBezTo>
                  <a:cubicBezTo>
                    <a:pt x="83" y="284"/>
                    <a:pt x="84" y="285"/>
                    <a:pt x="85" y="286"/>
                  </a:cubicBezTo>
                  <a:cubicBezTo>
                    <a:pt x="241" y="112"/>
                    <a:pt x="241" y="112"/>
                    <a:pt x="241" y="112"/>
                  </a:cubicBezTo>
                  <a:cubicBezTo>
                    <a:pt x="240" y="111"/>
                    <a:pt x="239" y="110"/>
                    <a:pt x="238" y="109"/>
                  </a:cubicBezTo>
                  <a:moveTo>
                    <a:pt x="956" y="107"/>
                  </a:moveTo>
                  <a:cubicBezTo>
                    <a:pt x="955" y="108"/>
                    <a:pt x="954" y="109"/>
                    <a:pt x="953" y="109"/>
                  </a:cubicBezTo>
                  <a:cubicBezTo>
                    <a:pt x="1111" y="286"/>
                    <a:pt x="1111" y="286"/>
                    <a:pt x="1111" y="286"/>
                  </a:cubicBezTo>
                  <a:cubicBezTo>
                    <a:pt x="1112" y="285"/>
                    <a:pt x="1113" y="284"/>
                    <a:pt x="1114" y="283"/>
                  </a:cubicBezTo>
                  <a:cubicBezTo>
                    <a:pt x="956" y="107"/>
                    <a:pt x="956" y="107"/>
                    <a:pt x="956" y="107"/>
                  </a:cubicBezTo>
                  <a:moveTo>
                    <a:pt x="466" y="3"/>
                  </a:moveTo>
                  <a:cubicBezTo>
                    <a:pt x="251" y="99"/>
                    <a:pt x="251" y="99"/>
                    <a:pt x="251" y="99"/>
                  </a:cubicBezTo>
                  <a:cubicBezTo>
                    <a:pt x="252" y="100"/>
                    <a:pt x="253" y="101"/>
                    <a:pt x="253" y="103"/>
                  </a:cubicBezTo>
                  <a:cubicBezTo>
                    <a:pt x="468" y="7"/>
                    <a:pt x="468" y="7"/>
                    <a:pt x="468" y="7"/>
                  </a:cubicBezTo>
                  <a:cubicBezTo>
                    <a:pt x="467" y="6"/>
                    <a:pt x="466" y="4"/>
                    <a:pt x="466" y="3"/>
                  </a:cubicBezTo>
                  <a:moveTo>
                    <a:pt x="730" y="3"/>
                  </a:moveTo>
                  <a:cubicBezTo>
                    <a:pt x="730" y="4"/>
                    <a:pt x="729" y="6"/>
                    <a:pt x="728" y="7"/>
                  </a:cubicBezTo>
                  <a:cubicBezTo>
                    <a:pt x="942" y="102"/>
                    <a:pt x="942" y="102"/>
                    <a:pt x="942" y="102"/>
                  </a:cubicBezTo>
                  <a:cubicBezTo>
                    <a:pt x="942" y="102"/>
                    <a:pt x="942" y="102"/>
                    <a:pt x="942" y="102"/>
                  </a:cubicBezTo>
                  <a:cubicBezTo>
                    <a:pt x="942" y="101"/>
                    <a:pt x="942" y="99"/>
                    <a:pt x="943" y="98"/>
                  </a:cubicBezTo>
                  <a:cubicBezTo>
                    <a:pt x="730" y="3"/>
                    <a:pt x="730" y="3"/>
                    <a:pt x="730" y="3"/>
                  </a:cubicBezTo>
                  <a:moveTo>
                    <a:pt x="482" y="0"/>
                  </a:moveTo>
                  <a:cubicBezTo>
                    <a:pt x="482" y="1"/>
                    <a:pt x="482" y="1"/>
                    <a:pt x="482" y="2"/>
                  </a:cubicBezTo>
                  <a:cubicBezTo>
                    <a:pt x="482" y="3"/>
                    <a:pt x="482" y="3"/>
                    <a:pt x="482" y="4"/>
                  </a:cubicBezTo>
                  <a:cubicBezTo>
                    <a:pt x="714" y="4"/>
                    <a:pt x="714" y="4"/>
                    <a:pt x="714" y="4"/>
                  </a:cubicBezTo>
                  <a:cubicBezTo>
                    <a:pt x="714" y="3"/>
                    <a:pt x="714" y="3"/>
                    <a:pt x="714" y="2"/>
                  </a:cubicBezTo>
                  <a:cubicBezTo>
                    <a:pt x="714" y="1"/>
                    <a:pt x="714" y="1"/>
                    <a:pt x="714" y="0"/>
                  </a:cubicBezTo>
                  <a:cubicBezTo>
                    <a:pt x="482" y="0"/>
                    <a:pt x="482" y="0"/>
                    <a:pt x="48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7"/>
            <p:cNvSpPr>
              <a:spLocks noEditPoints="1"/>
            </p:cNvSpPr>
            <p:nvPr/>
          </p:nvSpPr>
          <p:spPr bwMode="auto">
            <a:xfrm>
              <a:off x="1964" y="296"/>
              <a:ext cx="3752" cy="3728"/>
            </a:xfrm>
            <a:custGeom>
              <a:avLst/>
              <a:gdLst>
                <a:gd name="T0" fmla="*/ 631 w 1580"/>
                <a:gd name="T1" fmla="*/ 1567 h 1570"/>
                <a:gd name="T2" fmla="*/ 796 w 1580"/>
                <a:gd name="T3" fmla="*/ 1383 h 1570"/>
                <a:gd name="T4" fmla="*/ 953 w 1580"/>
                <a:gd name="T5" fmla="*/ 1568 h 1570"/>
                <a:gd name="T6" fmla="*/ 958 w 1580"/>
                <a:gd name="T7" fmla="*/ 1566 h 1570"/>
                <a:gd name="T8" fmla="*/ 1033 w 1580"/>
                <a:gd name="T9" fmla="*/ 1334 h 1570"/>
                <a:gd name="T10" fmla="*/ 547 w 1580"/>
                <a:gd name="T11" fmla="*/ 1334 h 1570"/>
                <a:gd name="T12" fmla="*/ 549 w 1580"/>
                <a:gd name="T13" fmla="*/ 1333 h 1570"/>
                <a:gd name="T14" fmla="*/ 1254 w 1580"/>
                <a:gd name="T15" fmla="*/ 1437 h 1570"/>
                <a:gd name="T16" fmla="*/ 538 w 1580"/>
                <a:gd name="T17" fmla="*/ 1329 h 1570"/>
                <a:gd name="T18" fmla="*/ 539 w 1580"/>
                <a:gd name="T19" fmla="*/ 1331 h 1570"/>
                <a:gd name="T20" fmla="*/ 342 w 1580"/>
                <a:gd name="T21" fmla="*/ 1186 h 1570"/>
                <a:gd name="T22" fmla="*/ 345 w 1580"/>
                <a:gd name="T23" fmla="*/ 1186 h 1570"/>
                <a:gd name="T24" fmla="*/ 1258 w 1580"/>
                <a:gd name="T25" fmla="*/ 1431 h 1570"/>
                <a:gd name="T26" fmla="*/ 334 w 1580"/>
                <a:gd name="T27" fmla="*/ 1179 h 1570"/>
                <a:gd name="T28" fmla="*/ 335 w 1580"/>
                <a:gd name="T29" fmla="*/ 1181 h 1570"/>
                <a:gd name="T30" fmla="*/ 1242 w 1580"/>
                <a:gd name="T31" fmla="*/ 1181 h 1570"/>
                <a:gd name="T32" fmla="*/ 1242 w 1580"/>
                <a:gd name="T33" fmla="*/ 1179 h 1570"/>
                <a:gd name="T34" fmla="*/ 1477 w 1580"/>
                <a:gd name="T35" fmla="*/ 1184 h 1570"/>
                <a:gd name="T36" fmla="*/ 215 w 1580"/>
                <a:gd name="T37" fmla="*/ 969 h 1570"/>
                <a:gd name="T38" fmla="*/ 217 w 1580"/>
                <a:gd name="T39" fmla="*/ 970 h 1570"/>
                <a:gd name="T40" fmla="*/ 1369 w 1580"/>
                <a:gd name="T41" fmla="*/ 959 h 1570"/>
                <a:gd name="T42" fmla="*/ 1579 w 1580"/>
                <a:gd name="T43" fmla="*/ 878 h 1570"/>
                <a:gd name="T44" fmla="*/ 210 w 1580"/>
                <a:gd name="T45" fmla="*/ 961 h 1570"/>
                <a:gd name="T46" fmla="*/ 1392 w 1580"/>
                <a:gd name="T47" fmla="*/ 719 h 1570"/>
                <a:gd name="T48" fmla="*/ 1579 w 1580"/>
                <a:gd name="T49" fmla="*/ 870 h 1570"/>
                <a:gd name="T50" fmla="*/ 1 w 1580"/>
                <a:gd name="T51" fmla="*/ 870 h 1570"/>
                <a:gd name="T52" fmla="*/ 187 w 1580"/>
                <a:gd name="T53" fmla="*/ 719 h 1570"/>
                <a:gd name="T54" fmla="*/ 1393 w 1580"/>
                <a:gd name="T55" fmla="*/ 710 h 1570"/>
                <a:gd name="T56" fmla="*/ 36 w 1580"/>
                <a:gd name="T57" fmla="*/ 551 h 1570"/>
                <a:gd name="T58" fmla="*/ 188 w 1580"/>
                <a:gd name="T59" fmla="*/ 708 h 1570"/>
                <a:gd name="T60" fmla="*/ 1317 w 1580"/>
                <a:gd name="T61" fmla="*/ 481 h 1570"/>
                <a:gd name="T62" fmla="*/ 1318 w 1580"/>
                <a:gd name="T63" fmla="*/ 479 h 1570"/>
                <a:gd name="T64" fmla="*/ 38 w 1580"/>
                <a:gd name="T65" fmla="*/ 544 h 1570"/>
                <a:gd name="T66" fmla="*/ 1381 w 1580"/>
                <a:gd name="T67" fmla="*/ 264 h 1570"/>
                <a:gd name="T68" fmla="*/ 1383 w 1580"/>
                <a:gd name="T69" fmla="*/ 265 h 1570"/>
                <a:gd name="T70" fmla="*/ 197 w 1580"/>
                <a:gd name="T71" fmla="*/ 265 h 1570"/>
                <a:gd name="T72" fmla="*/ 199 w 1580"/>
                <a:gd name="T73" fmla="*/ 264 h 1570"/>
                <a:gd name="T74" fmla="*/ 1150 w 1580"/>
                <a:gd name="T75" fmla="*/ 290 h 1570"/>
                <a:gd name="T76" fmla="*/ 1378 w 1580"/>
                <a:gd name="T77" fmla="*/ 258 h 1570"/>
                <a:gd name="T78" fmla="*/ 202 w 1580"/>
                <a:gd name="T79" fmla="*/ 258 h 1570"/>
                <a:gd name="T80" fmla="*/ 431 w 1580"/>
                <a:gd name="T81" fmla="*/ 290 h 1570"/>
                <a:gd name="T82" fmla="*/ 1115 w 1580"/>
                <a:gd name="T83" fmla="*/ 70 h 1570"/>
                <a:gd name="T84" fmla="*/ 1142 w 1580"/>
                <a:gd name="T85" fmla="*/ 282 h 1570"/>
                <a:gd name="T86" fmla="*/ 437 w 1580"/>
                <a:gd name="T87" fmla="*/ 286 h 1570"/>
                <a:gd name="T88" fmla="*/ 465 w 1580"/>
                <a:gd name="T89" fmla="*/ 70 h 1570"/>
                <a:gd name="T90" fmla="*/ 920 w 1580"/>
                <a:gd name="T91" fmla="*/ 185 h 1570"/>
                <a:gd name="T92" fmla="*/ 1107 w 1580"/>
                <a:gd name="T93" fmla="*/ 66 h 1570"/>
                <a:gd name="T94" fmla="*/ 659 w 1580"/>
                <a:gd name="T95" fmla="*/ 187 h 1570"/>
                <a:gd name="T96" fmla="*/ 784 w 1580"/>
                <a:gd name="T97" fmla="*/ 0 h 1570"/>
                <a:gd name="T98" fmla="*/ 786 w 1580"/>
                <a:gd name="T99" fmla="*/ 1 h 1570"/>
                <a:gd name="T100" fmla="*/ 794 w 1580"/>
                <a:gd name="T101" fmla="*/ 1 h 1570"/>
                <a:gd name="T102" fmla="*/ 796 w 1580"/>
                <a:gd name="T103" fmla="*/ 0 h 1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80" h="1570">
                  <a:moveTo>
                    <a:pt x="784" y="1383"/>
                  </a:moveTo>
                  <a:cubicBezTo>
                    <a:pt x="629" y="1566"/>
                    <a:pt x="629" y="1566"/>
                    <a:pt x="629" y="1566"/>
                  </a:cubicBezTo>
                  <a:cubicBezTo>
                    <a:pt x="629" y="1567"/>
                    <a:pt x="630" y="1567"/>
                    <a:pt x="631" y="1567"/>
                  </a:cubicBezTo>
                  <a:cubicBezTo>
                    <a:pt x="786" y="1385"/>
                    <a:pt x="786" y="1385"/>
                    <a:pt x="786" y="1385"/>
                  </a:cubicBezTo>
                  <a:cubicBezTo>
                    <a:pt x="785" y="1384"/>
                    <a:pt x="785" y="1384"/>
                    <a:pt x="784" y="1383"/>
                  </a:cubicBezTo>
                  <a:moveTo>
                    <a:pt x="796" y="1383"/>
                  </a:moveTo>
                  <a:cubicBezTo>
                    <a:pt x="795" y="1384"/>
                    <a:pt x="795" y="1384"/>
                    <a:pt x="794" y="1385"/>
                  </a:cubicBezTo>
                  <a:cubicBezTo>
                    <a:pt x="951" y="1570"/>
                    <a:pt x="951" y="1570"/>
                    <a:pt x="951" y="1570"/>
                  </a:cubicBezTo>
                  <a:cubicBezTo>
                    <a:pt x="952" y="1569"/>
                    <a:pt x="952" y="1569"/>
                    <a:pt x="953" y="1568"/>
                  </a:cubicBezTo>
                  <a:cubicBezTo>
                    <a:pt x="796" y="1383"/>
                    <a:pt x="796" y="1383"/>
                    <a:pt x="796" y="1383"/>
                  </a:cubicBezTo>
                  <a:moveTo>
                    <a:pt x="1031" y="1333"/>
                  </a:moveTo>
                  <a:cubicBezTo>
                    <a:pt x="958" y="1566"/>
                    <a:pt x="958" y="1566"/>
                    <a:pt x="958" y="1566"/>
                  </a:cubicBezTo>
                  <a:cubicBezTo>
                    <a:pt x="958" y="1566"/>
                    <a:pt x="958" y="1566"/>
                    <a:pt x="958" y="1566"/>
                  </a:cubicBezTo>
                  <a:cubicBezTo>
                    <a:pt x="959" y="1566"/>
                    <a:pt x="959" y="1566"/>
                    <a:pt x="960" y="1566"/>
                  </a:cubicBezTo>
                  <a:cubicBezTo>
                    <a:pt x="1033" y="1334"/>
                    <a:pt x="1033" y="1334"/>
                    <a:pt x="1033" y="1334"/>
                  </a:cubicBezTo>
                  <a:cubicBezTo>
                    <a:pt x="1032" y="1334"/>
                    <a:pt x="1031" y="1334"/>
                    <a:pt x="1031" y="1333"/>
                  </a:cubicBezTo>
                  <a:moveTo>
                    <a:pt x="549" y="1333"/>
                  </a:moveTo>
                  <a:cubicBezTo>
                    <a:pt x="549" y="1334"/>
                    <a:pt x="548" y="1334"/>
                    <a:pt x="547" y="1334"/>
                  </a:cubicBezTo>
                  <a:cubicBezTo>
                    <a:pt x="621" y="1568"/>
                    <a:pt x="621" y="1568"/>
                    <a:pt x="621" y="1568"/>
                  </a:cubicBezTo>
                  <a:cubicBezTo>
                    <a:pt x="621" y="1568"/>
                    <a:pt x="622" y="1567"/>
                    <a:pt x="622" y="1567"/>
                  </a:cubicBezTo>
                  <a:cubicBezTo>
                    <a:pt x="549" y="1333"/>
                    <a:pt x="549" y="1333"/>
                    <a:pt x="549" y="1333"/>
                  </a:cubicBezTo>
                  <a:moveTo>
                    <a:pt x="1042" y="1329"/>
                  </a:moveTo>
                  <a:cubicBezTo>
                    <a:pt x="1041" y="1329"/>
                    <a:pt x="1041" y="1330"/>
                    <a:pt x="1041" y="1331"/>
                  </a:cubicBezTo>
                  <a:cubicBezTo>
                    <a:pt x="1254" y="1437"/>
                    <a:pt x="1254" y="1437"/>
                    <a:pt x="1254" y="1437"/>
                  </a:cubicBezTo>
                  <a:cubicBezTo>
                    <a:pt x="1254" y="1437"/>
                    <a:pt x="1254" y="1436"/>
                    <a:pt x="1254" y="1435"/>
                  </a:cubicBezTo>
                  <a:cubicBezTo>
                    <a:pt x="1042" y="1329"/>
                    <a:pt x="1042" y="1329"/>
                    <a:pt x="1042" y="1329"/>
                  </a:cubicBezTo>
                  <a:moveTo>
                    <a:pt x="538" y="1329"/>
                  </a:moveTo>
                  <a:cubicBezTo>
                    <a:pt x="326" y="1435"/>
                    <a:pt x="326" y="1435"/>
                    <a:pt x="326" y="1435"/>
                  </a:cubicBezTo>
                  <a:cubicBezTo>
                    <a:pt x="326" y="1436"/>
                    <a:pt x="326" y="1437"/>
                    <a:pt x="326" y="1437"/>
                  </a:cubicBezTo>
                  <a:cubicBezTo>
                    <a:pt x="539" y="1331"/>
                    <a:pt x="539" y="1331"/>
                    <a:pt x="539" y="1331"/>
                  </a:cubicBezTo>
                  <a:cubicBezTo>
                    <a:pt x="539" y="1330"/>
                    <a:pt x="539" y="1329"/>
                    <a:pt x="538" y="1329"/>
                  </a:cubicBezTo>
                  <a:moveTo>
                    <a:pt x="345" y="1186"/>
                  </a:moveTo>
                  <a:cubicBezTo>
                    <a:pt x="344" y="1186"/>
                    <a:pt x="343" y="1186"/>
                    <a:pt x="342" y="1186"/>
                  </a:cubicBezTo>
                  <a:cubicBezTo>
                    <a:pt x="320" y="1430"/>
                    <a:pt x="320" y="1430"/>
                    <a:pt x="320" y="1430"/>
                  </a:cubicBezTo>
                  <a:cubicBezTo>
                    <a:pt x="320" y="1430"/>
                    <a:pt x="321" y="1431"/>
                    <a:pt x="322" y="1431"/>
                  </a:cubicBezTo>
                  <a:cubicBezTo>
                    <a:pt x="345" y="1186"/>
                    <a:pt x="345" y="1186"/>
                    <a:pt x="345" y="1186"/>
                  </a:cubicBezTo>
                  <a:moveTo>
                    <a:pt x="1237" y="1185"/>
                  </a:moveTo>
                  <a:cubicBezTo>
                    <a:pt x="1237" y="1186"/>
                    <a:pt x="1236" y="1186"/>
                    <a:pt x="1235" y="1186"/>
                  </a:cubicBezTo>
                  <a:cubicBezTo>
                    <a:pt x="1258" y="1431"/>
                    <a:pt x="1258" y="1431"/>
                    <a:pt x="1258" y="1431"/>
                  </a:cubicBezTo>
                  <a:cubicBezTo>
                    <a:pt x="1259" y="1431"/>
                    <a:pt x="1260" y="1430"/>
                    <a:pt x="1260" y="1430"/>
                  </a:cubicBezTo>
                  <a:cubicBezTo>
                    <a:pt x="1237" y="1185"/>
                    <a:pt x="1237" y="1185"/>
                    <a:pt x="1237" y="1185"/>
                  </a:cubicBezTo>
                  <a:moveTo>
                    <a:pt x="334" y="1179"/>
                  </a:moveTo>
                  <a:cubicBezTo>
                    <a:pt x="106" y="1191"/>
                    <a:pt x="106" y="1191"/>
                    <a:pt x="106" y="1191"/>
                  </a:cubicBezTo>
                  <a:cubicBezTo>
                    <a:pt x="106" y="1192"/>
                    <a:pt x="106" y="1193"/>
                    <a:pt x="105" y="1193"/>
                  </a:cubicBezTo>
                  <a:cubicBezTo>
                    <a:pt x="335" y="1181"/>
                    <a:pt x="335" y="1181"/>
                    <a:pt x="335" y="1181"/>
                  </a:cubicBezTo>
                  <a:cubicBezTo>
                    <a:pt x="334" y="1180"/>
                    <a:pt x="334" y="1180"/>
                    <a:pt x="334" y="1179"/>
                  </a:cubicBezTo>
                  <a:moveTo>
                    <a:pt x="1242" y="1179"/>
                  </a:moveTo>
                  <a:cubicBezTo>
                    <a:pt x="1242" y="1179"/>
                    <a:pt x="1242" y="1180"/>
                    <a:pt x="1242" y="1181"/>
                  </a:cubicBezTo>
                  <a:cubicBezTo>
                    <a:pt x="1475" y="1194"/>
                    <a:pt x="1475" y="1194"/>
                    <a:pt x="1475" y="1194"/>
                  </a:cubicBezTo>
                  <a:cubicBezTo>
                    <a:pt x="1475" y="1193"/>
                    <a:pt x="1474" y="1192"/>
                    <a:pt x="1474" y="1192"/>
                  </a:cubicBezTo>
                  <a:cubicBezTo>
                    <a:pt x="1242" y="1179"/>
                    <a:pt x="1242" y="1179"/>
                    <a:pt x="1242" y="1179"/>
                  </a:cubicBezTo>
                  <a:moveTo>
                    <a:pt x="1365" y="969"/>
                  </a:moveTo>
                  <a:cubicBezTo>
                    <a:pt x="1364" y="970"/>
                    <a:pt x="1364" y="970"/>
                    <a:pt x="1363" y="970"/>
                  </a:cubicBezTo>
                  <a:cubicBezTo>
                    <a:pt x="1477" y="1184"/>
                    <a:pt x="1477" y="1184"/>
                    <a:pt x="1477" y="1184"/>
                  </a:cubicBezTo>
                  <a:cubicBezTo>
                    <a:pt x="1477" y="1183"/>
                    <a:pt x="1478" y="1183"/>
                    <a:pt x="1479" y="1183"/>
                  </a:cubicBezTo>
                  <a:cubicBezTo>
                    <a:pt x="1365" y="969"/>
                    <a:pt x="1365" y="969"/>
                    <a:pt x="1365" y="969"/>
                  </a:cubicBezTo>
                  <a:moveTo>
                    <a:pt x="215" y="969"/>
                  </a:moveTo>
                  <a:cubicBezTo>
                    <a:pt x="101" y="1183"/>
                    <a:pt x="101" y="1183"/>
                    <a:pt x="101" y="1183"/>
                  </a:cubicBezTo>
                  <a:cubicBezTo>
                    <a:pt x="102" y="1183"/>
                    <a:pt x="103" y="1183"/>
                    <a:pt x="103" y="1184"/>
                  </a:cubicBezTo>
                  <a:cubicBezTo>
                    <a:pt x="217" y="970"/>
                    <a:pt x="217" y="970"/>
                    <a:pt x="217" y="970"/>
                  </a:cubicBezTo>
                  <a:cubicBezTo>
                    <a:pt x="216" y="970"/>
                    <a:pt x="216" y="970"/>
                    <a:pt x="215" y="969"/>
                  </a:cubicBezTo>
                  <a:moveTo>
                    <a:pt x="1579" y="878"/>
                  </a:moveTo>
                  <a:cubicBezTo>
                    <a:pt x="1369" y="959"/>
                    <a:pt x="1369" y="959"/>
                    <a:pt x="1369" y="959"/>
                  </a:cubicBezTo>
                  <a:cubicBezTo>
                    <a:pt x="1370" y="960"/>
                    <a:pt x="1370" y="960"/>
                    <a:pt x="1370" y="961"/>
                  </a:cubicBezTo>
                  <a:cubicBezTo>
                    <a:pt x="1580" y="880"/>
                    <a:pt x="1580" y="880"/>
                    <a:pt x="1580" y="880"/>
                  </a:cubicBezTo>
                  <a:cubicBezTo>
                    <a:pt x="1580" y="879"/>
                    <a:pt x="1579" y="879"/>
                    <a:pt x="1579" y="878"/>
                  </a:cubicBezTo>
                  <a:moveTo>
                    <a:pt x="1" y="878"/>
                  </a:moveTo>
                  <a:cubicBezTo>
                    <a:pt x="1" y="879"/>
                    <a:pt x="0" y="879"/>
                    <a:pt x="0" y="880"/>
                  </a:cubicBezTo>
                  <a:cubicBezTo>
                    <a:pt x="210" y="961"/>
                    <a:pt x="210" y="961"/>
                    <a:pt x="210" y="961"/>
                  </a:cubicBezTo>
                  <a:cubicBezTo>
                    <a:pt x="210" y="960"/>
                    <a:pt x="210" y="960"/>
                    <a:pt x="211" y="959"/>
                  </a:cubicBezTo>
                  <a:cubicBezTo>
                    <a:pt x="1" y="878"/>
                    <a:pt x="1" y="878"/>
                    <a:pt x="1" y="878"/>
                  </a:cubicBezTo>
                  <a:moveTo>
                    <a:pt x="1392" y="719"/>
                  </a:moveTo>
                  <a:cubicBezTo>
                    <a:pt x="1392" y="719"/>
                    <a:pt x="1392" y="720"/>
                    <a:pt x="1391" y="720"/>
                  </a:cubicBezTo>
                  <a:cubicBezTo>
                    <a:pt x="1578" y="872"/>
                    <a:pt x="1578" y="872"/>
                    <a:pt x="1578" y="872"/>
                  </a:cubicBezTo>
                  <a:cubicBezTo>
                    <a:pt x="1578" y="871"/>
                    <a:pt x="1579" y="871"/>
                    <a:pt x="1579" y="870"/>
                  </a:cubicBezTo>
                  <a:cubicBezTo>
                    <a:pt x="1392" y="719"/>
                    <a:pt x="1392" y="719"/>
                    <a:pt x="1392" y="719"/>
                  </a:cubicBezTo>
                  <a:moveTo>
                    <a:pt x="187" y="719"/>
                  </a:moveTo>
                  <a:cubicBezTo>
                    <a:pt x="1" y="870"/>
                    <a:pt x="1" y="870"/>
                    <a:pt x="1" y="870"/>
                  </a:cubicBezTo>
                  <a:cubicBezTo>
                    <a:pt x="1" y="870"/>
                    <a:pt x="1" y="871"/>
                    <a:pt x="2" y="872"/>
                  </a:cubicBezTo>
                  <a:cubicBezTo>
                    <a:pt x="189" y="720"/>
                    <a:pt x="189" y="720"/>
                    <a:pt x="189" y="720"/>
                  </a:cubicBezTo>
                  <a:cubicBezTo>
                    <a:pt x="188" y="720"/>
                    <a:pt x="188" y="719"/>
                    <a:pt x="187" y="719"/>
                  </a:cubicBezTo>
                  <a:moveTo>
                    <a:pt x="1544" y="551"/>
                  </a:moveTo>
                  <a:cubicBezTo>
                    <a:pt x="1392" y="709"/>
                    <a:pt x="1392" y="709"/>
                    <a:pt x="1392" y="709"/>
                  </a:cubicBezTo>
                  <a:cubicBezTo>
                    <a:pt x="1392" y="709"/>
                    <a:pt x="1393" y="710"/>
                    <a:pt x="1393" y="710"/>
                  </a:cubicBezTo>
                  <a:cubicBezTo>
                    <a:pt x="1546" y="553"/>
                    <a:pt x="1546" y="553"/>
                    <a:pt x="1546" y="553"/>
                  </a:cubicBezTo>
                  <a:cubicBezTo>
                    <a:pt x="1545" y="552"/>
                    <a:pt x="1545" y="552"/>
                    <a:pt x="1544" y="551"/>
                  </a:cubicBezTo>
                  <a:moveTo>
                    <a:pt x="36" y="551"/>
                  </a:moveTo>
                  <a:cubicBezTo>
                    <a:pt x="36" y="552"/>
                    <a:pt x="35" y="552"/>
                    <a:pt x="34" y="553"/>
                  </a:cubicBezTo>
                  <a:cubicBezTo>
                    <a:pt x="187" y="710"/>
                    <a:pt x="187" y="710"/>
                    <a:pt x="187" y="710"/>
                  </a:cubicBezTo>
                  <a:cubicBezTo>
                    <a:pt x="187" y="710"/>
                    <a:pt x="188" y="709"/>
                    <a:pt x="188" y="708"/>
                  </a:cubicBezTo>
                  <a:cubicBezTo>
                    <a:pt x="36" y="551"/>
                    <a:pt x="36" y="551"/>
                    <a:pt x="36" y="551"/>
                  </a:cubicBezTo>
                  <a:moveTo>
                    <a:pt x="1318" y="479"/>
                  </a:moveTo>
                  <a:cubicBezTo>
                    <a:pt x="1318" y="480"/>
                    <a:pt x="1318" y="481"/>
                    <a:pt x="1317" y="481"/>
                  </a:cubicBezTo>
                  <a:cubicBezTo>
                    <a:pt x="1542" y="544"/>
                    <a:pt x="1542" y="544"/>
                    <a:pt x="1542" y="544"/>
                  </a:cubicBezTo>
                  <a:cubicBezTo>
                    <a:pt x="1542" y="544"/>
                    <a:pt x="1543" y="543"/>
                    <a:pt x="1543" y="542"/>
                  </a:cubicBezTo>
                  <a:cubicBezTo>
                    <a:pt x="1318" y="479"/>
                    <a:pt x="1318" y="479"/>
                    <a:pt x="1318" y="479"/>
                  </a:cubicBezTo>
                  <a:moveTo>
                    <a:pt x="262" y="479"/>
                  </a:moveTo>
                  <a:cubicBezTo>
                    <a:pt x="37" y="542"/>
                    <a:pt x="37" y="542"/>
                    <a:pt x="37" y="542"/>
                  </a:cubicBezTo>
                  <a:cubicBezTo>
                    <a:pt x="37" y="543"/>
                    <a:pt x="38" y="544"/>
                    <a:pt x="38" y="544"/>
                  </a:cubicBezTo>
                  <a:cubicBezTo>
                    <a:pt x="263" y="481"/>
                    <a:pt x="263" y="481"/>
                    <a:pt x="263" y="481"/>
                  </a:cubicBezTo>
                  <a:cubicBezTo>
                    <a:pt x="262" y="480"/>
                    <a:pt x="262" y="480"/>
                    <a:pt x="262" y="479"/>
                  </a:cubicBezTo>
                  <a:moveTo>
                    <a:pt x="1381" y="264"/>
                  </a:moveTo>
                  <a:cubicBezTo>
                    <a:pt x="1311" y="470"/>
                    <a:pt x="1311" y="470"/>
                    <a:pt x="1311" y="470"/>
                  </a:cubicBezTo>
                  <a:cubicBezTo>
                    <a:pt x="1312" y="470"/>
                    <a:pt x="1313" y="470"/>
                    <a:pt x="1313" y="471"/>
                  </a:cubicBezTo>
                  <a:cubicBezTo>
                    <a:pt x="1383" y="265"/>
                    <a:pt x="1383" y="265"/>
                    <a:pt x="1383" y="265"/>
                  </a:cubicBezTo>
                  <a:cubicBezTo>
                    <a:pt x="1382" y="265"/>
                    <a:pt x="1382" y="265"/>
                    <a:pt x="1381" y="264"/>
                  </a:cubicBezTo>
                  <a:moveTo>
                    <a:pt x="199" y="264"/>
                  </a:moveTo>
                  <a:cubicBezTo>
                    <a:pt x="198" y="265"/>
                    <a:pt x="198" y="265"/>
                    <a:pt x="197" y="265"/>
                  </a:cubicBezTo>
                  <a:cubicBezTo>
                    <a:pt x="267" y="471"/>
                    <a:pt x="267" y="471"/>
                    <a:pt x="267" y="471"/>
                  </a:cubicBezTo>
                  <a:cubicBezTo>
                    <a:pt x="268" y="470"/>
                    <a:pt x="268" y="470"/>
                    <a:pt x="269" y="470"/>
                  </a:cubicBezTo>
                  <a:cubicBezTo>
                    <a:pt x="199" y="264"/>
                    <a:pt x="199" y="264"/>
                    <a:pt x="199" y="264"/>
                  </a:cubicBezTo>
                  <a:moveTo>
                    <a:pt x="1378" y="258"/>
                  </a:moveTo>
                  <a:cubicBezTo>
                    <a:pt x="1150" y="290"/>
                    <a:pt x="1150" y="290"/>
                    <a:pt x="1150" y="290"/>
                  </a:cubicBezTo>
                  <a:cubicBezTo>
                    <a:pt x="1150" y="290"/>
                    <a:pt x="1150" y="290"/>
                    <a:pt x="1150" y="290"/>
                  </a:cubicBezTo>
                  <a:cubicBezTo>
                    <a:pt x="1150" y="291"/>
                    <a:pt x="1150" y="291"/>
                    <a:pt x="1150" y="292"/>
                  </a:cubicBezTo>
                  <a:cubicBezTo>
                    <a:pt x="1378" y="260"/>
                    <a:pt x="1378" y="260"/>
                    <a:pt x="1378" y="260"/>
                  </a:cubicBezTo>
                  <a:cubicBezTo>
                    <a:pt x="1378" y="259"/>
                    <a:pt x="1378" y="259"/>
                    <a:pt x="1378" y="258"/>
                  </a:cubicBezTo>
                  <a:cubicBezTo>
                    <a:pt x="1378" y="258"/>
                    <a:pt x="1378" y="258"/>
                    <a:pt x="1378" y="258"/>
                  </a:cubicBezTo>
                  <a:moveTo>
                    <a:pt x="202" y="258"/>
                  </a:moveTo>
                  <a:cubicBezTo>
                    <a:pt x="202" y="258"/>
                    <a:pt x="202" y="258"/>
                    <a:pt x="202" y="258"/>
                  </a:cubicBezTo>
                  <a:cubicBezTo>
                    <a:pt x="202" y="259"/>
                    <a:pt x="202" y="259"/>
                    <a:pt x="202" y="260"/>
                  </a:cubicBezTo>
                  <a:cubicBezTo>
                    <a:pt x="430" y="292"/>
                    <a:pt x="430" y="292"/>
                    <a:pt x="430" y="292"/>
                  </a:cubicBezTo>
                  <a:cubicBezTo>
                    <a:pt x="430" y="291"/>
                    <a:pt x="431" y="291"/>
                    <a:pt x="431" y="290"/>
                  </a:cubicBezTo>
                  <a:cubicBezTo>
                    <a:pt x="202" y="258"/>
                    <a:pt x="202" y="258"/>
                    <a:pt x="202" y="258"/>
                  </a:cubicBezTo>
                  <a:moveTo>
                    <a:pt x="1117" y="69"/>
                  </a:moveTo>
                  <a:cubicBezTo>
                    <a:pt x="1117" y="70"/>
                    <a:pt x="1116" y="70"/>
                    <a:pt x="1115" y="70"/>
                  </a:cubicBezTo>
                  <a:cubicBezTo>
                    <a:pt x="1140" y="282"/>
                    <a:pt x="1140" y="282"/>
                    <a:pt x="1140" y="282"/>
                  </a:cubicBezTo>
                  <a:cubicBezTo>
                    <a:pt x="1141" y="282"/>
                    <a:pt x="1141" y="282"/>
                    <a:pt x="1142" y="282"/>
                  </a:cubicBezTo>
                  <a:cubicBezTo>
                    <a:pt x="1142" y="282"/>
                    <a:pt x="1142" y="282"/>
                    <a:pt x="1142" y="282"/>
                  </a:cubicBezTo>
                  <a:cubicBezTo>
                    <a:pt x="1117" y="69"/>
                    <a:pt x="1117" y="69"/>
                    <a:pt x="1117" y="69"/>
                  </a:cubicBezTo>
                  <a:moveTo>
                    <a:pt x="463" y="69"/>
                  </a:moveTo>
                  <a:cubicBezTo>
                    <a:pt x="437" y="286"/>
                    <a:pt x="437" y="286"/>
                    <a:pt x="437" y="286"/>
                  </a:cubicBezTo>
                  <a:cubicBezTo>
                    <a:pt x="437" y="286"/>
                    <a:pt x="438" y="286"/>
                    <a:pt x="438" y="286"/>
                  </a:cubicBezTo>
                  <a:cubicBezTo>
                    <a:pt x="438" y="286"/>
                    <a:pt x="439" y="286"/>
                    <a:pt x="439" y="286"/>
                  </a:cubicBezTo>
                  <a:cubicBezTo>
                    <a:pt x="465" y="70"/>
                    <a:pt x="465" y="70"/>
                    <a:pt x="465" y="70"/>
                  </a:cubicBezTo>
                  <a:cubicBezTo>
                    <a:pt x="464" y="70"/>
                    <a:pt x="463" y="70"/>
                    <a:pt x="463" y="69"/>
                  </a:cubicBezTo>
                  <a:moveTo>
                    <a:pt x="1107" y="66"/>
                  </a:moveTo>
                  <a:cubicBezTo>
                    <a:pt x="920" y="185"/>
                    <a:pt x="920" y="185"/>
                    <a:pt x="920" y="185"/>
                  </a:cubicBezTo>
                  <a:cubicBezTo>
                    <a:pt x="921" y="186"/>
                    <a:pt x="921" y="186"/>
                    <a:pt x="921" y="187"/>
                  </a:cubicBezTo>
                  <a:cubicBezTo>
                    <a:pt x="1108" y="68"/>
                    <a:pt x="1108" y="68"/>
                    <a:pt x="1108" y="68"/>
                  </a:cubicBezTo>
                  <a:cubicBezTo>
                    <a:pt x="1108" y="67"/>
                    <a:pt x="1108" y="67"/>
                    <a:pt x="1107" y="66"/>
                  </a:cubicBezTo>
                  <a:moveTo>
                    <a:pt x="473" y="66"/>
                  </a:moveTo>
                  <a:cubicBezTo>
                    <a:pt x="472" y="67"/>
                    <a:pt x="472" y="67"/>
                    <a:pt x="472" y="68"/>
                  </a:cubicBezTo>
                  <a:cubicBezTo>
                    <a:pt x="659" y="187"/>
                    <a:pt x="659" y="187"/>
                    <a:pt x="659" y="187"/>
                  </a:cubicBezTo>
                  <a:cubicBezTo>
                    <a:pt x="659" y="186"/>
                    <a:pt x="659" y="186"/>
                    <a:pt x="660" y="185"/>
                  </a:cubicBezTo>
                  <a:cubicBezTo>
                    <a:pt x="473" y="66"/>
                    <a:pt x="473" y="66"/>
                    <a:pt x="473" y="66"/>
                  </a:cubicBezTo>
                  <a:moveTo>
                    <a:pt x="784" y="0"/>
                  </a:moveTo>
                  <a:cubicBezTo>
                    <a:pt x="669" y="183"/>
                    <a:pt x="669" y="183"/>
                    <a:pt x="669" y="183"/>
                  </a:cubicBezTo>
                  <a:cubicBezTo>
                    <a:pt x="669" y="183"/>
                    <a:pt x="670" y="183"/>
                    <a:pt x="671" y="183"/>
                  </a:cubicBezTo>
                  <a:cubicBezTo>
                    <a:pt x="786" y="1"/>
                    <a:pt x="786" y="1"/>
                    <a:pt x="786" y="1"/>
                  </a:cubicBezTo>
                  <a:cubicBezTo>
                    <a:pt x="786" y="1"/>
                    <a:pt x="785" y="0"/>
                    <a:pt x="784" y="0"/>
                  </a:cubicBezTo>
                  <a:moveTo>
                    <a:pt x="796" y="0"/>
                  </a:moveTo>
                  <a:cubicBezTo>
                    <a:pt x="795" y="0"/>
                    <a:pt x="794" y="1"/>
                    <a:pt x="794" y="1"/>
                  </a:cubicBezTo>
                  <a:cubicBezTo>
                    <a:pt x="909" y="183"/>
                    <a:pt x="909" y="183"/>
                    <a:pt x="909" y="183"/>
                  </a:cubicBezTo>
                  <a:cubicBezTo>
                    <a:pt x="910" y="183"/>
                    <a:pt x="911" y="183"/>
                    <a:pt x="911" y="183"/>
                  </a:cubicBezTo>
                  <a:cubicBezTo>
                    <a:pt x="796" y="0"/>
                    <a:pt x="796" y="0"/>
                    <a:pt x="7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8"/>
            <p:cNvSpPr>
              <a:spLocks/>
            </p:cNvSpPr>
            <p:nvPr/>
          </p:nvSpPr>
          <p:spPr bwMode="auto">
            <a:xfrm>
              <a:off x="5464" y="3103"/>
              <a:ext cx="38" cy="38"/>
            </a:xfrm>
            <a:custGeom>
              <a:avLst/>
              <a:gdLst>
                <a:gd name="T0" fmla="*/ 8 w 16"/>
                <a:gd name="T1" fmla="*/ 0 h 16"/>
                <a:gd name="T2" fmla="*/ 5 w 16"/>
                <a:gd name="T3" fmla="*/ 1 h 16"/>
                <a:gd name="T4" fmla="*/ 3 w 16"/>
                <a:gd name="T5" fmla="*/ 2 h 16"/>
                <a:gd name="T6" fmla="*/ 0 w 16"/>
                <a:gd name="T7" fmla="*/ 8 h 16"/>
                <a:gd name="T8" fmla="*/ 0 w 16"/>
                <a:gd name="T9" fmla="*/ 10 h 16"/>
                <a:gd name="T10" fmla="*/ 1 w 16"/>
                <a:gd name="T11" fmla="*/ 12 h 16"/>
                <a:gd name="T12" fmla="*/ 3 w 16"/>
                <a:gd name="T13" fmla="*/ 14 h 16"/>
                <a:gd name="T14" fmla="*/ 7 w 16"/>
                <a:gd name="T15" fmla="*/ 16 h 16"/>
                <a:gd name="T16" fmla="*/ 8 w 16"/>
                <a:gd name="T17" fmla="*/ 16 h 16"/>
                <a:gd name="T18" fmla="*/ 16 w 16"/>
                <a:gd name="T19" fmla="*/ 8 h 16"/>
                <a:gd name="T20" fmla="*/ 14 w 16"/>
                <a:gd name="T21" fmla="*/ 2 h 16"/>
                <a:gd name="T22" fmla="*/ 10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6" y="0"/>
                    <a:pt x="5" y="1"/>
                  </a:cubicBezTo>
                  <a:cubicBezTo>
                    <a:pt x="4" y="1"/>
                    <a:pt x="3" y="1"/>
                    <a:pt x="3" y="2"/>
                  </a:cubicBezTo>
                  <a:cubicBezTo>
                    <a:pt x="1" y="3"/>
                    <a:pt x="0" y="6"/>
                    <a:pt x="0" y="8"/>
                  </a:cubicBezTo>
                  <a:cubicBezTo>
                    <a:pt x="0" y="9"/>
                    <a:pt x="0" y="9"/>
                    <a:pt x="0" y="10"/>
                  </a:cubicBezTo>
                  <a:cubicBezTo>
                    <a:pt x="0" y="10"/>
                    <a:pt x="1" y="11"/>
                    <a:pt x="1" y="12"/>
                  </a:cubicBezTo>
                  <a:cubicBezTo>
                    <a:pt x="1" y="13"/>
                    <a:pt x="2" y="14"/>
                    <a:pt x="3" y="14"/>
                  </a:cubicBezTo>
                  <a:cubicBezTo>
                    <a:pt x="4" y="15"/>
                    <a:pt x="6" y="16"/>
                    <a:pt x="7" y="16"/>
                  </a:cubicBezTo>
                  <a:cubicBezTo>
                    <a:pt x="7" y="16"/>
                    <a:pt x="8" y="16"/>
                    <a:pt x="8" y="16"/>
                  </a:cubicBezTo>
                  <a:cubicBezTo>
                    <a:pt x="12" y="16"/>
                    <a:pt x="16" y="12"/>
                    <a:pt x="16" y="8"/>
                  </a:cubicBezTo>
                  <a:cubicBezTo>
                    <a:pt x="16" y="6"/>
                    <a:pt x="15" y="4"/>
                    <a:pt x="14" y="2"/>
                  </a:cubicBezTo>
                  <a:cubicBezTo>
                    <a:pt x="13" y="1"/>
                    <a:pt x="12" y="1"/>
                    <a:pt x="10" y="0"/>
                  </a:cubicBezTo>
                  <a:cubicBezTo>
                    <a:pt x="9"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9"/>
            <p:cNvSpPr>
              <a:spLocks/>
            </p:cNvSpPr>
            <p:nvPr/>
          </p:nvSpPr>
          <p:spPr bwMode="auto">
            <a:xfrm>
              <a:off x="5179" y="2561"/>
              <a:ext cx="38" cy="38"/>
            </a:xfrm>
            <a:custGeom>
              <a:avLst/>
              <a:gdLst>
                <a:gd name="T0" fmla="*/ 8 w 16"/>
                <a:gd name="T1" fmla="*/ 0 h 16"/>
                <a:gd name="T2" fmla="*/ 6 w 16"/>
                <a:gd name="T3" fmla="*/ 0 h 16"/>
                <a:gd name="T4" fmla="*/ 0 w 16"/>
                <a:gd name="T5" fmla="*/ 8 h 16"/>
                <a:gd name="T6" fmla="*/ 2 w 16"/>
                <a:gd name="T7" fmla="*/ 13 h 16"/>
                <a:gd name="T8" fmla="*/ 5 w 16"/>
                <a:gd name="T9" fmla="*/ 16 h 16"/>
                <a:gd name="T10" fmla="*/ 8 w 16"/>
                <a:gd name="T11" fmla="*/ 16 h 16"/>
                <a:gd name="T12" fmla="*/ 9 w 16"/>
                <a:gd name="T13" fmla="*/ 16 h 16"/>
                <a:gd name="T14" fmla="*/ 11 w 16"/>
                <a:gd name="T15" fmla="*/ 15 h 16"/>
                <a:gd name="T16" fmla="*/ 16 w 16"/>
                <a:gd name="T17" fmla="*/ 8 h 16"/>
                <a:gd name="T18" fmla="*/ 16 w 16"/>
                <a:gd name="T19" fmla="*/ 7 h 16"/>
                <a:gd name="T20" fmla="*/ 15 w 16"/>
                <a:gd name="T21" fmla="*/ 5 h 16"/>
                <a:gd name="T22" fmla="*/ 10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6" y="0"/>
                    <a:pt x="6" y="0"/>
                  </a:cubicBezTo>
                  <a:cubicBezTo>
                    <a:pt x="2" y="1"/>
                    <a:pt x="0" y="4"/>
                    <a:pt x="0" y="8"/>
                  </a:cubicBezTo>
                  <a:cubicBezTo>
                    <a:pt x="0" y="10"/>
                    <a:pt x="1" y="12"/>
                    <a:pt x="2" y="13"/>
                  </a:cubicBezTo>
                  <a:cubicBezTo>
                    <a:pt x="3" y="14"/>
                    <a:pt x="4" y="15"/>
                    <a:pt x="5" y="16"/>
                  </a:cubicBezTo>
                  <a:cubicBezTo>
                    <a:pt x="6" y="16"/>
                    <a:pt x="7" y="16"/>
                    <a:pt x="8" y="16"/>
                  </a:cubicBezTo>
                  <a:cubicBezTo>
                    <a:pt x="8" y="16"/>
                    <a:pt x="9" y="16"/>
                    <a:pt x="9" y="16"/>
                  </a:cubicBezTo>
                  <a:cubicBezTo>
                    <a:pt x="10" y="16"/>
                    <a:pt x="10" y="16"/>
                    <a:pt x="11" y="15"/>
                  </a:cubicBezTo>
                  <a:cubicBezTo>
                    <a:pt x="14" y="14"/>
                    <a:pt x="16" y="11"/>
                    <a:pt x="16" y="8"/>
                  </a:cubicBezTo>
                  <a:cubicBezTo>
                    <a:pt x="16" y="8"/>
                    <a:pt x="16" y="7"/>
                    <a:pt x="16" y="7"/>
                  </a:cubicBezTo>
                  <a:cubicBezTo>
                    <a:pt x="16" y="6"/>
                    <a:pt x="16" y="6"/>
                    <a:pt x="15" y="5"/>
                  </a:cubicBezTo>
                  <a:cubicBezTo>
                    <a:pt x="14" y="3"/>
                    <a:pt x="12" y="1"/>
                    <a:pt x="10" y="0"/>
                  </a:cubicBezTo>
                  <a:cubicBezTo>
                    <a:pt x="9"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0"/>
            <p:cNvSpPr>
              <a:spLocks/>
            </p:cNvSpPr>
            <p:nvPr/>
          </p:nvSpPr>
          <p:spPr bwMode="auto">
            <a:xfrm>
              <a:off x="4875" y="3074"/>
              <a:ext cx="38" cy="38"/>
            </a:xfrm>
            <a:custGeom>
              <a:avLst/>
              <a:gdLst>
                <a:gd name="T0" fmla="*/ 8 w 16"/>
                <a:gd name="T1" fmla="*/ 0 h 16"/>
                <a:gd name="T2" fmla="*/ 0 w 16"/>
                <a:gd name="T3" fmla="*/ 8 h 16"/>
                <a:gd name="T4" fmla="*/ 2 w 16"/>
                <a:gd name="T5" fmla="*/ 13 h 16"/>
                <a:gd name="T6" fmla="*/ 5 w 16"/>
                <a:gd name="T7" fmla="*/ 15 h 16"/>
                <a:gd name="T8" fmla="*/ 8 w 16"/>
                <a:gd name="T9" fmla="*/ 16 h 16"/>
                <a:gd name="T10" fmla="*/ 9 w 16"/>
                <a:gd name="T11" fmla="*/ 16 h 16"/>
                <a:gd name="T12" fmla="*/ 11 w 16"/>
                <a:gd name="T13" fmla="*/ 15 h 16"/>
                <a:gd name="T14" fmla="*/ 16 w 16"/>
                <a:gd name="T15" fmla="*/ 11 h 16"/>
                <a:gd name="T16" fmla="*/ 16 w 16"/>
                <a:gd name="T17" fmla="*/ 9 h 16"/>
                <a:gd name="T18" fmla="*/ 16 w 16"/>
                <a:gd name="T19" fmla="*/ 8 h 16"/>
                <a:gd name="T20" fmla="*/ 15 w 16"/>
                <a:gd name="T21" fmla="*/ 4 h 16"/>
                <a:gd name="T22" fmla="*/ 12 w 16"/>
                <a:gd name="T23" fmla="*/ 1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4" y="0"/>
                    <a:pt x="0" y="4"/>
                    <a:pt x="0" y="8"/>
                  </a:cubicBezTo>
                  <a:cubicBezTo>
                    <a:pt x="0" y="10"/>
                    <a:pt x="1" y="12"/>
                    <a:pt x="2" y="13"/>
                  </a:cubicBezTo>
                  <a:cubicBezTo>
                    <a:pt x="3" y="14"/>
                    <a:pt x="4" y="15"/>
                    <a:pt x="5" y="15"/>
                  </a:cubicBezTo>
                  <a:cubicBezTo>
                    <a:pt x="6" y="16"/>
                    <a:pt x="7" y="16"/>
                    <a:pt x="8" y="16"/>
                  </a:cubicBezTo>
                  <a:cubicBezTo>
                    <a:pt x="9" y="16"/>
                    <a:pt x="9" y="16"/>
                    <a:pt x="9" y="16"/>
                  </a:cubicBezTo>
                  <a:cubicBezTo>
                    <a:pt x="10" y="16"/>
                    <a:pt x="11" y="16"/>
                    <a:pt x="11" y="15"/>
                  </a:cubicBezTo>
                  <a:cubicBezTo>
                    <a:pt x="13" y="14"/>
                    <a:pt x="15" y="13"/>
                    <a:pt x="16" y="11"/>
                  </a:cubicBezTo>
                  <a:cubicBezTo>
                    <a:pt x="16" y="10"/>
                    <a:pt x="16" y="9"/>
                    <a:pt x="16" y="9"/>
                  </a:cubicBezTo>
                  <a:cubicBezTo>
                    <a:pt x="16" y="9"/>
                    <a:pt x="16" y="8"/>
                    <a:pt x="16" y="8"/>
                  </a:cubicBezTo>
                  <a:cubicBezTo>
                    <a:pt x="16" y="7"/>
                    <a:pt x="16" y="5"/>
                    <a:pt x="15" y="4"/>
                  </a:cubicBezTo>
                  <a:cubicBezTo>
                    <a:pt x="14" y="3"/>
                    <a:pt x="14" y="2"/>
                    <a:pt x="12" y="1"/>
                  </a:cubicBezTo>
                  <a:cubicBezTo>
                    <a:pt x="11" y="0"/>
                    <a:pt x="10"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1"/>
            <p:cNvSpPr>
              <a:spLocks/>
            </p:cNvSpPr>
            <p:nvPr/>
          </p:nvSpPr>
          <p:spPr bwMode="auto">
            <a:xfrm>
              <a:off x="4942" y="3692"/>
              <a:ext cx="38" cy="38"/>
            </a:xfrm>
            <a:custGeom>
              <a:avLst/>
              <a:gdLst>
                <a:gd name="T0" fmla="*/ 8 w 16"/>
                <a:gd name="T1" fmla="*/ 0 h 16"/>
                <a:gd name="T2" fmla="*/ 6 w 16"/>
                <a:gd name="T3" fmla="*/ 0 h 16"/>
                <a:gd name="T4" fmla="*/ 4 w 16"/>
                <a:gd name="T5" fmla="*/ 1 h 16"/>
                <a:gd name="T6" fmla="*/ 0 w 16"/>
                <a:gd name="T7" fmla="*/ 5 h 16"/>
                <a:gd name="T8" fmla="*/ 0 w 16"/>
                <a:gd name="T9" fmla="*/ 7 h 16"/>
                <a:gd name="T10" fmla="*/ 0 w 16"/>
                <a:gd name="T11" fmla="*/ 8 h 16"/>
                <a:gd name="T12" fmla="*/ 0 w 16"/>
                <a:gd name="T13" fmla="*/ 10 h 16"/>
                <a:gd name="T14" fmla="*/ 2 w 16"/>
                <a:gd name="T15" fmla="*/ 13 h 16"/>
                <a:gd name="T16" fmla="*/ 8 w 16"/>
                <a:gd name="T17" fmla="*/ 16 h 16"/>
                <a:gd name="T18" fmla="*/ 16 w 16"/>
                <a:gd name="T19" fmla="*/ 8 h 16"/>
                <a:gd name="T20" fmla="*/ 14 w 16"/>
                <a:gd name="T21" fmla="*/ 3 h 16"/>
                <a:gd name="T22" fmla="*/ 11 w 16"/>
                <a:gd name="T23" fmla="*/ 1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7" y="0"/>
                    <a:pt x="6" y="0"/>
                  </a:cubicBezTo>
                  <a:cubicBezTo>
                    <a:pt x="6" y="0"/>
                    <a:pt x="5" y="1"/>
                    <a:pt x="4" y="1"/>
                  </a:cubicBezTo>
                  <a:cubicBezTo>
                    <a:pt x="3" y="2"/>
                    <a:pt x="1" y="3"/>
                    <a:pt x="0" y="5"/>
                  </a:cubicBezTo>
                  <a:cubicBezTo>
                    <a:pt x="0" y="6"/>
                    <a:pt x="0" y="7"/>
                    <a:pt x="0" y="7"/>
                  </a:cubicBezTo>
                  <a:cubicBezTo>
                    <a:pt x="0" y="8"/>
                    <a:pt x="0" y="8"/>
                    <a:pt x="0" y="8"/>
                  </a:cubicBezTo>
                  <a:cubicBezTo>
                    <a:pt x="0" y="9"/>
                    <a:pt x="0" y="9"/>
                    <a:pt x="0" y="10"/>
                  </a:cubicBezTo>
                  <a:cubicBezTo>
                    <a:pt x="1" y="11"/>
                    <a:pt x="1" y="12"/>
                    <a:pt x="2" y="13"/>
                  </a:cubicBezTo>
                  <a:cubicBezTo>
                    <a:pt x="4" y="15"/>
                    <a:pt x="6" y="16"/>
                    <a:pt x="8" y="16"/>
                  </a:cubicBezTo>
                  <a:cubicBezTo>
                    <a:pt x="12" y="16"/>
                    <a:pt x="16" y="12"/>
                    <a:pt x="16" y="8"/>
                  </a:cubicBezTo>
                  <a:cubicBezTo>
                    <a:pt x="16" y="6"/>
                    <a:pt x="15" y="5"/>
                    <a:pt x="14" y="3"/>
                  </a:cubicBezTo>
                  <a:cubicBezTo>
                    <a:pt x="14" y="2"/>
                    <a:pt x="13" y="1"/>
                    <a:pt x="11" y="1"/>
                  </a:cubicBezTo>
                  <a:cubicBezTo>
                    <a:pt x="10"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2"/>
            <p:cNvSpPr>
              <a:spLocks/>
            </p:cNvSpPr>
            <p:nvPr/>
          </p:nvSpPr>
          <p:spPr bwMode="auto">
            <a:xfrm>
              <a:off x="4400" y="3426"/>
              <a:ext cx="38" cy="38"/>
            </a:xfrm>
            <a:custGeom>
              <a:avLst/>
              <a:gdLst>
                <a:gd name="T0" fmla="*/ 8 w 16"/>
                <a:gd name="T1" fmla="*/ 0 h 16"/>
                <a:gd name="T2" fmla="*/ 0 w 16"/>
                <a:gd name="T3" fmla="*/ 8 h 16"/>
                <a:gd name="T4" fmla="*/ 0 w 16"/>
                <a:gd name="T5" fmla="*/ 8 h 16"/>
                <a:gd name="T6" fmla="*/ 1 w 16"/>
                <a:gd name="T7" fmla="*/ 12 h 16"/>
                <a:gd name="T8" fmla="*/ 5 w 16"/>
                <a:gd name="T9" fmla="*/ 15 h 16"/>
                <a:gd name="T10" fmla="*/ 7 w 16"/>
                <a:gd name="T11" fmla="*/ 16 h 16"/>
                <a:gd name="T12" fmla="*/ 8 w 16"/>
                <a:gd name="T13" fmla="*/ 16 h 16"/>
                <a:gd name="T14" fmla="*/ 15 w 16"/>
                <a:gd name="T15" fmla="*/ 13 h 16"/>
                <a:gd name="T16" fmla="*/ 16 w 16"/>
                <a:gd name="T17" fmla="*/ 11 h 16"/>
                <a:gd name="T18" fmla="*/ 16 w 16"/>
                <a:gd name="T19" fmla="*/ 8 h 16"/>
                <a:gd name="T20" fmla="*/ 15 w 16"/>
                <a:gd name="T21" fmla="*/ 5 h 16"/>
                <a:gd name="T22" fmla="*/ 13 w 16"/>
                <a:gd name="T23" fmla="*/ 2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4" y="0"/>
                    <a:pt x="0" y="3"/>
                    <a:pt x="0" y="8"/>
                  </a:cubicBezTo>
                  <a:cubicBezTo>
                    <a:pt x="0" y="8"/>
                    <a:pt x="0" y="8"/>
                    <a:pt x="0" y="8"/>
                  </a:cubicBezTo>
                  <a:cubicBezTo>
                    <a:pt x="0" y="9"/>
                    <a:pt x="0" y="11"/>
                    <a:pt x="1" y="12"/>
                  </a:cubicBezTo>
                  <a:cubicBezTo>
                    <a:pt x="2" y="13"/>
                    <a:pt x="3" y="15"/>
                    <a:pt x="5" y="15"/>
                  </a:cubicBezTo>
                  <a:cubicBezTo>
                    <a:pt x="5" y="16"/>
                    <a:pt x="6" y="16"/>
                    <a:pt x="7" y="16"/>
                  </a:cubicBezTo>
                  <a:cubicBezTo>
                    <a:pt x="7" y="16"/>
                    <a:pt x="8" y="16"/>
                    <a:pt x="8" y="16"/>
                  </a:cubicBezTo>
                  <a:cubicBezTo>
                    <a:pt x="11" y="16"/>
                    <a:pt x="13" y="15"/>
                    <a:pt x="15" y="13"/>
                  </a:cubicBezTo>
                  <a:cubicBezTo>
                    <a:pt x="15" y="12"/>
                    <a:pt x="15" y="11"/>
                    <a:pt x="16" y="11"/>
                  </a:cubicBezTo>
                  <a:cubicBezTo>
                    <a:pt x="16" y="10"/>
                    <a:pt x="16" y="9"/>
                    <a:pt x="16" y="8"/>
                  </a:cubicBezTo>
                  <a:cubicBezTo>
                    <a:pt x="16" y="7"/>
                    <a:pt x="16" y="6"/>
                    <a:pt x="15" y="5"/>
                  </a:cubicBezTo>
                  <a:cubicBezTo>
                    <a:pt x="15" y="4"/>
                    <a:pt x="14" y="3"/>
                    <a:pt x="13" y="2"/>
                  </a:cubicBezTo>
                  <a:cubicBezTo>
                    <a:pt x="12" y="1"/>
                    <a:pt x="10"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3"/>
            <p:cNvSpPr>
              <a:spLocks/>
            </p:cNvSpPr>
            <p:nvPr/>
          </p:nvSpPr>
          <p:spPr bwMode="auto">
            <a:xfrm>
              <a:off x="4220" y="4015"/>
              <a:ext cx="38" cy="38"/>
            </a:xfrm>
            <a:custGeom>
              <a:avLst/>
              <a:gdLst>
                <a:gd name="T0" fmla="*/ 8 w 16"/>
                <a:gd name="T1" fmla="*/ 0 h 16"/>
                <a:gd name="T2" fmla="*/ 8 w 16"/>
                <a:gd name="T3" fmla="*/ 0 h 16"/>
                <a:gd name="T4" fmla="*/ 3 w 16"/>
                <a:gd name="T5" fmla="*/ 2 h 16"/>
                <a:gd name="T6" fmla="*/ 1 w 16"/>
                <a:gd name="T7" fmla="*/ 4 h 16"/>
                <a:gd name="T8" fmla="*/ 0 w 16"/>
                <a:gd name="T9" fmla="*/ 6 h 16"/>
                <a:gd name="T10" fmla="*/ 0 w 16"/>
                <a:gd name="T11" fmla="*/ 8 h 16"/>
                <a:gd name="T12" fmla="*/ 0 w 16"/>
                <a:gd name="T13" fmla="*/ 10 h 16"/>
                <a:gd name="T14" fmla="*/ 8 w 16"/>
                <a:gd name="T15" fmla="*/ 16 h 16"/>
                <a:gd name="T16" fmla="*/ 16 w 16"/>
                <a:gd name="T17" fmla="*/ 8 h 16"/>
                <a:gd name="T18" fmla="*/ 16 w 16"/>
                <a:gd name="T19" fmla="*/ 6 h 16"/>
                <a:gd name="T20" fmla="*/ 14 w 16"/>
                <a:gd name="T21" fmla="*/ 3 h 16"/>
                <a:gd name="T22" fmla="*/ 10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8" y="0"/>
                    <a:pt x="8" y="0"/>
                    <a:pt x="8" y="0"/>
                  </a:cubicBezTo>
                  <a:cubicBezTo>
                    <a:pt x="6" y="0"/>
                    <a:pt x="4" y="1"/>
                    <a:pt x="3" y="2"/>
                  </a:cubicBezTo>
                  <a:cubicBezTo>
                    <a:pt x="2" y="3"/>
                    <a:pt x="2" y="3"/>
                    <a:pt x="1" y="4"/>
                  </a:cubicBezTo>
                  <a:cubicBezTo>
                    <a:pt x="1" y="4"/>
                    <a:pt x="0" y="5"/>
                    <a:pt x="0" y="6"/>
                  </a:cubicBezTo>
                  <a:cubicBezTo>
                    <a:pt x="0" y="7"/>
                    <a:pt x="0" y="7"/>
                    <a:pt x="0" y="8"/>
                  </a:cubicBezTo>
                  <a:cubicBezTo>
                    <a:pt x="0" y="9"/>
                    <a:pt x="0" y="9"/>
                    <a:pt x="0" y="10"/>
                  </a:cubicBezTo>
                  <a:cubicBezTo>
                    <a:pt x="1" y="13"/>
                    <a:pt x="4" y="16"/>
                    <a:pt x="8" y="16"/>
                  </a:cubicBezTo>
                  <a:cubicBezTo>
                    <a:pt x="12" y="16"/>
                    <a:pt x="16" y="12"/>
                    <a:pt x="16" y="8"/>
                  </a:cubicBezTo>
                  <a:cubicBezTo>
                    <a:pt x="16" y="7"/>
                    <a:pt x="16" y="7"/>
                    <a:pt x="16" y="6"/>
                  </a:cubicBezTo>
                  <a:cubicBezTo>
                    <a:pt x="15" y="5"/>
                    <a:pt x="15" y="3"/>
                    <a:pt x="14" y="3"/>
                  </a:cubicBezTo>
                  <a:cubicBezTo>
                    <a:pt x="13" y="1"/>
                    <a:pt x="11" y="1"/>
                    <a:pt x="10" y="0"/>
                  </a:cubicBezTo>
                  <a:cubicBezTo>
                    <a:pt x="9"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4"/>
            <p:cNvSpPr>
              <a:spLocks/>
            </p:cNvSpPr>
            <p:nvPr/>
          </p:nvSpPr>
          <p:spPr bwMode="auto">
            <a:xfrm>
              <a:off x="3821" y="3549"/>
              <a:ext cx="38" cy="38"/>
            </a:xfrm>
            <a:custGeom>
              <a:avLst/>
              <a:gdLst>
                <a:gd name="T0" fmla="*/ 8 w 16"/>
                <a:gd name="T1" fmla="*/ 0 h 16"/>
                <a:gd name="T2" fmla="*/ 1 w 16"/>
                <a:gd name="T3" fmla="*/ 4 h 16"/>
                <a:gd name="T4" fmla="*/ 0 w 16"/>
                <a:gd name="T5" fmla="*/ 8 h 16"/>
                <a:gd name="T6" fmla="*/ 0 w 16"/>
                <a:gd name="T7" fmla="*/ 8 h 16"/>
                <a:gd name="T8" fmla="*/ 2 w 16"/>
                <a:gd name="T9" fmla="*/ 13 h 16"/>
                <a:gd name="T10" fmla="*/ 4 w 16"/>
                <a:gd name="T11" fmla="*/ 15 h 16"/>
                <a:gd name="T12" fmla="*/ 8 w 16"/>
                <a:gd name="T13" fmla="*/ 16 h 16"/>
                <a:gd name="T14" fmla="*/ 12 w 16"/>
                <a:gd name="T15" fmla="*/ 15 h 16"/>
                <a:gd name="T16" fmla="*/ 14 w 16"/>
                <a:gd name="T17" fmla="*/ 13 h 16"/>
                <a:gd name="T18" fmla="*/ 16 w 16"/>
                <a:gd name="T19" fmla="*/ 8 h 16"/>
                <a:gd name="T20" fmla="*/ 16 w 16"/>
                <a:gd name="T21" fmla="*/ 8 h 16"/>
                <a:gd name="T22" fmla="*/ 15 w 16"/>
                <a:gd name="T23" fmla="*/ 4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5" y="0"/>
                    <a:pt x="2" y="2"/>
                    <a:pt x="1" y="4"/>
                  </a:cubicBezTo>
                  <a:cubicBezTo>
                    <a:pt x="0" y="6"/>
                    <a:pt x="0" y="7"/>
                    <a:pt x="0" y="8"/>
                  </a:cubicBezTo>
                  <a:cubicBezTo>
                    <a:pt x="0" y="8"/>
                    <a:pt x="0" y="8"/>
                    <a:pt x="0" y="8"/>
                  </a:cubicBezTo>
                  <a:cubicBezTo>
                    <a:pt x="0" y="10"/>
                    <a:pt x="1" y="12"/>
                    <a:pt x="2" y="13"/>
                  </a:cubicBezTo>
                  <a:cubicBezTo>
                    <a:pt x="3" y="14"/>
                    <a:pt x="3" y="14"/>
                    <a:pt x="4" y="15"/>
                  </a:cubicBezTo>
                  <a:cubicBezTo>
                    <a:pt x="5" y="16"/>
                    <a:pt x="6" y="16"/>
                    <a:pt x="8" y="16"/>
                  </a:cubicBezTo>
                  <a:cubicBezTo>
                    <a:pt x="10" y="16"/>
                    <a:pt x="11" y="16"/>
                    <a:pt x="12" y="15"/>
                  </a:cubicBezTo>
                  <a:cubicBezTo>
                    <a:pt x="13" y="14"/>
                    <a:pt x="13" y="14"/>
                    <a:pt x="14" y="13"/>
                  </a:cubicBezTo>
                  <a:cubicBezTo>
                    <a:pt x="15" y="12"/>
                    <a:pt x="16" y="10"/>
                    <a:pt x="16" y="8"/>
                  </a:cubicBezTo>
                  <a:cubicBezTo>
                    <a:pt x="16" y="8"/>
                    <a:pt x="16" y="8"/>
                    <a:pt x="16" y="8"/>
                  </a:cubicBezTo>
                  <a:cubicBezTo>
                    <a:pt x="16" y="7"/>
                    <a:pt x="16" y="6"/>
                    <a:pt x="15" y="4"/>
                  </a:cubicBezTo>
                  <a:cubicBezTo>
                    <a:pt x="14" y="2"/>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5"/>
            <p:cNvSpPr>
              <a:spLocks/>
            </p:cNvSpPr>
            <p:nvPr/>
          </p:nvSpPr>
          <p:spPr bwMode="auto">
            <a:xfrm>
              <a:off x="3432" y="4015"/>
              <a:ext cx="38" cy="38"/>
            </a:xfrm>
            <a:custGeom>
              <a:avLst/>
              <a:gdLst>
                <a:gd name="T0" fmla="*/ 8 w 16"/>
                <a:gd name="T1" fmla="*/ 0 h 16"/>
                <a:gd name="T2" fmla="*/ 4 w 16"/>
                <a:gd name="T3" fmla="*/ 1 h 16"/>
                <a:gd name="T4" fmla="*/ 3 w 16"/>
                <a:gd name="T5" fmla="*/ 2 h 16"/>
                <a:gd name="T6" fmla="*/ 1 w 16"/>
                <a:gd name="T7" fmla="*/ 4 h 16"/>
                <a:gd name="T8" fmla="*/ 0 w 16"/>
                <a:gd name="T9" fmla="*/ 8 h 16"/>
                <a:gd name="T10" fmla="*/ 0 w 16"/>
                <a:gd name="T11" fmla="*/ 8 h 16"/>
                <a:gd name="T12" fmla="*/ 8 w 16"/>
                <a:gd name="T13" fmla="*/ 16 h 16"/>
                <a:gd name="T14" fmla="*/ 16 w 16"/>
                <a:gd name="T15" fmla="*/ 10 h 16"/>
                <a:gd name="T16" fmla="*/ 16 w 16"/>
                <a:gd name="T17" fmla="*/ 8 h 16"/>
                <a:gd name="T18" fmla="*/ 16 w 16"/>
                <a:gd name="T19" fmla="*/ 6 h 16"/>
                <a:gd name="T20" fmla="*/ 13 w 16"/>
                <a:gd name="T21" fmla="*/ 1 h 16"/>
                <a:gd name="T22" fmla="*/ 11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6" y="0"/>
                    <a:pt x="4" y="1"/>
                  </a:cubicBezTo>
                  <a:cubicBezTo>
                    <a:pt x="4" y="1"/>
                    <a:pt x="3" y="2"/>
                    <a:pt x="3" y="2"/>
                  </a:cubicBezTo>
                  <a:cubicBezTo>
                    <a:pt x="2" y="3"/>
                    <a:pt x="2" y="3"/>
                    <a:pt x="1" y="4"/>
                  </a:cubicBezTo>
                  <a:cubicBezTo>
                    <a:pt x="0" y="5"/>
                    <a:pt x="0" y="6"/>
                    <a:pt x="0" y="8"/>
                  </a:cubicBezTo>
                  <a:cubicBezTo>
                    <a:pt x="0" y="8"/>
                    <a:pt x="0" y="8"/>
                    <a:pt x="0" y="8"/>
                  </a:cubicBezTo>
                  <a:cubicBezTo>
                    <a:pt x="0" y="12"/>
                    <a:pt x="4" y="16"/>
                    <a:pt x="8" y="16"/>
                  </a:cubicBezTo>
                  <a:cubicBezTo>
                    <a:pt x="12" y="16"/>
                    <a:pt x="15" y="13"/>
                    <a:pt x="16" y="10"/>
                  </a:cubicBezTo>
                  <a:cubicBezTo>
                    <a:pt x="16" y="9"/>
                    <a:pt x="16" y="9"/>
                    <a:pt x="16" y="8"/>
                  </a:cubicBezTo>
                  <a:cubicBezTo>
                    <a:pt x="16" y="7"/>
                    <a:pt x="16" y="7"/>
                    <a:pt x="16" y="6"/>
                  </a:cubicBezTo>
                  <a:cubicBezTo>
                    <a:pt x="15" y="4"/>
                    <a:pt x="14" y="3"/>
                    <a:pt x="13" y="1"/>
                  </a:cubicBezTo>
                  <a:cubicBezTo>
                    <a:pt x="12" y="1"/>
                    <a:pt x="11" y="1"/>
                    <a:pt x="11" y="0"/>
                  </a:cubicBezTo>
                  <a:cubicBezTo>
                    <a:pt x="10"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6"/>
            <p:cNvSpPr>
              <a:spLocks/>
            </p:cNvSpPr>
            <p:nvPr/>
          </p:nvSpPr>
          <p:spPr bwMode="auto">
            <a:xfrm>
              <a:off x="3242" y="3426"/>
              <a:ext cx="38" cy="38"/>
            </a:xfrm>
            <a:custGeom>
              <a:avLst/>
              <a:gdLst>
                <a:gd name="T0" fmla="*/ 8 w 16"/>
                <a:gd name="T1" fmla="*/ 0 h 16"/>
                <a:gd name="T2" fmla="*/ 3 w 16"/>
                <a:gd name="T3" fmla="*/ 2 h 16"/>
                <a:gd name="T4" fmla="*/ 1 w 16"/>
                <a:gd name="T5" fmla="*/ 5 h 16"/>
                <a:gd name="T6" fmla="*/ 0 w 16"/>
                <a:gd name="T7" fmla="*/ 8 h 16"/>
                <a:gd name="T8" fmla="*/ 0 w 16"/>
                <a:gd name="T9" fmla="*/ 11 h 16"/>
                <a:gd name="T10" fmla="*/ 1 w 16"/>
                <a:gd name="T11" fmla="*/ 13 h 16"/>
                <a:gd name="T12" fmla="*/ 8 w 16"/>
                <a:gd name="T13" fmla="*/ 16 h 16"/>
                <a:gd name="T14" fmla="*/ 9 w 16"/>
                <a:gd name="T15" fmla="*/ 16 h 16"/>
                <a:gd name="T16" fmla="*/ 11 w 16"/>
                <a:gd name="T17" fmla="*/ 15 h 16"/>
                <a:gd name="T18" fmla="*/ 15 w 16"/>
                <a:gd name="T19" fmla="*/ 12 h 16"/>
                <a:gd name="T20" fmla="*/ 16 w 16"/>
                <a:gd name="T21" fmla="*/ 8 h 16"/>
                <a:gd name="T22" fmla="*/ 16 w 16"/>
                <a:gd name="T23" fmla="*/ 8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6" y="0"/>
                    <a:pt x="4" y="1"/>
                    <a:pt x="3" y="2"/>
                  </a:cubicBezTo>
                  <a:cubicBezTo>
                    <a:pt x="2" y="3"/>
                    <a:pt x="1" y="4"/>
                    <a:pt x="1" y="5"/>
                  </a:cubicBezTo>
                  <a:cubicBezTo>
                    <a:pt x="0" y="6"/>
                    <a:pt x="0" y="7"/>
                    <a:pt x="0" y="8"/>
                  </a:cubicBezTo>
                  <a:cubicBezTo>
                    <a:pt x="0" y="9"/>
                    <a:pt x="0" y="10"/>
                    <a:pt x="0" y="11"/>
                  </a:cubicBezTo>
                  <a:cubicBezTo>
                    <a:pt x="1" y="11"/>
                    <a:pt x="1" y="12"/>
                    <a:pt x="1" y="13"/>
                  </a:cubicBezTo>
                  <a:cubicBezTo>
                    <a:pt x="3" y="15"/>
                    <a:pt x="5" y="16"/>
                    <a:pt x="8" y="16"/>
                  </a:cubicBezTo>
                  <a:cubicBezTo>
                    <a:pt x="8" y="16"/>
                    <a:pt x="9" y="16"/>
                    <a:pt x="9" y="16"/>
                  </a:cubicBezTo>
                  <a:cubicBezTo>
                    <a:pt x="10" y="16"/>
                    <a:pt x="11" y="16"/>
                    <a:pt x="11" y="15"/>
                  </a:cubicBezTo>
                  <a:cubicBezTo>
                    <a:pt x="13" y="15"/>
                    <a:pt x="14" y="13"/>
                    <a:pt x="15" y="12"/>
                  </a:cubicBezTo>
                  <a:cubicBezTo>
                    <a:pt x="16" y="11"/>
                    <a:pt x="16" y="9"/>
                    <a:pt x="16" y="8"/>
                  </a:cubicBezTo>
                  <a:cubicBezTo>
                    <a:pt x="16" y="8"/>
                    <a:pt x="16" y="8"/>
                    <a:pt x="16" y="8"/>
                  </a:cubicBezTo>
                  <a:cubicBezTo>
                    <a:pt x="16" y="3"/>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7"/>
            <p:cNvSpPr>
              <a:spLocks/>
            </p:cNvSpPr>
            <p:nvPr/>
          </p:nvSpPr>
          <p:spPr bwMode="auto">
            <a:xfrm>
              <a:off x="2700" y="3692"/>
              <a:ext cx="38" cy="38"/>
            </a:xfrm>
            <a:custGeom>
              <a:avLst/>
              <a:gdLst>
                <a:gd name="T0" fmla="*/ 8 w 16"/>
                <a:gd name="T1" fmla="*/ 0 h 16"/>
                <a:gd name="T2" fmla="*/ 5 w 16"/>
                <a:gd name="T3" fmla="*/ 1 h 16"/>
                <a:gd name="T4" fmla="*/ 2 w 16"/>
                <a:gd name="T5" fmla="*/ 3 h 16"/>
                <a:gd name="T6" fmla="*/ 0 w 16"/>
                <a:gd name="T7" fmla="*/ 8 h 16"/>
                <a:gd name="T8" fmla="*/ 8 w 16"/>
                <a:gd name="T9" fmla="*/ 16 h 16"/>
                <a:gd name="T10" fmla="*/ 14 w 16"/>
                <a:gd name="T11" fmla="*/ 13 h 16"/>
                <a:gd name="T12" fmla="*/ 16 w 16"/>
                <a:gd name="T13" fmla="*/ 10 h 16"/>
                <a:gd name="T14" fmla="*/ 16 w 16"/>
                <a:gd name="T15" fmla="*/ 8 h 16"/>
                <a:gd name="T16" fmla="*/ 16 w 16"/>
                <a:gd name="T17" fmla="*/ 7 h 16"/>
                <a:gd name="T18" fmla="*/ 16 w 16"/>
                <a:gd name="T19" fmla="*/ 5 h 16"/>
                <a:gd name="T20" fmla="*/ 12 w 16"/>
                <a:gd name="T21" fmla="*/ 1 h 16"/>
                <a:gd name="T22" fmla="*/ 10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6" y="0"/>
                    <a:pt x="5" y="1"/>
                  </a:cubicBezTo>
                  <a:cubicBezTo>
                    <a:pt x="3" y="1"/>
                    <a:pt x="2" y="2"/>
                    <a:pt x="2" y="3"/>
                  </a:cubicBezTo>
                  <a:cubicBezTo>
                    <a:pt x="1" y="5"/>
                    <a:pt x="0" y="6"/>
                    <a:pt x="0" y="8"/>
                  </a:cubicBezTo>
                  <a:cubicBezTo>
                    <a:pt x="0" y="12"/>
                    <a:pt x="4" y="16"/>
                    <a:pt x="8" y="16"/>
                  </a:cubicBezTo>
                  <a:cubicBezTo>
                    <a:pt x="10" y="16"/>
                    <a:pt x="12" y="15"/>
                    <a:pt x="14" y="13"/>
                  </a:cubicBezTo>
                  <a:cubicBezTo>
                    <a:pt x="15" y="12"/>
                    <a:pt x="15" y="11"/>
                    <a:pt x="16" y="10"/>
                  </a:cubicBezTo>
                  <a:cubicBezTo>
                    <a:pt x="16" y="9"/>
                    <a:pt x="16" y="9"/>
                    <a:pt x="16" y="8"/>
                  </a:cubicBezTo>
                  <a:cubicBezTo>
                    <a:pt x="16" y="8"/>
                    <a:pt x="16" y="8"/>
                    <a:pt x="16" y="7"/>
                  </a:cubicBezTo>
                  <a:cubicBezTo>
                    <a:pt x="16" y="7"/>
                    <a:pt x="16" y="6"/>
                    <a:pt x="16" y="5"/>
                  </a:cubicBezTo>
                  <a:cubicBezTo>
                    <a:pt x="15" y="3"/>
                    <a:pt x="13" y="2"/>
                    <a:pt x="12" y="1"/>
                  </a:cubicBezTo>
                  <a:cubicBezTo>
                    <a:pt x="11" y="1"/>
                    <a:pt x="10" y="0"/>
                    <a:pt x="10" y="0"/>
                  </a:cubicBezTo>
                  <a:cubicBezTo>
                    <a:pt x="9"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8"/>
            <p:cNvSpPr>
              <a:spLocks noEditPoints="1"/>
            </p:cNvSpPr>
            <p:nvPr/>
          </p:nvSpPr>
          <p:spPr bwMode="auto">
            <a:xfrm>
              <a:off x="2757" y="3074"/>
              <a:ext cx="38" cy="38"/>
            </a:xfrm>
            <a:custGeom>
              <a:avLst/>
              <a:gdLst>
                <a:gd name="T0" fmla="*/ 11 w 16"/>
                <a:gd name="T1" fmla="*/ 8 h 16"/>
                <a:gd name="T2" fmla="*/ 11 w 16"/>
                <a:gd name="T3" fmla="*/ 8 h 16"/>
                <a:gd name="T4" fmla="*/ 8 w 16"/>
                <a:gd name="T5" fmla="*/ 0 h 16"/>
                <a:gd name="T6" fmla="*/ 7 w 16"/>
                <a:gd name="T7" fmla="*/ 0 h 16"/>
                <a:gd name="T8" fmla="*/ 3 w 16"/>
                <a:gd name="T9" fmla="*/ 2 h 16"/>
                <a:gd name="T10" fmla="*/ 0 w 16"/>
                <a:gd name="T11" fmla="*/ 8 h 16"/>
                <a:gd name="T12" fmla="*/ 0 w 16"/>
                <a:gd name="T13" fmla="*/ 9 h 16"/>
                <a:gd name="T14" fmla="*/ 1 w 16"/>
                <a:gd name="T15" fmla="*/ 11 h 16"/>
                <a:gd name="T16" fmla="*/ 8 w 16"/>
                <a:gd name="T17" fmla="*/ 16 h 16"/>
                <a:gd name="T18" fmla="*/ 8 w 16"/>
                <a:gd name="T19" fmla="*/ 16 h 16"/>
                <a:gd name="T20" fmla="*/ 11 w 16"/>
                <a:gd name="T21" fmla="*/ 16 h 16"/>
                <a:gd name="T22" fmla="*/ 13 w 16"/>
                <a:gd name="T23" fmla="*/ 14 h 16"/>
                <a:gd name="T24" fmla="*/ 15 w 16"/>
                <a:gd name="T25" fmla="*/ 11 h 16"/>
                <a:gd name="T26" fmla="*/ 16 w 16"/>
                <a:gd name="T27" fmla="*/ 8 h 16"/>
                <a:gd name="T28" fmla="*/ 8 w 16"/>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6">
                  <a:moveTo>
                    <a:pt x="11" y="8"/>
                  </a:moveTo>
                  <a:cubicBezTo>
                    <a:pt x="11" y="8"/>
                    <a:pt x="11" y="8"/>
                    <a:pt x="11" y="8"/>
                  </a:cubicBezTo>
                  <a:moveTo>
                    <a:pt x="8" y="0"/>
                  </a:moveTo>
                  <a:cubicBezTo>
                    <a:pt x="8" y="0"/>
                    <a:pt x="7" y="0"/>
                    <a:pt x="7" y="0"/>
                  </a:cubicBezTo>
                  <a:cubicBezTo>
                    <a:pt x="6" y="0"/>
                    <a:pt x="4" y="1"/>
                    <a:pt x="3" y="2"/>
                  </a:cubicBezTo>
                  <a:cubicBezTo>
                    <a:pt x="1" y="3"/>
                    <a:pt x="0" y="5"/>
                    <a:pt x="0" y="8"/>
                  </a:cubicBezTo>
                  <a:cubicBezTo>
                    <a:pt x="0" y="8"/>
                    <a:pt x="0" y="9"/>
                    <a:pt x="0" y="9"/>
                  </a:cubicBezTo>
                  <a:cubicBezTo>
                    <a:pt x="0" y="10"/>
                    <a:pt x="0" y="10"/>
                    <a:pt x="1" y="11"/>
                  </a:cubicBezTo>
                  <a:cubicBezTo>
                    <a:pt x="2" y="14"/>
                    <a:pt x="5" y="16"/>
                    <a:pt x="8" y="16"/>
                  </a:cubicBezTo>
                  <a:cubicBezTo>
                    <a:pt x="8" y="16"/>
                    <a:pt x="8" y="16"/>
                    <a:pt x="8" y="16"/>
                  </a:cubicBezTo>
                  <a:cubicBezTo>
                    <a:pt x="9" y="16"/>
                    <a:pt x="10" y="16"/>
                    <a:pt x="11" y="16"/>
                  </a:cubicBezTo>
                  <a:cubicBezTo>
                    <a:pt x="12" y="15"/>
                    <a:pt x="12" y="15"/>
                    <a:pt x="13" y="14"/>
                  </a:cubicBezTo>
                  <a:cubicBezTo>
                    <a:pt x="14" y="13"/>
                    <a:pt x="15" y="12"/>
                    <a:pt x="15" y="11"/>
                  </a:cubicBezTo>
                  <a:cubicBezTo>
                    <a:pt x="16" y="10"/>
                    <a:pt x="16" y="9"/>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9"/>
            <p:cNvSpPr>
              <a:spLocks/>
            </p:cNvSpPr>
            <p:nvPr/>
          </p:nvSpPr>
          <p:spPr bwMode="auto">
            <a:xfrm>
              <a:off x="2178" y="3103"/>
              <a:ext cx="38" cy="38"/>
            </a:xfrm>
            <a:custGeom>
              <a:avLst/>
              <a:gdLst>
                <a:gd name="T0" fmla="*/ 8 w 16"/>
                <a:gd name="T1" fmla="*/ 0 h 16"/>
                <a:gd name="T2" fmla="*/ 6 w 16"/>
                <a:gd name="T3" fmla="*/ 0 h 16"/>
                <a:gd name="T4" fmla="*/ 2 w 16"/>
                <a:gd name="T5" fmla="*/ 2 h 16"/>
                <a:gd name="T6" fmla="*/ 0 w 16"/>
                <a:gd name="T7" fmla="*/ 8 h 16"/>
                <a:gd name="T8" fmla="*/ 8 w 16"/>
                <a:gd name="T9" fmla="*/ 16 h 16"/>
                <a:gd name="T10" fmla="*/ 9 w 16"/>
                <a:gd name="T11" fmla="*/ 16 h 16"/>
                <a:gd name="T12" fmla="*/ 13 w 16"/>
                <a:gd name="T13" fmla="*/ 14 h 16"/>
                <a:gd name="T14" fmla="*/ 15 w 16"/>
                <a:gd name="T15" fmla="*/ 11 h 16"/>
                <a:gd name="T16" fmla="*/ 16 w 16"/>
                <a:gd name="T17" fmla="*/ 9 h 16"/>
                <a:gd name="T18" fmla="*/ 16 w 16"/>
                <a:gd name="T19" fmla="*/ 8 h 16"/>
                <a:gd name="T20" fmla="*/ 13 w 16"/>
                <a:gd name="T21" fmla="*/ 2 h 16"/>
                <a:gd name="T22" fmla="*/ 11 w 16"/>
                <a:gd name="T23" fmla="*/ 1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7" y="0"/>
                    <a:pt x="6" y="0"/>
                  </a:cubicBezTo>
                  <a:cubicBezTo>
                    <a:pt x="5" y="1"/>
                    <a:pt x="3" y="1"/>
                    <a:pt x="2" y="2"/>
                  </a:cubicBezTo>
                  <a:cubicBezTo>
                    <a:pt x="1" y="4"/>
                    <a:pt x="0" y="6"/>
                    <a:pt x="0" y="8"/>
                  </a:cubicBezTo>
                  <a:cubicBezTo>
                    <a:pt x="0" y="12"/>
                    <a:pt x="4" y="16"/>
                    <a:pt x="8" y="16"/>
                  </a:cubicBezTo>
                  <a:cubicBezTo>
                    <a:pt x="8" y="16"/>
                    <a:pt x="9" y="16"/>
                    <a:pt x="9" y="16"/>
                  </a:cubicBezTo>
                  <a:cubicBezTo>
                    <a:pt x="11" y="16"/>
                    <a:pt x="12" y="15"/>
                    <a:pt x="13" y="14"/>
                  </a:cubicBezTo>
                  <a:cubicBezTo>
                    <a:pt x="14" y="13"/>
                    <a:pt x="15" y="12"/>
                    <a:pt x="15" y="11"/>
                  </a:cubicBezTo>
                  <a:cubicBezTo>
                    <a:pt x="16" y="11"/>
                    <a:pt x="16" y="10"/>
                    <a:pt x="16" y="9"/>
                  </a:cubicBezTo>
                  <a:cubicBezTo>
                    <a:pt x="16" y="9"/>
                    <a:pt x="16" y="8"/>
                    <a:pt x="16" y="8"/>
                  </a:cubicBezTo>
                  <a:cubicBezTo>
                    <a:pt x="16" y="5"/>
                    <a:pt x="15" y="3"/>
                    <a:pt x="13" y="2"/>
                  </a:cubicBezTo>
                  <a:cubicBezTo>
                    <a:pt x="13" y="1"/>
                    <a:pt x="12" y="1"/>
                    <a:pt x="11" y="1"/>
                  </a:cubicBezTo>
                  <a:cubicBezTo>
                    <a:pt x="10"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20"/>
            <p:cNvSpPr>
              <a:spLocks/>
            </p:cNvSpPr>
            <p:nvPr/>
          </p:nvSpPr>
          <p:spPr bwMode="auto">
            <a:xfrm>
              <a:off x="2463" y="2561"/>
              <a:ext cx="38" cy="38"/>
            </a:xfrm>
            <a:custGeom>
              <a:avLst/>
              <a:gdLst>
                <a:gd name="T0" fmla="*/ 8 w 16"/>
                <a:gd name="T1" fmla="*/ 0 h 16"/>
                <a:gd name="T2" fmla="*/ 6 w 16"/>
                <a:gd name="T3" fmla="*/ 0 h 16"/>
                <a:gd name="T4" fmla="*/ 1 w 16"/>
                <a:gd name="T5" fmla="*/ 5 h 16"/>
                <a:gd name="T6" fmla="*/ 0 w 16"/>
                <a:gd name="T7" fmla="*/ 7 h 16"/>
                <a:gd name="T8" fmla="*/ 0 w 16"/>
                <a:gd name="T9" fmla="*/ 8 h 16"/>
                <a:gd name="T10" fmla="*/ 5 w 16"/>
                <a:gd name="T11" fmla="*/ 15 h 16"/>
                <a:gd name="T12" fmla="*/ 7 w 16"/>
                <a:gd name="T13" fmla="*/ 16 h 16"/>
                <a:gd name="T14" fmla="*/ 8 w 16"/>
                <a:gd name="T15" fmla="*/ 16 h 16"/>
                <a:gd name="T16" fmla="*/ 11 w 16"/>
                <a:gd name="T17" fmla="*/ 16 h 16"/>
                <a:gd name="T18" fmla="*/ 14 w 16"/>
                <a:gd name="T19" fmla="*/ 13 h 16"/>
                <a:gd name="T20" fmla="*/ 16 w 16"/>
                <a:gd name="T21" fmla="*/ 8 h 16"/>
                <a:gd name="T22" fmla="*/ 10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7" y="0"/>
                    <a:pt x="6" y="0"/>
                  </a:cubicBezTo>
                  <a:cubicBezTo>
                    <a:pt x="4" y="1"/>
                    <a:pt x="2" y="2"/>
                    <a:pt x="1" y="5"/>
                  </a:cubicBezTo>
                  <a:cubicBezTo>
                    <a:pt x="0" y="6"/>
                    <a:pt x="0" y="6"/>
                    <a:pt x="0" y="7"/>
                  </a:cubicBezTo>
                  <a:cubicBezTo>
                    <a:pt x="0" y="7"/>
                    <a:pt x="0" y="8"/>
                    <a:pt x="0" y="8"/>
                  </a:cubicBezTo>
                  <a:cubicBezTo>
                    <a:pt x="0" y="11"/>
                    <a:pt x="2" y="14"/>
                    <a:pt x="5" y="15"/>
                  </a:cubicBezTo>
                  <a:cubicBezTo>
                    <a:pt x="6" y="16"/>
                    <a:pt x="6" y="16"/>
                    <a:pt x="7" y="16"/>
                  </a:cubicBezTo>
                  <a:cubicBezTo>
                    <a:pt x="7" y="16"/>
                    <a:pt x="8" y="16"/>
                    <a:pt x="8" y="16"/>
                  </a:cubicBezTo>
                  <a:cubicBezTo>
                    <a:pt x="9" y="16"/>
                    <a:pt x="10" y="16"/>
                    <a:pt x="11" y="16"/>
                  </a:cubicBezTo>
                  <a:cubicBezTo>
                    <a:pt x="12" y="15"/>
                    <a:pt x="13" y="14"/>
                    <a:pt x="14" y="13"/>
                  </a:cubicBezTo>
                  <a:cubicBezTo>
                    <a:pt x="15" y="12"/>
                    <a:pt x="16" y="10"/>
                    <a:pt x="16" y="8"/>
                  </a:cubicBezTo>
                  <a:cubicBezTo>
                    <a:pt x="16" y="4"/>
                    <a:pt x="14" y="1"/>
                    <a:pt x="10" y="0"/>
                  </a:cubicBezTo>
                  <a:cubicBezTo>
                    <a:pt x="10"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21"/>
            <p:cNvSpPr>
              <a:spLocks/>
            </p:cNvSpPr>
            <p:nvPr/>
          </p:nvSpPr>
          <p:spPr bwMode="auto">
            <a:xfrm>
              <a:off x="1931" y="2352"/>
              <a:ext cx="38" cy="38"/>
            </a:xfrm>
            <a:custGeom>
              <a:avLst/>
              <a:gdLst>
                <a:gd name="T0" fmla="*/ 8 w 16"/>
                <a:gd name="T1" fmla="*/ 0 h 16"/>
                <a:gd name="T2" fmla="*/ 7 w 16"/>
                <a:gd name="T3" fmla="*/ 0 h 16"/>
                <a:gd name="T4" fmla="*/ 0 w 16"/>
                <a:gd name="T5" fmla="*/ 8 h 16"/>
                <a:gd name="T6" fmla="*/ 8 w 16"/>
                <a:gd name="T7" fmla="*/ 16 h 16"/>
                <a:gd name="T8" fmla="*/ 8 w 16"/>
                <a:gd name="T9" fmla="*/ 16 h 16"/>
                <a:gd name="T10" fmla="*/ 12 w 16"/>
                <a:gd name="T11" fmla="*/ 15 h 16"/>
                <a:gd name="T12" fmla="*/ 14 w 16"/>
                <a:gd name="T13" fmla="*/ 14 h 16"/>
                <a:gd name="T14" fmla="*/ 15 w 16"/>
                <a:gd name="T15" fmla="*/ 12 h 16"/>
                <a:gd name="T16" fmla="*/ 16 w 16"/>
                <a:gd name="T17" fmla="*/ 8 h 16"/>
                <a:gd name="T18" fmla="*/ 16 w 16"/>
                <a:gd name="T19" fmla="*/ 6 h 16"/>
                <a:gd name="T20" fmla="*/ 15 w 16"/>
                <a:gd name="T21" fmla="*/ 4 h 16"/>
                <a:gd name="T22" fmla="*/ 11 w 16"/>
                <a:gd name="T23" fmla="*/ 1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8" y="0"/>
                    <a:pt x="8" y="0"/>
                    <a:pt x="7" y="0"/>
                  </a:cubicBezTo>
                  <a:cubicBezTo>
                    <a:pt x="3" y="0"/>
                    <a:pt x="0" y="4"/>
                    <a:pt x="0" y="8"/>
                  </a:cubicBezTo>
                  <a:cubicBezTo>
                    <a:pt x="0" y="12"/>
                    <a:pt x="4" y="16"/>
                    <a:pt x="8" y="16"/>
                  </a:cubicBezTo>
                  <a:cubicBezTo>
                    <a:pt x="8" y="16"/>
                    <a:pt x="8" y="16"/>
                    <a:pt x="8" y="16"/>
                  </a:cubicBezTo>
                  <a:cubicBezTo>
                    <a:pt x="9" y="16"/>
                    <a:pt x="11" y="16"/>
                    <a:pt x="12" y="15"/>
                  </a:cubicBezTo>
                  <a:cubicBezTo>
                    <a:pt x="13" y="15"/>
                    <a:pt x="13" y="14"/>
                    <a:pt x="14" y="14"/>
                  </a:cubicBezTo>
                  <a:cubicBezTo>
                    <a:pt x="14" y="13"/>
                    <a:pt x="15" y="13"/>
                    <a:pt x="15" y="12"/>
                  </a:cubicBezTo>
                  <a:cubicBezTo>
                    <a:pt x="16" y="11"/>
                    <a:pt x="16" y="9"/>
                    <a:pt x="16" y="8"/>
                  </a:cubicBezTo>
                  <a:cubicBezTo>
                    <a:pt x="16" y="7"/>
                    <a:pt x="16" y="6"/>
                    <a:pt x="16" y="6"/>
                  </a:cubicBezTo>
                  <a:cubicBezTo>
                    <a:pt x="15" y="5"/>
                    <a:pt x="15" y="4"/>
                    <a:pt x="15" y="4"/>
                  </a:cubicBezTo>
                  <a:cubicBezTo>
                    <a:pt x="14" y="3"/>
                    <a:pt x="13" y="1"/>
                    <a:pt x="11" y="1"/>
                  </a:cubicBezTo>
                  <a:cubicBezTo>
                    <a:pt x="10"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22"/>
            <p:cNvSpPr>
              <a:spLocks/>
            </p:cNvSpPr>
            <p:nvPr/>
          </p:nvSpPr>
          <p:spPr bwMode="auto">
            <a:xfrm>
              <a:off x="2406" y="1972"/>
              <a:ext cx="38" cy="38"/>
            </a:xfrm>
            <a:custGeom>
              <a:avLst/>
              <a:gdLst>
                <a:gd name="T0" fmla="*/ 8 w 16"/>
                <a:gd name="T1" fmla="*/ 0 h 16"/>
                <a:gd name="T2" fmla="*/ 2 w 16"/>
                <a:gd name="T3" fmla="*/ 2 h 16"/>
                <a:gd name="T4" fmla="*/ 1 w 16"/>
                <a:gd name="T5" fmla="*/ 4 h 16"/>
                <a:gd name="T6" fmla="*/ 0 w 16"/>
                <a:gd name="T7" fmla="*/ 8 h 16"/>
                <a:gd name="T8" fmla="*/ 1 w 16"/>
                <a:gd name="T9" fmla="*/ 13 h 16"/>
                <a:gd name="T10" fmla="*/ 3 w 16"/>
                <a:gd name="T11" fmla="*/ 14 h 16"/>
                <a:gd name="T12" fmla="*/ 6 w 16"/>
                <a:gd name="T13" fmla="*/ 16 h 16"/>
                <a:gd name="T14" fmla="*/ 8 w 16"/>
                <a:gd name="T15" fmla="*/ 16 h 16"/>
                <a:gd name="T16" fmla="*/ 10 w 16"/>
                <a:gd name="T17" fmla="*/ 16 h 16"/>
                <a:gd name="T18" fmla="*/ 16 w 16"/>
                <a:gd name="T19" fmla="*/ 8 h 16"/>
                <a:gd name="T20" fmla="*/ 12 w 16"/>
                <a:gd name="T21" fmla="*/ 1 h 16"/>
                <a:gd name="T22" fmla="*/ 8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6" y="0"/>
                    <a:pt x="4" y="1"/>
                    <a:pt x="2" y="2"/>
                  </a:cubicBezTo>
                  <a:cubicBezTo>
                    <a:pt x="2" y="3"/>
                    <a:pt x="1" y="4"/>
                    <a:pt x="1" y="4"/>
                  </a:cubicBezTo>
                  <a:cubicBezTo>
                    <a:pt x="0" y="5"/>
                    <a:pt x="0" y="7"/>
                    <a:pt x="0" y="8"/>
                  </a:cubicBezTo>
                  <a:cubicBezTo>
                    <a:pt x="0" y="10"/>
                    <a:pt x="1" y="11"/>
                    <a:pt x="1" y="13"/>
                  </a:cubicBezTo>
                  <a:cubicBezTo>
                    <a:pt x="2" y="13"/>
                    <a:pt x="2" y="14"/>
                    <a:pt x="3" y="14"/>
                  </a:cubicBezTo>
                  <a:cubicBezTo>
                    <a:pt x="4" y="15"/>
                    <a:pt x="5" y="15"/>
                    <a:pt x="6" y="16"/>
                  </a:cubicBezTo>
                  <a:cubicBezTo>
                    <a:pt x="7" y="16"/>
                    <a:pt x="7" y="16"/>
                    <a:pt x="8" y="16"/>
                  </a:cubicBezTo>
                  <a:cubicBezTo>
                    <a:pt x="9" y="16"/>
                    <a:pt x="9" y="16"/>
                    <a:pt x="10" y="16"/>
                  </a:cubicBezTo>
                  <a:cubicBezTo>
                    <a:pt x="13" y="15"/>
                    <a:pt x="16" y="12"/>
                    <a:pt x="16" y="8"/>
                  </a:cubicBezTo>
                  <a:cubicBezTo>
                    <a:pt x="16" y="5"/>
                    <a:pt x="14" y="2"/>
                    <a:pt x="12" y="1"/>
                  </a:cubicBezTo>
                  <a:cubicBezTo>
                    <a:pt x="11" y="0"/>
                    <a:pt x="10" y="0"/>
                    <a:pt x="8" y="0"/>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23"/>
            <p:cNvSpPr>
              <a:spLocks/>
            </p:cNvSpPr>
            <p:nvPr/>
          </p:nvSpPr>
          <p:spPr bwMode="auto">
            <a:xfrm>
              <a:off x="2017" y="1573"/>
              <a:ext cx="38" cy="38"/>
            </a:xfrm>
            <a:custGeom>
              <a:avLst/>
              <a:gdLst>
                <a:gd name="T0" fmla="*/ 8 w 16"/>
                <a:gd name="T1" fmla="*/ 0 h 16"/>
                <a:gd name="T2" fmla="*/ 0 w 16"/>
                <a:gd name="T3" fmla="*/ 8 h 16"/>
                <a:gd name="T4" fmla="*/ 5 w 16"/>
                <a:gd name="T5" fmla="*/ 15 h 16"/>
                <a:gd name="T6" fmla="*/ 8 w 16"/>
                <a:gd name="T7" fmla="*/ 16 h 16"/>
                <a:gd name="T8" fmla="*/ 8 w 16"/>
                <a:gd name="T9" fmla="*/ 16 h 16"/>
                <a:gd name="T10" fmla="*/ 12 w 16"/>
                <a:gd name="T11" fmla="*/ 15 h 16"/>
                <a:gd name="T12" fmla="*/ 14 w 16"/>
                <a:gd name="T13" fmla="*/ 13 h 16"/>
                <a:gd name="T14" fmla="*/ 16 w 16"/>
                <a:gd name="T15" fmla="*/ 8 h 16"/>
                <a:gd name="T16" fmla="*/ 16 w 16"/>
                <a:gd name="T17" fmla="*/ 6 h 16"/>
                <a:gd name="T18" fmla="*/ 15 w 16"/>
                <a:gd name="T19" fmla="*/ 4 h 16"/>
                <a:gd name="T20" fmla="*/ 13 w 16"/>
                <a:gd name="T21" fmla="*/ 2 h 16"/>
                <a:gd name="T22" fmla="*/ 9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4" y="0"/>
                    <a:pt x="0" y="4"/>
                    <a:pt x="0" y="8"/>
                  </a:cubicBezTo>
                  <a:cubicBezTo>
                    <a:pt x="0" y="11"/>
                    <a:pt x="2" y="14"/>
                    <a:pt x="5" y="15"/>
                  </a:cubicBezTo>
                  <a:cubicBezTo>
                    <a:pt x="6" y="16"/>
                    <a:pt x="7" y="16"/>
                    <a:pt x="8" y="16"/>
                  </a:cubicBezTo>
                  <a:cubicBezTo>
                    <a:pt x="8" y="16"/>
                    <a:pt x="8" y="16"/>
                    <a:pt x="8" y="16"/>
                  </a:cubicBezTo>
                  <a:cubicBezTo>
                    <a:pt x="10" y="16"/>
                    <a:pt x="11" y="15"/>
                    <a:pt x="12" y="15"/>
                  </a:cubicBezTo>
                  <a:cubicBezTo>
                    <a:pt x="13" y="14"/>
                    <a:pt x="14" y="14"/>
                    <a:pt x="14" y="13"/>
                  </a:cubicBezTo>
                  <a:cubicBezTo>
                    <a:pt x="15" y="12"/>
                    <a:pt x="16" y="10"/>
                    <a:pt x="16" y="8"/>
                  </a:cubicBezTo>
                  <a:cubicBezTo>
                    <a:pt x="16" y="7"/>
                    <a:pt x="16" y="7"/>
                    <a:pt x="16" y="6"/>
                  </a:cubicBezTo>
                  <a:cubicBezTo>
                    <a:pt x="16" y="6"/>
                    <a:pt x="15" y="5"/>
                    <a:pt x="15" y="4"/>
                  </a:cubicBezTo>
                  <a:cubicBezTo>
                    <a:pt x="15" y="3"/>
                    <a:pt x="14" y="2"/>
                    <a:pt x="13" y="2"/>
                  </a:cubicBezTo>
                  <a:cubicBezTo>
                    <a:pt x="12" y="1"/>
                    <a:pt x="11" y="0"/>
                    <a:pt x="9" y="0"/>
                  </a:cubicBezTo>
                  <a:cubicBezTo>
                    <a:pt x="9"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24"/>
            <p:cNvSpPr>
              <a:spLocks/>
            </p:cNvSpPr>
            <p:nvPr/>
          </p:nvSpPr>
          <p:spPr bwMode="auto">
            <a:xfrm>
              <a:off x="2586" y="1412"/>
              <a:ext cx="38" cy="38"/>
            </a:xfrm>
            <a:custGeom>
              <a:avLst/>
              <a:gdLst>
                <a:gd name="T0" fmla="*/ 8 w 16"/>
                <a:gd name="T1" fmla="*/ 0 h 16"/>
                <a:gd name="T2" fmla="*/ 7 w 16"/>
                <a:gd name="T3" fmla="*/ 0 h 16"/>
                <a:gd name="T4" fmla="*/ 5 w 16"/>
                <a:gd name="T5" fmla="*/ 1 h 16"/>
                <a:gd name="T6" fmla="*/ 0 w 16"/>
                <a:gd name="T7" fmla="*/ 8 h 16"/>
                <a:gd name="T8" fmla="*/ 0 w 16"/>
                <a:gd name="T9" fmla="*/ 9 h 16"/>
                <a:gd name="T10" fmla="*/ 1 w 16"/>
                <a:gd name="T11" fmla="*/ 11 h 16"/>
                <a:gd name="T12" fmla="*/ 4 w 16"/>
                <a:gd name="T13" fmla="*/ 15 h 16"/>
                <a:gd name="T14" fmla="*/ 8 w 16"/>
                <a:gd name="T15" fmla="*/ 16 h 16"/>
                <a:gd name="T16" fmla="*/ 8 w 16"/>
                <a:gd name="T17" fmla="*/ 16 h 16"/>
                <a:gd name="T18" fmla="*/ 16 w 16"/>
                <a:gd name="T19" fmla="*/ 8 h 16"/>
                <a:gd name="T20" fmla="*/ 15 w 16"/>
                <a:gd name="T21" fmla="*/ 4 h 16"/>
                <a:gd name="T22" fmla="*/ 12 w 16"/>
                <a:gd name="T23" fmla="*/ 1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8" y="0"/>
                    <a:pt x="7" y="0"/>
                    <a:pt x="7" y="0"/>
                  </a:cubicBezTo>
                  <a:cubicBezTo>
                    <a:pt x="6" y="0"/>
                    <a:pt x="6" y="0"/>
                    <a:pt x="5" y="1"/>
                  </a:cubicBezTo>
                  <a:cubicBezTo>
                    <a:pt x="2" y="2"/>
                    <a:pt x="0" y="5"/>
                    <a:pt x="0" y="8"/>
                  </a:cubicBezTo>
                  <a:cubicBezTo>
                    <a:pt x="0" y="8"/>
                    <a:pt x="0" y="9"/>
                    <a:pt x="0" y="9"/>
                  </a:cubicBezTo>
                  <a:cubicBezTo>
                    <a:pt x="0" y="10"/>
                    <a:pt x="0" y="10"/>
                    <a:pt x="1" y="11"/>
                  </a:cubicBezTo>
                  <a:cubicBezTo>
                    <a:pt x="1" y="13"/>
                    <a:pt x="2" y="14"/>
                    <a:pt x="4" y="15"/>
                  </a:cubicBezTo>
                  <a:cubicBezTo>
                    <a:pt x="5" y="16"/>
                    <a:pt x="6" y="16"/>
                    <a:pt x="8" y="16"/>
                  </a:cubicBezTo>
                  <a:cubicBezTo>
                    <a:pt x="8" y="16"/>
                    <a:pt x="8" y="16"/>
                    <a:pt x="8" y="16"/>
                  </a:cubicBezTo>
                  <a:cubicBezTo>
                    <a:pt x="12" y="16"/>
                    <a:pt x="16" y="12"/>
                    <a:pt x="16" y="8"/>
                  </a:cubicBezTo>
                  <a:cubicBezTo>
                    <a:pt x="16" y="6"/>
                    <a:pt x="16" y="5"/>
                    <a:pt x="15" y="4"/>
                  </a:cubicBezTo>
                  <a:cubicBezTo>
                    <a:pt x="14" y="3"/>
                    <a:pt x="13" y="2"/>
                    <a:pt x="12" y="1"/>
                  </a:cubicBezTo>
                  <a:cubicBezTo>
                    <a:pt x="11"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25"/>
            <p:cNvSpPr>
              <a:spLocks/>
            </p:cNvSpPr>
            <p:nvPr/>
          </p:nvSpPr>
          <p:spPr bwMode="auto">
            <a:xfrm>
              <a:off x="2406" y="890"/>
              <a:ext cx="38" cy="38"/>
            </a:xfrm>
            <a:custGeom>
              <a:avLst/>
              <a:gdLst>
                <a:gd name="T0" fmla="*/ 8 w 16"/>
                <a:gd name="T1" fmla="*/ 0 h 16"/>
                <a:gd name="T2" fmla="*/ 0 w 16"/>
                <a:gd name="T3" fmla="*/ 8 h 16"/>
                <a:gd name="T4" fmla="*/ 3 w 16"/>
                <a:gd name="T5" fmla="*/ 14 h 16"/>
                <a:gd name="T6" fmla="*/ 7 w 16"/>
                <a:gd name="T7" fmla="*/ 16 h 16"/>
                <a:gd name="T8" fmla="*/ 8 w 16"/>
                <a:gd name="T9" fmla="*/ 16 h 16"/>
                <a:gd name="T10" fmla="*/ 11 w 16"/>
                <a:gd name="T11" fmla="*/ 15 h 16"/>
                <a:gd name="T12" fmla="*/ 13 w 16"/>
                <a:gd name="T13" fmla="*/ 14 h 16"/>
                <a:gd name="T14" fmla="*/ 16 w 16"/>
                <a:gd name="T15" fmla="*/ 10 h 16"/>
                <a:gd name="T16" fmla="*/ 16 w 16"/>
                <a:gd name="T17" fmla="*/ 8 h 16"/>
                <a:gd name="T18" fmla="*/ 16 w 16"/>
                <a:gd name="T19" fmla="*/ 8 h 16"/>
                <a:gd name="T20" fmla="*/ 16 w 16"/>
                <a:gd name="T21" fmla="*/ 6 h 16"/>
                <a:gd name="T22" fmla="*/ 14 w 16"/>
                <a:gd name="T23" fmla="*/ 2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4" y="0"/>
                    <a:pt x="0" y="4"/>
                    <a:pt x="0" y="8"/>
                  </a:cubicBezTo>
                  <a:cubicBezTo>
                    <a:pt x="0" y="11"/>
                    <a:pt x="1" y="13"/>
                    <a:pt x="3" y="14"/>
                  </a:cubicBezTo>
                  <a:cubicBezTo>
                    <a:pt x="4" y="15"/>
                    <a:pt x="6" y="16"/>
                    <a:pt x="7" y="16"/>
                  </a:cubicBezTo>
                  <a:cubicBezTo>
                    <a:pt x="7" y="16"/>
                    <a:pt x="8" y="16"/>
                    <a:pt x="8" y="16"/>
                  </a:cubicBezTo>
                  <a:cubicBezTo>
                    <a:pt x="9" y="16"/>
                    <a:pt x="10" y="16"/>
                    <a:pt x="11" y="15"/>
                  </a:cubicBezTo>
                  <a:cubicBezTo>
                    <a:pt x="12" y="15"/>
                    <a:pt x="12" y="15"/>
                    <a:pt x="13" y="14"/>
                  </a:cubicBezTo>
                  <a:cubicBezTo>
                    <a:pt x="14" y="13"/>
                    <a:pt x="15" y="12"/>
                    <a:pt x="16" y="10"/>
                  </a:cubicBezTo>
                  <a:cubicBezTo>
                    <a:pt x="16" y="9"/>
                    <a:pt x="16" y="9"/>
                    <a:pt x="16" y="8"/>
                  </a:cubicBezTo>
                  <a:cubicBezTo>
                    <a:pt x="16" y="8"/>
                    <a:pt x="16" y="8"/>
                    <a:pt x="16" y="8"/>
                  </a:cubicBezTo>
                  <a:cubicBezTo>
                    <a:pt x="16" y="7"/>
                    <a:pt x="16" y="6"/>
                    <a:pt x="16" y="6"/>
                  </a:cubicBezTo>
                  <a:cubicBezTo>
                    <a:pt x="15" y="4"/>
                    <a:pt x="15" y="3"/>
                    <a:pt x="14" y="2"/>
                  </a:cubicBezTo>
                  <a:cubicBezTo>
                    <a:pt x="12" y="1"/>
                    <a:pt x="10"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26"/>
            <p:cNvSpPr>
              <a:spLocks/>
            </p:cNvSpPr>
            <p:nvPr/>
          </p:nvSpPr>
          <p:spPr bwMode="auto">
            <a:xfrm>
              <a:off x="2985" y="975"/>
              <a:ext cx="38" cy="38"/>
            </a:xfrm>
            <a:custGeom>
              <a:avLst/>
              <a:gdLst>
                <a:gd name="T0" fmla="*/ 8 w 16"/>
                <a:gd name="T1" fmla="*/ 0 h 16"/>
                <a:gd name="T2" fmla="*/ 7 w 16"/>
                <a:gd name="T3" fmla="*/ 0 h 16"/>
                <a:gd name="T4" fmla="*/ 1 w 16"/>
                <a:gd name="T5" fmla="*/ 4 h 16"/>
                <a:gd name="T6" fmla="*/ 0 w 16"/>
                <a:gd name="T7" fmla="*/ 6 h 16"/>
                <a:gd name="T8" fmla="*/ 0 w 16"/>
                <a:gd name="T9" fmla="*/ 8 h 16"/>
                <a:gd name="T10" fmla="*/ 0 w 16"/>
                <a:gd name="T11" fmla="*/ 11 h 16"/>
                <a:gd name="T12" fmla="*/ 3 w 16"/>
                <a:gd name="T13" fmla="*/ 14 h 16"/>
                <a:gd name="T14" fmla="*/ 8 w 16"/>
                <a:gd name="T15" fmla="*/ 16 h 16"/>
                <a:gd name="T16" fmla="*/ 16 w 16"/>
                <a:gd name="T17" fmla="*/ 8 h 16"/>
                <a:gd name="T18" fmla="*/ 15 w 16"/>
                <a:gd name="T19" fmla="*/ 5 h 16"/>
                <a:gd name="T20" fmla="*/ 13 w 16"/>
                <a:gd name="T21" fmla="*/ 1 h 16"/>
                <a:gd name="T22" fmla="*/ 9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8" y="0"/>
                    <a:pt x="7" y="0"/>
                    <a:pt x="7" y="0"/>
                  </a:cubicBezTo>
                  <a:cubicBezTo>
                    <a:pt x="4" y="0"/>
                    <a:pt x="2" y="2"/>
                    <a:pt x="1" y="4"/>
                  </a:cubicBezTo>
                  <a:cubicBezTo>
                    <a:pt x="1" y="5"/>
                    <a:pt x="0" y="5"/>
                    <a:pt x="0" y="6"/>
                  </a:cubicBezTo>
                  <a:cubicBezTo>
                    <a:pt x="0" y="7"/>
                    <a:pt x="0" y="7"/>
                    <a:pt x="0" y="8"/>
                  </a:cubicBezTo>
                  <a:cubicBezTo>
                    <a:pt x="0" y="9"/>
                    <a:pt x="0" y="10"/>
                    <a:pt x="0" y="11"/>
                  </a:cubicBezTo>
                  <a:cubicBezTo>
                    <a:pt x="1" y="12"/>
                    <a:pt x="2" y="13"/>
                    <a:pt x="3" y="14"/>
                  </a:cubicBezTo>
                  <a:cubicBezTo>
                    <a:pt x="4" y="15"/>
                    <a:pt x="6" y="16"/>
                    <a:pt x="8" y="16"/>
                  </a:cubicBezTo>
                  <a:cubicBezTo>
                    <a:pt x="12" y="16"/>
                    <a:pt x="16" y="12"/>
                    <a:pt x="16" y="8"/>
                  </a:cubicBezTo>
                  <a:cubicBezTo>
                    <a:pt x="16" y="7"/>
                    <a:pt x="16" y="6"/>
                    <a:pt x="15" y="5"/>
                  </a:cubicBezTo>
                  <a:cubicBezTo>
                    <a:pt x="15" y="3"/>
                    <a:pt x="14" y="2"/>
                    <a:pt x="13" y="1"/>
                  </a:cubicBezTo>
                  <a:cubicBezTo>
                    <a:pt x="12" y="1"/>
                    <a:pt x="10" y="0"/>
                    <a:pt x="9" y="0"/>
                  </a:cubicBezTo>
                  <a:cubicBezTo>
                    <a:pt x="9"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27"/>
            <p:cNvSpPr>
              <a:spLocks/>
            </p:cNvSpPr>
            <p:nvPr/>
          </p:nvSpPr>
          <p:spPr bwMode="auto">
            <a:xfrm>
              <a:off x="3052" y="424"/>
              <a:ext cx="38" cy="38"/>
            </a:xfrm>
            <a:custGeom>
              <a:avLst/>
              <a:gdLst>
                <a:gd name="T0" fmla="*/ 8 w 16"/>
                <a:gd name="T1" fmla="*/ 0 h 16"/>
                <a:gd name="T2" fmla="*/ 0 w 16"/>
                <a:gd name="T3" fmla="*/ 8 h 16"/>
                <a:gd name="T4" fmla="*/ 0 w 16"/>
                <a:gd name="T5" fmla="*/ 10 h 16"/>
                <a:gd name="T6" fmla="*/ 2 w 16"/>
                <a:gd name="T7" fmla="*/ 14 h 16"/>
                <a:gd name="T8" fmla="*/ 5 w 16"/>
                <a:gd name="T9" fmla="*/ 15 h 16"/>
                <a:gd name="T10" fmla="*/ 7 w 16"/>
                <a:gd name="T11" fmla="*/ 16 h 16"/>
                <a:gd name="T12" fmla="*/ 8 w 16"/>
                <a:gd name="T13" fmla="*/ 16 h 16"/>
                <a:gd name="T14" fmla="*/ 14 w 16"/>
                <a:gd name="T15" fmla="*/ 14 h 16"/>
                <a:gd name="T16" fmla="*/ 15 w 16"/>
                <a:gd name="T17" fmla="*/ 12 h 16"/>
                <a:gd name="T18" fmla="*/ 16 w 16"/>
                <a:gd name="T19" fmla="*/ 8 h 16"/>
                <a:gd name="T20" fmla="*/ 16 w 16"/>
                <a:gd name="T21" fmla="*/ 8 h 16"/>
                <a:gd name="T22" fmla="*/ 15 w 16"/>
                <a:gd name="T23" fmla="*/ 4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4" y="0"/>
                    <a:pt x="0" y="4"/>
                    <a:pt x="0" y="8"/>
                  </a:cubicBezTo>
                  <a:cubicBezTo>
                    <a:pt x="0" y="9"/>
                    <a:pt x="0" y="10"/>
                    <a:pt x="0" y="10"/>
                  </a:cubicBezTo>
                  <a:cubicBezTo>
                    <a:pt x="1" y="12"/>
                    <a:pt x="1" y="13"/>
                    <a:pt x="2" y="14"/>
                  </a:cubicBezTo>
                  <a:cubicBezTo>
                    <a:pt x="3" y="14"/>
                    <a:pt x="4" y="15"/>
                    <a:pt x="5" y="15"/>
                  </a:cubicBezTo>
                  <a:cubicBezTo>
                    <a:pt x="5" y="16"/>
                    <a:pt x="6" y="16"/>
                    <a:pt x="7" y="16"/>
                  </a:cubicBezTo>
                  <a:cubicBezTo>
                    <a:pt x="7" y="16"/>
                    <a:pt x="8" y="16"/>
                    <a:pt x="8" y="16"/>
                  </a:cubicBezTo>
                  <a:cubicBezTo>
                    <a:pt x="10" y="16"/>
                    <a:pt x="12" y="15"/>
                    <a:pt x="14" y="14"/>
                  </a:cubicBezTo>
                  <a:cubicBezTo>
                    <a:pt x="14" y="13"/>
                    <a:pt x="14" y="13"/>
                    <a:pt x="15" y="12"/>
                  </a:cubicBezTo>
                  <a:cubicBezTo>
                    <a:pt x="16" y="11"/>
                    <a:pt x="16" y="10"/>
                    <a:pt x="16" y="8"/>
                  </a:cubicBezTo>
                  <a:cubicBezTo>
                    <a:pt x="16" y="8"/>
                    <a:pt x="16" y="8"/>
                    <a:pt x="16" y="8"/>
                  </a:cubicBezTo>
                  <a:cubicBezTo>
                    <a:pt x="16" y="7"/>
                    <a:pt x="16" y="5"/>
                    <a:pt x="15" y="4"/>
                  </a:cubicBezTo>
                  <a:cubicBezTo>
                    <a:pt x="14" y="2"/>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28"/>
            <p:cNvSpPr>
              <a:spLocks/>
            </p:cNvSpPr>
            <p:nvPr/>
          </p:nvSpPr>
          <p:spPr bwMode="auto">
            <a:xfrm>
              <a:off x="3527" y="728"/>
              <a:ext cx="38" cy="38"/>
            </a:xfrm>
            <a:custGeom>
              <a:avLst/>
              <a:gdLst>
                <a:gd name="T0" fmla="*/ 8 w 16"/>
                <a:gd name="T1" fmla="*/ 0 h 16"/>
                <a:gd name="T2" fmla="*/ 2 w 16"/>
                <a:gd name="T3" fmla="*/ 3 h 16"/>
                <a:gd name="T4" fmla="*/ 1 w 16"/>
                <a:gd name="T5" fmla="*/ 5 h 16"/>
                <a:gd name="T6" fmla="*/ 0 w 16"/>
                <a:gd name="T7" fmla="*/ 8 h 16"/>
                <a:gd name="T8" fmla="*/ 0 w 16"/>
                <a:gd name="T9" fmla="*/ 9 h 16"/>
                <a:gd name="T10" fmla="*/ 2 w 16"/>
                <a:gd name="T11" fmla="*/ 13 h 16"/>
                <a:gd name="T12" fmla="*/ 8 w 16"/>
                <a:gd name="T13" fmla="*/ 16 h 16"/>
                <a:gd name="T14" fmla="*/ 16 w 16"/>
                <a:gd name="T15" fmla="*/ 10 h 16"/>
                <a:gd name="T16" fmla="*/ 16 w 16"/>
                <a:gd name="T17" fmla="*/ 8 h 16"/>
                <a:gd name="T18" fmla="*/ 16 w 16"/>
                <a:gd name="T19" fmla="*/ 6 h 16"/>
                <a:gd name="T20" fmla="*/ 13 w 16"/>
                <a:gd name="T21" fmla="*/ 1 h 16"/>
                <a:gd name="T22" fmla="*/ 11 w 16"/>
                <a:gd name="T23" fmla="*/ 1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5" y="0"/>
                    <a:pt x="3" y="1"/>
                    <a:pt x="2" y="3"/>
                  </a:cubicBezTo>
                  <a:cubicBezTo>
                    <a:pt x="1" y="4"/>
                    <a:pt x="1" y="4"/>
                    <a:pt x="1" y="5"/>
                  </a:cubicBezTo>
                  <a:cubicBezTo>
                    <a:pt x="0" y="6"/>
                    <a:pt x="0" y="7"/>
                    <a:pt x="0" y="8"/>
                  </a:cubicBezTo>
                  <a:cubicBezTo>
                    <a:pt x="0" y="8"/>
                    <a:pt x="0" y="9"/>
                    <a:pt x="0" y="9"/>
                  </a:cubicBezTo>
                  <a:cubicBezTo>
                    <a:pt x="0" y="10"/>
                    <a:pt x="1" y="12"/>
                    <a:pt x="2" y="13"/>
                  </a:cubicBezTo>
                  <a:cubicBezTo>
                    <a:pt x="3" y="15"/>
                    <a:pt x="5" y="16"/>
                    <a:pt x="8" y="16"/>
                  </a:cubicBezTo>
                  <a:cubicBezTo>
                    <a:pt x="12" y="16"/>
                    <a:pt x="15" y="13"/>
                    <a:pt x="16" y="10"/>
                  </a:cubicBezTo>
                  <a:cubicBezTo>
                    <a:pt x="16" y="9"/>
                    <a:pt x="16" y="9"/>
                    <a:pt x="16" y="8"/>
                  </a:cubicBezTo>
                  <a:cubicBezTo>
                    <a:pt x="16" y="7"/>
                    <a:pt x="16" y="7"/>
                    <a:pt x="16" y="6"/>
                  </a:cubicBezTo>
                  <a:cubicBezTo>
                    <a:pt x="15" y="4"/>
                    <a:pt x="14" y="3"/>
                    <a:pt x="13" y="1"/>
                  </a:cubicBezTo>
                  <a:cubicBezTo>
                    <a:pt x="12" y="1"/>
                    <a:pt x="11" y="1"/>
                    <a:pt x="11" y="1"/>
                  </a:cubicBezTo>
                  <a:cubicBezTo>
                    <a:pt x="10"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29"/>
            <p:cNvSpPr>
              <a:spLocks/>
            </p:cNvSpPr>
            <p:nvPr/>
          </p:nvSpPr>
          <p:spPr bwMode="auto">
            <a:xfrm>
              <a:off x="3821" y="263"/>
              <a:ext cx="38" cy="38"/>
            </a:xfrm>
            <a:custGeom>
              <a:avLst/>
              <a:gdLst>
                <a:gd name="T0" fmla="*/ 8 w 16"/>
                <a:gd name="T1" fmla="*/ 0 h 16"/>
                <a:gd name="T2" fmla="*/ 0 w 16"/>
                <a:gd name="T3" fmla="*/ 7 h 16"/>
                <a:gd name="T4" fmla="*/ 0 w 16"/>
                <a:gd name="T5" fmla="*/ 8 h 16"/>
                <a:gd name="T6" fmla="*/ 0 w 16"/>
                <a:gd name="T7" fmla="*/ 11 h 16"/>
                <a:gd name="T8" fmla="*/ 2 w 16"/>
                <a:gd name="T9" fmla="*/ 14 h 16"/>
                <a:gd name="T10" fmla="*/ 4 w 16"/>
                <a:gd name="T11" fmla="*/ 15 h 16"/>
                <a:gd name="T12" fmla="*/ 8 w 16"/>
                <a:gd name="T13" fmla="*/ 16 h 16"/>
                <a:gd name="T14" fmla="*/ 12 w 16"/>
                <a:gd name="T15" fmla="*/ 15 h 16"/>
                <a:gd name="T16" fmla="*/ 14 w 16"/>
                <a:gd name="T17" fmla="*/ 14 h 16"/>
                <a:gd name="T18" fmla="*/ 16 w 16"/>
                <a:gd name="T19" fmla="*/ 11 h 16"/>
                <a:gd name="T20" fmla="*/ 16 w 16"/>
                <a:gd name="T21" fmla="*/ 8 h 16"/>
                <a:gd name="T22" fmla="*/ 16 w 16"/>
                <a:gd name="T23" fmla="*/ 7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4" y="0"/>
                    <a:pt x="1" y="3"/>
                    <a:pt x="0" y="7"/>
                  </a:cubicBezTo>
                  <a:cubicBezTo>
                    <a:pt x="0" y="7"/>
                    <a:pt x="0" y="8"/>
                    <a:pt x="0" y="8"/>
                  </a:cubicBezTo>
                  <a:cubicBezTo>
                    <a:pt x="0" y="9"/>
                    <a:pt x="0" y="10"/>
                    <a:pt x="0" y="11"/>
                  </a:cubicBezTo>
                  <a:cubicBezTo>
                    <a:pt x="1" y="12"/>
                    <a:pt x="2" y="13"/>
                    <a:pt x="2" y="14"/>
                  </a:cubicBezTo>
                  <a:cubicBezTo>
                    <a:pt x="3" y="14"/>
                    <a:pt x="4" y="15"/>
                    <a:pt x="4" y="15"/>
                  </a:cubicBezTo>
                  <a:cubicBezTo>
                    <a:pt x="5" y="16"/>
                    <a:pt x="7" y="16"/>
                    <a:pt x="8" y="16"/>
                  </a:cubicBezTo>
                  <a:cubicBezTo>
                    <a:pt x="9" y="16"/>
                    <a:pt x="11" y="16"/>
                    <a:pt x="12" y="15"/>
                  </a:cubicBezTo>
                  <a:cubicBezTo>
                    <a:pt x="12" y="15"/>
                    <a:pt x="13" y="14"/>
                    <a:pt x="14" y="14"/>
                  </a:cubicBezTo>
                  <a:cubicBezTo>
                    <a:pt x="14" y="13"/>
                    <a:pt x="15" y="12"/>
                    <a:pt x="16" y="11"/>
                  </a:cubicBezTo>
                  <a:cubicBezTo>
                    <a:pt x="16" y="10"/>
                    <a:pt x="16" y="9"/>
                    <a:pt x="16" y="8"/>
                  </a:cubicBezTo>
                  <a:cubicBezTo>
                    <a:pt x="16" y="8"/>
                    <a:pt x="16" y="7"/>
                    <a:pt x="16" y="7"/>
                  </a:cubicBezTo>
                  <a:cubicBezTo>
                    <a:pt x="15" y="3"/>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30"/>
            <p:cNvSpPr>
              <a:spLocks/>
            </p:cNvSpPr>
            <p:nvPr/>
          </p:nvSpPr>
          <p:spPr bwMode="auto">
            <a:xfrm>
              <a:off x="4116" y="728"/>
              <a:ext cx="37" cy="38"/>
            </a:xfrm>
            <a:custGeom>
              <a:avLst/>
              <a:gdLst>
                <a:gd name="T0" fmla="*/ 8 w 16"/>
                <a:gd name="T1" fmla="*/ 0 h 16"/>
                <a:gd name="T2" fmla="*/ 5 w 16"/>
                <a:gd name="T3" fmla="*/ 1 h 16"/>
                <a:gd name="T4" fmla="*/ 3 w 16"/>
                <a:gd name="T5" fmla="*/ 1 h 16"/>
                <a:gd name="T6" fmla="*/ 0 w 16"/>
                <a:gd name="T7" fmla="*/ 6 h 16"/>
                <a:gd name="T8" fmla="*/ 0 w 16"/>
                <a:gd name="T9" fmla="*/ 8 h 16"/>
                <a:gd name="T10" fmla="*/ 0 w 16"/>
                <a:gd name="T11" fmla="*/ 10 h 16"/>
                <a:gd name="T12" fmla="*/ 8 w 16"/>
                <a:gd name="T13" fmla="*/ 16 h 16"/>
                <a:gd name="T14" fmla="*/ 14 w 16"/>
                <a:gd name="T15" fmla="*/ 13 h 16"/>
                <a:gd name="T16" fmla="*/ 16 w 16"/>
                <a:gd name="T17" fmla="*/ 9 h 16"/>
                <a:gd name="T18" fmla="*/ 16 w 16"/>
                <a:gd name="T19" fmla="*/ 8 h 16"/>
                <a:gd name="T20" fmla="*/ 15 w 16"/>
                <a:gd name="T21" fmla="*/ 5 h 16"/>
                <a:gd name="T22" fmla="*/ 14 w 16"/>
                <a:gd name="T23" fmla="*/ 3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6" y="0"/>
                    <a:pt x="5" y="1"/>
                  </a:cubicBezTo>
                  <a:cubicBezTo>
                    <a:pt x="5" y="1"/>
                    <a:pt x="4" y="1"/>
                    <a:pt x="3" y="1"/>
                  </a:cubicBezTo>
                  <a:cubicBezTo>
                    <a:pt x="2" y="3"/>
                    <a:pt x="1" y="4"/>
                    <a:pt x="0" y="6"/>
                  </a:cubicBezTo>
                  <a:cubicBezTo>
                    <a:pt x="0" y="7"/>
                    <a:pt x="0" y="7"/>
                    <a:pt x="0" y="8"/>
                  </a:cubicBezTo>
                  <a:cubicBezTo>
                    <a:pt x="0" y="9"/>
                    <a:pt x="0" y="9"/>
                    <a:pt x="0" y="10"/>
                  </a:cubicBezTo>
                  <a:cubicBezTo>
                    <a:pt x="1" y="13"/>
                    <a:pt x="4" y="16"/>
                    <a:pt x="8" y="16"/>
                  </a:cubicBezTo>
                  <a:cubicBezTo>
                    <a:pt x="11" y="16"/>
                    <a:pt x="13" y="15"/>
                    <a:pt x="14" y="13"/>
                  </a:cubicBezTo>
                  <a:cubicBezTo>
                    <a:pt x="15" y="12"/>
                    <a:pt x="16" y="10"/>
                    <a:pt x="16" y="9"/>
                  </a:cubicBezTo>
                  <a:cubicBezTo>
                    <a:pt x="16" y="9"/>
                    <a:pt x="16" y="8"/>
                    <a:pt x="16" y="8"/>
                  </a:cubicBezTo>
                  <a:cubicBezTo>
                    <a:pt x="16" y="7"/>
                    <a:pt x="16" y="6"/>
                    <a:pt x="15" y="5"/>
                  </a:cubicBezTo>
                  <a:cubicBezTo>
                    <a:pt x="15" y="4"/>
                    <a:pt x="15" y="4"/>
                    <a:pt x="14"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31"/>
            <p:cNvSpPr>
              <a:spLocks/>
            </p:cNvSpPr>
            <p:nvPr/>
          </p:nvSpPr>
          <p:spPr bwMode="auto">
            <a:xfrm>
              <a:off x="4590" y="424"/>
              <a:ext cx="38" cy="38"/>
            </a:xfrm>
            <a:custGeom>
              <a:avLst/>
              <a:gdLst>
                <a:gd name="T0" fmla="*/ 8 w 16"/>
                <a:gd name="T1" fmla="*/ 0 h 16"/>
                <a:gd name="T2" fmla="*/ 1 w 16"/>
                <a:gd name="T3" fmla="*/ 4 h 16"/>
                <a:gd name="T4" fmla="*/ 0 w 16"/>
                <a:gd name="T5" fmla="*/ 8 h 16"/>
                <a:gd name="T6" fmla="*/ 0 w 16"/>
                <a:gd name="T7" fmla="*/ 8 h 16"/>
                <a:gd name="T8" fmla="*/ 1 w 16"/>
                <a:gd name="T9" fmla="*/ 12 h 16"/>
                <a:gd name="T10" fmla="*/ 2 w 16"/>
                <a:gd name="T11" fmla="*/ 14 h 16"/>
                <a:gd name="T12" fmla="*/ 8 w 16"/>
                <a:gd name="T13" fmla="*/ 16 h 16"/>
                <a:gd name="T14" fmla="*/ 9 w 16"/>
                <a:gd name="T15" fmla="*/ 16 h 16"/>
                <a:gd name="T16" fmla="*/ 11 w 16"/>
                <a:gd name="T17" fmla="*/ 15 h 16"/>
                <a:gd name="T18" fmla="*/ 14 w 16"/>
                <a:gd name="T19" fmla="*/ 14 h 16"/>
                <a:gd name="T20" fmla="*/ 16 w 16"/>
                <a:gd name="T21" fmla="*/ 10 h 16"/>
                <a:gd name="T22" fmla="*/ 16 w 16"/>
                <a:gd name="T23" fmla="*/ 8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5" y="0"/>
                    <a:pt x="2" y="2"/>
                    <a:pt x="1" y="4"/>
                  </a:cubicBezTo>
                  <a:cubicBezTo>
                    <a:pt x="0" y="5"/>
                    <a:pt x="0" y="7"/>
                    <a:pt x="0" y="8"/>
                  </a:cubicBezTo>
                  <a:cubicBezTo>
                    <a:pt x="0" y="8"/>
                    <a:pt x="0" y="8"/>
                    <a:pt x="0" y="8"/>
                  </a:cubicBezTo>
                  <a:cubicBezTo>
                    <a:pt x="0" y="10"/>
                    <a:pt x="0" y="11"/>
                    <a:pt x="1" y="12"/>
                  </a:cubicBezTo>
                  <a:cubicBezTo>
                    <a:pt x="2" y="13"/>
                    <a:pt x="2" y="13"/>
                    <a:pt x="2" y="14"/>
                  </a:cubicBezTo>
                  <a:cubicBezTo>
                    <a:pt x="4" y="15"/>
                    <a:pt x="6" y="16"/>
                    <a:pt x="8" y="16"/>
                  </a:cubicBezTo>
                  <a:cubicBezTo>
                    <a:pt x="8" y="16"/>
                    <a:pt x="9" y="16"/>
                    <a:pt x="9" y="16"/>
                  </a:cubicBezTo>
                  <a:cubicBezTo>
                    <a:pt x="10" y="16"/>
                    <a:pt x="11" y="16"/>
                    <a:pt x="11" y="15"/>
                  </a:cubicBezTo>
                  <a:cubicBezTo>
                    <a:pt x="12" y="15"/>
                    <a:pt x="13" y="14"/>
                    <a:pt x="14" y="14"/>
                  </a:cubicBezTo>
                  <a:cubicBezTo>
                    <a:pt x="15" y="13"/>
                    <a:pt x="15" y="12"/>
                    <a:pt x="16" y="10"/>
                  </a:cubicBezTo>
                  <a:cubicBezTo>
                    <a:pt x="16" y="10"/>
                    <a:pt x="16" y="9"/>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2"/>
            <p:cNvSpPr>
              <a:spLocks/>
            </p:cNvSpPr>
            <p:nvPr/>
          </p:nvSpPr>
          <p:spPr bwMode="auto">
            <a:xfrm>
              <a:off x="4657" y="966"/>
              <a:ext cx="38" cy="38"/>
            </a:xfrm>
            <a:custGeom>
              <a:avLst/>
              <a:gdLst>
                <a:gd name="T0" fmla="*/ 8 w 16"/>
                <a:gd name="T1" fmla="*/ 0 h 16"/>
                <a:gd name="T2" fmla="*/ 6 w 16"/>
                <a:gd name="T3" fmla="*/ 0 h 16"/>
                <a:gd name="T4" fmla="*/ 1 w 16"/>
                <a:gd name="T5" fmla="*/ 4 h 16"/>
                <a:gd name="T6" fmla="*/ 0 w 16"/>
                <a:gd name="T7" fmla="*/ 8 h 16"/>
                <a:gd name="T8" fmla="*/ 0 w 16"/>
                <a:gd name="T9" fmla="*/ 8 h 16"/>
                <a:gd name="T10" fmla="*/ 8 w 16"/>
                <a:gd name="T11" fmla="*/ 16 h 16"/>
                <a:gd name="T12" fmla="*/ 11 w 16"/>
                <a:gd name="T13" fmla="*/ 15 h 16"/>
                <a:gd name="T14" fmla="*/ 14 w 16"/>
                <a:gd name="T15" fmla="*/ 13 h 16"/>
                <a:gd name="T16" fmla="*/ 16 w 16"/>
                <a:gd name="T17" fmla="*/ 10 h 16"/>
                <a:gd name="T18" fmla="*/ 16 w 16"/>
                <a:gd name="T19" fmla="*/ 8 h 16"/>
                <a:gd name="T20" fmla="*/ 16 w 16"/>
                <a:gd name="T21" fmla="*/ 8 h 16"/>
                <a:gd name="T22" fmla="*/ 8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7" y="0"/>
                    <a:pt x="6" y="0"/>
                  </a:cubicBezTo>
                  <a:cubicBezTo>
                    <a:pt x="4" y="1"/>
                    <a:pt x="2" y="2"/>
                    <a:pt x="1" y="4"/>
                  </a:cubicBezTo>
                  <a:cubicBezTo>
                    <a:pt x="0" y="5"/>
                    <a:pt x="0" y="7"/>
                    <a:pt x="0" y="8"/>
                  </a:cubicBezTo>
                  <a:cubicBezTo>
                    <a:pt x="0" y="8"/>
                    <a:pt x="0" y="8"/>
                    <a:pt x="0" y="8"/>
                  </a:cubicBezTo>
                  <a:cubicBezTo>
                    <a:pt x="0" y="13"/>
                    <a:pt x="4" y="16"/>
                    <a:pt x="8" y="16"/>
                  </a:cubicBezTo>
                  <a:cubicBezTo>
                    <a:pt x="9" y="16"/>
                    <a:pt x="10" y="16"/>
                    <a:pt x="11" y="15"/>
                  </a:cubicBezTo>
                  <a:cubicBezTo>
                    <a:pt x="12" y="15"/>
                    <a:pt x="13" y="14"/>
                    <a:pt x="14" y="13"/>
                  </a:cubicBezTo>
                  <a:cubicBezTo>
                    <a:pt x="15" y="12"/>
                    <a:pt x="15" y="11"/>
                    <a:pt x="16" y="10"/>
                  </a:cubicBezTo>
                  <a:cubicBezTo>
                    <a:pt x="16" y="9"/>
                    <a:pt x="16" y="9"/>
                    <a:pt x="16" y="8"/>
                  </a:cubicBezTo>
                  <a:cubicBezTo>
                    <a:pt x="16" y="8"/>
                    <a:pt x="16" y="8"/>
                    <a:pt x="16" y="8"/>
                  </a:cubicBezTo>
                  <a:cubicBezTo>
                    <a:pt x="16" y="4"/>
                    <a:pt x="13" y="0"/>
                    <a:pt x="8" y="0"/>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3"/>
            <p:cNvSpPr>
              <a:spLocks noEditPoints="1"/>
            </p:cNvSpPr>
            <p:nvPr/>
          </p:nvSpPr>
          <p:spPr bwMode="auto">
            <a:xfrm>
              <a:off x="5236" y="890"/>
              <a:ext cx="38" cy="38"/>
            </a:xfrm>
            <a:custGeom>
              <a:avLst/>
              <a:gdLst>
                <a:gd name="T0" fmla="*/ 8 w 16"/>
                <a:gd name="T1" fmla="*/ 6 h 16"/>
                <a:gd name="T2" fmla="*/ 8 w 16"/>
                <a:gd name="T3" fmla="*/ 6 h 16"/>
                <a:gd name="T4" fmla="*/ 8 w 16"/>
                <a:gd name="T5" fmla="*/ 0 h 16"/>
                <a:gd name="T6" fmla="*/ 2 w 16"/>
                <a:gd name="T7" fmla="*/ 2 h 16"/>
                <a:gd name="T8" fmla="*/ 0 w 16"/>
                <a:gd name="T9" fmla="*/ 6 h 16"/>
                <a:gd name="T10" fmla="*/ 0 w 16"/>
                <a:gd name="T11" fmla="*/ 8 h 16"/>
                <a:gd name="T12" fmla="*/ 0 w 16"/>
                <a:gd name="T13" fmla="*/ 8 h 16"/>
                <a:gd name="T14" fmla="*/ 0 w 16"/>
                <a:gd name="T15" fmla="*/ 10 h 16"/>
                <a:gd name="T16" fmla="*/ 3 w 16"/>
                <a:gd name="T17" fmla="*/ 14 h 16"/>
                <a:gd name="T18" fmla="*/ 5 w 16"/>
                <a:gd name="T19" fmla="*/ 15 h 16"/>
                <a:gd name="T20" fmla="*/ 8 w 16"/>
                <a:gd name="T21" fmla="*/ 16 h 16"/>
                <a:gd name="T22" fmla="*/ 9 w 16"/>
                <a:gd name="T23" fmla="*/ 16 h 16"/>
                <a:gd name="T24" fmla="*/ 13 w 16"/>
                <a:gd name="T25" fmla="*/ 14 h 16"/>
                <a:gd name="T26" fmla="*/ 16 w 16"/>
                <a:gd name="T27" fmla="*/ 8 h 16"/>
                <a:gd name="T28" fmla="*/ 8 w 16"/>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6">
                  <a:moveTo>
                    <a:pt x="8" y="6"/>
                  </a:moveTo>
                  <a:cubicBezTo>
                    <a:pt x="8" y="6"/>
                    <a:pt x="8" y="6"/>
                    <a:pt x="8" y="6"/>
                  </a:cubicBezTo>
                  <a:moveTo>
                    <a:pt x="8" y="0"/>
                  </a:moveTo>
                  <a:cubicBezTo>
                    <a:pt x="6" y="0"/>
                    <a:pt x="4" y="1"/>
                    <a:pt x="2" y="2"/>
                  </a:cubicBezTo>
                  <a:cubicBezTo>
                    <a:pt x="1" y="3"/>
                    <a:pt x="1" y="4"/>
                    <a:pt x="0" y="6"/>
                  </a:cubicBezTo>
                  <a:cubicBezTo>
                    <a:pt x="0" y="6"/>
                    <a:pt x="0" y="7"/>
                    <a:pt x="0" y="8"/>
                  </a:cubicBezTo>
                  <a:cubicBezTo>
                    <a:pt x="0" y="8"/>
                    <a:pt x="0" y="8"/>
                    <a:pt x="0" y="8"/>
                  </a:cubicBezTo>
                  <a:cubicBezTo>
                    <a:pt x="0" y="9"/>
                    <a:pt x="0" y="9"/>
                    <a:pt x="0" y="10"/>
                  </a:cubicBezTo>
                  <a:cubicBezTo>
                    <a:pt x="1" y="12"/>
                    <a:pt x="2" y="13"/>
                    <a:pt x="3" y="14"/>
                  </a:cubicBezTo>
                  <a:cubicBezTo>
                    <a:pt x="4" y="15"/>
                    <a:pt x="4" y="15"/>
                    <a:pt x="5" y="15"/>
                  </a:cubicBezTo>
                  <a:cubicBezTo>
                    <a:pt x="6" y="16"/>
                    <a:pt x="7" y="16"/>
                    <a:pt x="8" y="16"/>
                  </a:cubicBezTo>
                  <a:cubicBezTo>
                    <a:pt x="8" y="16"/>
                    <a:pt x="9" y="16"/>
                    <a:pt x="9" y="16"/>
                  </a:cubicBezTo>
                  <a:cubicBezTo>
                    <a:pt x="10" y="16"/>
                    <a:pt x="12" y="15"/>
                    <a:pt x="13" y="14"/>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4"/>
            <p:cNvSpPr>
              <a:spLocks/>
            </p:cNvSpPr>
            <p:nvPr/>
          </p:nvSpPr>
          <p:spPr bwMode="auto">
            <a:xfrm>
              <a:off x="5056" y="1412"/>
              <a:ext cx="38" cy="38"/>
            </a:xfrm>
            <a:custGeom>
              <a:avLst/>
              <a:gdLst>
                <a:gd name="T0" fmla="*/ 8 w 16"/>
                <a:gd name="T1" fmla="*/ 0 h 16"/>
                <a:gd name="T2" fmla="*/ 4 w 16"/>
                <a:gd name="T3" fmla="*/ 1 h 16"/>
                <a:gd name="T4" fmla="*/ 1 w 16"/>
                <a:gd name="T5" fmla="*/ 4 h 16"/>
                <a:gd name="T6" fmla="*/ 0 w 16"/>
                <a:gd name="T7" fmla="*/ 8 h 16"/>
                <a:gd name="T8" fmla="*/ 8 w 16"/>
                <a:gd name="T9" fmla="*/ 16 h 16"/>
                <a:gd name="T10" fmla="*/ 8 w 16"/>
                <a:gd name="T11" fmla="*/ 16 h 16"/>
                <a:gd name="T12" fmla="*/ 12 w 16"/>
                <a:gd name="T13" fmla="*/ 15 h 16"/>
                <a:gd name="T14" fmla="*/ 15 w 16"/>
                <a:gd name="T15" fmla="*/ 11 h 16"/>
                <a:gd name="T16" fmla="*/ 16 w 16"/>
                <a:gd name="T17" fmla="*/ 9 h 16"/>
                <a:gd name="T18" fmla="*/ 16 w 16"/>
                <a:gd name="T19" fmla="*/ 8 h 16"/>
                <a:gd name="T20" fmla="*/ 11 w 16"/>
                <a:gd name="T21" fmla="*/ 1 h 16"/>
                <a:gd name="T22" fmla="*/ 9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5" y="0"/>
                    <a:pt x="4" y="1"/>
                  </a:cubicBezTo>
                  <a:cubicBezTo>
                    <a:pt x="3" y="2"/>
                    <a:pt x="2" y="3"/>
                    <a:pt x="1" y="4"/>
                  </a:cubicBezTo>
                  <a:cubicBezTo>
                    <a:pt x="0" y="5"/>
                    <a:pt x="0" y="6"/>
                    <a:pt x="0" y="8"/>
                  </a:cubicBezTo>
                  <a:cubicBezTo>
                    <a:pt x="0" y="12"/>
                    <a:pt x="4" y="16"/>
                    <a:pt x="8" y="16"/>
                  </a:cubicBezTo>
                  <a:cubicBezTo>
                    <a:pt x="8" y="16"/>
                    <a:pt x="8" y="16"/>
                    <a:pt x="8" y="16"/>
                  </a:cubicBezTo>
                  <a:cubicBezTo>
                    <a:pt x="10" y="16"/>
                    <a:pt x="11" y="16"/>
                    <a:pt x="12" y="15"/>
                  </a:cubicBezTo>
                  <a:cubicBezTo>
                    <a:pt x="13" y="14"/>
                    <a:pt x="15" y="13"/>
                    <a:pt x="15" y="11"/>
                  </a:cubicBezTo>
                  <a:cubicBezTo>
                    <a:pt x="16" y="11"/>
                    <a:pt x="16" y="10"/>
                    <a:pt x="16" y="9"/>
                  </a:cubicBezTo>
                  <a:cubicBezTo>
                    <a:pt x="16" y="9"/>
                    <a:pt x="16" y="8"/>
                    <a:pt x="16" y="8"/>
                  </a:cubicBezTo>
                  <a:cubicBezTo>
                    <a:pt x="16" y="5"/>
                    <a:pt x="14" y="2"/>
                    <a:pt x="11" y="1"/>
                  </a:cubicBezTo>
                  <a:cubicBezTo>
                    <a:pt x="11" y="0"/>
                    <a:pt x="10" y="0"/>
                    <a:pt x="9" y="0"/>
                  </a:cubicBezTo>
                  <a:cubicBezTo>
                    <a:pt x="9"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35"/>
            <p:cNvSpPr>
              <a:spLocks/>
            </p:cNvSpPr>
            <p:nvPr/>
          </p:nvSpPr>
          <p:spPr bwMode="auto">
            <a:xfrm>
              <a:off x="5626" y="1573"/>
              <a:ext cx="38" cy="38"/>
            </a:xfrm>
            <a:custGeom>
              <a:avLst/>
              <a:gdLst>
                <a:gd name="T0" fmla="*/ 8 w 16"/>
                <a:gd name="T1" fmla="*/ 0 h 16"/>
                <a:gd name="T2" fmla="*/ 7 w 16"/>
                <a:gd name="T3" fmla="*/ 0 h 16"/>
                <a:gd name="T4" fmla="*/ 3 w 16"/>
                <a:gd name="T5" fmla="*/ 2 h 16"/>
                <a:gd name="T6" fmla="*/ 1 w 16"/>
                <a:gd name="T7" fmla="*/ 4 h 16"/>
                <a:gd name="T8" fmla="*/ 0 w 16"/>
                <a:gd name="T9" fmla="*/ 6 h 16"/>
                <a:gd name="T10" fmla="*/ 0 w 16"/>
                <a:gd name="T11" fmla="*/ 8 h 16"/>
                <a:gd name="T12" fmla="*/ 2 w 16"/>
                <a:gd name="T13" fmla="*/ 13 h 16"/>
                <a:gd name="T14" fmla="*/ 4 w 16"/>
                <a:gd name="T15" fmla="*/ 15 h 16"/>
                <a:gd name="T16" fmla="*/ 8 w 16"/>
                <a:gd name="T17" fmla="*/ 16 h 16"/>
                <a:gd name="T18" fmla="*/ 8 w 16"/>
                <a:gd name="T19" fmla="*/ 16 h 16"/>
                <a:gd name="T20" fmla="*/ 12 w 16"/>
                <a:gd name="T21" fmla="*/ 15 h 16"/>
                <a:gd name="T22" fmla="*/ 16 w 16"/>
                <a:gd name="T23" fmla="*/ 8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8" y="0"/>
                    <a:pt x="7" y="0"/>
                    <a:pt x="7" y="0"/>
                  </a:cubicBezTo>
                  <a:cubicBezTo>
                    <a:pt x="5" y="0"/>
                    <a:pt x="4" y="1"/>
                    <a:pt x="3" y="2"/>
                  </a:cubicBezTo>
                  <a:cubicBezTo>
                    <a:pt x="2" y="2"/>
                    <a:pt x="1" y="3"/>
                    <a:pt x="1" y="4"/>
                  </a:cubicBezTo>
                  <a:cubicBezTo>
                    <a:pt x="1" y="5"/>
                    <a:pt x="0" y="6"/>
                    <a:pt x="0" y="6"/>
                  </a:cubicBezTo>
                  <a:cubicBezTo>
                    <a:pt x="0" y="7"/>
                    <a:pt x="0" y="7"/>
                    <a:pt x="0" y="8"/>
                  </a:cubicBezTo>
                  <a:cubicBezTo>
                    <a:pt x="0" y="10"/>
                    <a:pt x="1" y="12"/>
                    <a:pt x="2" y="13"/>
                  </a:cubicBezTo>
                  <a:cubicBezTo>
                    <a:pt x="3" y="14"/>
                    <a:pt x="3" y="14"/>
                    <a:pt x="4" y="15"/>
                  </a:cubicBezTo>
                  <a:cubicBezTo>
                    <a:pt x="5" y="15"/>
                    <a:pt x="6" y="16"/>
                    <a:pt x="8" y="16"/>
                  </a:cubicBezTo>
                  <a:cubicBezTo>
                    <a:pt x="8" y="16"/>
                    <a:pt x="8" y="16"/>
                    <a:pt x="8" y="16"/>
                  </a:cubicBezTo>
                  <a:cubicBezTo>
                    <a:pt x="9" y="16"/>
                    <a:pt x="11" y="16"/>
                    <a:pt x="12" y="15"/>
                  </a:cubicBezTo>
                  <a:cubicBezTo>
                    <a:pt x="14" y="14"/>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36"/>
            <p:cNvSpPr>
              <a:spLocks/>
            </p:cNvSpPr>
            <p:nvPr/>
          </p:nvSpPr>
          <p:spPr bwMode="auto">
            <a:xfrm>
              <a:off x="5236" y="1972"/>
              <a:ext cx="38" cy="38"/>
            </a:xfrm>
            <a:custGeom>
              <a:avLst/>
              <a:gdLst>
                <a:gd name="T0" fmla="*/ 8 w 16"/>
                <a:gd name="T1" fmla="*/ 0 h 16"/>
                <a:gd name="T2" fmla="*/ 8 w 16"/>
                <a:gd name="T3" fmla="*/ 0 h 16"/>
                <a:gd name="T4" fmla="*/ 4 w 16"/>
                <a:gd name="T5" fmla="*/ 1 h 16"/>
                <a:gd name="T6" fmla="*/ 0 w 16"/>
                <a:gd name="T7" fmla="*/ 8 h 16"/>
                <a:gd name="T8" fmla="*/ 6 w 16"/>
                <a:gd name="T9" fmla="*/ 16 h 16"/>
                <a:gd name="T10" fmla="*/ 8 w 16"/>
                <a:gd name="T11" fmla="*/ 16 h 16"/>
                <a:gd name="T12" fmla="*/ 10 w 16"/>
                <a:gd name="T13" fmla="*/ 16 h 16"/>
                <a:gd name="T14" fmla="*/ 13 w 16"/>
                <a:gd name="T15" fmla="*/ 14 h 16"/>
                <a:gd name="T16" fmla="*/ 14 w 16"/>
                <a:gd name="T17" fmla="*/ 13 h 16"/>
                <a:gd name="T18" fmla="*/ 16 w 16"/>
                <a:gd name="T19" fmla="*/ 8 h 16"/>
                <a:gd name="T20" fmla="*/ 15 w 16"/>
                <a:gd name="T21" fmla="*/ 4 h 16"/>
                <a:gd name="T22" fmla="*/ 14 w 16"/>
                <a:gd name="T23" fmla="*/ 3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8" y="0"/>
                    <a:pt x="8" y="0"/>
                    <a:pt x="8" y="0"/>
                  </a:cubicBezTo>
                  <a:cubicBezTo>
                    <a:pt x="6" y="0"/>
                    <a:pt x="5" y="0"/>
                    <a:pt x="4" y="1"/>
                  </a:cubicBezTo>
                  <a:cubicBezTo>
                    <a:pt x="2" y="2"/>
                    <a:pt x="0" y="5"/>
                    <a:pt x="0" y="8"/>
                  </a:cubicBezTo>
                  <a:cubicBezTo>
                    <a:pt x="0" y="12"/>
                    <a:pt x="3" y="15"/>
                    <a:pt x="6" y="16"/>
                  </a:cubicBezTo>
                  <a:cubicBezTo>
                    <a:pt x="7" y="16"/>
                    <a:pt x="7" y="16"/>
                    <a:pt x="8" y="16"/>
                  </a:cubicBezTo>
                  <a:cubicBezTo>
                    <a:pt x="9" y="16"/>
                    <a:pt x="9" y="16"/>
                    <a:pt x="10" y="16"/>
                  </a:cubicBezTo>
                  <a:cubicBezTo>
                    <a:pt x="11" y="15"/>
                    <a:pt x="12" y="15"/>
                    <a:pt x="13" y="14"/>
                  </a:cubicBezTo>
                  <a:cubicBezTo>
                    <a:pt x="14" y="14"/>
                    <a:pt x="14" y="13"/>
                    <a:pt x="14" y="13"/>
                  </a:cubicBezTo>
                  <a:cubicBezTo>
                    <a:pt x="15" y="11"/>
                    <a:pt x="16" y="10"/>
                    <a:pt x="16" y="8"/>
                  </a:cubicBezTo>
                  <a:cubicBezTo>
                    <a:pt x="16" y="7"/>
                    <a:pt x="16" y="5"/>
                    <a:pt x="15" y="4"/>
                  </a:cubicBezTo>
                  <a:cubicBezTo>
                    <a:pt x="15" y="4"/>
                    <a:pt x="14" y="3"/>
                    <a:pt x="14" y="3"/>
                  </a:cubicBezTo>
                  <a:cubicBezTo>
                    <a:pt x="12" y="1"/>
                    <a:pt x="10"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37"/>
            <p:cNvSpPr>
              <a:spLocks/>
            </p:cNvSpPr>
            <p:nvPr/>
          </p:nvSpPr>
          <p:spPr bwMode="auto">
            <a:xfrm>
              <a:off x="5711" y="2352"/>
              <a:ext cx="38" cy="38"/>
            </a:xfrm>
            <a:custGeom>
              <a:avLst/>
              <a:gdLst>
                <a:gd name="T0" fmla="*/ 8 w 16"/>
                <a:gd name="T1" fmla="*/ 0 h 16"/>
                <a:gd name="T2" fmla="*/ 5 w 16"/>
                <a:gd name="T3" fmla="*/ 1 h 16"/>
                <a:gd name="T4" fmla="*/ 1 w 16"/>
                <a:gd name="T5" fmla="*/ 4 h 16"/>
                <a:gd name="T6" fmla="*/ 0 w 16"/>
                <a:gd name="T7" fmla="*/ 6 h 16"/>
                <a:gd name="T8" fmla="*/ 0 w 16"/>
                <a:gd name="T9" fmla="*/ 8 h 16"/>
                <a:gd name="T10" fmla="*/ 1 w 16"/>
                <a:gd name="T11" fmla="*/ 12 h 16"/>
                <a:gd name="T12" fmla="*/ 2 w 16"/>
                <a:gd name="T13" fmla="*/ 14 h 16"/>
                <a:gd name="T14" fmla="*/ 4 w 16"/>
                <a:gd name="T15" fmla="*/ 15 h 16"/>
                <a:gd name="T16" fmla="*/ 8 w 16"/>
                <a:gd name="T17" fmla="*/ 16 h 16"/>
                <a:gd name="T18" fmla="*/ 8 w 16"/>
                <a:gd name="T19" fmla="*/ 16 h 16"/>
                <a:gd name="T20" fmla="*/ 16 w 16"/>
                <a:gd name="T21" fmla="*/ 8 h 16"/>
                <a:gd name="T22" fmla="*/ 9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6" y="0"/>
                    <a:pt x="5" y="1"/>
                  </a:cubicBezTo>
                  <a:cubicBezTo>
                    <a:pt x="3" y="1"/>
                    <a:pt x="2" y="3"/>
                    <a:pt x="1" y="4"/>
                  </a:cubicBezTo>
                  <a:cubicBezTo>
                    <a:pt x="1" y="5"/>
                    <a:pt x="0" y="5"/>
                    <a:pt x="0" y="6"/>
                  </a:cubicBezTo>
                  <a:cubicBezTo>
                    <a:pt x="0" y="7"/>
                    <a:pt x="0" y="7"/>
                    <a:pt x="0" y="8"/>
                  </a:cubicBezTo>
                  <a:cubicBezTo>
                    <a:pt x="0" y="9"/>
                    <a:pt x="0" y="11"/>
                    <a:pt x="1" y="12"/>
                  </a:cubicBezTo>
                  <a:cubicBezTo>
                    <a:pt x="1" y="13"/>
                    <a:pt x="2" y="13"/>
                    <a:pt x="2" y="14"/>
                  </a:cubicBezTo>
                  <a:cubicBezTo>
                    <a:pt x="3" y="14"/>
                    <a:pt x="3" y="15"/>
                    <a:pt x="4" y="15"/>
                  </a:cubicBezTo>
                  <a:cubicBezTo>
                    <a:pt x="5" y="16"/>
                    <a:pt x="7" y="16"/>
                    <a:pt x="8" y="16"/>
                  </a:cubicBezTo>
                  <a:cubicBezTo>
                    <a:pt x="8" y="16"/>
                    <a:pt x="8" y="16"/>
                    <a:pt x="8" y="16"/>
                  </a:cubicBezTo>
                  <a:cubicBezTo>
                    <a:pt x="12" y="16"/>
                    <a:pt x="16" y="12"/>
                    <a:pt x="16" y="8"/>
                  </a:cubicBezTo>
                  <a:cubicBezTo>
                    <a:pt x="16" y="4"/>
                    <a:pt x="13" y="0"/>
                    <a:pt x="9" y="0"/>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67" name="Group 114"/>
          <p:cNvGrpSpPr>
            <a:grpSpLocks noChangeAspect="1"/>
          </p:cNvGrpSpPr>
          <p:nvPr userDrawn="1"/>
        </p:nvGrpSpPr>
        <p:grpSpPr bwMode="auto">
          <a:xfrm>
            <a:off x="3125081" y="572055"/>
            <a:ext cx="5098003" cy="5628164"/>
            <a:chOff x="2512" y="693"/>
            <a:chExt cx="2654" cy="2930"/>
          </a:xfrm>
          <a:solidFill>
            <a:schemeClr val="bg1"/>
          </a:solidFill>
        </p:grpSpPr>
        <p:sp>
          <p:nvSpPr>
            <p:cNvPr id="268" name="Freeform 115"/>
            <p:cNvSpPr>
              <a:spLocks noEditPoints="1"/>
            </p:cNvSpPr>
            <p:nvPr/>
          </p:nvSpPr>
          <p:spPr bwMode="auto">
            <a:xfrm>
              <a:off x="4040" y="856"/>
              <a:ext cx="1126" cy="1315"/>
            </a:xfrm>
            <a:custGeom>
              <a:avLst/>
              <a:gdLst>
                <a:gd name="T0" fmla="*/ 135 w 474"/>
                <a:gd name="T1" fmla="*/ 320 h 553"/>
                <a:gd name="T2" fmla="*/ 136 w 474"/>
                <a:gd name="T3" fmla="*/ 321 h 553"/>
                <a:gd name="T4" fmla="*/ 179 w 474"/>
                <a:gd name="T5" fmla="*/ 338 h 553"/>
                <a:gd name="T6" fmla="*/ 179 w 474"/>
                <a:gd name="T7" fmla="*/ 337 h 553"/>
                <a:gd name="T8" fmla="*/ 135 w 474"/>
                <a:gd name="T9" fmla="*/ 320 h 553"/>
                <a:gd name="T10" fmla="*/ 0 w 474"/>
                <a:gd name="T11" fmla="*/ 266 h 553"/>
                <a:gd name="T12" fmla="*/ 0 w 474"/>
                <a:gd name="T13" fmla="*/ 267 h 553"/>
                <a:gd name="T14" fmla="*/ 135 w 474"/>
                <a:gd name="T15" fmla="*/ 321 h 553"/>
                <a:gd name="T16" fmla="*/ 134 w 474"/>
                <a:gd name="T17" fmla="*/ 319 h 553"/>
                <a:gd name="T18" fmla="*/ 0 w 474"/>
                <a:gd name="T19" fmla="*/ 266 h 553"/>
                <a:gd name="T20" fmla="*/ 472 w 474"/>
                <a:gd name="T21" fmla="*/ 455 h 553"/>
                <a:gd name="T22" fmla="*/ 385 w 474"/>
                <a:gd name="T23" fmla="*/ 420 h 553"/>
                <a:gd name="T24" fmla="*/ 403 w 474"/>
                <a:gd name="T25" fmla="*/ 335 h 553"/>
                <a:gd name="T26" fmla="*/ 472 w 474"/>
                <a:gd name="T27" fmla="*/ 455 h 553"/>
                <a:gd name="T28" fmla="*/ 384 w 474"/>
                <a:gd name="T29" fmla="*/ 420 h 553"/>
                <a:gd name="T30" fmla="*/ 316 w 474"/>
                <a:gd name="T31" fmla="*/ 392 h 553"/>
                <a:gd name="T32" fmla="*/ 230 w 474"/>
                <a:gd name="T33" fmla="*/ 35 h 553"/>
                <a:gd name="T34" fmla="*/ 402 w 474"/>
                <a:gd name="T35" fmla="*/ 334 h 553"/>
                <a:gd name="T36" fmla="*/ 384 w 474"/>
                <a:gd name="T37" fmla="*/ 420 h 553"/>
                <a:gd name="T38" fmla="*/ 473 w 474"/>
                <a:gd name="T39" fmla="*/ 0 h 553"/>
                <a:gd name="T40" fmla="*/ 402 w 474"/>
                <a:gd name="T41" fmla="*/ 332 h 553"/>
                <a:gd name="T42" fmla="*/ 229 w 474"/>
                <a:gd name="T43" fmla="*/ 32 h 553"/>
                <a:gd name="T44" fmla="*/ 228 w 474"/>
                <a:gd name="T45" fmla="*/ 29 h 553"/>
                <a:gd name="T46" fmla="*/ 315 w 474"/>
                <a:gd name="T47" fmla="*/ 392 h 553"/>
                <a:gd name="T48" fmla="*/ 180 w 474"/>
                <a:gd name="T49" fmla="*/ 338 h 553"/>
                <a:gd name="T50" fmla="*/ 180 w 474"/>
                <a:gd name="T51" fmla="*/ 339 h 553"/>
                <a:gd name="T52" fmla="*/ 315 w 474"/>
                <a:gd name="T53" fmla="*/ 393 h 553"/>
                <a:gd name="T54" fmla="*/ 353 w 474"/>
                <a:gd name="T55" fmla="*/ 553 h 553"/>
                <a:gd name="T56" fmla="*/ 354 w 474"/>
                <a:gd name="T57" fmla="*/ 552 h 553"/>
                <a:gd name="T58" fmla="*/ 316 w 474"/>
                <a:gd name="T59" fmla="*/ 394 h 553"/>
                <a:gd name="T60" fmla="*/ 384 w 474"/>
                <a:gd name="T61" fmla="*/ 421 h 553"/>
                <a:gd name="T62" fmla="*/ 356 w 474"/>
                <a:gd name="T63" fmla="*/ 552 h 553"/>
                <a:gd name="T64" fmla="*/ 357 w 474"/>
                <a:gd name="T65" fmla="*/ 552 h 553"/>
                <a:gd name="T66" fmla="*/ 384 w 474"/>
                <a:gd name="T67" fmla="*/ 421 h 553"/>
                <a:gd name="T68" fmla="*/ 472 w 474"/>
                <a:gd name="T69" fmla="*/ 456 h 553"/>
                <a:gd name="T70" fmla="*/ 473 w 474"/>
                <a:gd name="T71" fmla="*/ 456 h 553"/>
                <a:gd name="T72" fmla="*/ 473 w 474"/>
                <a:gd name="T73" fmla="*/ 456 h 553"/>
                <a:gd name="T74" fmla="*/ 473 w 474"/>
                <a:gd name="T75" fmla="*/ 457 h 553"/>
                <a:gd name="T76" fmla="*/ 474 w 474"/>
                <a:gd name="T77" fmla="*/ 457 h 553"/>
                <a:gd name="T78" fmla="*/ 403 w 474"/>
                <a:gd name="T79" fmla="*/ 333 h 553"/>
                <a:gd name="T80" fmla="*/ 473 w 474"/>
                <a:gd name="T81" fmla="*/ 0 h 553"/>
                <a:gd name="T82" fmla="*/ 473 w 474"/>
                <a:gd name="T83"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4" h="553">
                  <a:moveTo>
                    <a:pt x="135" y="320"/>
                  </a:moveTo>
                  <a:cubicBezTo>
                    <a:pt x="136" y="321"/>
                    <a:pt x="136" y="321"/>
                    <a:pt x="136" y="321"/>
                  </a:cubicBezTo>
                  <a:cubicBezTo>
                    <a:pt x="179" y="338"/>
                    <a:pt x="179" y="338"/>
                    <a:pt x="179" y="338"/>
                  </a:cubicBezTo>
                  <a:cubicBezTo>
                    <a:pt x="179" y="337"/>
                    <a:pt x="179" y="337"/>
                    <a:pt x="179" y="337"/>
                  </a:cubicBezTo>
                  <a:cubicBezTo>
                    <a:pt x="135" y="320"/>
                    <a:pt x="135" y="320"/>
                    <a:pt x="135" y="320"/>
                  </a:cubicBezTo>
                  <a:moveTo>
                    <a:pt x="0" y="266"/>
                  </a:moveTo>
                  <a:cubicBezTo>
                    <a:pt x="0" y="266"/>
                    <a:pt x="0" y="266"/>
                    <a:pt x="0" y="267"/>
                  </a:cubicBezTo>
                  <a:cubicBezTo>
                    <a:pt x="135" y="321"/>
                    <a:pt x="135" y="321"/>
                    <a:pt x="135" y="321"/>
                  </a:cubicBezTo>
                  <a:cubicBezTo>
                    <a:pt x="134" y="319"/>
                    <a:pt x="134" y="319"/>
                    <a:pt x="134" y="319"/>
                  </a:cubicBezTo>
                  <a:cubicBezTo>
                    <a:pt x="0" y="266"/>
                    <a:pt x="0" y="266"/>
                    <a:pt x="0" y="266"/>
                  </a:cubicBezTo>
                  <a:moveTo>
                    <a:pt x="472" y="455"/>
                  </a:moveTo>
                  <a:cubicBezTo>
                    <a:pt x="385" y="420"/>
                    <a:pt x="385" y="420"/>
                    <a:pt x="385" y="420"/>
                  </a:cubicBezTo>
                  <a:cubicBezTo>
                    <a:pt x="403" y="335"/>
                    <a:pt x="403" y="335"/>
                    <a:pt x="403" y="335"/>
                  </a:cubicBezTo>
                  <a:cubicBezTo>
                    <a:pt x="472" y="455"/>
                    <a:pt x="472" y="455"/>
                    <a:pt x="472" y="455"/>
                  </a:cubicBezTo>
                  <a:moveTo>
                    <a:pt x="384" y="420"/>
                  </a:moveTo>
                  <a:cubicBezTo>
                    <a:pt x="316" y="392"/>
                    <a:pt x="316" y="392"/>
                    <a:pt x="316" y="392"/>
                  </a:cubicBezTo>
                  <a:cubicBezTo>
                    <a:pt x="230" y="35"/>
                    <a:pt x="230" y="35"/>
                    <a:pt x="230" y="35"/>
                  </a:cubicBezTo>
                  <a:cubicBezTo>
                    <a:pt x="402" y="334"/>
                    <a:pt x="402" y="334"/>
                    <a:pt x="402" y="334"/>
                  </a:cubicBezTo>
                  <a:cubicBezTo>
                    <a:pt x="384" y="420"/>
                    <a:pt x="384" y="420"/>
                    <a:pt x="384" y="420"/>
                  </a:cubicBezTo>
                  <a:moveTo>
                    <a:pt x="473" y="0"/>
                  </a:moveTo>
                  <a:cubicBezTo>
                    <a:pt x="402" y="332"/>
                    <a:pt x="402" y="332"/>
                    <a:pt x="402" y="332"/>
                  </a:cubicBezTo>
                  <a:cubicBezTo>
                    <a:pt x="229" y="32"/>
                    <a:pt x="229" y="32"/>
                    <a:pt x="229" y="32"/>
                  </a:cubicBezTo>
                  <a:cubicBezTo>
                    <a:pt x="228" y="29"/>
                    <a:pt x="228" y="29"/>
                    <a:pt x="228" y="29"/>
                  </a:cubicBezTo>
                  <a:cubicBezTo>
                    <a:pt x="315" y="392"/>
                    <a:pt x="315" y="392"/>
                    <a:pt x="315" y="392"/>
                  </a:cubicBezTo>
                  <a:cubicBezTo>
                    <a:pt x="180" y="338"/>
                    <a:pt x="180" y="338"/>
                    <a:pt x="180" y="338"/>
                  </a:cubicBezTo>
                  <a:cubicBezTo>
                    <a:pt x="180" y="339"/>
                    <a:pt x="180" y="339"/>
                    <a:pt x="180" y="339"/>
                  </a:cubicBezTo>
                  <a:cubicBezTo>
                    <a:pt x="315" y="393"/>
                    <a:pt x="315" y="393"/>
                    <a:pt x="315" y="393"/>
                  </a:cubicBezTo>
                  <a:cubicBezTo>
                    <a:pt x="353" y="553"/>
                    <a:pt x="353" y="553"/>
                    <a:pt x="353" y="553"/>
                  </a:cubicBezTo>
                  <a:cubicBezTo>
                    <a:pt x="353" y="552"/>
                    <a:pt x="354" y="552"/>
                    <a:pt x="354" y="552"/>
                  </a:cubicBezTo>
                  <a:cubicBezTo>
                    <a:pt x="316" y="394"/>
                    <a:pt x="316" y="394"/>
                    <a:pt x="316" y="394"/>
                  </a:cubicBezTo>
                  <a:cubicBezTo>
                    <a:pt x="384" y="421"/>
                    <a:pt x="384" y="421"/>
                    <a:pt x="384" y="421"/>
                  </a:cubicBezTo>
                  <a:cubicBezTo>
                    <a:pt x="356" y="552"/>
                    <a:pt x="356" y="552"/>
                    <a:pt x="356" y="552"/>
                  </a:cubicBezTo>
                  <a:cubicBezTo>
                    <a:pt x="356" y="552"/>
                    <a:pt x="356" y="552"/>
                    <a:pt x="357" y="552"/>
                  </a:cubicBezTo>
                  <a:cubicBezTo>
                    <a:pt x="384" y="421"/>
                    <a:pt x="384" y="421"/>
                    <a:pt x="384" y="421"/>
                  </a:cubicBezTo>
                  <a:cubicBezTo>
                    <a:pt x="472" y="456"/>
                    <a:pt x="472" y="456"/>
                    <a:pt x="472" y="456"/>
                  </a:cubicBezTo>
                  <a:cubicBezTo>
                    <a:pt x="473" y="456"/>
                    <a:pt x="473" y="456"/>
                    <a:pt x="473" y="456"/>
                  </a:cubicBezTo>
                  <a:cubicBezTo>
                    <a:pt x="473" y="456"/>
                    <a:pt x="473" y="456"/>
                    <a:pt x="473" y="456"/>
                  </a:cubicBezTo>
                  <a:cubicBezTo>
                    <a:pt x="473" y="457"/>
                    <a:pt x="473" y="457"/>
                    <a:pt x="473" y="457"/>
                  </a:cubicBezTo>
                  <a:cubicBezTo>
                    <a:pt x="474" y="457"/>
                    <a:pt x="474" y="457"/>
                    <a:pt x="474" y="457"/>
                  </a:cubicBezTo>
                  <a:cubicBezTo>
                    <a:pt x="403" y="333"/>
                    <a:pt x="403" y="333"/>
                    <a:pt x="403" y="333"/>
                  </a:cubicBezTo>
                  <a:cubicBezTo>
                    <a:pt x="473" y="0"/>
                    <a:pt x="473" y="0"/>
                    <a:pt x="473" y="0"/>
                  </a:cubicBezTo>
                  <a:cubicBezTo>
                    <a:pt x="473" y="0"/>
                    <a:pt x="473" y="0"/>
                    <a:pt x="47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116"/>
            <p:cNvSpPr>
              <a:spLocks noEditPoints="1"/>
            </p:cNvSpPr>
            <p:nvPr/>
          </p:nvSpPr>
          <p:spPr bwMode="auto">
            <a:xfrm>
              <a:off x="4313" y="2458"/>
              <a:ext cx="487" cy="582"/>
            </a:xfrm>
            <a:custGeom>
              <a:avLst/>
              <a:gdLst>
                <a:gd name="T0" fmla="*/ 79 w 205"/>
                <a:gd name="T1" fmla="*/ 25 h 245"/>
                <a:gd name="T2" fmla="*/ 78 w 205"/>
                <a:gd name="T3" fmla="*/ 26 h 245"/>
                <a:gd name="T4" fmla="*/ 203 w 205"/>
                <a:gd name="T5" fmla="*/ 241 h 245"/>
                <a:gd name="T6" fmla="*/ 46 w 205"/>
                <a:gd name="T7" fmla="*/ 54 h 245"/>
                <a:gd name="T8" fmla="*/ 45 w 205"/>
                <a:gd name="T9" fmla="*/ 55 h 245"/>
                <a:gd name="T10" fmla="*/ 203 w 205"/>
                <a:gd name="T11" fmla="*/ 244 h 245"/>
                <a:gd name="T12" fmla="*/ 205 w 205"/>
                <a:gd name="T13" fmla="*/ 245 h 245"/>
                <a:gd name="T14" fmla="*/ 205 w 205"/>
                <a:gd name="T15" fmla="*/ 244 h 245"/>
                <a:gd name="T16" fmla="*/ 79 w 205"/>
                <a:gd name="T17" fmla="*/ 25 h 245"/>
                <a:gd name="T18" fmla="*/ 64 w 205"/>
                <a:gd name="T19" fmla="*/ 1 h 245"/>
                <a:gd name="T20" fmla="*/ 64 w 205"/>
                <a:gd name="T21" fmla="*/ 1 h 245"/>
                <a:gd name="T22" fmla="*/ 78 w 205"/>
                <a:gd name="T23" fmla="*/ 25 h 245"/>
                <a:gd name="T24" fmla="*/ 78 w 205"/>
                <a:gd name="T25" fmla="*/ 25 h 245"/>
                <a:gd name="T26" fmla="*/ 64 w 205"/>
                <a:gd name="T27" fmla="*/ 1 h 245"/>
                <a:gd name="T28" fmla="*/ 1 w 205"/>
                <a:gd name="T29" fmla="*/ 0 h 245"/>
                <a:gd name="T30" fmla="*/ 0 w 205"/>
                <a:gd name="T31" fmla="*/ 1 h 245"/>
                <a:gd name="T32" fmla="*/ 45 w 205"/>
                <a:gd name="T33" fmla="*/ 54 h 245"/>
                <a:gd name="T34" fmla="*/ 45 w 205"/>
                <a:gd name="T35" fmla="*/ 53 h 245"/>
                <a:gd name="T36" fmla="*/ 1 w 205"/>
                <a:gd name="T3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5" h="245">
                  <a:moveTo>
                    <a:pt x="79" y="25"/>
                  </a:moveTo>
                  <a:cubicBezTo>
                    <a:pt x="78" y="26"/>
                    <a:pt x="78" y="26"/>
                    <a:pt x="78" y="26"/>
                  </a:cubicBezTo>
                  <a:cubicBezTo>
                    <a:pt x="203" y="241"/>
                    <a:pt x="203" y="241"/>
                    <a:pt x="203" y="241"/>
                  </a:cubicBezTo>
                  <a:cubicBezTo>
                    <a:pt x="46" y="54"/>
                    <a:pt x="46" y="54"/>
                    <a:pt x="46" y="54"/>
                  </a:cubicBezTo>
                  <a:cubicBezTo>
                    <a:pt x="45" y="55"/>
                    <a:pt x="45" y="55"/>
                    <a:pt x="45" y="55"/>
                  </a:cubicBezTo>
                  <a:cubicBezTo>
                    <a:pt x="203" y="244"/>
                    <a:pt x="203" y="244"/>
                    <a:pt x="203" y="244"/>
                  </a:cubicBezTo>
                  <a:cubicBezTo>
                    <a:pt x="205" y="245"/>
                    <a:pt x="205" y="245"/>
                    <a:pt x="205" y="245"/>
                  </a:cubicBezTo>
                  <a:cubicBezTo>
                    <a:pt x="205" y="244"/>
                    <a:pt x="205" y="244"/>
                    <a:pt x="205" y="244"/>
                  </a:cubicBezTo>
                  <a:cubicBezTo>
                    <a:pt x="79" y="25"/>
                    <a:pt x="79" y="25"/>
                    <a:pt x="79" y="25"/>
                  </a:cubicBezTo>
                  <a:moveTo>
                    <a:pt x="64" y="1"/>
                  </a:moveTo>
                  <a:cubicBezTo>
                    <a:pt x="64" y="1"/>
                    <a:pt x="64" y="1"/>
                    <a:pt x="64" y="1"/>
                  </a:cubicBezTo>
                  <a:cubicBezTo>
                    <a:pt x="78" y="25"/>
                    <a:pt x="78" y="25"/>
                    <a:pt x="78" y="25"/>
                  </a:cubicBezTo>
                  <a:cubicBezTo>
                    <a:pt x="78" y="25"/>
                    <a:pt x="78" y="25"/>
                    <a:pt x="78" y="25"/>
                  </a:cubicBezTo>
                  <a:cubicBezTo>
                    <a:pt x="64" y="1"/>
                    <a:pt x="64" y="1"/>
                    <a:pt x="64" y="1"/>
                  </a:cubicBezTo>
                  <a:moveTo>
                    <a:pt x="1" y="0"/>
                  </a:moveTo>
                  <a:cubicBezTo>
                    <a:pt x="1" y="0"/>
                    <a:pt x="1" y="1"/>
                    <a:pt x="0" y="1"/>
                  </a:cubicBezTo>
                  <a:cubicBezTo>
                    <a:pt x="45" y="54"/>
                    <a:pt x="45" y="54"/>
                    <a:pt x="45" y="54"/>
                  </a:cubicBezTo>
                  <a:cubicBezTo>
                    <a:pt x="45" y="53"/>
                    <a:pt x="45" y="53"/>
                    <a:pt x="45" y="53"/>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117"/>
            <p:cNvSpPr>
              <a:spLocks noEditPoints="1"/>
            </p:cNvSpPr>
            <p:nvPr/>
          </p:nvSpPr>
          <p:spPr bwMode="auto">
            <a:xfrm>
              <a:off x="4391" y="2130"/>
              <a:ext cx="414" cy="915"/>
            </a:xfrm>
            <a:custGeom>
              <a:avLst/>
              <a:gdLst>
                <a:gd name="T0" fmla="*/ 153 w 174"/>
                <a:gd name="T1" fmla="*/ 71 h 385"/>
                <a:gd name="T2" fmla="*/ 152 w 174"/>
                <a:gd name="T3" fmla="*/ 71 h 385"/>
                <a:gd name="T4" fmla="*/ 172 w 174"/>
                <a:gd name="T5" fmla="*/ 382 h 385"/>
                <a:gd name="T6" fmla="*/ 172 w 174"/>
                <a:gd name="T7" fmla="*/ 383 h 385"/>
                <a:gd name="T8" fmla="*/ 170 w 174"/>
                <a:gd name="T9" fmla="*/ 382 h 385"/>
                <a:gd name="T10" fmla="*/ 1 w 174"/>
                <a:gd name="T11" fmla="*/ 269 h 385"/>
                <a:gd name="T12" fmla="*/ 0 w 174"/>
                <a:gd name="T13" fmla="*/ 270 h 385"/>
                <a:gd name="T14" fmla="*/ 173 w 174"/>
                <a:gd name="T15" fmla="*/ 384 h 385"/>
                <a:gd name="T16" fmla="*/ 174 w 174"/>
                <a:gd name="T17" fmla="*/ 385 h 385"/>
                <a:gd name="T18" fmla="*/ 153 w 174"/>
                <a:gd name="T19" fmla="*/ 71 h 385"/>
                <a:gd name="T20" fmla="*/ 147 w 174"/>
                <a:gd name="T21" fmla="*/ 0 h 385"/>
                <a:gd name="T22" fmla="*/ 152 w 174"/>
                <a:gd name="T23" fmla="*/ 70 h 385"/>
                <a:gd name="T24" fmla="*/ 153 w 174"/>
                <a:gd name="T25" fmla="*/ 69 h 385"/>
                <a:gd name="T26" fmla="*/ 148 w 174"/>
                <a:gd name="T27" fmla="*/ 0 h 385"/>
                <a:gd name="T28" fmla="*/ 148 w 174"/>
                <a:gd name="T29" fmla="*/ 0 h 385"/>
                <a:gd name="T30" fmla="*/ 147 w 174"/>
                <a:gd name="T31"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4" h="385">
                  <a:moveTo>
                    <a:pt x="153" y="71"/>
                  </a:moveTo>
                  <a:cubicBezTo>
                    <a:pt x="152" y="71"/>
                    <a:pt x="152" y="71"/>
                    <a:pt x="152" y="71"/>
                  </a:cubicBezTo>
                  <a:cubicBezTo>
                    <a:pt x="172" y="382"/>
                    <a:pt x="172" y="382"/>
                    <a:pt x="172" y="382"/>
                  </a:cubicBezTo>
                  <a:cubicBezTo>
                    <a:pt x="172" y="383"/>
                    <a:pt x="172" y="383"/>
                    <a:pt x="172" y="383"/>
                  </a:cubicBezTo>
                  <a:cubicBezTo>
                    <a:pt x="170" y="382"/>
                    <a:pt x="170" y="382"/>
                    <a:pt x="170" y="382"/>
                  </a:cubicBezTo>
                  <a:cubicBezTo>
                    <a:pt x="1" y="269"/>
                    <a:pt x="1" y="269"/>
                    <a:pt x="1" y="269"/>
                  </a:cubicBezTo>
                  <a:cubicBezTo>
                    <a:pt x="1" y="269"/>
                    <a:pt x="0" y="270"/>
                    <a:pt x="0" y="270"/>
                  </a:cubicBezTo>
                  <a:cubicBezTo>
                    <a:pt x="173" y="384"/>
                    <a:pt x="173" y="384"/>
                    <a:pt x="173" y="384"/>
                  </a:cubicBezTo>
                  <a:cubicBezTo>
                    <a:pt x="174" y="385"/>
                    <a:pt x="174" y="385"/>
                    <a:pt x="174" y="385"/>
                  </a:cubicBezTo>
                  <a:cubicBezTo>
                    <a:pt x="153" y="71"/>
                    <a:pt x="153" y="71"/>
                    <a:pt x="153" y="71"/>
                  </a:cubicBezTo>
                  <a:moveTo>
                    <a:pt x="147" y="0"/>
                  </a:moveTo>
                  <a:cubicBezTo>
                    <a:pt x="152" y="70"/>
                    <a:pt x="152" y="70"/>
                    <a:pt x="152" y="70"/>
                  </a:cubicBezTo>
                  <a:cubicBezTo>
                    <a:pt x="153" y="69"/>
                    <a:pt x="153" y="69"/>
                    <a:pt x="153" y="69"/>
                  </a:cubicBezTo>
                  <a:cubicBezTo>
                    <a:pt x="148" y="0"/>
                    <a:pt x="148" y="0"/>
                    <a:pt x="148" y="0"/>
                  </a:cubicBezTo>
                  <a:cubicBezTo>
                    <a:pt x="148" y="0"/>
                    <a:pt x="148" y="0"/>
                    <a:pt x="148" y="0"/>
                  </a:cubicBezTo>
                  <a:cubicBezTo>
                    <a:pt x="147" y="0"/>
                    <a:pt x="147" y="0"/>
                    <a:pt x="14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118"/>
            <p:cNvSpPr>
              <a:spLocks noEditPoints="1"/>
            </p:cNvSpPr>
            <p:nvPr/>
          </p:nvSpPr>
          <p:spPr bwMode="auto">
            <a:xfrm>
              <a:off x="2512" y="1379"/>
              <a:ext cx="1052" cy="1823"/>
            </a:xfrm>
            <a:custGeom>
              <a:avLst/>
              <a:gdLst>
                <a:gd name="T0" fmla="*/ 429 w 443"/>
                <a:gd name="T1" fmla="*/ 730 h 767"/>
                <a:gd name="T2" fmla="*/ 442 w 443"/>
                <a:gd name="T3" fmla="*/ 762 h 767"/>
                <a:gd name="T4" fmla="*/ 443 w 443"/>
                <a:gd name="T5" fmla="*/ 761 h 767"/>
                <a:gd name="T6" fmla="*/ 430 w 443"/>
                <a:gd name="T7" fmla="*/ 731 h 767"/>
                <a:gd name="T8" fmla="*/ 429 w 443"/>
                <a:gd name="T9" fmla="*/ 730 h 767"/>
                <a:gd name="T10" fmla="*/ 72 w 443"/>
                <a:gd name="T11" fmla="*/ 700 h 767"/>
                <a:gd name="T12" fmla="*/ 72 w 443"/>
                <a:gd name="T13" fmla="*/ 700 h 767"/>
                <a:gd name="T14" fmla="*/ 441 w 443"/>
                <a:gd name="T15" fmla="*/ 767 h 767"/>
                <a:gd name="T16" fmla="*/ 441 w 443"/>
                <a:gd name="T17" fmla="*/ 766 h 767"/>
                <a:gd name="T18" fmla="*/ 441 w 443"/>
                <a:gd name="T19" fmla="*/ 766 h 767"/>
                <a:gd name="T20" fmla="*/ 72 w 443"/>
                <a:gd name="T21" fmla="*/ 700 h 767"/>
                <a:gd name="T22" fmla="*/ 411 w 443"/>
                <a:gd name="T23" fmla="*/ 688 h 767"/>
                <a:gd name="T24" fmla="*/ 410 w 443"/>
                <a:gd name="T25" fmla="*/ 688 h 767"/>
                <a:gd name="T26" fmla="*/ 428 w 443"/>
                <a:gd name="T27" fmla="*/ 729 h 767"/>
                <a:gd name="T28" fmla="*/ 429 w 443"/>
                <a:gd name="T29" fmla="*/ 729 h 767"/>
                <a:gd name="T30" fmla="*/ 411 w 443"/>
                <a:gd name="T31" fmla="*/ 688 h 767"/>
                <a:gd name="T32" fmla="*/ 157 w 443"/>
                <a:gd name="T33" fmla="*/ 116 h 767"/>
                <a:gd name="T34" fmla="*/ 128 w 443"/>
                <a:gd name="T35" fmla="*/ 436 h 767"/>
                <a:gd name="T36" fmla="*/ 129 w 443"/>
                <a:gd name="T37" fmla="*/ 437 h 767"/>
                <a:gd name="T38" fmla="*/ 158 w 443"/>
                <a:gd name="T39" fmla="*/ 116 h 767"/>
                <a:gd name="T40" fmla="*/ 157 w 443"/>
                <a:gd name="T41" fmla="*/ 116 h 767"/>
                <a:gd name="T42" fmla="*/ 161 w 443"/>
                <a:gd name="T43" fmla="*/ 116 h 767"/>
                <a:gd name="T44" fmla="*/ 160 w 443"/>
                <a:gd name="T45" fmla="*/ 116 h 767"/>
                <a:gd name="T46" fmla="*/ 410 w 443"/>
                <a:gd name="T47" fmla="*/ 687 h 767"/>
                <a:gd name="T48" fmla="*/ 411 w 443"/>
                <a:gd name="T49" fmla="*/ 687 h 767"/>
                <a:gd name="T50" fmla="*/ 161 w 443"/>
                <a:gd name="T51" fmla="*/ 116 h 767"/>
                <a:gd name="T52" fmla="*/ 1 w 443"/>
                <a:gd name="T53" fmla="*/ 0 h 767"/>
                <a:gd name="T54" fmla="*/ 0 w 443"/>
                <a:gd name="T55" fmla="*/ 0 h 767"/>
                <a:gd name="T56" fmla="*/ 125 w 443"/>
                <a:gd name="T57" fmla="*/ 436 h 767"/>
                <a:gd name="T58" fmla="*/ 126 w 443"/>
                <a:gd name="T59" fmla="*/ 436 h 767"/>
                <a:gd name="T60" fmla="*/ 1 w 443"/>
                <a:gd name="T61" fmla="*/ 0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3" h="767">
                  <a:moveTo>
                    <a:pt x="429" y="730"/>
                  </a:moveTo>
                  <a:cubicBezTo>
                    <a:pt x="442" y="762"/>
                    <a:pt x="442" y="762"/>
                    <a:pt x="442" y="762"/>
                  </a:cubicBezTo>
                  <a:cubicBezTo>
                    <a:pt x="443" y="762"/>
                    <a:pt x="443" y="761"/>
                    <a:pt x="443" y="761"/>
                  </a:cubicBezTo>
                  <a:cubicBezTo>
                    <a:pt x="430" y="731"/>
                    <a:pt x="430" y="731"/>
                    <a:pt x="430" y="731"/>
                  </a:cubicBezTo>
                  <a:cubicBezTo>
                    <a:pt x="429" y="730"/>
                    <a:pt x="429" y="730"/>
                    <a:pt x="429" y="730"/>
                  </a:cubicBezTo>
                  <a:moveTo>
                    <a:pt x="72" y="700"/>
                  </a:moveTo>
                  <a:cubicBezTo>
                    <a:pt x="72" y="700"/>
                    <a:pt x="72" y="700"/>
                    <a:pt x="72" y="700"/>
                  </a:cubicBezTo>
                  <a:cubicBezTo>
                    <a:pt x="441" y="767"/>
                    <a:pt x="441" y="767"/>
                    <a:pt x="441" y="767"/>
                  </a:cubicBezTo>
                  <a:cubicBezTo>
                    <a:pt x="441" y="767"/>
                    <a:pt x="441" y="766"/>
                    <a:pt x="441" y="766"/>
                  </a:cubicBezTo>
                  <a:cubicBezTo>
                    <a:pt x="441" y="766"/>
                    <a:pt x="441" y="766"/>
                    <a:pt x="441" y="766"/>
                  </a:cubicBezTo>
                  <a:cubicBezTo>
                    <a:pt x="72" y="700"/>
                    <a:pt x="72" y="700"/>
                    <a:pt x="72" y="700"/>
                  </a:cubicBezTo>
                  <a:moveTo>
                    <a:pt x="411" y="688"/>
                  </a:moveTo>
                  <a:cubicBezTo>
                    <a:pt x="410" y="688"/>
                    <a:pt x="410" y="688"/>
                    <a:pt x="410" y="688"/>
                  </a:cubicBezTo>
                  <a:cubicBezTo>
                    <a:pt x="428" y="729"/>
                    <a:pt x="428" y="729"/>
                    <a:pt x="428" y="729"/>
                  </a:cubicBezTo>
                  <a:cubicBezTo>
                    <a:pt x="429" y="729"/>
                    <a:pt x="429" y="729"/>
                    <a:pt x="429" y="729"/>
                  </a:cubicBezTo>
                  <a:cubicBezTo>
                    <a:pt x="411" y="688"/>
                    <a:pt x="411" y="688"/>
                    <a:pt x="411" y="688"/>
                  </a:cubicBezTo>
                  <a:moveTo>
                    <a:pt x="157" y="116"/>
                  </a:moveTo>
                  <a:cubicBezTo>
                    <a:pt x="128" y="436"/>
                    <a:pt x="128" y="436"/>
                    <a:pt x="128" y="436"/>
                  </a:cubicBezTo>
                  <a:cubicBezTo>
                    <a:pt x="128" y="436"/>
                    <a:pt x="129" y="436"/>
                    <a:pt x="129" y="437"/>
                  </a:cubicBezTo>
                  <a:cubicBezTo>
                    <a:pt x="158" y="116"/>
                    <a:pt x="158" y="116"/>
                    <a:pt x="158" y="116"/>
                  </a:cubicBezTo>
                  <a:cubicBezTo>
                    <a:pt x="158" y="116"/>
                    <a:pt x="157" y="116"/>
                    <a:pt x="157" y="116"/>
                  </a:cubicBezTo>
                  <a:moveTo>
                    <a:pt x="161" y="116"/>
                  </a:moveTo>
                  <a:cubicBezTo>
                    <a:pt x="161" y="116"/>
                    <a:pt x="160" y="116"/>
                    <a:pt x="160" y="116"/>
                  </a:cubicBezTo>
                  <a:cubicBezTo>
                    <a:pt x="410" y="687"/>
                    <a:pt x="410" y="687"/>
                    <a:pt x="410" y="687"/>
                  </a:cubicBezTo>
                  <a:cubicBezTo>
                    <a:pt x="411" y="687"/>
                    <a:pt x="411" y="687"/>
                    <a:pt x="411" y="687"/>
                  </a:cubicBezTo>
                  <a:cubicBezTo>
                    <a:pt x="161" y="116"/>
                    <a:pt x="161" y="116"/>
                    <a:pt x="161" y="116"/>
                  </a:cubicBezTo>
                  <a:moveTo>
                    <a:pt x="1" y="0"/>
                  </a:moveTo>
                  <a:cubicBezTo>
                    <a:pt x="0" y="0"/>
                    <a:pt x="0" y="0"/>
                    <a:pt x="0" y="0"/>
                  </a:cubicBezTo>
                  <a:cubicBezTo>
                    <a:pt x="125" y="436"/>
                    <a:pt x="125" y="436"/>
                    <a:pt x="125" y="436"/>
                  </a:cubicBezTo>
                  <a:cubicBezTo>
                    <a:pt x="126" y="436"/>
                    <a:pt x="126" y="436"/>
                    <a:pt x="126" y="436"/>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119"/>
            <p:cNvSpPr>
              <a:spLocks noEditPoints="1"/>
            </p:cNvSpPr>
            <p:nvPr/>
          </p:nvSpPr>
          <p:spPr bwMode="auto">
            <a:xfrm>
              <a:off x="2911" y="693"/>
              <a:ext cx="1670" cy="1119"/>
            </a:xfrm>
            <a:custGeom>
              <a:avLst/>
              <a:gdLst>
                <a:gd name="T0" fmla="*/ 703 w 703"/>
                <a:gd name="T1" fmla="*/ 321 h 471"/>
                <a:gd name="T2" fmla="*/ 703 w 703"/>
                <a:gd name="T3" fmla="*/ 321 h 471"/>
                <a:gd name="T4" fmla="*/ 702 w 703"/>
                <a:gd name="T5" fmla="*/ 321 h 471"/>
                <a:gd name="T6" fmla="*/ 654 w 703"/>
                <a:gd name="T7" fmla="*/ 406 h 471"/>
                <a:gd name="T8" fmla="*/ 654 w 703"/>
                <a:gd name="T9" fmla="*/ 407 h 471"/>
                <a:gd name="T10" fmla="*/ 634 w 703"/>
                <a:gd name="T11" fmla="*/ 442 h 471"/>
                <a:gd name="T12" fmla="*/ 635 w 703"/>
                <a:gd name="T13" fmla="*/ 443 h 471"/>
                <a:gd name="T14" fmla="*/ 655 w 703"/>
                <a:gd name="T15" fmla="*/ 408 h 471"/>
                <a:gd name="T16" fmla="*/ 655 w 703"/>
                <a:gd name="T17" fmla="*/ 407 h 471"/>
                <a:gd name="T18" fmla="*/ 703 w 703"/>
                <a:gd name="T19" fmla="*/ 321 h 471"/>
                <a:gd name="T20" fmla="*/ 0 w 703"/>
                <a:gd name="T21" fmla="*/ 105 h 471"/>
                <a:gd name="T22" fmla="*/ 0 w 703"/>
                <a:gd name="T23" fmla="*/ 105 h 471"/>
                <a:gd name="T24" fmla="*/ 231 w 703"/>
                <a:gd name="T25" fmla="*/ 470 h 471"/>
                <a:gd name="T26" fmla="*/ 232 w 703"/>
                <a:gd name="T27" fmla="*/ 470 h 471"/>
                <a:gd name="T28" fmla="*/ 0 w 703"/>
                <a:gd name="T29" fmla="*/ 105 h 471"/>
                <a:gd name="T30" fmla="*/ 549 w 703"/>
                <a:gd name="T31" fmla="*/ 215 h 471"/>
                <a:gd name="T32" fmla="*/ 414 w 703"/>
                <a:gd name="T33" fmla="*/ 125 h 471"/>
                <a:gd name="T34" fmla="*/ 476 w 703"/>
                <a:gd name="T35" fmla="*/ 2 h 471"/>
                <a:gd name="T36" fmla="*/ 549 w 703"/>
                <a:gd name="T37" fmla="*/ 215 h 471"/>
                <a:gd name="T38" fmla="*/ 476 w 703"/>
                <a:gd name="T39" fmla="*/ 0 h 471"/>
                <a:gd name="T40" fmla="*/ 413 w 703"/>
                <a:gd name="T41" fmla="*/ 124 h 471"/>
                <a:gd name="T42" fmla="*/ 228 w 703"/>
                <a:gd name="T43" fmla="*/ 1 h 471"/>
                <a:gd name="T44" fmla="*/ 228 w 703"/>
                <a:gd name="T45" fmla="*/ 1 h 471"/>
                <a:gd name="T46" fmla="*/ 413 w 703"/>
                <a:gd name="T47" fmla="*/ 125 h 471"/>
                <a:gd name="T48" fmla="*/ 239 w 703"/>
                <a:gd name="T49" fmla="*/ 471 h 471"/>
                <a:gd name="T50" fmla="*/ 239 w 703"/>
                <a:gd name="T51" fmla="*/ 471 h 471"/>
                <a:gd name="T52" fmla="*/ 414 w 703"/>
                <a:gd name="T53" fmla="*/ 126 h 471"/>
                <a:gd name="T54" fmla="*/ 550 w 703"/>
                <a:gd name="T55" fmla="*/ 217 h 471"/>
                <a:gd name="T56" fmla="*/ 609 w 703"/>
                <a:gd name="T57" fmla="*/ 388 h 471"/>
                <a:gd name="T58" fmla="*/ 610 w 703"/>
                <a:gd name="T59" fmla="*/ 390 h 471"/>
                <a:gd name="T60" fmla="*/ 628 w 703"/>
                <a:gd name="T61" fmla="*/ 442 h 471"/>
                <a:gd name="T62" fmla="*/ 629 w 703"/>
                <a:gd name="T63" fmla="*/ 441 h 471"/>
                <a:gd name="T64" fmla="*/ 611 w 703"/>
                <a:gd name="T65" fmla="*/ 390 h 471"/>
                <a:gd name="T66" fmla="*/ 610 w 703"/>
                <a:gd name="T67" fmla="*/ 389 h 471"/>
                <a:gd name="T68" fmla="*/ 551 w 703"/>
                <a:gd name="T69" fmla="*/ 218 h 471"/>
                <a:gd name="T70" fmla="*/ 697 w 703"/>
                <a:gd name="T71" fmla="*/ 315 h 471"/>
                <a:gd name="T72" fmla="*/ 697 w 703"/>
                <a:gd name="T73" fmla="*/ 314 h 471"/>
                <a:gd name="T74" fmla="*/ 551 w 703"/>
                <a:gd name="T75" fmla="*/ 216 h 471"/>
                <a:gd name="T76" fmla="*/ 476 w 703"/>
                <a:gd name="T77" fmla="*/ 1 h 471"/>
                <a:gd name="T78" fmla="*/ 476 w 703"/>
                <a:gd name="T79" fmla="*/ 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3" h="471">
                  <a:moveTo>
                    <a:pt x="703" y="321"/>
                  </a:moveTo>
                  <a:cubicBezTo>
                    <a:pt x="703" y="321"/>
                    <a:pt x="703" y="321"/>
                    <a:pt x="703" y="321"/>
                  </a:cubicBezTo>
                  <a:cubicBezTo>
                    <a:pt x="703" y="321"/>
                    <a:pt x="702" y="321"/>
                    <a:pt x="702" y="321"/>
                  </a:cubicBezTo>
                  <a:cubicBezTo>
                    <a:pt x="654" y="406"/>
                    <a:pt x="654" y="406"/>
                    <a:pt x="654" y="406"/>
                  </a:cubicBezTo>
                  <a:cubicBezTo>
                    <a:pt x="654" y="407"/>
                    <a:pt x="654" y="407"/>
                    <a:pt x="654" y="407"/>
                  </a:cubicBezTo>
                  <a:cubicBezTo>
                    <a:pt x="634" y="442"/>
                    <a:pt x="634" y="442"/>
                    <a:pt x="634" y="442"/>
                  </a:cubicBezTo>
                  <a:cubicBezTo>
                    <a:pt x="634" y="442"/>
                    <a:pt x="635" y="442"/>
                    <a:pt x="635" y="443"/>
                  </a:cubicBezTo>
                  <a:cubicBezTo>
                    <a:pt x="655" y="408"/>
                    <a:pt x="655" y="408"/>
                    <a:pt x="655" y="408"/>
                  </a:cubicBezTo>
                  <a:cubicBezTo>
                    <a:pt x="655" y="407"/>
                    <a:pt x="655" y="407"/>
                    <a:pt x="655" y="407"/>
                  </a:cubicBezTo>
                  <a:cubicBezTo>
                    <a:pt x="703" y="321"/>
                    <a:pt x="703" y="321"/>
                    <a:pt x="703" y="321"/>
                  </a:cubicBezTo>
                  <a:moveTo>
                    <a:pt x="0" y="105"/>
                  </a:moveTo>
                  <a:cubicBezTo>
                    <a:pt x="0" y="105"/>
                    <a:pt x="0" y="105"/>
                    <a:pt x="0" y="105"/>
                  </a:cubicBezTo>
                  <a:cubicBezTo>
                    <a:pt x="231" y="470"/>
                    <a:pt x="231" y="470"/>
                    <a:pt x="231" y="470"/>
                  </a:cubicBezTo>
                  <a:cubicBezTo>
                    <a:pt x="231" y="470"/>
                    <a:pt x="232" y="470"/>
                    <a:pt x="232" y="470"/>
                  </a:cubicBezTo>
                  <a:cubicBezTo>
                    <a:pt x="0" y="105"/>
                    <a:pt x="0" y="105"/>
                    <a:pt x="0" y="105"/>
                  </a:cubicBezTo>
                  <a:moveTo>
                    <a:pt x="549" y="215"/>
                  </a:moveTo>
                  <a:cubicBezTo>
                    <a:pt x="414" y="125"/>
                    <a:pt x="414" y="125"/>
                    <a:pt x="414" y="125"/>
                  </a:cubicBezTo>
                  <a:cubicBezTo>
                    <a:pt x="476" y="2"/>
                    <a:pt x="476" y="2"/>
                    <a:pt x="476" y="2"/>
                  </a:cubicBezTo>
                  <a:cubicBezTo>
                    <a:pt x="549" y="215"/>
                    <a:pt x="549" y="215"/>
                    <a:pt x="549" y="215"/>
                  </a:cubicBezTo>
                  <a:moveTo>
                    <a:pt x="476" y="0"/>
                  </a:moveTo>
                  <a:cubicBezTo>
                    <a:pt x="413" y="124"/>
                    <a:pt x="413" y="124"/>
                    <a:pt x="413" y="124"/>
                  </a:cubicBezTo>
                  <a:cubicBezTo>
                    <a:pt x="228" y="1"/>
                    <a:pt x="228" y="1"/>
                    <a:pt x="228" y="1"/>
                  </a:cubicBezTo>
                  <a:cubicBezTo>
                    <a:pt x="228" y="1"/>
                    <a:pt x="228" y="1"/>
                    <a:pt x="228" y="1"/>
                  </a:cubicBezTo>
                  <a:cubicBezTo>
                    <a:pt x="413" y="125"/>
                    <a:pt x="413" y="125"/>
                    <a:pt x="413" y="125"/>
                  </a:cubicBezTo>
                  <a:cubicBezTo>
                    <a:pt x="239" y="471"/>
                    <a:pt x="239" y="471"/>
                    <a:pt x="239" y="471"/>
                  </a:cubicBezTo>
                  <a:cubicBezTo>
                    <a:pt x="239" y="471"/>
                    <a:pt x="239" y="471"/>
                    <a:pt x="239" y="471"/>
                  </a:cubicBezTo>
                  <a:cubicBezTo>
                    <a:pt x="414" y="126"/>
                    <a:pt x="414" y="126"/>
                    <a:pt x="414" y="126"/>
                  </a:cubicBezTo>
                  <a:cubicBezTo>
                    <a:pt x="550" y="217"/>
                    <a:pt x="550" y="217"/>
                    <a:pt x="550" y="217"/>
                  </a:cubicBezTo>
                  <a:cubicBezTo>
                    <a:pt x="609" y="388"/>
                    <a:pt x="609" y="388"/>
                    <a:pt x="609" y="388"/>
                  </a:cubicBezTo>
                  <a:cubicBezTo>
                    <a:pt x="610" y="390"/>
                    <a:pt x="610" y="390"/>
                    <a:pt x="610" y="390"/>
                  </a:cubicBezTo>
                  <a:cubicBezTo>
                    <a:pt x="628" y="442"/>
                    <a:pt x="628" y="442"/>
                    <a:pt x="628" y="442"/>
                  </a:cubicBezTo>
                  <a:cubicBezTo>
                    <a:pt x="628" y="442"/>
                    <a:pt x="628" y="441"/>
                    <a:pt x="629" y="441"/>
                  </a:cubicBezTo>
                  <a:cubicBezTo>
                    <a:pt x="611" y="390"/>
                    <a:pt x="611" y="390"/>
                    <a:pt x="611" y="390"/>
                  </a:cubicBezTo>
                  <a:cubicBezTo>
                    <a:pt x="610" y="389"/>
                    <a:pt x="610" y="389"/>
                    <a:pt x="610" y="389"/>
                  </a:cubicBezTo>
                  <a:cubicBezTo>
                    <a:pt x="551" y="218"/>
                    <a:pt x="551" y="218"/>
                    <a:pt x="551" y="218"/>
                  </a:cubicBezTo>
                  <a:cubicBezTo>
                    <a:pt x="697" y="315"/>
                    <a:pt x="697" y="315"/>
                    <a:pt x="697" y="315"/>
                  </a:cubicBezTo>
                  <a:cubicBezTo>
                    <a:pt x="697" y="314"/>
                    <a:pt x="697" y="314"/>
                    <a:pt x="697" y="314"/>
                  </a:cubicBezTo>
                  <a:cubicBezTo>
                    <a:pt x="551" y="216"/>
                    <a:pt x="551" y="216"/>
                    <a:pt x="551" y="216"/>
                  </a:cubicBezTo>
                  <a:cubicBezTo>
                    <a:pt x="476" y="1"/>
                    <a:pt x="476" y="1"/>
                    <a:pt x="476" y="1"/>
                  </a:cubicBezTo>
                  <a:cubicBezTo>
                    <a:pt x="476" y="0"/>
                    <a:pt x="476" y="0"/>
                    <a:pt x="47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120"/>
            <p:cNvSpPr>
              <a:spLocks noEditPoints="1"/>
            </p:cNvSpPr>
            <p:nvPr/>
          </p:nvSpPr>
          <p:spPr bwMode="auto">
            <a:xfrm>
              <a:off x="3899" y="1940"/>
              <a:ext cx="1265" cy="1100"/>
            </a:xfrm>
            <a:custGeom>
              <a:avLst/>
              <a:gdLst>
                <a:gd name="T0" fmla="*/ 26 w 532"/>
                <a:gd name="T1" fmla="*/ 441 h 463"/>
                <a:gd name="T2" fmla="*/ 25 w 532"/>
                <a:gd name="T3" fmla="*/ 441 h 463"/>
                <a:gd name="T4" fmla="*/ 0 w 532"/>
                <a:gd name="T5" fmla="*/ 463 h 463"/>
                <a:gd name="T6" fmla="*/ 0 w 532"/>
                <a:gd name="T7" fmla="*/ 463 h 463"/>
                <a:gd name="T8" fmla="*/ 26 w 532"/>
                <a:gd name="T9" fmla="*/ 441 h 463"/>
                <a:gd name="T10" fmla="*/ 123 w 532"/>
                <a:gd name="T11" fmla="*/ 355 h 463"/>
                <a:gd name="T12" fmla="*/ 26 w 532"/>
                <a:gd name="T13" fmla="*/ 440 h 463"/>
                <a:gd name="T14" fmla="*/ 27 w 532"/>
                <a:gd name="T15" fmla="*/ 440 h 463"/>
                <a:gd name="T16" fmla="*/ 123 w 532"/>
                <a:gd name="T17" fmla="*/ 356 h 463"/>
                <a:gd name="T18" fmla="*/ 123 w 532"/>
                <a:gd name="T19" fmla="*/ 355 h 463"/>
                <a:gd name="T20" fmla="*/ 410 w 532"/>
                <a:gd name="T21" fmla="*/ 106 h 463"/>
                <a:gd name="T22" fmla="*/ 360 w 532"/>
                <a:gd name="T23" fmla="*/ 149 h 463"/>
                <a:gd name="T24" fmla="*/ 359 w 532"/>
                <a:gd name="T25" fmla="*/ 150 h 463"/>
                <a:gd name="T26" fmla="*/ 252 w 532"/>
                <a:gd name="T27" fmla="*/ 243 h 463"/>
                <a:gd name="T28" fmla="*/ 252 w 532"/>
                <a:gd name="T29" fmla="*/ 243 h 463"/>
                <a:gd name="T30" fmla="*/ 219 w 532"/>
                <a:gd name="T31" fmla="*/ 271 h 463"/>
                <a:gd name="T32" fmla="*/ 219 w 532"/>
                <a:gd name="T33" fmla="*/ 272 h 463"/>
                <a:gd name="T34" fmla="*/ 124 w 532"/>
                <a:gd name="T35" fmla="*/ 355 h 463"/>
                <a:gd name="T36" fmla="*/ 124 w 532"/>
                <a:gd name="T37" fmla="*/ 356 h 463"/>
                <a:gd name="T38" fmla="*/ 219 w 532"/>
                <a:gd name="T39" fmla="*/ 273 h 463"/>
                <a:gd name="T40" fmla="*/ 220 w 532"/>
                <a:gd name="T41" fmla="*/ 272 h 463"/>
                <a:gd name="T42" fmla="*/ 252 w 532"/>
                <a:gd name="T43" fmla="*/ 244 h 463"/>
                <a:gd name="T44" fmla="*/ 253 w 532"/>
                <a:gd name="T45" fmla="*/ 243 h 463"/>
                <a:gd name="T46" fmla="*/ 359 w 532"/>
                <a:gd name="T47" fmla="*/ 151 h 463"/>
                <a:gd name="T48" fmla="*/ 360 w 532"/>
                <a:gd name="T49" fmla="*/ 151 h 463"/>
                <a:gd name="T50" fmla="*/ 411 w 532"/>
                <a:gd name="T51" fmla="*/ 106 h 463"/>
                <a:gd name="T52" fmla="*/ 410 w 532"/>
                <a:gd name="T53" fmla="*/ 106 h 463"/>
                <a:gd name="T54" fmla="*/ 532 w 532"/>
                <a:gd name="T55" fmla="*/ 0 h 463"/>
                <a:gd name="T56" fmla="*/ 531 w 532"/>
                <a:gd name="T57" fmla="*/ 0 h 463"/>
                <a:gd name="T58" fmla="*/ 419 w 532"/>
                <a:gd name="T59" fmla="*/ 98 h 463"/>
                <a:gd name="T60" fmla="*/ 420 w 532"/>
                <a:gd name="T61" fmla="*/ 98 h 463"/>
                <a:gd name="T62" fmla="*/ 532 w 532"/>
                <a:gd name="T63" fmla="*/ 1 h 463"/>
                <a:gd name="T64" fmla="*/ 532 w 532"/>
                <a:gd name="T65" fmla="*/ 0 h 463"/>
                <a:gd name="T66" fmla="*/ 532 w 532"/>
                <a:gd name="T67"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2" h="463">
                  <a:moveTo>
                    <a:pt x="26" y="441"/>
                  </a:moveTo>
                  <a:cubicBezTo>
                    <a:pt x="25" y="441"/>
                    <a:pt x="25" y="441"/>
                    <a:pt x="25" y="441"/>
                  </a:cubicBezTo>
                  <a:cubicBezTo>
                    <a:pt x="0" y="463"/>
                    <a:pt x="0" y="463"/>
                    <a:pt x="0" y="463"/>
                  </a:cubicBezTo>
                  <a:cubicBezTo>
                    <a:pt x="0" y="463"/>
                    <a:pt x="0" y="463"/>
                    <a:pt x="0" y="463"/>
                  </a:cubicBezTo>
                  <a:cubicBezTo>
                    <a:pt x="26" y="441"/>
                    <a:pt x="26" y="441"/>
                    <a:pt x="26" y="441"/>
                  </a:cubicBezTo>
                  <a:moveTo>
                    <a:pt x="123" y="355"/>
                  </a:moveTo>
                  <a:cubicBezTo>
                    <a:pt x="26" y="440"/>
                    <a:pt x="26" y="440"/>
                    <a:pt x="26" y="440"/>
                  </a:cubicBezTo>
                  <a:cubicBezTo>
                    <a:pt x="27" y="440"/>
                    <a:pt x="27" y="440"/>
                    <a:pt x="27" y="440"/>
                  </a:cubicBezTo>
                  <a:cubicBezTo>
                    <a:pt x="123" y="356"/>
                    <a:pt x="123" y="356"/>
                    <a:pt x="123" y="356"/>
                  </a:cubicBezTo>
                  <a:cubicBezTo>
                    <a:pt x="123" y="355"/>
                    <a:pt x="123" y="355"/>
                    <a:pt x="123" y="355"/>
                  </a:cubicBezTo>
                  <a:moveTo>
                    <a:pt x="410" y="106"/>
                  </a:moveTo>
                  <a:cubicBezTo>
                    <a:pt x="360" y="149"/>
                    <a:pt x="360" y="149"/>
                    <a:pt x="360" y="149"/>
                  </a:cubicBezTo>
                  <a:cubicBezTo>
                    <a:pt x="359" y="150"/>
                    <a:pt x="359" y="150"/>
                    <a:pt x="359" y="150"/>
                  </a:cubicBezTo>
                  <a:cubicBezTo>
                    <a:pt x="252" y="243"/>
                    <a:pt x="252" y="243"/>
                    <a:pt x="252" y="243"/>
                  </a:cubicBezTo>
                  <a:cubicBezTo>
                    <a:pt x="252" y="243"/>
                    <a:pt x="252" y="243"/>
                    <a:pt x="252" y="243"/>
                  </a:cubicBezTo>
                  <a:cubicBezTo>
                    <a:pt x="219" y="271"/>
                    <a:pt x="219" y="271"/>
                    <a:pt x="219" y="271"/>
                  </a:cubicBezTo>
                  <a:cubicBezTo>
                    <a:pt x="219" y="272"/>
                    <a:pt x="219" y="272"/>
                    <a:pt x="219" y="272"/>
                  </a:cubicBezTo>
                  <a:cubicBezTo>
                    <a:pt x="124" y="355"/>
                    <a:pt x="124" y="355"/>
                    <a:pt x="124" y="355"/>
                  </a:cubicBezTo>
                  <a:cubicBezTo>
                    <a:pt x="124" y="356"/>
                    <a:pt x="124" y="356"/>
                    <a:pt x="124" y="356"/>
                  </a:cubicBezTo>
                  <a:cubicBezTo>
                    <a:pt x="219" y="273"/>
                    <a:pt x="219" y="273"/>
                    <a:pt x="219" y="273"/>
                  </a:cubicBezTo>
                  <a:cubicBezTo>
                    <a:pt x="220" y="272"/>
                    <a:pt x="220" y="272"/>
                    <a:pt x="220" y="272"/>
                  </a:cubicBezTo>
                  <a:cubicBezTo>
                    <a:pt x="252" y="244"/>
                    <a:pt x="252" y="244"/>
                    <a:pt x="252" y="244"/>
                  </a:cubicBezTo>
                  <a:cubicBezTo>
                    <a:pt x="253" y="243"/>
                    <a:pt x="253" y="243"/>
                    <a:pt x="253" y="243"/>
                  </a:cubicBezTo>
                  <a:cubicBezTo>
                    <a:pt x="359" y="151"/>
                    <a:pt x="359" y="151"/>
                    <a:pt x="359" y="151"/>
                  </a:cubicBezTo>
                  <a:cubicBezTo>
                    <a:pt x="360" y="151"/>
                    <a:pt x="360" y="151"/>
                    <a:pt x="360" y="151"/>
                  </a:cubicBezTo>
                  <a:cubicBezTo>
                    <a:pt x="411" y="106"/>
                    <a:pt x="411" y="106"/>
                    <a:pt x="411" y="106"/>
                  </a:cubicBezTo>
                  <a:cubicBezTo>
                    <a:pt x="410" y="106"/>
                    <a:pt x="410" y="106"/>
                    <a:pt x="410" y="106"/>
                  </a:cubicBezTo>
                  <a:moveTo>
                    <a:pt x="532" y="0"/>
                  </a:moveTo>
                  <a:cubicBezTo>
                    <a:pt x="531" y="0"/>
                    <a:pt x="531" y="0"/>
                    <a:pt x="531" y="0"/>
                  </a:cubicBezTo>
                  <a:cubicBezTo>
                    <a:pt x="419" y="98"/>
                    <a:pt x="419" y="98"/>
                    <a:pt x="419" y="98"/>
                  </a:cubicBezTo>
                  <a:cubicBezTo>
                    <a:pt x="419" y="98"/>
                    <a:pt x="419" y="98"/>
                    <a:pt x="420" y="98"/>
                  </a:cubicBezTo>
                  <a:cubicBezTo>
                    <a:pt x="532" y="1"/>
                    <a:pt x="532" y="1"/>
                    <a:pt x="532" y="1"/>
                  </a:cubicBezTo>
                  <a:cubicBezTo>
                    <a:pt x="532" y="0"/>
                    <a:pt x="532" y="0"/>
                    <a:pt x="532" y="0"/>
                  </a:cubicBezTo>
                  <a:cubicBezTo>
                    <a:pt x="532" y="0"/>
                    <a:pt x="532" y="0"/>
                    <a:pt x="5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121"/>
            <p:cNvSpPr>
              <a:spLocks noEditPoints="1"/>
            </p:cNvSpPr>
            <p:nvPr/>
          </p:nvSpPr>
          <p:spPr bwMode="auto">
            <a:xfrm>
              <a:off x="4116" y="2444"/>
              <a:ext cx="211" cy="951"/>
            </a:xfrm>
            <a:custGeom>
              <a:avLst/>
              <a:gdLst>
                <a:gd name="T0" fmla="*/ 50 w 89"/>
                <a:gd name="T1" fmla="*/ 222 h 400"/>
                <a:gd name="T2" fmla="*/ 49 w 89"/>
                <a:gd name="T3" fmla="*/ 222 h 400"/>
                <a:gd name="T4" fmla="*/ 88 w 89"/>
                <a:gd name="T5" fmla="*/ 400 h 400"/>
                <a:gd name="T6" fmla="*/ 89 w 89"/>
                <a:gd name="T7" fmla="*/ 400 h 400"/>
                <a:gd name="T8" fmla="*/ 89 w 89"/>
                <a:gd name="T9" fmla="*/ 400 h 400"/>
                <a:gd name="T10" fmla="*/ 50 w 89"/>
                <a:gd name="T11" fmla="*/ 222 h 400"/>
                <a:gd name="T12" fmla="*/ 1 w 89"/>
                <a:gd name="T13" fmla="*/ 0 h 400"/>
                <a:gd name="T14" fmla="*/ 0 w 89"/>
                <a:gd name="T15" fmla="*/ 0 h 400"/>
                <a:gd name="T16" fmla="*/ 32 w 89"/>
                <a:gd name="T17" fmla="*/ 143 h 400"/>
                <a:gd name="T18" fmla="*/ 32 w 89"/>
                <a:gd name="T19" fmla="*/ 144 h 400"/>
                <a:gd name="T20" fmla="*/ 49 w 89"/>
                <a:gd name="T21" fmla="*/ 221 h 400"/>
                <a:gd name="T22" fmla="*/ 50 w 89"/>
                <a:gd name="T23" fmla="*/ 221 h 400"/>
                <a:gd name="T24" fmla="*/ 33 w 89"/>
                <a:gd name="T25" fmla="*/ 144 h 400"/>
                <a:gd name="T26" fmla="*/ 33 w 89"/>
                <a:gd name="T27" fmla="*/ 143 h 400"/>
                <a:gd name="T28" fmla="*/ 1 w 89"/>
                <a:gd name="T29"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400">
                  <a:moveTo>
                    <a:pt x="50" y="222"/>
                  </a:moveTo>
                  <a:cubicBezTo>
                    <a:pt x="49" y="222"/>
                    <a:pt x="49" y="222"/>
                    <a:pt x="49" y="222"/>
                  </a:cubicBezTo>
                  <a:cubicBezTo>
                    <a:pt x="88" y="400"/>
                    <a:pt x="88" y="400"/>
                    <a:pt x="88" y="400"/>
                  </a:cubicBezTo>
                  <a:cubicBezTo>
                    <a:pt x="89" y="400"/>
                    <a:pt x="89" y="400"/>
                    <a:pt x="89" y="400"/>
                  </a:cubicBezTo>
                  <a:cubicBezTo>
                    <a:pt x="89" y="400"/>
                    <a:pt x="89" y="400"/>
                    <a:pt x="89" y="400"/>
                  </a:cubicBezTo>
                  <a:cubicBezTo>
                    <a:pt x="50" y="222"/>
                    <a:pt x="50" y="222"/>
                    <a:pt x="50" y="222"/>
                  </a:cubicBezTo>
                  <a:moveTo>
                    <a:pt x="1" y="0"/>
                  </a:moveTo>
                  <a:cubicBezTo>
                    <a:pt x="1" y="0"/>
                    <a:pt x="0" y="0"/>
                    <a:pt x="0" y="0"/>
                  </a:cubicBezTo>
                  <a:cubicBezTo>
                    <a:pt x="32" y="143"/>
                    <a:pt x="32" y="143"/>
                    <a:pt x="32" y="143"/>
                  </a:cubicBezTo>
                  <a:cubicBezTo>
                    <a:pt x="32" y="144"/>
                    <a:pt x="32" y="144"/>
                    <a:pt x="32" y="144"/>
                  </a:cubicBezTo>
                  <a:cubicBezTo>
                    <a:pt x="49" y="221"/>
                    <a:pt x="49" y="221"/>
                    <a:pt x="49" y="221"/>
                  </a:cubicBezTo>
                  <a:cubicBezTo>
                    <a:pt x="50" y="221"/>
                    <a:pt x="50" y="221"/>
                    <a:pt x="50" y="221"/>
                  </a:cubicBezTo>
                  <a:cubicBezTo>
                    <a:pt x="33" y="144"/>
                    <a:pt x="33" y="144"/>
                    <a:pt x="33" y="144"/>
                  </a:cubicBezTo>
                  <a:cubicBezTo>
                    <a:pt x="33" y="143"/>
                    <a:pt x="33" y="143"/>
                    <a:pt x="33" y="143"/>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122"/>
            <p:cNvSpPr>
              <a:spLocks noEditPoints="1"/>
            </p:cNvSpPr>
            <p:nvPr/>
          </p:nvSpPr>
          <p:spPr bwMode="auto">
            <a:xfrm>
              <a:off x="3289" y="2967"/>
              <a:ext cx="1171" cy="656"/>
            </a:xfrm>
            <a:custGeom>
              <a:avLst/>
              <a:gdLst>
                <a:gd name="T0" fmla="*/ 1 w 493"/>
                <a:gd name="T1" fmla="*/ 25 h 276"/>
                <a:gd name="T2" fmla="*/ 0 w 493"/>
                <a:gd name="T3" fmla="*/ 26 h 276"/>
                <a:gd name="T4" fmla="*/ 102 w 493"/>
                <a:gd name="T5" fmla="*/ 62 h 276"/>
                <a:gd name="T6" fmla="*/ 103 w 493"/>
                <a:gd name="T7" fmla="*/ 63 h 276"/>
                <a:gd name="T8" fmla="*/ 441 w 493"/>
                <a:gd name="T9" fmla="*/ 183 h 276"/>
                <a:gd name="T10" fmla="*/ 441 w 493"/>
                <a:gd name="T11" fmla="*/ 182 h 276"/>
                <a:gd name="T12" fmla="*/ 437 w 493"/>
                <a:gd name="T13" fmla="*/ 180 h 276"/>
                <a:gd name="T14" fmla="*/ 436 w 493"/>
                <a:gd name="T15" fmla="*/ 180 h 276"/>
                <a:gd name="T16" fmla="*/ 102 w 493"/>
                <a:gd name="T17" fmla="*/ 61 h 276"/>
                <a:gd name="T18" fmla="*/ 101 w 493"/>
                <a:gd name="T19" fmla="*/ 61 h 276"/>
                <a:gd name="T20" fmla="*/ 1 w 493"/>
                <a:gd name="T21" fmla="*/ 25 h 276"/>
                <a:gd name="T22" fmla="*/ 433 w 493"/>
                <a:gd name="T23" fmla="*/ 8 h 276"/>
                <a:gd name="T24" fmla="*/ 432 w 493"/>
                <a:gd name="T25" fmla="*/ 8 h 276"/>
                <a:gd name="T26" fmla="*/ 493 w 493"/>
                <a:gd name="T27" fmla="*/ 276 h 276"/>
                <a:gd name="T28" fmla="*/ 493 w 493"/>
                <a:gd name="T29" fmla="*/ 276 h 276"/>
                <a:gd name="T30" fmla="*/ 433 w 493"/>
                <a:gd name="T31" fmla="*/ 8 h 276"/>
                <a:gd name="T32" fmla="*/ 426 w 493"/>
                <a:gd name="T33" fmla="*/ 0 h 276"/>
                <a:gd name="T34" fmla="*/ 398 w 493"/>
                <a:gd name="T35" fmla="*/ 1 h 276"/>
                <a:gd name="T36" fmla="*/ 397 w 493"/>
                <a:gd name="T37" fmla="*/ 1 h 276"/>
                <a:gd name="T38" fmla="*/ 284 w 493"/>
                <a:gd name="T39" fmla="*/ 8 h 276"/>
                <a:gd name="T40" fmla="*/ 283 w 493"/>
                <a:gd name="T41" fmla="*/ 8 h 276"/>
                <a:gd name="T42" fmla="*/ 84 w 493"/>
                <a:gd name="T43" fmla="*/ 19 h 276"/>
                <a:gd name="T44" fmla="*/ 83 w 493"/>
                <a:gd name="T45" fmla="*/ 19 h 276"/>
                <a:gd name="T46" fmla="*/ 2 w 493"/>
                <a:gd name="T47" fmla="*/ 23 h 276"/>
                <a:gd name="T48" fmla="*/ 1 w 493"/>
                <a:gd name="T49" fmla="*/ 24 h 276"/>
                <a:gd name="T50" fmla="*/ 83 w 493"/>
                <a:gd name="T51" fmla="*/ 20 h 276"/>
                <a:gd name="T52" fmla="*/ 84 w 493"/>
                <a:gd name="T53" fmla="*/ 20 h 276"/>
                <a:gd name="T54" fmla="*/ 282 w 493"/>
                <a:gd name="T55" fmla="*/ 9 h 276"/>
                <a:gd name="T56" fmla="*/ 283 w 493"/>
                <a:gd name="T57" fmla="*/ 9 h 276"/>
                <a:gd name="T58" fmla="*/ 397 w 493"/>
                <a:gd name="T59" fmla="*/ 2 h 276"/>
                <a:gd name="T60" fmla="*/ 398 w 493"/>
                <a:gd name="T61" fmla="*/ 2 h 276"/>
                <a:gd name="T62" fmla="*/ 426 w 493"/>
                <a:gd name="T63" fmla="*/ 1 h 276"/>
                <a:gd name="T64" fmla="*/ 426 w 493"/>
                <a:gd name="T65"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3" h="276">
                  <a:moveTo>
                    <a:pt x="1" y="25"/>
                  </a:moveTo>
                  <a:cubicBezTo>
                    <a:pt x="1" y="26"/>
                    <a:pt x="0" y="26"/>
                    <a:pt x="0" y="26"/>
                  </a:cubicBezTo>
                  <a:cubicBezTo>
                    <a:pt x="102" y="62"/>
                    <a:pt x="102" y="62"/>
                    <a:pt x="102" y="62"/>
                  </a:cubicBezTo>
                  <a:cubicBezTo>
                    <a:pt x="103" y="63"/>
                    <a:pt x="103" y="63"/>
                    <a:pt x="103" y="63"/>
                  </a:cubicBezTo>
                  <a:cubicBezTo>
                    <a:pt x="441" y="183"/>
                    <a:pt x="441" y="183"/>
                    <a:pt x="441" y="183"/>
                  </a:cubicBezTo>
                  <a:cubicBezTo>
                    <a:pt x="441" y="182"/>
                    <a:pt x="441" y="182"/>
                    <a:pt x="441" y="182"/>
                  </a:cubicBezTo>
                  <a:cubicBezTo>
                    <a:pt x="437" y="180"/>
                    <a:pt x="437" y="180"/>
                    <a:pt x="437" y="180"/>
                  </a:cubicBezTo>
                  <a:cubicBezTo>
                    <a:pt x="436" y="180"/>
                    <a:pt x="436" y="180"/>
                    <a:pt x="436" y="180"/>
                  </a:cubicBezTo>
                  <a:cubicBezTo>
                    <a:pt x="102" y="61"/>
                    <a:pt x="102" y="61"/>
                    <a:pt x="102" y="61"/>
                  </a:cubicBezTo>
                  <a:cubicBezTo>
                    <a:pt x="101" y="61"/>
                    <a:pt x="101" y="61"/>
                    <a:pt x="101" y="61"/>
                  </a:cubicBezTo>
                  <a:cubicBezTo>
                    <a:pt x="1" y="25"/>
                    <a:pt x="1" y="25"/>
                    <a:pt x="1" y="25"/>
                  </a:cubicBezTo>
                  <a:moveTo>
                    <a:pt x="433" y="8"/>
                  </a:moveTo>
                  <a:cubicBezTo>
                    <a:pt x="433" y="8"/>
                    <a:pt x="433" y="8"/>
                    <a:pt x="432" y="8"/>
                  </a:cubicBezTo>
                  <a:cubicBezTo>
                    <a:pt x="493" y="276"/>
                    <a:pt x="493" y="276"/>
                    <a:pt x="493" y="276"/>
                  </a:cubicBezTo>
                  <a:cubicBezTo>
                    <a:pt x="493" y="276"/>
                    <a:pt x="493" y="276"/>
                    <a:pt x="493" y="276"/>
                  </a:cubicBezTo>
                  <a:cubicBezTo>
                    <a:pt x="433" y="8"/>
                    <a:pt x="433" y="8"/>
                    <a:pt x="433" y="8"/>
                  </a:cubicBezTo>
                  <a:moveTo>
                    <a:pt x="426" y="0"/>
                  </a:moveTo>
                  <a:cubicBezTo>
                    <a:pt x="398" y="1"/>
                    <a:pt x="398" y="1"/>
                    <a:pt x="398" y="1"/>
                  </a:cubicBezTo>
                  <a:cubicBezTo>
                    <a:pt x="397" y="1"/>
                    <a:pt x="397" y="1"/>
                    <a:pt x="397" y="1"/>
                  </a:cubicBezTo>
                  <a:cubicBezTo>
                    <a:pt x="284" y="8"/>
                    <a:pt x="284" y="8"/>
                    <a:pt x="284" y="8"/>
                  </a:cubicBezTo>
                  <a:cubicBezTo>
                    <a:pt x="283" y="8"/>
                    <a:pt x="283" y="8"/>
                    <a:pt x="283" y="8"/>
                  </a:cubicBezTo>
                  <a:cubicBezTo>
                    <a:pt x="84" y="19"/>
                    <a:pt x="84" y="19"/>
                    <a:pt x="84" y="19"/>
                  </a:cubicBezTo>
                  <a:cubicBezTo>
                    <a:pt x="83" y="19"/>
                    <a:pt x="83" y="19"/>
                    <a:pt x="83" y="19"/>
                  </a:cubicBezTo>
                  <a:cubicBezTo>
                    <a:pt x="2" y="23"/>
                    <a:pt x="2" y="23"/>
                    <a:pt x="2" y="23"/>
                  </a:cubicBezTo>
                  <a:cubicBezTo>
                    <a:pt x="1" y="24"/>
                    <a:pt x="1" y="24"/>
                    <a:pt x="1" y="24"/>
                  </a:cubicBezTo>
                  <a:cubicBezTo>
                    <a:pt x="83" y="20"/>
                    <a:pt x="83" y="20"/>
                    <a:pt x="83" y="20"/>
                  </a:cubicBezTo>
                  <a:cubicBezTo>
                    <a:pt x="84" y="20"/>
                    <a:pt x="84" y="20"/>
                    <a:pt x="84" y="20"/>
                  </a:cubicBezTo>
                  <a:cubicBezTo>
                    <a:pt x="282" y="9"/>
                    <a:pt x="282" y="9"/>
                    <a:pt x="282" y="9"/>
                  </a:cubicBezTo>
                  <a:cubicBezTo>
                    <a:pt x="283" y="9"/>
                    <a:pt x="283" y="9"/>
                    <a:pt x="283" y="9"/>
                  </a:cubicBezTo>
                  <a:cubicBezTo>
                    <a:pt x="397" y="2"/>
                    <a:pt x="397" y="2"/>
                    <a:pt x="397" y="2"/>
                  </a:cubicBezTo>
                  <a:cubicBezTo>
                    <a:pt x="398" y="2"/>
                    <a:pt x="398" y="2"/>
                    <a:pt x="398" y="2"/>
                  </a:cubicBezTo>
                  <a:cubicBezTo>
                    <a:pt x="426" y="1"/>
                    <a:pt x="426" y="1"/>
                    <a:pt x="426" y="1"/>
                  </a:cubicBezTo>
                  <a:cubicBezTo>
                    <a:pt x="426" y="0"/>
                    <a:pt x="426" y="0"/>
                    <a:pt x="4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123"/>
            <p:cNvSpPr>
              <a:spLocks noEditPoints="1"/>
            </p:cNvSpPr>
            <p:nvPr/>
          </p:nvSpPr>
          <p:spPr bwMode="auto">
            <a:xfrm>
              <a:off x="3455" y="1807"/>
              <a:ext cx="28" cy="29"/>
            </a:xfrm>
            <a:custGeom>
              <a:avLst/>
              <a:gdLst>
                <a:gd name="T0" fmla="*/ 2 w 12"/>
                <a:gd name="T1" fmla="*/ 1 h 12"/>
                <a:gd name="T2" fmla="*/ 0 w 12"/>
                <a:gd name="T3" fmla="*/ 6 h 12"/>
                <a:gd name="T4" fmla="*/ 6 w 12"/>
                <a:gd name="T5" fmla="*/ 12 h 12"/>
                <a:gd name="T6" fmla="*/ 12 w 12"/>
                <a:gd name="T7" fmla="*/ 6 h 12"/>
                <a:gd name="T8" fmla="*/ 10 w 12"/>
                <a:gd name="T9" fmla="*/ 2 h 12"/>
                <a:gd name="T10" fmla="*/ 7 w 12"/>
                <a:gd name="T11" fmla="*/ 9 h 12"/>
                <a:gd name="T12" fmla="*/ 7 w 12"/>
                <a:gd name="T13" fmla="*/ 8 h 12"/>
                <a:gd name="T14" fmla="*/ 2 w 12"/>
                <a:gd name="T15" fmla="*/ 1 h 12"/>
                <a:gd name="T16" fmla="*/ 6 w 12"/>
                <a:gd name="T17" fmla="*/ 0 h 12"/>
                <a:gd name="T18" fmla="*/ 3 w 12"/>
                <a:gd name="T19" fmla="*/ 1 h 12"/>
                <a:gd name="T20" fmla="*/ 7 w 12"/>
                <a:gd name="T21" fmla="*/ 7 h 12"/>
                <a:gd name="T22" fmla="*/ 10 w 12"/>
                <a:gd name="T23" fmla="*/ 2 h 12"/>
                <a:gd name="T24" fmla="*/ 6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2" y="1"/>
                  </a:moveTo>
                  <a:cubicBezTo>
                    <a:pt x="1" y="2"/>
                    <a:pt x="0" y="4"/>
                    <a:pt x="0" y="6"/>
                  </a:cubicBezTo>
                  <a:cubicBezTo>
                    <a:pt x="0" y="9"/>
                    <a:pt x="2" y="12"/>
                    <a:pt x="6" y="12"/>
                  </a:cubicBezTo>
                  <a:cubicBezTo>
                    <a:pt x="9" y="12"/>
                    <a:pt x="12" y="9"/>
                    <a:pt x="12" y="6"/>
                  </a:cubicBezTo>
                  <a:cubicBezTo>
                    <a:pt x="12" y="5"/>
                    <a:pt x="11" y="3"/>
                    <a:pt x="10" y="2"/>
                  </a:cubicBezTo>
                  <a:cubicBezTo>
                    <a:pt x="7" y="9"/>
                    <a:pt x="7" y="9"/>
                    <a:pt x="7" y="9"/>
                  </a:cubicBezTo>
                  <a:cubicBezTo>
                    <a:pt x="7" y="8"/>
                    <a:pt x="7" y="8"/>
                    <a:pt x="7" y="8"/>
                  </a:cubicBezTo>
                  <a:cubicBezTo>
                    <a:pt x="2" y="1"/>
                    <a:pt x="2" y="1"/>
                    <a:pt x="2" y="1"/>
                  </a:cubicBezTo>
                  <a:moveTo>
                    <a:pt x="6" y="0"/>
                  </a:moveTo>
                  <a:cubicBezTo>
                    <a:pt x="5" y="0"/>
                    <a:pt x="4" y="0"/>
                    <a:pt x="3" y="1"/>
                  </a:cubicBezTo>
                  <a:cubicBezTo>
                    <a:pt x="7" y="7"/>
                    <a:pt x="7" y="7"/>
                    <a:pt x="7" y="7"/>
                  </a:cubicBezTo>
                  <a:cubicBezTo>
                    <a:pt x="10" y="2"/>
                    <a:pt x="10" y="2"/>
                    <a:pt x="10" y="2"/>
                  </a:cubicBezTo>
                  <a:cubicBezTo>
                    <a:pt x="9" y="1"/>
                    <a:pt x="7"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124"/>
            <p:cNvSpPr>
              <a:spLocks/>
            </p:cNvSpPr>
            <p:nvPr/>
          </p:nvSpPr>
          <p:spPr bwMode="auto">
            <a:xfrm>
              <a:off x="3460" y="1809"/>
              <a:ext cx="19" cy="19"/>
            </a:xfrm>
            <a:custGeom>
              <a:avLst/>
              <a:gdLst>
                <a:gd name="T0" fmla="*/ 1 w 8"/>
                <a:gd name="T1" fmla="*/ 0 h 8"/>
                <a:gd name="T2" fmla="*/ 0 w 8"/>
                <a:gd name="T3" fmla="*/ 0 h 8"/>
                <a:gd name="T4" fmla="*/ 5 w 8"/>
                <a:gd name="T5" fmla="*/ 7 h 8"/>
                <a:gd name="T6" fmla="*/ 5 w 8"/>
                <a:gd name="T7" fmla="*/ 8 h 8"/>
                <a:gd name="T8" fmla="*/ 8 w 8"/>
                <a:gd name="T9" fmla="*/ 1 h 8"/>
                <a:gd name="T10" fmla="*/ 8 w 8"/>
                <a:gd name="T11" fmla="*/ 1 h 8"/>
                <a:gd name="T12" fmla="*/ 5 w 8"/>
                <a:gd name="T13" fmla="*/ 6 h 8"/>
                <a:gd name="T14" fmla="*/ 1 w 8"/>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8">
                  <a:moveTo>
                    <a:pt x="1" y="0"/>
                  </a:moveTo>
                  <a:cubicBezTo>
                    <a:pt x="1" y="0"/>
                    <a:pt x="0" y="0"/>
                    <a:pt x="0" y="0"/>
                  </a:cubicBezTo>
                  <a:cubicBezTo>
                    <a:pt x="5" y="7"/>
                    <a:pt x="5" y="7"/>
                    <a:pt x="5" y="7"/>
                  </a:cubicBezTo>
                  <a:cubicBezTo>
                    <a:pt x="5" y="8"/>
                    <a:pt x="5" y="8"/>
                    <a:pt x="5" y="8"/>
                  </a:cubicBezTo>
                  <a:cubicBezTo>
                    <a:pt x="8" y="1"/>
                    <a:pt x="8" y="1"/>
                    <a:pt x="8" y="1"/>
                  </a:cubicBezTo>
                  <a:cubicBezTo>
                    <a:pt x="8" y="1"/>
                    <a:pt x="8" y="1"/>
                    <a:pt x="8" y="1"/>
                  </a:cubicBezTo>
                  <a:cubicBezTo>
                    <a:pt x="5" y="6"/>
                    <a:pt x="5" y="6"/>
                    <a:pt x="5" y="6"/>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125"/>
            <p:cNvSpPr>
              <a:spLocks noEditPoints="1"/>
            </p:cNvSpPr>
            <p:nvPr/>
          </p:nvSpPr>
          <p:spPr bwMode="auto">
            <a:xfrm>
              <a:off x="4567" y="1427"/>
              <a:ext cx="29" cy="28"/>
            </a:xfrm>
            <a:custGeom>
              <a:avLst/>
              <a:gdLst>
                <a:gd name="T0" fmla="*/ 0 w 12"/>
                <a:gd name="T1" fmla="*/ 6 h 12"/>
                <a:gd name="T2" fmla="*/ 0 w 12"/>
                <a:gd name="T3" fmla="*/ 6 h 12"/>
                <a:gd name="T4" fmla="*/ 5 w 12"/>
                <a:gd name="T5" fmla="*/ 12 h 12"/>
                <a:gd name="T6" fmla="*/ 6 w 12"/>
                <a:gd name="T7" fmla="*/ 10 h 12"/>
                <a:gd name="T8" fmla="*/ 0 w 12"/>
                <a:gd name="T9" fmla="*/ 6 h 12"/>
                <a:gd name="T10" fmla="*/ 6 w 12"/>
                <a:gd name="T11" fmla="*/ 0 h 12"/>
                <a:gd name="T12" fmla="*/ 0 w 12"/>
                <a:gd name="T13" fmla="*/ 5 h 12"/>
                <a:gd name="T14" fmla="*/ 8 w 12"/>
                <a:gd name="T15" fmla="*/ 10 h 12"/>
                <a:gd name="T16" fmla="*/ 7 w 12"/>
                <a:gd name="T17" fmla="*/ 10 h 12"/>
                <a:gd name="T18" fmla="*/ 6 w 12"/>
                <a:gd name="T19" fmla="*/ 12 h 12"/>
                <a:gd name="T20" fmla="*/ 12 w 12"/>
                <a:gd name="T21" fmla="*/ 6 h 12"/>
                <a:gd name="T22" fmla="*/ 6 w 12"/>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2">
                  <a:moveTo>
                    <a:pt x="0" y="6"/>
                  </a:moveTo>
                  <a:cubicBezTo>
                    <a:pt x="0" y="6"/>
                    <a:pt x="0" y="6"/>
                    <a:pt x="0" y="6"/>
                  </a:cubicBezTo>
                  <a:cubicBezTo>
                    <a:pt x="0" y="9"/>
                    <a:pt x="2" y="12"/>
                    <a:pt x="5" y="12"/>
                  </a:cubicBezTo>
                  <a:cubicBezTo>
                    <a:pt x="6" y="10"/>
                    <a:pt x="6" y="10"/>
                    <a:pt x="6" y="10"/>
                  </a:cubicBezTo>
                  <a:cubicBezTo>
                    <a:pt x="0" y="6"/>
                    <a:pt x="0" y="6"/>
                    <a:pt x="0" y="6"/>
                  </a:cubicBezTo>
                  <a:moveTo>
                    <a:pt x="6" y="0"/>
                  </a:moveTo>
                  <a:cubicBezTo>
                    <a:pt x="3" y="0"/>
                    <a:pt x="0" y="2"/>
                    <a:pt x="0" y="5"/>
                  </a:cubicBezTo>
                  <a:cubicBezTo>
                    <a:pt x="8" y="10"/>
                    <a:pt x="8" y="10"/>
                    <a:pt x="8" y="10"/>
                  </a:cubicBezTo>
                  <a:cubicBezTo>
                    <a:pt x="7" y="10"/>
                    <a:pt x="7" y="10"/>
                    <a:pt x="7" y="10"/>
                  </a:cubicBezTo>
                  <a:cubicBezTo>
                    <a:pt x="6" y="12"/>
                    <a:pt x="6" y="12"/>
                    <a:pt x="6" y="12"/>
                  </a:cubicBezTo>
                  <a:cubicBezTo>
                    <a:pt x="9" y="12"/>
                    <a:pt x="12" y="9"/>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126"/>
            <p:cNvSpPr>
              <a:spLocks/>
            </p:cNvSpPr>
            <p:nvPr/>
          </p:nvSpPr>
          <p:spPr bwMode="auto">
            <a:xfrm>
              <a:off x="4567" y="1439"/>
              <a:ext cx="19" cy="16"/>
            </a:xfrm>
            <a:custGeom>
              <a:avLst/>
              <a:gdLst>
                <a:gd name="T0" fmla="*/ 0 w 8"/>
                <a:gd name="T1" fmla="*/ 0 h 7"/>
                <a:gd name="T2" fmla="*/ 0 w 8"/>
                <a:gd name="T3" fmla="*/ 1 h 7"/>
                <a:gd name="T4" fmla="*/ 6 w 8"/>
                <a:gd name="T5" fmla="*/ 5 h 7"/>
                <a:gd name="T6" fmla="*/ 5 w 8"/>
                <a:gd name="T7" fmla="*/ 7 h 7"/>
                <a:gd name="T8" fmla="*/ 6 w 8"/>
                <a:gd name="T9" fmla="*/ 7 h 7"/>
                <a:gd name="T10" fmla="*/ 6 w 8"/>
                <a:gd name="T11" fmla="*/ 7 h 7"/>
                <a:gd name="T12" fmla="*/ 7 w 8"/>
                <a:gd name="T13" fmla="*/ 5 h 7"/>
                <a:gd name="T14" fmla="*/ 8 w 8"/>
                <a:gd name="T15" fmla="*/ 5 h 7"/>
                <a:gd name="T16" fmla="*/ 0 w 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0" y="0"/>
                  </a:moveTo>
                  <a:cubicBezTo>
                    <a:pt x="0" y="0"/>
                    <a:pt x="0" y="0"/>
                    <a:pt x="0" y="1"/>
                  </a:cubicBezTo>
                  <a:cubicBezTo>
                    <a:pt x="6" y="5"/>
                    <a:pt x="6" y="5"/>
                    <a:pt x="6" y="5"/>
                  </a:cubicBezTo>
                  <a:cubicBezTo>
                    <a:pt x="5" y="7"/>
                    <a:pt x="5" y="7"/>
                    <a:pt x="5" y="7"/>
                  </a:cubicBezTo>
                  <a:cubicBezTo>
                    <a:pt x="5" y="7"/>
                    <a:pt x="6" y="7"/>
                    <a:pt x="6" y="7"/>
                  </a:cubicBezTo>
                  <a:cubicBezTo>
                    <a:pt x="6" y="7"/>
                    <a:pt x="6" y="7"/>
                    <a:pt x="6" y="7"/>
                  </a:cubicBezTo>
                  <a:cubicBezTo>
                    <a:pt x="7" y="5"/>
                    <a:pt x="7" y="5"/>
                    <a:pt x="7" y="5"/>
                  </a:cubicBezTo>
                  <a:cubicBezTo>
                    <a:pt x="8" y="5"/>
                    <a:pt x="8" y="5"/>
                    <a:pt x="8" y="5"/>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127"/>
            <p:cNvSpPr>
              <a:spLocks/>
            </p:cNvSpPr>
            <p:nvPr/>
          </p:nvSpPr>
          <p:spPr bwMode="auto">
            <a:xfrm>
              <a:off x="4016" y="1465"/>
              <a:ext cx="28" cy="28"/>
            </a:xfrm>
            <a:custGeom>
              <a:avLst/>
              <a:gdLst>
                <a:gd name="T0" fmla="*/ 6 w 12"/>
                <a:gd name="T1" fmla="*/ 0 h 12"/>
                <a:gd name="T2" fmla="*/ 0 w 12"/>
                <a:gd name="T3" fmla="*/ 6 h 12"/>
                <a:gd name="T4" fmla="*/ 6 w 12"/>
                <a:gd name="T5" fmla="*/ 12 h 12"/>
                <a:gd name="T6" fmla="*/ 10 w 12"/>
                <a:gd name="T7" fmla="*/ 11 h 12"/>
                <a:gd name="T8" fmla="*/ 3 w 12"/>
                <a:gd name="T9" fmla="*/ 8 h 12"/>
                <a:gd name="T10" fmla="*/ 3 w 12"/>
                <a:gd name="T11" fmla="*/ 7 h 12"/>
                <a:gd name="T12" fmla="*/ 10 w 12"/>
                <a:gd name="T13" fmla="*/ 10 h 12"/>
                <a:gd name="T14" fmla="*/ 12 w 12"/>
                <a:gd name="T15" fmla="*/ 6 h 12"/>
                <a:gd name="T16" fmla="*/ 6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6" y="0"/>
                  </a:moveTo>
                  <a:cubicBezTo>
                    <a:pt x="2" y="0"/>
                    <a:pt x="0" y="3"/>
                    <a:pt x="0" y="6"/>
                  </a:cubicBezTo>
                  <a:cubicBezTo>
                    <a:pt x="0" y="9"/>
                    <a:pt x="2" y="12"/>
                    <a:pt x="6" y="12"/>
                  </a:cubicBezTo>
                  <a:cubicBezTo>
                    <a:pt x="7" y="12"/>
                    <a:pt x="9" y="11"/>
                    <a:pt x="10" y="11"/>
                  </a:cubicBezTo>
                  <a:cubicBezTo>
                    <a:pt x="3" y="8"/>
                    <a:pt x="3" y="8"/>
                    <a:pt x="3" y="8"/>
                  </a:cubicBezTo>
                  <a:cubicBezTo>
                    <a:pt x="3" y="7"/>
                    <a:pt x="3" y="7"/>
                    <a:pt x="3" y="7"/>
                  </a:cubicBezTo>
                  <a:cubicBezTo>
                    <a:pt x="10" y="10"/>
                    <a:pt x="10" y="10"/>
                    <a:pt x="10" y="10"/>
                  </a:cubicBezTo>
                  <a:cubicBezTo>
                    <a:pt x="11" y="9"/>
                    <a:pt x="12" y="7"/>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128"/>
            <p:cNvSpPr>
              <a:spLocks/>
            </p:cNvSpPr>
            <p:nvPr/>
          </p:nvSpPr>
          <p:spPr bwMode="auto">
            <a:xfrm>
              <a:off x="4023" y="1481"/>
              <a:ext cx="17" cy="10"/>
            </a:xfrm>
            <a:custGeom>
              <a:avLst/>
              <a:gdLst>
                <a:gd name="T0" fmla="*/ 0 w 7"/>
                <a:gd name="T1" fmla="*/ 0 h 4"/>
                <a:gd name="T2" fmla="*/ 0 w 7"/>
                <a:gd name="T3" fmla="*/ 1 h 4"/>
                <a:gd name="T4" fmla="*/ 7 w 7"/>
                <a:gd name="T5" fmla="*/ 4 h 4"/>
                <a:gd name="T6" fmla="*/ 7 w 7"/>
                <a:gd name="T7" fmla="*/ 3 h 4"/>
                <a:gd name="T8" fmla="*/ 0 w 7"/>
                <a:gd name="T9" fmla="*/ 0 h 4"/>
              </a:gdLst>
              <a:ahLst/>
              <a:cxnLst>
                <a:cxn ang="0">
                  <a:pos x="T0" y="T1"/>
                </a:cxn>
                <a:cxn ang="0">
                  <a:pos x="T2" y="T3"/>
                </a:cxn>
                <a:cxn ang="0">
                  <a:pos x="T4" y="T5"/>
                </a:cxn>
                <a:cxn ang="0">
                  <a:pos x="T6" y="T7"/>
                </a:cxn>
                <a:cxn ang="0">
                  <a:pos x="T8" y="T9"/>
                </a:cxn>
              </a:cxnLst>
              <a:rect l="0" t="0" r="r" b="b"/>
              <a:pathLst>
                <a:path w="7" h="4">
                  <a:moveTo>
                    <a:pt x="0" y="0"/>
                  </a:moveTo>
                  <a:cubicBezTo>
                    <a:pt x="0" y="1"/>
                    <a:pt x="0" y="1"/>
                    <a:pt x="0" y="1"/>
                  </a:cubicBezTo>
                  <a:cubicBezTo>
                    <a:pt x="7" y="4"/>
                    <a:pt x="7" y="4"/>
                    <a:pt x="7" y="4"/>
                  </a:cubicBezTo>
                  <a:cubicBezTo>
                    <a:pt x="7" y="3"/>
                    <a:pt x="7" y="3"/>
                    <a:pt x="7" y="3"/>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129"/>
            <p:cNvSpPr>
              <a:spLocks noEditPoints="1"/>
            </p:cNvSpPr>
            <p:nvPr/>
          </p:nvSpPr>
          <p:spPr bwMode="auto">
            <a:xfrm>
              <a:off x="4396" y="1741"/>
              <a:ext cx="29" cy="28"/>
            </a:xfrm>
            <a:custGeom>
              <a:avLst/>
              <a:gdLst>
                <a:gd name="T0" fmla="*/ 3 w 12"/>
                <a:gd name="T1" fmla="*/ 1 h 12"/>
                <a:gd name="T2" fmla="*/ 0 w 12"/>
                <a:gd name="T3" fmla="*/ 6 h 12"/>
                <a:gd name="T4" fmla="*/ 6 w 12"/>
                <a:gd name="T5" fmla="*/ 12 h 12"/>
                <a:gd name="T6" fmla="*/ 12 w 12"/>
                <a:gd name="T7" fmla="*/ 6 h 12"/>
                <a:gd name="T8" fmla="*/ 10 w 12"/>
                <a:gd name="T9" fmla="*/ 2 h 12"/>
                <a:gd name="T10" fmla="*/ 6 w 12"/>
                <a:gd name="T11" fmla="*/ 9 h 12"/>
                <a:gd name="T12" fmla="*/ 5 w 12"/>
                <a:gd name="T13" fmla="*/ 8 h 12"/>
                <a:gd name="T14" fmla="*/ 3 w 12"/>
                <a:gd name="T15" fmla="*/ 1 h 12"/>
                <a:gd name="T16" fmla="*/ 6 w 12"/>
                <a:gd name="T17" fmla="*/ 0 h 12"/>
                <a:gd name="T18" fmla="*/ 4 w 12"/>
                <a:gd name="T19" fmla="*/ 0 h 12"/>
                <a:gd name="T20" fmla="*/ 6 w 12"/>
                <a:gd name="T21" fmla="*/ 7 h 12"/>
                <a:gd name="T22" fmla="*/ 9 w 12"/>
                <a:gd name="T23" fmla="*/ 1 h 12"/>
                <a:gd name="T24" fmla="*/ 6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3" y="1"/>
                  </a:moveTo>
                  <a:cubicBezTo>
                    <a:pt x="1" y="2"/>
                    <a:pt x="0" y="4"/>
                    <a:pt x="0" y="6"/>
                  </a:cubicBezTo>
                  <a:cubicBezTo>
                    <a:pt x="0" y="9"/>
                    <a:pt x="2" y="12"/>
                    <a:pt x="6" y="12"/>
                  </a:cubicBezTo>
                  <a:cubicBezTo>
                    <a:pt x="9" y="12"/>
                    <a:pt x="12" y="9"/>
                    <a:pt x="12" y="6"/>
                  </a:cubicBezTo>
                  <a:cubicBezTo>
                    <a:pt x="12" y="4"/>
                    <a:pt x="11" y="3"/>
                    <a:pt x="10" y="2"/>
                  </a:cubicBezTo>
                  <a:cubicBezTo>
                    <a:pt x="6" y="9"/>
                    <a:pt x="6" y="9"/>
                    <a:pt x="6" y="9"/>
                  </a:cubicBezTo>
                  <a:cubicBezTo>
                    <a:pt x="5" y="8"/>
                    <a:pt x="5" y="8"/>
                    <a:pt x="5" y="8"/>
                  </a:cubicBezTo>
                  <a:cubicBezTo>
                    <a:pt x="3" y="1"/>
                    <a:pt x="3" y="1"/>
                    <a:pt x="3" y="1"/>
                  </a:cubicBezTo>
                  <a:moveTo>
                    <a:pt x="6" y="0"/>
                  </a:moveTo>
                  <a:cubicBezTo>
                    <a:pt x="5" y="0"/>
                    <a:pt x="4" y="0"/>
                    <a:pt x="4" y="0"/>
                  </a:cubicBezTo>
                  <a:cubicBezTo>
                    <a:pt x="6" y="7"/>
                    <a:pt x="6" y="7"/>
                    <a:pt x="6" y="7"/>
                  </a:cubicBezTo>
                  <a:cubicBezTo>
                    <a:pt x="9" y="1"/>
                    <a:pt x="9" y="1"/>
                    <a:pt x="9" y="1"/>
                  </a:cubicBezTo>
                  <a:cubicBezTo>
                    <a:pt x="8" y="0"/>
                    <a:pt x="7"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130"/>
            <p:cNvSpPr>
              <a:spLocks/>
            </p:cNvSpPr>
            <p:nvPr/>
          </p:nvSpPr>
          <p:spPr bwMode="auto">
            <a:xfrm>
              <a:off x="4403" y="1741"/>
              <a:ext cx="17" cy="21"/>
            </a:xfrm>
            <a:custGeom>
              <a:avLst/>
              <a:gdLst>
                <a:gd name="T0" fmla="*/ 1 w 7"/>
                <a:gd name="T1" fmla="*/ 0 h 9"/>
                <a:gd name="T2" fmla="*/ 0 w 7"/>
                <a:gd name="T3" fmla="*/ 1 h 9"/>
                <a:gd name="T4" fmla="*/ 2 w 7"/>
                <a:gd name="T5" fmla="*/ 8 h 9"/>
                <a:gd name="T6" fmla="*/ 3 w 7"/>
                <a:gd name="T7" fmla="*/ 9 h 9"/>
                <a:gd name="T8" fmla="*/ 7 w 7"/>
                <a:gd name="T9" fmla="*/ 2 h 9"/>
                <a:gd name="T10" fmla="*/ 6 w 7"/>
                <a:gd name="T11" fmla="*/ 1 h 9"/>
                <a:gd name="T12" fmla="*/ 3 w 7"/>
                <a:gd name="T13" fmla="*/ 7 h 9"/>
                <a:gd name="T14" fmla="*/ 1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1" y="0"/>
                  </a:moveTo>
                  <a:cubicBezTo>
                    <a:pt x="0" y="0"/>
                    <a:pt x="0" y="1"/>
                    <a:pt x="0" y="1"/>
                  </a:cubicBezTo>
                  <a:cubicBezTo>
                    <a:pt x="2" y="8"/>
                    <a:pt x="2" y="8"/>
                    <a:pt x="2" y="8"/>
                  </a:cubicBezTo>
                  <a:cubicBezTo>
                    <a:pt x="3" y="9"/>
                    <a:pt x="3" y="9"/>
                    <a:pt x="3" y="9"/>
                  </a:cubicBezTo>
                  <a:cubicBezTo>
                    <a:pt x="7" y="2"/>
                    <a:pt x="7" y="2"/>
                    <a:pt x="7" y="2"/>
                  </a:cubicBezTo>
                  <a:cubicBezTo>
                    <a:pt x="7" y="1"/>
                    <a:pt x="6" y="1"/>
                    <a:pt x="6" y="1"/>
                  </a:cubicBezTo>
                  <a:cubicBezTo>
                    <a:pt x="3" y="7"/>
                    <a:pt x="3" y="7"/>
                    <a:pt x="3" y="7"/>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131"/>
            <p:cNvSpPr>
              <a:spLocks noEditPoints="1"/>
            </p:cNvSpPr>
            <p:nvPr/>
          </p:nvSpPr>
          <p:spPr bwMode="auto">
            <a:xfrm>
              <a:off x="4871" y="2168"/>
              <a:ext cx="29" cy="29"/>
            </a:xfrm>
            <a:custGeom>
              <a:avLst/>
              <a:gdLst>
                <a:gd name="T0" fmla="*/ 11 w 12"/>
                <a:gd name="T1" fmla="*/ 2 h 12"/>
                <a:gd name="T2" fmla="*/ 5 w 12"/>
                <a:gd name="T3" fmla="*/ 7 h 12"/>
                <a:gd name="T4" fmla="*/ 5 w 12"/>
                <a:gd name="T5" fmla="*/ 8 h 12"/>
                <a:gd name="T6" fmla="*/ 5 w 12"/>
                <a:gd name="T7" fmla="*/ 7 h 12"/>
                <a:gd name="T8" fmla="*/ 2 w 12"/>
                <a:gd name="T9" fmla="*/ 10 h 12"/>
                <a:gd name="T10" fmla="*/ 6 w 12"/>
                <a:gd name="T11" fmla="*/ 12 h 12"/>
                <a:gd name="T12" fmla="*/ 12 w 12"/>
                <a:gd name="T13" fmla="*/ 6 h 12"/>
                <a:gd name="T14" fmla="*/ 11 w 12"/>
                <a:gd name="T15" fmla="*/ 2 h 12"/>
                <a:gd name="T16" fmla="*/ 3 w 12"/>
                <a:gd name="T17" fmla="*/ 1 h 12"/>
                <a:gd name="T18" fmla="*/ 0 w 12"/>
                <a:gd name="T19" fmla="*/ 6 h 12"/>
                <a:gd name="T20" fmla="*/ 1 w 12"/>
                <a:gd name="T21" fmla="*/ 10 h 12"/>
                <a:gd name="T22" fmla="*/ 5 w 12"/>
                <a:gd name="T23" fmla="*/ 6 h 12"/>
                <a:gd name="T24" fmla="*/ 5 w 12"/>
                <a:gd name="T25" fmla="*/ 6 h 12"/>
                <a:gd name="T26" fmla="*/ 3 w 12"/>
                <a:gd name="T27" fmla="*/ 1 h 12"/>
                <a:gd name="T28" fmla="*/ 7 w 12"/>
                <a:gd name="T29" fmla="*/ 0 h 12"/>
                <a:gd name="T30" fmla="*/ 6 w 12"/>
                <a:gd name="T31" fmla="*/ 5 h 12"/>
                <a:gd name="T32" fmla="*/ 10 w 12"/>
                <a:gd name="T33" fmla="*/ 2 h 12"/>
                <a:gd name="T34" fmla="*/ 7 w 12"/>
                <a:gd name="T35" fmla="*/ 0 h 12"/>
                <a:gd name="T36" fmla="*/ 6 w 12"/>
                <a:gd name="T37" fmla="*/ 0 h 12"/>
                <a:gd name="T38" fmla="*/ 4 w 12"/>
                <a:gd name="T39" fmla="*/ 0 h 12"/>
                <a:gd name="T40" fmla="*/ 5 w 12"/>
                <a:gd name="T41" fmla="*/ 4 h 12"/>
                <a:gd name="T42" fmla="*/ 6 w 12"/>
                <a:gd name="T43" fmla="*/ 0 h 12"/>
                <a:gd name="T44" fmla="*/ 6 w 12"/>
                <a:gd name="T4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12">
                  <a:moveTo>
                    <a:pt x="11" y="2"/>
                  </a:moveTo>
                  <a:cubicBezTo>
                    <a:pt x="5" y="7"/>
                    <a:pt x="5" y="7"/>
                    <a:pt x="5" y="7"/>
                  </a:cubicBezTo>
                  <a:cubicBezTo>
                    <a:pt x="5" y="8"/>
                    <a:pt x="5" y="8"/>
                    <a:pt x="5" y="8"/>
                  </a:cubicBezTo>
                  <a:cubicBezTo>
                    <a:pt x="5" y="7"/>
                    <a:pt x="5" y="7"/>
                    <a:pt x="5" y="7"/>
                  </a:cubicBezTo>
                  <a:cubicBezTo>
                    <a:pt x="2" y="10"/>
                    <a:pt x="2" y="10"/>
                    <a:pt x="2" y="10"/>
                  </a:cubicBezTo>
                  <a:cubicBezTo>
                    <a:pt x="3" y="11"/>
                    <a:pt x="4" y="12"/>
                    <a:pt x="6" y="12"/>
                  </a:cubicBezTo>
                  <a:cubicBezTo>
                    <a:pt x="9" y="12"/>
                    <a:pt x="12" y="9"/>
                    <a:pt x="12" y="6"/>
                  </a:cubicBezTo>
                  <a:cubicBezTo>
                    <a:pt x="12" y="5"/>
                    <a:pt x="11" y="3"/>
                    <a:pt x="11" y="2"/>
                  </a:cubicBezTo>
                  <a:moveTo>
                    <a:pt x="3" y="1"/>
                  </a:moveTo>
                  <a:cubicBezTo>
                    <a:pt x="1" y="1"/>
                    <a:pt x="0" y="4"/>
                    <a:pt x="0" y="6"/>
                  </a:cubicBezTo>
                  <a:cubicBezTo>
                    <a:pt x="0" y="7"/>
                    <a:pt x="0" y="9"/>
                    <a:pt x="1" y="10"/>
                  </a:cubicBezTo>
                  <a:cubicBezTo>
                    <a:pt x="5" y="6"/>
                    <a:pt x="5" y="6"/>
                    <a:pt x="5" y="6"/>
                  </a:cubicBezTo>
                  <a:cubicBezTo>
                    <a:pt x="5" y="6"/>
                    <a:pt x="5" y="6"/>
                    <a:pt x="5" y="6"/>
                  </a:cubicBezTo>
                  <a:cubicBezTo>
                    <a:pt x="3" y="1"/>
                    <a:pt x="3" y="1"/>
                    <a:pt x="3" y="1"/>
                  </a:cubicBezTo>
                  <a:moveTo>
                    <a:pt x="7" y="0"/>
                  </a:moveTo>
                  <a:cubicBezTo>
                    <a:pt x="6" y="5"/>
                    <a:pt x="6" y="5"/>
                    <a:pt x="6" y="5"/>
                  </a:cubicBezTo>
                  <a:cubicBezTo>
                    <a:pt x="10" y="2"/>
                    <a:pt x="10" y="2"/>
                    <a:pt x="10" y="2"/>
                  </a:cubicBezTo>
                  <a:cubicBezTo>
                    <a:pt x="9" y="1"/>
                    <a:pt x="8" y="0"/>
                    <a:pt x="7" y="0"/>
                  </a:cubicBezTo>
                  <a:moveTo>
                    <a:pt x="6" y="0"/>
                  </a:moveTo>
                  <a:cubicBezTo>
                    <a:pt x="5" y="0"/>
                    <a:pt x="5" y="0"/>
                    <a:pt x="4" y="0"/>
                  </a:cubicBezTo>
                  <a:cubicBezTo>
                    <a:pt x="5" y="4"/>
                    <a:pt x="5" y="4"/>
                    <a:pt x="5" y="4"/>
                  </a:cubicBezTo>
                  <a:cubicBezTo>
                    <a:pt x="6" y="0"/>
                    <a:pt x="6" y="0"/>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132"/>
            <p:cNvSpPr>
              <a:spLocks noEditPoints="1"/>
            </p:cNvSpPr>
            <p:nvPr/>
          </p:nvSpPr>
          <p:spPr bwMode="auto">
            <a:xfrm>
              <a:off x="4878" y="2168"/>
              <a:ext cx="10" cy="19"/>
            </a:xfrm>
            <a:custGeom>
              <a:avLst/>
              <a:gdLst>
                <a:gd name="T0" fmla="*/ 2 w 4"/>
                <a:gd name="T1" fmla="*/ 7 h 8"/>
                <a:gd name="T2" fmla="*/ 2 w 4"/>
                <a:gd name="T3" fmla="*/ 7 h 8"/>
                <a:gd name="T4" fmla="*/ 2 w 4"/>
                <a:gd name="T5" fmla="*/ 8 h 8"/>
                <a:gd name="T6" fmla="*/ 2 w 4"/>
                <a:gd name="T7" fmla="*/ 7 h 8"/>
                <a:gd name="T8" fmla="*/ 3 w 4"/>
                <a:gd name="T9" fmla="*/ 0 h 8"/>
                <a:gd name="T10" fmla="*/ 2 w 4"/>
                <a:gd name="T11" fmla="*/ 4 h 8"/>
                <a:gd name="T12" fmla="*/ 1 w 4"/>
                <a:gd name="T13" fmla="*/ 0 h 8"/>
                <a:gd name="T14" fmla="*/ 0 w 4"/>
                <a:gd name="T15" fmla="*/ 1 h 8"/>
                <a:gd name="T16" fmla="*/ 2 w 4"/>
                <a:gd name="T17" fmla="*/ 6 h 8"/>
                <a:gd name="T18" fmla="*/ 2 w 4"/>
                <a:gd name="T19" fmla="*/ 6 h 8"/>
                <a:gd name="T20" fmla="*/ 3 w 4"/>
                <a:gd name="T21" fmla="*/ 5 h 8"/>
                <a:gd name="T22" fmla="*/ 4 w 4"/>
                <a:gd name="T23" fmla="*/ 0 h 8"/>
                <a:gd name="T24" fmla="*/ 3 w 4"/>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8">
                  <a:moveTo>
                    <a:pt x="2" y="7"/>
                  </a:moveTo>
                  <a:cubicBezTo>
                    <a:pt x="2" y="7"/>
                    <a:pt x="2" y="7"/>
                    <a:pt x="2" y="7"/>
                  </a:cubicBezTo>
                  <a:cubicBezTo>
                    <a:pt x="2" y="8"/>
                    <a:pt x="2" y="8"/>
                    <a:pt x="2" y="8"/>
                  </a:cubicBezTo>
                  <a:cubicBezTo>
                    <a:pt x="2" y="7"/>
                    <a:pt x="2" y="7"/>
                    <a:pt x="2" y="7"/>
                  </a:cubicBezTo>
                  <a:moveTo>
                    <a:pt x="3" y="0"/>
                  </a:moveTo>
                  <a:cubicBezTo>
                    <a:pt x="2" y="4"/>
                    <a:pt x="2" y="4"/>
                    <a:pt x="2" y="4"/>
                  </a:cubicBezTo>
                  <a:cubicBezTo>
                    <a:pt x="1" y="0"/>
                    <a:pt x="1" y="0"/>
                    <a:pt x="1" y="0"/>
                  </a:cubicBezTo>
                  <a:cubicBezTo>
                    <a:pt x="1" y="0"/>
                    <a:pt x="0" y="0"/>
                    <a:pt x="0" y="1"/>
                  </a:cubicBezTo>
                  <a:cubicBezTo>
                    <a:pt x="2" y="6"/>
                    <a:pt x="2" y="6"/>
                    <a:pt x="2" y="6"/>
                  </a:cubicBezTo>
                  <a:cubicBezTo>
                    <a:pt x="2" y="6"/>
                    <a:pt x="2" y="6"/>
                    <a:pt x="2" y="6"/>
                  </a:cubicBezTo>
                  <a:cubicBezTo>
                    <a:pt x="3" y="5"/>
                    <a:pt x="3" y="5"/>
                    <a:pt x="3" y="5"/>
                  </a:cubicBezTo>
                  <a:cubicBezTo>
                    <a:pt x="4" y="0"/>
                    <a:pt x="4"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133"/>
            <p:cNvSpPr>
              <a:spLocks/>
            </p:cNvSpPr>
            <p:nvPr/>
          </p:nvSpPr>
          <p:spPr bwMode="auto">
            <a:xfrm>
              <a:off x="4874" y="2173"/>
              <a:ext cx="23" cy="19"/>
            </a:xfrm>
            <a:custGeom>
              <a:avLst/>
              <a:gdLst>
                <a:gd name="T0" fmla="*/ 9 w 10"/>
                <a:gd name="T1" fmla="*/ 0 h 8"/>
                <a:gd name="T2" fmla="*/ 5 w 10"/>
                <a:gd name="T3" fmla="*/ 3 h 8"/>
                <a:gd name="T4" fmla="*/ 4 w 10"/>
                <a:gd name="T5" fmla="*/ 4 h 8"/>
                <a:gd name="T6" fmla="*/ 0 w 10"/>
                <a:gd name="T7" fmla="*/ 8 h 8"/>
                <a:gd name="T8" fmla="*/ 1 w 10"/>
                <a:gd name="T9" fmla="*/ 8 h 8"/>
                <a:gd name="T10" fmla="*/ 4 w 10"/>
                <a:gd name="T11" fmla="*/ 5 h 8"/>
                <a:gd name="T12" fmla="*/ 4 w 10"/>
                <a:gd name="T13" fmla="*/ 5 h 8"/>
                <a:gd name="T14" fmla="*/ 10 w 10"/>
                <a:gd name="T15" fmla="*/ 0 h 8"/>
                <a:gd name="T16" fmla="*/ 9 w 10"/>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8">
                  <a:moveTo>
                    <a:pt x="9" y="0"/>
                  </a:moveTo>
                  <a:cubicBezTo>
                    <a:pt x="5" y="3"/>
                    <a:pt x="5" y="3"/>
                    <a:pt x="5" y="3"/>
                  </a:cubicBezTo>
                  <a:cubicBezTo>
                    <a:pt x="4" y="4"/>
                    <a:pt x="4" y="4"/>
                    <a:pt x="4" y="4"/>
                  </a:cubicBezTo>
                  <a:cubicBezTo>
                    <a:pt x="0" y="8"/>
                    <a:pt x="0" y="8"/>
                    <a:pt x="0" y="8"/>
                  </a:cubicBezTo>
                  <a:cubicBezTo>
                    <a:pt x="0" y="8"/>
                    <a:pt x="0" y="8"/>
                    <a:pt x="1" y="8"/>
                  </a:cubicBezTo>
                  <a:cubicBezTo>
                    <a:pt x="4" y="5"/>
                    <a:pt x="4" y="5"/>
                    <a:pt x="4" y="5"/>
                  </a:cubicBezTo>
                  <a:cubicBezTo>
                    <a:pt x="4" y="5"/>
                    <a:pt x="4" y="5"/>
                    <a:pt x="4" y="5"/>
                  </a:cubicBezTo>
                  <a:cubicBezTo>
                    <a:pt x="10" y="0"/>
                    <a:pt x="10" y="0"/>
                    <a:pt x="10" y="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134"/>
            <p:cNvSpPr>
              <a:spLocks/>
            </p:cNvSpPr>
            <p:nvPr/>
          </p:nvSpPr>
          <p:spPr bwMode="auto">
            <a:xfrm>
              <a:off x="4729" y="2102"/>
              <a:ext cx="28" cy="28"/>
            </a:xfrm>
            <a:custGeom>
              <a:avLst/>
              <a:gdLst>
                <a:gd name="T0" fmla="*/ 6 w 12"/>
                <a:gd name="T1" fmla="*/ 0 h 12"/>
                <a:gd name="T2" fmla="*/ 0 w 12"/>
                <a:gd name="T3" fmla="*/ 6 h 12"/>
                <a:gd name="T4" fmla="*/ 5 w 12"/>
                <a:gd name="T5" fmla="*/ 12 h 12"/>
                <a:gd name="T6" fmla="*/ 5 w 12"/>
                <a:gd name="T7" fmla="*/ 4 h 12"/>
                <a:gd name="T8" fmla="*/ 6 w 12"/>
                <a:gd name="T9" fmla="*/ 4 h 12"/>
                <a:gd name="T10" fmla="*/ 6 w 12"/>
                <a:gd name="T11" fmla="*/ 12 h 12"/>
                <a:gd name="T12" fmla="*/ 12 w 12"/>
                <a:gd name="T13" fmla="*/ 6 h 12"/>
                <a:gd name="T14" fmla="*/ 6 w 12"/>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6" y="0"/>
                  </a:moveTo>
                  <a:cubicBezTo>
                    <a:pt x="2" y="0"/>
                    <a:pt x="0" y="3"/>
                    <a:pt x="0" y="6"/>
                  </a:cubicBezTo>
                  <a:cubicBezTo>
                    <a:pt x="0" y="9"/>
                    <a:pt x="2" y="12"/>
                    <a:pt x="5" y="12"/>
                  </a:cubicBezTo>
                  <a:cubicBezTo>
                    <a:pt x="5" y="4"/>
                    <a:pt x="5" y="4"/>
                    <a:pt x="5" y="4"/>
                  </a:cubicBezTo>
                  <a:cubicBezTo>
                    <a:pt x="6" y="4"/>
                    <a:pt x="6" y="4"/>
                    <a:pt x="6" y="4"/>
                  </a:cubicBezTo>
                  <a:cubicBezTo>
                    <a:pt x="6" y="12"/>
                    <a:pt x="6" y="12"/>
                    <a:pt x="6" y="12"/>
                  </a:cubicBezTo>
                  <a:cubicBezTo>
                    <a:pt x="9" y="12"/>
                    <a:pt x="12" y="9"/>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Freeform 135"/>
            <p:cNvSpPr>
              <a:spLocks/>
            </p:cNvSpPr>
            <p:nvPr/>
          </p:nvSpPr>
          <p:spPr bwMode="auto">
            <a:xfrm>
              <a:off x="4741" y="2111"/>
              <a:ext cx="2" cy="19"/>
            </a:xfrm>
            <a:custGeom>
              <a:avLst/>
              <a:gdLst>
                <a:gd name="T0" fmla="*/ 1 w 1"/>
                <a:gd name="T1" fmla="*/ 0 h 8"/>
                <a:gd name="T2" fmla="*/ 0 w 1"/>
                <a:gd name="T3" fmla="*/ 0 h 8"/>
                <a:gd name="T4" fmla="*/ 0 w 1"/>
                <a:gd name="T5" fmla="*/ 8 h 8"/>
                <a:gd name="T6" fmla="*/ 1 w 1"/>
                <a:gd name="T7" fmla="*/ 8 h 8"/>
                <a:gd name="T8" fmla="*/ 1 w 1"/>
                <a:gd name="T9" fmla="*/ 8 h 8"/>
                <a:gd name="T10" fmla="*/ 1 w 1"/>
                <a:gd name="T11" fmla="*/ 0 h 8"/>
              </a:gdLst>
              <a:ahLst/>
              <a:cxnLst>
                <a:cxn ang="0">
                  <a:pos x="T0" y="T1"/>
                </a:cxn>
                <a:cxn ang="0">
                  <a:pos x="T2" y="T3"/>
                </a:cxn>
                <a:cxn ang="0">
                  <a:pos x="T4" y="T5"/>
                </a:cxn>
                <a:cxn ang="0">
                  <a:pos x="T6" y="T7"/>
                </a:cxn>
                <a:cxn ang="0">
                  <a:pos x="T8" y="T9"/>
                </a:cxn>
                <a:cxn ang="0">
                  <a:pos x="T10" y="T11"/>
                </a:cxn>
              </a:cxnLst>
              <a:rect l="0" t="0" r="r" b="b"/>
              <a:pathLst>
                <a:path w="1" h="8">
                  <a:moveTo>
                    <a:pt x="1" y="0"/>
                  </a:moveTo>
                  <a:cubicBezTo>
                    <a:pt x="0" y="0"/>
                    <a:pt x="0" y="0"/>
                    <a:pt x="0" y="0"/>
                  </a:cubicBezTo>
                  <a:cubicBezTo>
                    <a:pt x="0" y="8"/>
                    <a:pt x="0" y="8"/>
                    <a:pt x="0" y="8"/>
                  </a:cubicBezTo>
                  <a:cubicBezTo>
                    <a:pt x="0" y="8"/>
                    <a:pt x="0" y="8"/>
                    <a:pt x="1" y="8"/>
                  </a:cubicBezTo>
                  <a:cubicBezTo>
                    <a:pt x="1" y="8"/>
                    <a:pt x="1" y="8"/>
                    <a:pt x="1" y="8"/>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136"/>
            <p:cNvSpPr>
              <a:spLocks/>
            </p:cNvSpPr>
            <p:nvPr/>
          </p:nvSpPr>
          <p:spPr bwMode="auto">
            <a:xfrm>
              <a:off x="4444" y="2434"/>
              <a:ext cx="28" cy="29"/>
            </a:xfrm>
            <a:custGeom>
              <a:avLst/>
              <a:gdLst>
                <a:gd name="T0" fmla="*/ 6 w 12"/>
                <a:gd name="T1" fmla="*/ 0 h 12"/>
                <a:gd name="T2" fmla="*/ 0 w 12"/>
                <a:gd name="T3" fmla="*/ 6 h 12"/>
                <a:gd name="T4" fmla="*/ 6 w 12"/>
                <a:gd name="T5" fmla="*/ 12 h 12"/>
                <a:gd name="T6" fmla="*/ 9 w 12"/>
                <a:gd name="T7" fmla="*/ 11 h 12"/>
                <a:gd name="T8" fmla="*/ 7 w 12"/>
                <a:gd name="T9" fmla="*/ 8 h 12"/>
                <a:gd name="T10" fmla="*/ 7 w 12"/>
                <a:gd name="T11" fmla="*/ 7 h 12"/>
                <a:gd name="T12" fmla="*/ 9 w 12"/>
                <a:gd name="T13" fmla="*/ 11 h 12"/>
                <a:gd name="T14" fmla="*/ 12 w 12"/>
                <a:gd name="T15" fmla="*/ 6 h 12"/>
                <a:gd name="T16" fmla="*/ 6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6" y="0"/>
                  </a:moveTo>
                  <a:cubicBezTo>
                    <a:pt x="2" y="0"/>
                    <a:pt x="0" y="3"/>
                    <a:pt x="0" y="6"/>
                  </a:cubicBezTo>
                  <a:cubicBezTo>
                    <a:pt x="0" y="9"/>
                    <a:pt x="2" y="12"/>
                    <a:pt x="6" y="12"/>
                  </a:cubicBezTo>
                  <a:cubicBezTo>
                    <a:pt x="7" y="12"/>
                    <a:pt x="8" y="12"/>
                    <a:pt x="9" y="11"/>
                  </a:cubicBezTo>
                  <a:cubicBezTo>
                    <a:pt x="7" y="8"/>
                    <a:pt x="7" y="8"/>
                    <a:pt x="7" y="8"/>
                  </a:cubicBezTo>
                  <a:cubicBezTo>
                    <a:pt x="7" y="7"/>
                    <a:pt x="7" y="7"/>
                    <a:pt x="7" y="7"/>
                  </a:cubicBezTo>
                  <a:cubicBezTo>
                    <a:pt x="9" y="11"/>
                    <a:pt x="9" y="11"/>
                    <a:pt x="9" y="11"/>
                  </a:cubicBezTo>
                  <a:cubicBezTo>
                    <a:pt x="11" y="10"/>
                    <a:pt x="12" y="8"/>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137"/>
            <p:cNvSpPr>
              <a:spLocks/>
            </p:cNvSpPr>
            <p:nvPr/>
          </p:nvSpPr>
          <p:spPr bwMode="auto">
            <a:xfrm>
              <a:off x="4460" y="2451"/>
              <a:ext cx="5" cy="10"/>
            </a:xfrm>
            <a:custGeom>
              <a:avLst/>
              <a:gdLst>
                <a:gd name="T0" fmla="*/ 0 w 2"/>
                <a:gd name="T1" fmla="*/ 0 h 4"/>
                <a:gd name="T2" fmla="*/ 0 w 2"/>
                <a:gd name="T3" fmla="*/ 1 h 4"/>
                <a:gd name="T4" fmla="*/ 2 w 2"/>
                <a:gd name="T5" fmla="*/ 4 h 4"/>
                <a:gd name="T6" fmla="*/ 2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cubicBezTo>
                    <a:pt x="0" y="1"/>
                    <a:pt x="0" y="1"/>
                    <a:pt x="0" y="1"/>
                  </a:cubicBezTo>
                  <a:cubicBezTo>
                    <a:pt x="2" y="4"/>
                    <a:pt x="2" y="4"/>
                    <a:pt x="2" y="4"/>
                  </a:cubicBezTo>
                  <a:cubicBezTo>
                    <a:pt x="2" y="4"/>
                    <a:pt x="2" y="4"/>
                    <a:pt x="2" y="4"/>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138"/>
            <p:cNvSpPr>
              <a:spLocks/>
            </p:cNvSpPr>
            <p:nvPr/>
          </p:nvSpPr>
          <p:spPr bwMode="auto">
            <a:xfrm>
              <a:off x="4291" y="2434"/>
              <a:ext cx="29" cy="29"/>
            </a:xfrm>
            <a:custGeom>
              <a:avLst/>
              <a:gdLst>
                <a:gd name="T0" fmla="*/ 6 w 12"/>
                <a:gd name="T1" fmla="*/ 0 h 12"/>
                <a:gd name="T2" fmla="*/ 0 w 12"/>
                <a:gd name="T3" fmla="*/ 6 h 12"/>
                <a:gd name="T4" fmla="*/ 6 w 12"/>
                <a:gd name="T5" fmla="*/ 12 h 12"/>
                <a:gd name="T6" fmla="*/ 9 w 12"/>
                <a:gd name="T7" fmla="*/ 11 h 12"/>
                <a:gd name="T8" fmla="*/ 7 w 12"/>
                <a:gd name="T9" fmla="*/ 8 h 12"/>
                <a:gd name="T10" fmla="*/ 7 w 12"/>
                <a:gd name="T11" fmla="*/ 7 h 12"/>
                <a:gd name="T12" fmla="*/ 10 w 12"/>
                <a:gd name="T13" fmla="*/ 10 h 12"/>
                <a:gd name="T14" fmla="*/ 12 w 12"/>
                <a:gd name="T15" fmla="*/ 6 h 12"/>
                <a:gd name="T16" fmla="*/ 6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6" y="0"/>
                  </a:moveTo>
                  <a:cubicBezTo>
                    <a:pt x="2" y="0"/>
                    <a:pt x="0" y="3"/>
                    <a:pt x="0" y="6"/>
                  </a:cubicBezTo>
                  <a:cubicBezTo>
                    <a:pt x="0" y="9"/>
                    <a:pt x="2" y="12"/>
                    <a:pt x="6" y="12"/>
                  </a:cubicBezTo>
                  <a:cubicBezTo>
                    <a:pt x="7" y="12"/>
                    <a:pt x="8" y="12"/>
                    <a:pt x="9" y="11"/>
                  </a:cubicBezTo>
                  <a:cubicBezTo>
                    <a:pt x="7" y="8"/>
                    <a:pt x="7" y="8"/>
                    <a:pt x="7" y="8"/>
                  </a:cubicBezTo>
                  <a:cubicBezTo>
                    <a:pt x="7" y="7"/>
                    <a:pt x="7" y="7"/>
                    <a:pt x="7" y="7"/>
                  </a:cubicBezTo>
                  <a:cubicBezTo>
                    <a:pt x="10" y="10"/>
                    <a:pt x="10" y="10"/>
                    <a:pt x="10" y="10"/>
                  </a:cubicBezTo>
                  <a:cubicBezTo>
                    <a:pt x="11" y="9"/>
                    <a:pt x="12" y="8"/>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139"/>
            <p:cNvSpPr>
              <a:spLocks/>
            </p:cNvSpPr>
            <p:nvPr/>
          </p:nvSpPr>
          <p:spPr bwMode="auto">
            <a:xfrm>
              <a:off x="4308" y="2451"/>
              <a:ext cx="7" cy="10"/>
            </a:xfrm>
            <a:custGeom>
              <a:avLst/>
              <a:gdLst>
                <a:gd name="T0" fmla="*/ 0 w 3"/>
                <a:gd name="T1" fmla="*/ 0 h 4"/>
                <a:gd name="T2" fmla="*/ 0 w 3"/>
                <a:gd name="T3" fmla="*/ 1 h 4"/>
                <a:gd name="T4" fmla="*/ 2 w 3"/>
                <a:gd name="T5" fmla="*/ 4 h 4"/>
                <a:gd name="T6" fmla="*/ 3 w 3"/>
                <a:gd name="T7" fmla="*/ 3 h 4"/>
                <a:gd name="T8" fmla="*/ 0 w 3"/>
                <a:gd name="T9" fmla="*/ 0 h 4"/>
              </a:gdLst>
              <a:ahLst/>
              <a:cxnLst>
                <a:cxn ang="0">
                  <a:pos x="T0" y="T1"/>
                </a:cxn>
                <a:cxn ang="0">
                  <a:pos x="T2" y="T3"/>
                </a:cxn>
                <a:cxn ang="0">
                  <a:pos x="T4" y="T5"/>
                </a:cxn>
                <a:cxn ang="0">
                  <a:pos x="T6" y="T7"/>
                </a:cxn>
                <a:cxn ang="0">
                  <a:pos x="T8" y="T9"/>
                </a:cxn>
              </a:cxnLst>
              <a:rect l="0" t="0" r="r" b="b"/>
              <a:pathLst>
                <a:path w="3" h="4">
                  <a:moveTo>
                    <a:pt x="0" y="0"/>
                  </a:moveTo>
                  <a:cubicBezTo>
                    <a:pt x="0" y="1"/>
                    <a:pt x="0" y="1"/>
                    <a:pt x="0" y="1"/>
                  </a:cubicBezTo>
                  <a:cubicBezTo>
                    <a:pt x="2" y="4"/>
                    <a:pt x="2" y="4"/>
                    <a:pt x="2" y="4"/>
                  </a:cubicBezTo>
                  <a:cubicBezTo>
                    <a:pt x="3" y="4"/>
                    <a:pt x="3" y="3"/>
                    <a:pt x="3" y="3"/>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140"/>
            <p:cNvSpPr>
              <a:spLocks/>
            </p:cNvSpPr>
            <p:nvPr/>
          </p:nvSpPr>
          <p:spPr bwMode="auto">
            <a:xfrm>
              <a:off x="4367" y="2748"/>
              <a:ext cx="29" cy="29"/>
            </a:xfrm>
            <a:custGeom>
              <a:avLst/>
              <a:gdLst>
                <a:gd name="T0" fmla="*/ 6 w 12"/>
                <a:gd name="T1" fmla="*/ 0 h 12"/>
                <a:gd name="T2" fmla="*/ 0 w 12"/>
                <a:gd name="T3" fmla="*/ 6 h 12"/>
                <a:gd name="T4" fmla="*/ 6 w 12"/>
                <a:gd name="T5" fmla="*/ 12 h 12"/>
                <a:gd name="T6" fmla="*/ 10 w 12"/>
                <a:gd name="T7" fmla="*/ 10 h 12"/>
                <a:gd name="T8" fmla="*/ 7 w 12"/>
                <a:gd name="T9" fmla="*/ 8 h 12"/>
                <a:gd name="T10" fmla="*/ 7 w 12"/>
                <a:gd name="T11" fmla="*/ 7 h 12"/>
                <a:gd name="T12" fmla="*/ 11 w 12"/>
                <a:gd name="T13" fmla="*/ 9 h 12"/>
                <a:gd name="T14" fmla="*/ 12 w 12"/>
                <a:gd name="T15" fmla="*/ 6 h 12"/>
                <a:gd name="T16" fmla="*/ 6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6" y="0"/>
                  </a:moveTo>
                  <a:cubicBezTo>
                    <a:pt x="2" y="0"/>
                    <a:pt x="0" y="3"/>
                    <a:pt x="0" y="6"/>
                  </a:cubicBezTo>
                  <a:cubicBezTo>
                    <a:pt x="0" y="9"/>
                    <a:pt x="2" y="12"/>
                    <a:pt x="6" y="12"/>
                  </a:cubicBezTo>
                  <a:cubicBezTo>
                    <a:pt x="7" y="12"/>
                    <a:pt x="9" y="11"/>
                    <a:pt x="10" y="10"/>
                  </a:cubicBezTo>
                  <a:cubicBezTo>
                    <a:pt x="7" y="8"/>
                    <a:pt x="7" y="8"/>
                    <a:pt x="7" y="8"/>
                  </a:cubicBezTo>
                  <a:cubicBezTo>
                    <a:pt x="7" y="7"/>
                    <a:pt x="7" y="7"/>
                    <a:pt x="7" y="7"/>
                  </a:cubicBezTo>
                  <a:cubicBezTo>
                    <a:pt x="11" y="9"/>
                    <a:pt x="11" y="9"/>
                    <a:pt x="11" y="9"/>
                  </a:cubicBezTo>
                  <a:cubicBezTo>
                    <a:pt x="11" y="8"/>
                    <a:pt x="12" y="7"/>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141"/>
            <p:cNvSpPr>
              <a:spLocks/>
            </p:cNvSpPr>
            <p:nvPr/>
          </p:nvSpPr>
          <p:spPr bwMode="auto">
            <a:xfrm>
              <a:off x="4384" y="2765"/>
              <a:ext cx="10" cy="7"/>
            </a:xfrm>
            <a:custGeom>
              <a:avLst/>
              <a:gdLst>
                <a:gd name="T0" fmla="*/ 0 w 4"/>
                <a:gd name="T1" fmla="*/ 0 h 3"/>
                <a:gd name="T2" fmla="*/ 0 w 4"/>
                <a:gd name="T3" fmla="*/ 1 h 3"/>
                <a:gd name="T4" fmla="*/ 3 w 4"/>
                <a:gd name="T5" fmla="*/ 3 h 3"/>
                <a:gd name="T6" fmla="*/ 4 w 4"/>
                <a:gd name="T7" fmla="*/ 2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cubicBezTo>
                    <a:pt x="0" y="1"/>
                    <a:pt x="0" y="1"/>
                    <a:pt x="0" y="1"/>
                  </a:cubicBezTo>
                  <a:cubicBezTo>
                    <a:pt x="3" y="3"/>
                    <a:pt x="3" y="3"/>
                    <a:pt x="3" y="3"/>
                  </a:cubicBezTo>
                  <a:cubicBezTo>
                    <a:pt x="3" y="3"/>
                    <a:pt x="4" y="2"/>
                    <a:pt x="4" y="2"/>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142"/>
            <p:cNvSpPr>
              <a:spLocks/>
            </p:cNvSpPr>
            <p:nvPr/>
          </p:nvSpPr>
          <p:spPr bwMode="auto">
            <a:xfrm>
              <a:off x="4101" y="2415"/>
              <a:ext cx="29" cy="29"/>
            </a:xfrm>
            <a:custGeom>
              <a:avLst/>
              <a:gdLst>
                <a:gd name="T0" fmla="*/ 6 w 12"/>
                <a:gd name="T1" fmla="*/ 0 h 12"/>
                <a:gd name="T2" fmla="*/ 0 w 12"/>
                <a:gd name="T3" fmla="*/ 6 h 12"/>
                <a:gd name="T4" fmla="*/ 6 w 12"/>
                <a:gd name="T5" fmla="*/ 12 h 12"/>
                <a:gd name="T6" fmla="*/ 6 w 12"/>
                <a:gd name="T7" fmla="*/ 12 h 12"/>
                <a:gd name="T8" fmla="*/ 5 w 12"/>
                <a:gd name="T9" fmla="*/ 5 h 12"/>
                <a:gd name="T10" fmla="*/ 5 w 12"/>
                <a:gd name="T11" fmla="*/ 5 h 12"/>
                <a:gd name="T12" fmla="*/ 7 w 12"/>
                <a:gd name="T13" fmla="*/ 12 h 12"/>
                <a:gd name="T14" fmla="*/ 12 w 12"/>
                <a:gd name="T15" fmla="*/ 6 h 12"/>
                <a:gd name="T16" fmla="*/ 6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6" y="0"/>
                  </a:moveTo>
                  <a:cubicBezTo>
                    <a:pt x="2" y="0"/>
                    <a:pt x="0" y="3"/>
                    <a:pt x="0" y="6"/>
                  </a:cubicBezTo>
                  <a:cubicBezTo>
                    <a:pt x="0" y="9"/>
                    <a:pt x="2" y="12"/>
                    <a:pt x="6" y="12"/>
                  </a:cubicBezTo>
                  <a:cubicBezTo>
                    <a:pt x="6" y="12"/>
                    <a:pt x="6" y="12"/>
                    <a:pt x="6" y="12"/>
                  </a:cubicBezTo>
                  <a:cubicBezTo>
                    <a:pt x="5" y="5"/>
                    <a:pt x="5" y="5"/>
                    <a:pt x="5" y="5"/>
                  </a:cubicBezTo>
                  <a:cubicBezTo>
                    <a:pt x="5" y="5"/>
                    <a:pt x="5" y="5"/>
                    <a:pt x="5" y="5"/>
                  </a:cubicBezTo>
                  <a:cubicBezTo>
                    <a:pt x="7" y="12"/>
                    <a:pt x="7" y="12"/>
                    <a:pt x="7" y="12"/>
                  </a:cubicBezTo>
                  <a:cubicBezTo>
                    <a:pt x="10" y="11"/>
                    <a:pt x="12" y="9"/>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143"/>
            <p:cNvSpPr>
              <a:spLocks/>
            </p:cNvSpPr>
            <p:nvPr/>
          </p:nvSpPr>
          <p:spPr bwMode="auto">
            <a:xfrm>
              <a:off x="4113" y="2427"/>
              <a:ext cx="5" cy="17"/>
            </a:xfrm>
            <a:custGeom>
              <a:avLst/>
              <a:gdLst>
                <a:gd name="T0" fmla="*/ 0 w 2"/>
                <a:gd name="T1" fmla="*/ 0 h 7"/>
                <a:gd name="T2" fmla="*/ 0 w 2"/>
                <a:gd name="T3" fmla="*/ 0 h 7"/>
                <a:gd name="T4" fmla="*/ 1 w 2"/>
                <a:gd name="T5" fmla="*/ 7 h 7"/>
                <a:gd name="T6" fmla="*/ 2 w 2"/>
                <a:gd name="T7" fmla="*/ 7 h 7"/>
                <a:gd name="T8" fmla="*/ 0 w 2"/>
                <a:gd name="T9" fmla="*/ 0 h 7"/>
              </a:gdLst>
              <a:ahLst/>
              <a:cxnLst>
                <a:cxn ang="0">
                  <a:pos x="T0" y="T1"/>
                </a:cxn>
                <a:cxn ang="0">
                  <a:pos x="T2" y="T3"/>
                </a:cxn>
                <a:cxn ang="0">
                  <a:pos x="T4" y="T5"/>
                </a:cxn>
                <a:cxn ang="0">
                  <a:pos x="T6" y="T7"/>
                </a:cxn>
                <a:cxn ang="0">
                  <a:pos x="T8" y="T9"/>
                </a:cxn>
              </a:cxnLst>
              <a:rect l="0" t="0" r="r" b="b"/>
              <a:pathLst>
                <a:path w="2" h="7">
                  <a:moveTo>
                    <a:pt x="0" y="0"/>
                  </a:moveTo>
                  <a:cubicBezTo>
                    <a:pt x="0" y="0"/>
                    <a:pt x="0" y="0"/>
                    <a:pt x="0" y="0"/>
                  </a:cubicBezTo>
                  <a:cubicBezTo>
                    <a:pt x="1" y="7"/>
                    <a:pt x="1" y="7"/>
                    <a:pt x="1" y="7"/>
                  </a:cubicBezTo>
                  <a:cubicBezTo>
                    <a:pt x="1" y="7"/>
                    <a:pt x="2" y="7"/>
                    <a:pt x="2" y="7"/>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144"/>
            <p:cNvSpPr>
              <a:spLocks noEditPoints="1"/>
            </p:cNvSpPr>
            <p:nvPr/>
          </p:nvSpPr>
          <p:spPr bwMode="auto">
            <a:xfrm>
              <a:off x="4301" y="2957"/>
              <a:ext cx="28" cy="29"/>
            </a:xfrm>
            <a:custGeom>
              <a:avLst/>
              <a:gdLst>
                <a:gd name="T0" fmla="*/ 5 w 12"/>
                <a:gd name="T1" fmla="*/ 5 h 12"/>
                <a:gd name="T2" fmla="*/ 0 w 12"/>
                <a:gd name="T3" fmla="*/ 5 h 12"/>
                <a:gd name="T4" fmla="*/ 0 w 12"/>
                <a:gd name="T5" fmla="*/ 6 h 12"/>
                <a:gd name="T6" fmla="*/ 6 w 12"/>
                <a:gd name="T7" fmla="*/ 12 h 12"/>
                <a:gd name="T8" fmla="*/ 6 w 12"/>
                <a:gd name="T9" fmla="*/ 12 h 12"/>
                <a:gd name="T10" fmla="*/ 5 w 12"/>
                <a:gd name="T11" fmla="*/ 5 h 12"/>
                <a:gd name="T12" fmla="*/ 6 w 12"/>
                <a:gd name="T13" fmla="*/ 0 h 12"/>
                <a:gd name="T14" fmla="*/ 0 w 12"/>
                <a:gd name="T15" fmla="*/ 4 h 12"/>
                <a:gd name="T16" fmla="*/ 5 w 12"/>
                <a:gd name="T17" fmla="*/ 3 h 12"/>
                <a:gd name="T18" fmla="*/ 5 w 12"/>
                <a:gd name="T19" fmla="*/ 4 h 12"/>
                <a:gd name="T20" fmla="*/ 7 w 12"/>
                <a:gd name="T21" fmla="*/ 12 h 12"/>
                <a:gd name="T22" fmla="*/ 12 w 12"/>
                <a:gd name="T23" fmla="*/ 6 h 12"/>
                <a:gd name="T24" fmla="*/ 6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5" y="5"/>
                  </a:moveTo>
                  <a:cubicBezTo>
                    <a:pt x="0" y="5"/>
                    <a:pt x="0" y="5"/>
                    <a:pt x="0" y="5"/>
                  </a:cubicBezTo>
                  <a:cubicBezTo>
                    <a:pt x="0" y="5"/>
                    <a:pt x="0" y="6"/>
                    <a:pt x="0" y="6"/>
                  </a:cubicBezTo>
                  <a:cubicBezTo>
                    <a:pt x="0" y="9"/>
                    <a:pt x="2" y="12"/>
                    <a:pt x="6" y="12"/>
                  </a:cubicBezTo>
                  <a:cubicBezTo>
                    <a:pt x="6" y="12"/>
                    <a:pt x="6" y="12"/>
                    <a:pt x="6" y="12"/>
                  </a:cubicBezTo>
                  <a:cubicBezTo>
                    <a:pt x="5" y="5"/>
                    <a:pt x="5" y="5"/>
                    <a:pt x="5" y="5"/>
                  </a:cubicBezTo>
                  <a:moveTo>
                    <a:pt x="6" y="0"/>
                  </a:moveTo>
                  <a:cubicBezTo>
                    <a:pt x="3" y="0"/>
                    <a:pt x="1" y="2"/>
                    <a:pt x="0" y="4"/>
                  </a:cubicBezTo>
                  <a:cubicBezTo>
                    <a:pt x="5" y="3"/>
                    <a:pt x="5" y="3"/>
                    <a:pt x="5" y="3"/>
                  </a:cubicBezTo>
                  <a:cubicBezTo>
                    <a:pt x="5" y="4"/>
                    <a:pt x="5" y="4"/>
                    <a:pt x="5" y="4"/>
                  </a:cubicBezTo>
                  <a:cubicBezTo>
                    <a:pt x="7" y="12"/>
                    <a:pt x="7" y="12"/>
                    <a:pt x="7" y="12"/>
                  </a:cubicBezTo>
                  <a:cubicBezTo>
                    <a:pt x="10" y="11"/>
                    <a:pt x="12" y="9"/>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145"/>
            <p:cNvSpPr>
              <a:spLocks/>
            </p:cNvSpPr>
            <p:nvPr/>
          </p:nvSpPr>
          <p:spPr bwMode="auto">
            <a:xfrm>
              <a:off x="4301" y="2964"/>
              <a:ext cx="17" cy="22"/>
            </a:xfrm>
            <a:custGeom>
              <a:avLst/>
              <a:gdLst>
                <a:gd name="T0" fmla="*/ 5 w 7"/>
                <a:gd name="T1" fmla="*/ 0 h 9"/>
                <a:gd name="T2" fmla="*/ 0 w 7"/>
                <a:gd name="T3" fmla="*/ 1 h 9"/>
                <a:gd name="T4" fmla="*/ 0 w 7"/>
                <a:gd name="T5" fmla="*/ 2 h 9"/>
                <a:gd name="T6" fmla="*/ 5 w 7"/>
                <a:gd name="T7" fmla="*/ 2 h 9"/>
                <a:gd name="T8" fmla="*/ 6 w 7"/>
                <a:gd name="T9" fmla="*/ 9 h 9"/>
                <a:gd name="T10" fmla="*/ 7 w 7"/>
                <a:gd name="T11" fmla="*/ 9 h 9"/>
                <a:gd name="T12" fmla="*/ 5 w 7"/>
                <a:gd name="T13" fmla="*/ 1 h 9"/>
                <a:gd name="T14" fmla="*/ 5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5" y="0"/>
                  </a:moveTo>
                  <a:cubicBezTo>
                    <a:pt x="0" y="1"/>
                    <a:pt x="0" y="1"/>
                    <a:pt x="0" y="1"/>
                  </a:cubicBezTo>
                  <a:cubicBezTo>
                    <a:pt x="0" y="1"/>
                    <a:pt x="0" y="1"/>
                    <a:pt x="0" y="2"/>
                  </a:cubicBezTo>
                  <a:cubicBezTo>
                    <a:pt x="5" y="2"/>
                    <a:pt x="5" y="2"/>
                    <a:pt x="5" y="2"/>
                  </a:cubicBezTo>
                  <a:cubicBezTo>
                    <a:pt x="6" y="9"/>
                    <a:pt x="6" y="9"/>
                    <a:pt x="6" y="9"/>
                  </a:cubicBezTo>
                  <a:cubicBezTo>
                    <a:pt x="7" y="9"/>
                    <a:pt x="7" y="9"/>
                    <a:pt x="7" y="9"/>
                  </a:cubicBezTo>
                  <a:cubicBezTo>
                    <a:pt x="5" y="1"/>
                    <a:pt x="5" y="1"/>
                    <a:pt x="5" y="1"/>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146"/>
            <p:cNvSpPr>
              <a:spLocks/>
            </p:cNvSpPr>
            <p:nvPr/>
          </p:nvSpPr>
          <p:spPr bwMode="auto">
            <a:xfrm>
              <a:off x="3873" y="3033"/>
              <a:ext cx="29" cy="29"/>
            </a:xfrm>
            <a:custGeom>
              <a:avLst/>
              <a:gdLst>
                <a:gd name="T0" fmla="*/ 6 w 12"/>
                <a:gd name="T1" fmla="*/ 0 h 12"/>
                <a:gd name="T2" fmla="*/ 0 w 12"/>
                <a:gd name="T3" fmla="*/ 6 h 12"/>
                <a:gd name="T4" fmla="*/ 6 w 12"/>
                <a:gd name="T5" fmla="*/ 12 h 12"/>
                <a:gd name="T6" fmla="*/ 12 w 12"/>
                <a:gd name="T7" fmla="*/ 6 h 12"/>
                <a:gd name="T8" fmla="*/ 11 w 12"/>
                <a:gd name="T9" fmla="*/ 3 h 12"/>
                <a:gd name="T10" fmla="*/ 5 w 12"/>
                <a:gd name="T11" fmla="*/ 8 h 12"/>
                <a:gd name="T12" fmla="*/ 5 w 12"/>
                <a:gd name="T13" fmla="*/ 8 h 12"/>
                <a:gd name="T14" fmla="*/ 11 w 12"/>
                <a:gd name="T15" fmla="*/ 3 h 12"/>
                <a:gd name="T16" fmla="*/ 6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6" y="0"/>
                  </a:moveTo>
                  <a:cubicBezTo>
                    <a:pt x="2" y="0"/>
                    <a:pt x="0" y="3"/>
                    <a:pt x="0" y="6"/>
                  </a:cubicBezTo>
                  <a:cubicBezTo>
                    <a:pt x="0" y="9"/>
                    <a:pt x="2" y="12"/>
                    <a:pt x="6" y="12"/>
                  </a:cubicBezTo>
                  <a:cubicBezTo>
                    <a:pt x="9" y="12"/>
                    <a:pt x="12" y="9"/>
                    <a:pt x="12" y="6"/>
                  </a:cubicBezTo>
                  <a:cubicBezTo>
                    <a:pt x="12" y="5"/>
                    <a:pt x="11" y="4"/>
                    <a:pt x="11" y="3"/>
                  </a:cubicBezTo>
                  <a:cubicBezTo>
                    <a:pt x="5" y="8"/>
                    <a:pt x="5" y="8"/>
                    <a:pt x="5" y="8"/>
                  </a:cubicBezTo>
                  <a:cubicBezTo>
                    <a:pt x="5" y="8"/>
                    <a:pt x="5" y="8"/>
                    <a:pt x="5" y="8"/>
                  </a:cubicBezTo>
                  <a:cubicBezTo>
                    <a:pt x="11" y="3"/>
                    <a:pt x="11" y="3"/>
                    <a:pt x="11" y="3"/>
                  </a:cubicBezTo>
                  <a:cubicBezTo>
                    <a:pt x="9" y="1"/>
                    <a:pt x="8"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147"/>
            <p:cNvSpPr>
              <a:spLocks/>
            </p:cNvSpPr>
            <p:nvPr/>
          </p:nvSpPr>
          <p:spPr bwMode="auto">
            <a:xfrm>
              <a:off x="3885" y="3040"/>
              <a:ext cx="14" cy="12"/>
            </a:xfrm>
            <a:custGeom>
              <a:avLst/>
              <a:gdLst>
                <a:gd name="T0" fmla="*/ 6 w 6"/>
                <a:gd name="T1" fmla="*/ 0 h 5"/>
                <a:gd name="T2" fmla="*/ 0 w 6"/>
                <a:gd name="T3" fmla="*/ 5 h 5"/>
                <a:gd name="T4" fmla="*/ 0 w 6"/>
                <a:gd name="T5" fmla="*/ 5 h 5"/>
                <a:gd name="T6" fmla="*/ 6 w 6"/>
                <a:gd name="T7" fmla="*/ 0 h 5"/>
                <a:gd name="T8" fmla="*/ 6 w 6"/>
                <a:gd name="T9" fmla="*/ 0 h 5"/>
              </a:gdLst>
              <a:ahLst/>
              <a:cxnLst>
                <a:cxn ang="0">
                  <a:pos x="T0" y="T1"/>
                </a:cxn>
                <a:cxn ang="0">
                  <a:pos x="T2" y="T3"/>
                </a:cxn>
                <a:cxn ang="0">
                  <a:pos x="T4" y="T5"/>
                </a:cxn>
                <a:cxn ang="0">
                  <a:pos x="T6" y="T7"/>
                </a:cxn>
                <a:cxn ang="0">
                  <a:pos x="T8" y="T9"/>
                </a:cxn>
              </a:cxnLst>
              <a:rect l="0" t="0" r="r" b="b"/>
              <a:pathLst>
                <a:path w="6" h="5">
                  <a:moveTo>
                    <a:pt x="6" y="0"/>
                  </a:moveTo>
                  <a:cubicBezTo>
                    <a:pt x="0" y="5"/>
                    <a:pt x="0" y="5"/>
                    <a:pt x="0" y="5"/>
                  </a:cubicBezTo>
                  <a:cubicBezTo>
                    <a:pt x="0" y="5"/>
                    <a:pt x="0" y="5"/>
                    <a:pt x="0" y="5"/>
                  </a:cubicBezTo>
                  <a:cubicBezTo>
                    <a:pt x="6" y="0"/>
                    <a:pt x="6" y="0"/>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148"/>
            <p:cNvSpPr>
              <a:spLocks noEditPoints="1"/>
            </p:cNvSpPr>
            <p:nvPr/>
          </p:nvSpPr>
          <p:spPr bwMode="auto">
            <a:xfrm>
              <a:off x="3265" y="3005"/>
              <a:ext cx="28" cy="28"/>
            </a:xfrm>
            <a:custGeom>
              <a:avLst/>
              <a:gdLst>
                <a:gd name="T0" fmla="*/ 11 w 12"/>
                <a:gd name="T1" fmla="*/ 8 h 12"/>
                <a:gd name="T2" fmla="*/ 8 w 12"/>
                <a:gd name="T3" fmla="*/ 8 h 12"/>
                <a:gd name="T4" fmla="*/ 11 w 12"/>
                <a:gd name="T5" fmla="*/ 9 h 12"/>
                <a:gd name="T6" fmla="*/ 11 w 12"/>
                <a:gd name="T7" fmla="*/ 8 h 12"/>
                <a:gd name="T8" fmla="*/ 6 w 12"/>
                <a:gd name="T9" fmla="*/ 0 h 12"/>
                <a:gd name="T10" fmla="*/ 0 w 12"/>
                <a:gd name="T11" fmla="*/ 6 h 12"/>
                <a:gd name="T12" fmla="*/ 6 w 12"/>
                <a:gd name="T13" fmla="*/ 12 h 12"/>
                <a:gd name="T14" fmla="*/ 10 w 12"/>
                <a:gd name="T15" fmla="*/ 10 h 12"/>
                <a:gd name="T16" fmla="*/ 3 w 12"/>
                <a:gd name="T17" fmla="*/ 8 h 12"/>
                <a:gd name="T18" fmla="*/ 12 w 12"/>
                <a:gd name="T19" fmla="*/ 7 h 12"/>
                <a:gd name="T20" fmla="*/ 12 w 12"/>
                <a:gd name="T21" fmla="*/ 6 h 12"/>
                <a:gd name="T22" fmla="*/ 6 w 12"/>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2">
                  <a:moveTo>
                    <a:pt x="11" y="8"/>
                  </a:moveTo>
                  <a:cubicBezTo>
                    <a:pt x="8" y="8"/>
                    <a:pt x="8" y="8"/>
                    <a:pt x="8" y="8"/>
                  </a:cubicBezTo>
                  <a:cubicBezTo>
                    <a:pt x="11" y="9"/>
                    <a:pt x="11" y="9"/>
                    <a:pt x="11" y="9"/>
                  </a:cubicBezTo>
                  <a:cubicBezTo>
                    <a:pt x="11" y="9"/>
                    <a:pt x="11" y="9"/>
                    <a:pt x="11" y="8"/>
                  </a:cubicBezTo>
                  <a:moveTo>
                    <a:pt x="6" y="0"/>
                  </a:moveTo>
                  <a:cubicBezTo>
                    <a:pt x="2" y="0"/>
                    <a:pt x="0" y="3"/>
                    <a:pt x="0" y="6"/>
                  </a:cubicBezTo>
                  <a:cubicBezTo>
                    <a:pt x="0" y="9"/>
                    <a:pt x="2" y="12"/>
                    <a:pt x="6" y="12"/>
                  </a:cubicBezTo>
                  <a:cubicBezTo>
                    <a:pt x="7" y="12"/>
                    <a:pt x="9" y="11"/>
                    <a:pt x="10" y="10"/>
                  </a:cubicBezTo>
                  <a:cubicBezTo>
                    <a:pt x="3" y="8"/>
                    <a:pt x="3" y="8"/>
                    <a:pt x="3" y="8"/>
                  </a:cubicBezTo>
                  <a:cubicBezTo>
                    <a:pt x="12" y="7"/>
                    <a:pt x="12" y="7"/>
                    <a:pt x="12" y="7"/>
                  </a:cubicBezTo>
                  <a:cubicBezTo>
                    <a:pt x="12" y="7"/>
                    <a:pt x="12" y="6"/>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149"/>
            <p:cNvSpPr>
              <a:spLocks/>
            </p:cNvSpPr>
            <p:nvPr/>
          </p:nvSpPr>
          <p:spPr bwMode="auto">
            <a:xfrm>
              <a:off x="3272" y="3021"/>
              <a:ext cx="21" cy="8"/>
            </a:xfrm>
            <a:custGeom>
              <a:avLst/>
              <a:gdLst>
                <a:gd name="T0" fmla="*/ 9 w 9"/>
                <a:gd name="T1" fmla="*/ 0 h 3"/>
                <a:gd name="T2" fmla="*/ 0 w 9"/>
                <a:gd name="T3" fmla="*/ 1 h 3"/>
                <a:gd name="T4" fmla="*/ 7 w 9"/>
                <a:gd name="T5" fmla="*/ 3 h 3"/>
                <a:gd name="T6" fmla="*/ 8 w 9"/>
                <a:gd name="T7" fmla="*/ 2 h 3"/>
                <a:gd name="T8" fmla="*/ 5 w 9"/>
                <a:gd name="T9" fmla="*/ 1 h 3"/>
                <a:gd name="T10" fmla="*/ 8 w 9"/>
                <a:gd name="T11" fmla="*/ 1 h 3"/>
                <a:gd name="T12" fmla="*/ 9 w 9"/>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9" h="3">
                  <a:moveTo>
                    <a:pt x="9" y="0"/>
                  </a:moveTo>
                  <a:cubicBezTo>
                    <a:pt x="0" y="1"/>
                    <a:pt x="0" y="1"/>
                    <a:pt x="0" y="1"/>
                  </a:cubicBezTo>
                  <a:cubicBezTo>
                    <a:pt x="7" y="3"/>
                    <a:pt x="7" y="3"/>
                    <a:pt x="7" y="3"/>
                  </a:cubicBezTo>
                  <a:cubicBezTo>
                    <a:pt x="7" y="3"/>
                    <a:pt x="8" y="3"/>
                    <a:pt x="8" y="2"/>
                  </a:cubicBezTo>
                  <a:cubicBezTo>
                    <a:pt x="5" y="1"/>
                    <a:pt x="5" y="1"/>
                    <a:pt x="5" y="1"/>
                  </a:cubicBezTo>
                  <a:cubicBezTo>
                    <a:pt x="8" y="1"/>
                    <a:pt x="8" y="1"/>
                    <a:pt x="8" y="1"/>
                  </a:cubicBezTo>
                  <a:cubicBezTo>
                    <a:pt x="8" y="1"/>
                    <a:pt x="8" y="1"/>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150"/>
            <p:cNvSpPr>
              <a:spLocks noEditPoints="1"/>
            </p:cNvSpPr>
            <p:nvPr/>
          </p:nvSpPr>
          <p:spPr bwMode="auto">
            <a:xfrm>
              <a:off x="3560" y="3185"/>
              <a:ext cx="28" cy="29"/>
            </a:xfrm>
            <a:custGeom>
              <a:avLst/>
              <a:gdLst>
                <a:gd name="T0" fmla="*/ 1 w 12"/>
                <a:gd name="T1" fmla="*/ 2 h 12"/>
                <a:gd name="T2" fmla="*/ 0 w 12"/>
                <a:gd name="T3" fmla="*/ 6 h 12"/>
                <a:gd name="T4" fmla="*/ 3 w 12"/>
                <a:gd name="T5" fmla="*/ 7 h 12"/>
                <a:gd name="T6" fmla="*/ 1 w 12"/>
                <a:gd name="T7" fmla="*/ 2 h 12"/>
                <a:gd name="T8" fmla="*/ 6 w 12"/>
                <a:gd name="T9" fmla="*/ 0 h 12"/>
                <a:gd name="T10" fmla="*/ 2 w 12"/>
                <a:gd name="T11" fmla="*/ 1 h 12"/>
                <a:gd name="T12" fmla="*/ 5 w 12"/>
                <a:gd name="T13" fmla="*/ 8 h 12"/>
                <a:gd name="T14" fmla="*/ 4 w 12"/>
                <a:gd name="T15" fmla="*/ 8 h 12"/>
                <a:gd name="T16" fmla="*/ 0 w 12"/>
                <a:gd name="T17" fmla="*/ 7 h 12"/>
                <a:gd name="T18" fmla="*/ 6 w 12"/>
                <a:gd name="T19" fmla="*/ 12 h 12"/>
                <a:gd name="T20" fmla="*/ 12 w 12"/>
                <a:gd name="T21" fmla="*/ 6 h 12"/>
                <a:gd name="T22" fmla="*/ 6 w 12"/>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2">
                  <a:moveTo>
                    <a:pt x="1" y="2"/>
                  </a:moveTo>
                  <a:cubicBezTo>
                    <a:pt x="0" y="3"/>
                    <a:pt x="0" y="4"/>
                    <a:pt x="0" y="6"/>
                  </a:cubicBezTo>
                  <a:cubicBezTo>
                    <a:pt x="3" y="7"/>
                    <a:pt x="3" y="7"/>
                    <a:pt x="3" y="7"/>
                  </a:cubicBezTo>
                  <a:cubicBezTo>
                    <a:pt x="1" y="2"/>
                    <a:pt x="1" y="2"/>
                    <a:pt x="1" y="2"/>
                  </a:cubicBezTo>
                  <a:moveTo>
                    <a:pt x="6" y="0"/>
                  </a:moveTo>
                  <a:cubicBezTo>
                    <a:pt x="4" y="0"/>
                    <a:pt x="3" y="0"/>
                    <a:pt x="2" y="1"/>
                  </a:cubicBezTo>
                  <a:cubicBezTo>
                    <a:pt x="5" y="8"/>
                    <a:pt x="5" y="8"/>
                    <a:pt x="5" y="8"/>
                  </a:cubicBezTo>
                  <a:cubicBezTo>
                    <a:pt x="4" y="8"/>
                    <a:pt x="4" y="8"/>
                    <a:pt x="4" y="8"/>
                  </a:cubicBezTo>
                  <a:cubicBezTo>
                    <a:pt x="0" y="7"/>
                    <a:pt x="0" y="7"/>
                    <a:pt x="0" y="7"/>
                  </a:cubicBezTo>
                  <a:cubicBezTo>
                    <a:pt x="0" y="10"/>
                    <a:pt x="3" y="12"/>
                    <a:pt x="6" y="12"/>
                  </a:cubicBezTo>
                  <a:cubicBezTo>
                    <a:pt x="9" y="12"/>
                    <a:pt x="12" y="9"/>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151"/>
            <p:cNvSpPr>
              <a:spLocks/>
            </p:cNvSpPr>
            <p:nvPr/>
          </p:nvSpPr>
          <p:spPr bwMode="auto">
            <a:xfrm>
              <a:off x="3560" y="3188"/>
              <a:ext cx="11" cy="16"/>
            </a:xfrm>
            <a:custGeom>
              <a:avLst/>
              <a:gdLst>
                <a:gd name="T0" fmla="*/ 2 w 5"/>
                <a:gd name="T1" fmla="*/ 0 h 7"/>
                <a:gd name="T2" fmla="*/ 1 w 5"/>
                <a:gd name="T3" fmla="*/ 1 h 7"/>
                <a:gd name="T4" fmla="*/ 3 w 5"/>
                <a:gd name="T5" fmla="*/ 6 h 7"/>
                <a:gd name="T6" fmla="*/ 0 w 5"/>
                <a:gd name="T7" fmla="*/ 5 h 7"/>
                <a:gd name="T8" fmla="*/ 0 w 5"/>
                <a:gd name="T9" fmla="*/ 5 h 7"/>
                <a:gd name="T10" fmla="*/ 0 w 5"/>
                <a:gd name="T11" fmla="*/ 6 h 7"/>
                <a:gd name="T12" fmla="*/ 4 w 5"/>
                <a:gd name="T13" fmla="*/ 7 h 7"/>
                <a:gd name="T14" fmla="*/ 5 w 5"/>
                <a:gd name="T15" fmla="*/ 7 h 7"/>
                <a:gd name="T16" fmla="*/ 2 w 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2" y="0"/>
                  </a:moveTo>
                  <a:cubicBezTo>
                    <a:pt x="2" y="0"/>
                    <a:pt x="2" y="1"/>
                    <a:pt x="1" y="1"/>
                  </a:cubicBezTo>
                  <a:cubicBezTo>
                    <a:pt x="3" y="6"/>
                    <a:pt x="3" y="6"/>
                    <a:pt x="3" y="6"/>
                  </a:cubicBezTo>
                  <a:cubicBezTo>
                    <a:pt x="0" y="5"/>
                    <a:pt x="0" y="5"/>
                    <a:pt x="0" y="5"/>
                  </a:cubicBezTo>
                  <a:cubicBezTo>
                    <a:pt x="0" y="5"/>
                    <a:pt x="0" y="5"/>
                    <a:pt x="0" y="5"/>
                  </a:cubicBezTo>
                  <a:cubicBezTo>
                    <a:pt x="0" y="5"/>
                    <a:pt x="0" y="6"/>
                    <a:pt x="0" y="6"/>
                  </a:cubicBezTo>
                  <a:cubicBezTo>
                    <a:pt x="4" y="7"/>
                    <a:pt x="4" y="7"/>
                    <a:pt x="4" y="7"/>
                  </a:cubicBezTo>
                  <a:cubicBezTo>
                    <a:pt x="5" y="7"/>
                    <a:pt x="5" y="7"/>
                    <a:pt x="5" y="7"/>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152"/>
            <p:cNvSpPr>
              <a:spLocks noEditPoints="1"/>
            </p:cNvSpPr>
            <p:nvPr/>
          </p:nvSpPr>
          <p:spPr bwMode="auto">
            <a:xfrm>
              <a:off x="2875" y="1626"/>
              <a:ext cx="29" cy="29"/>
            </a:xfrm>
            <a:custGeom>
              <a:avLst/>
              <a:gdLst>
                <a:gd name="T0" fmla="*/ 5 w 12"/>
                <a:gd name="T1" fmla="*/ 8 h 12"/>
                <a:gd name="T2" fmla="*/ 5 w 12"/>
                <a:gd name="T3" fmla="*/ 12 h 12"/>
                <a:gd name="T4" fmla="*/ 6 w 12"/>
                <a:gd name="T5" fmla="*/ 12 h 12"/>
                <a:gd name="T6" fmla="*/ 7 w 12"/>
                <a:gd name="T7" fmla="*/ 12 h 12"/>
                <a:gd name="T8" fmla="*/ 5 w 12"/>
                <a:gd name="T9" fmla="*/ 8 h 12"/>
                <a:gd name="T10" fmla="*/ 6 w 12"/>
                <a:gd name="T11" fmla="*/ 0 h 12"/>
                <a:gd name="T12" fmla="*/ 0 w 12"/>
                <a:gd name="T13" fmla="*/ 6 h 12"/>
                <a:gd name="T14" fmla="*/ 4 w 12"/>
                <a:gd name="T15" fmla="*/ 12 h 12"/>
                <a:gd name="T16" fmla="*/ 5 w 12"/>
                <a:gd name="T17" fmla="*/ 4 h 12"/>
                <a:gd name="T18" fmla="*/ 8 w 12"/>
                <a:gd name="T19" fmla="*/ 12 h 12"/>
                <a:gd name="T20" fmla="*/ 12 w 12"/>
                <a:gd name="T21" fmla="*/ 6 h 12"/>
                <a:gd name="T22" fmla="*/ 6 w 12"/>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2">
                  <a:moveTo>
                    <a:pt x="5" y="8"/>
                  </a:moveTo>
                  <a:cubicBezTo>
                    <a:pt x="5" y="12"/>
                    <a:pt x="5" y="12"/>
                    <a:pt x="5" y="12"/>
                  </a:cubicBezTo>
                  <a:cubicBezTo>
                    <a:pt x="5" y="12"/>
                    <a:pt x="5" y="12"/>
                    <a:pt x="6" y="12"/>
                  </a:cubicBezTo>
                  <a:cubicBezTo>
                    <a:pt x="6" y="12"/>
                    <a:pt x="7" y="12"/>
                    <a:pt x="7" y="12"/>
                  </a:cubicBezTo>
                  <a:cubicBezTo>
                    <a:pt x="5" y="8"/>
                    <a:pt x="5" y="8"/>
                    <a:pt x="5" y="8"/>
                  </a:cubicBezTo>
                  <a:moveTo>
                    <a:pt x="6" y="0"/>
                  </a:moveTo>
                  <a:cubicBezTo>
                    <a:pt x="2" y="0"/>
                    <a:pt x="0" y="3"/>
                    <a:pt x="0" y="6"/>
                  </a:cubicBezTo>
                  <a:cubicBezTo>
                    <a:pt x="0" y="9"/>
                    <a:pt x="1" y="11"/>
                    <a:pt x="4" y="12"/>
                  </a:cubicBezTo>
                  <a:cubicBezTo>
                    <a:pt x="5" y="4"/>
                    <a:pt x="5" y="4"/>
                    <a:pt x="5" y="4"/>
                  </a:cubicBezTo>
                  <a:cubicBezTo>
                    <a:pt x="8" y="12"/>
                    <a:pt x="8" y="12"/>
                    <a:pt x="8" y="12"/>
                  </a:cubicBezTo>
                  <a:cubicBezTo>
                    <a:pt x="10" y="11"/>
                    <a:pt x="12" y="8"/>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153"/>
            <p:cNvSpPr>
              <a:spLocks/>
            </p:cNvSpPr>
            <p:nvPr/>
          </p:nvSpPr>
          <p:spPr bwMode="auto">
            <a:xfrm>
              <a:off x="2885" y="1636"/>
              <a:ext cx="9" cy="19"/>
            </a:xfrm>
            <a:custGeom>
              <a:avLst/>
              <a:gdLst>
                <a:gd name="T0" fmla="*/ 1 w 4"/>
                <a:gd name="T1" fmla="*/ 0 h 8"/>
                <a:gd name="T2" fmla="*/ 0 w 4"/>
                <a:gd name="T3" fmla="*/ 8 h 8"/>
                <a:gd name="T4" fmla="*/ 1 w 4"/>
                <a:gd name="T5" fmla="*/ 8 h 8"/>
                <a:gd name="T6" fmla="*/ 1 w 4"/>
                <a:gd name="T7" fmla="*/ 4 h 8"/>
                <a:gd name="T8" fmla="*/ 3 w 4"/>
                <a:gd name="T9" fmla="*/ 8 h 8"/>
                <a:gd name="T10" fmla="*/ 4 w 4"/>
                <a:gd name="T11" fmla="*/ 8 h 8"/>
                <a:gd name="T12" fmla="*/ 1 w 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1" y="0"/>
                  </a:moveTo>
                  <a:cubicBezTo>
                    <a:pt x="0" y="8"/>
                    <a:pt x="0" y="8"/>
                    <a:pt x="0" y="8"/>
                  </a:cubicBezTo>
                  <a:cubicBezTo>
                    <a:pt x="0" y="8"/>
                    <a:pt x="1" y="8"/>
                    <a:pt x="1" y="8"/>
                  </a:cubicBezTo>
                  <a:cubicBezTo>
                    <a:pt x="1" y="4"/>
                    <a:pt x="1" y="4"/>
                    <a:pt x="1" y="4"/>
                  </a:cubicBezTo>
                  <a:cubicBezTo>
                    <a:pt x="3" y="8"/>
                    <a:pt x="3" y="8"/>
                    <a:pt x="3" y="8"/>
                  </a:cubicBezTo>
                  <a:cubicBezTo>
                    <a:pt x="3" y="8"/>
                    <a:pt x="4" y="8"/>
                    <a:pt x="4" y="8"/>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154"/>
            <p:cNvSpPr>
              <a:spLocks noEditPoints="1"/>
            </p:cNvSpPr>
            <p:nvPr/>
          </p:nvSpPr>
          <p:spPr bwMode="auto">
            <a:xfrm>
              <a:off x="2799" y="2415"/>
              <a:ext cx="29" cy="29"/>
            </a:xfrm>
            <a:custGeom>
              <a:avLst/>
              <a:gdLst>
                <a:gd name="T0" fmla="*/ 4 w 12"/>
                <a:gd name="T1" fmla="*/ 0 h 12"/>
                <a:gd name="T2" fmla="*/ 0 w 12"/>
                <a:gd name="T3" fmla="*/ 6 h 12"/>
                <a:gd name="T4" fmla="*/ 6 w 12"/>
                <a:gd name="T5" fmla="*/ 12 h 12"/>
                <a:gd name="T6" fmla="*/ 12 w 12"/>
                <a:gd name="T7" fmla="*/ 6 h 12"/>
                <a:gd name="T8" fmla="*/ 8 w 12"/>
                <a:gd name="T9" fmla="*/ 1 h 12"/>
                <a:gd name="T10" fmla="*/ 7 w 12"/>
                <a:gd name="T11" fmla="*/ 10 h 12"/>
                <a:gd name="T12" fmla="*/ 7 w 12"/>
                <a:gd name="T13" fmla="*/ 7 h 12"/>
                <a:gd name="T14" fmla="*/ 4 w 12"/>
                <a:gd name="T15" fmla="*/ 0 h 12"/>
                <a:gd name="T16" fmla="*/ 6 w 12"/>
                <a:gd name="T17" fmla="*/ 0 h 12"/>
                <a:gd name="T18" fmla="*/ 5 w 12"/>
                <a:gd name="T19" fmla="*/ 0 h 12"/>
                <a:gd name="T20" fmla="*/ 7 w 12"/>
                <a:gd name="T21" fmla="*/ 5 h 12"/>
                <a:gd name="T22" fmla="*/ 7 w 12"/>
                <a:gd name="T23" fmla="*/ 0 h 12"/>
                <a:gd name="T24" fmla="*/ 6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4" y="0"/>
                  </a:moveTo>
                  <a:cubicBezTo>
                    <a:pt x="2" y="1"/>
                    <a:pt x="0" y="3"/>
                    <a:pt x="0" y="6"/>
                  </a:cubicBezTo>
                  <a:cubicBezTo>
                    <a:pt x="0" y="9"/>
                    <a:pt x="2" y="12"/>
                    <a:pt x="6" y="12"/>
                  </a:cubicBezTo>
                  <a:cubicBezTo>
                    <a:pt x="9" y="12"/>
                    <a:pt x="12" y="9"/>
                    <a:pt x="12" y="6"/>
                  </a:cubicBezTo>
                  <a:cubicBezTo>
                    <a:pt x="12" y="4"/>
                    <a:pt x="10" y="1"/>
                    <a:pt x="8" y="1"/>
                  </a:cubicBezTo>
                  <a:cubicBezTo>
                    <a:pt x="7" y="10"/>
                    <a:pt x="7" y="10"/>
                    <a:pt x="7" y="10"/>
                  </a:cubicBezTo>
                  <a:cubicBezTo>
                    <a:pt x="7" y="7"/>
                    <a:pt x="7" y="7"/>
                    <a:pt x="7" y="7"/>
                  </a:cubicBezTo>
                  <a:cubicBezTo>
                    <a:pt x="4" y="0"/>
                    <a:pt x="4" y="0"/>
                    <a:pt x="4" y="0"/>
                  </a:cubicBezTo>
                  <a:moveTo>
                    <a:pt x="6" y="0"/>
                  </a:moveTo>
                  <a:cubicBezTo>
                    <a:pt x="6" y="0"/>
                    <a:pt x="5" y="0"/>
                    <a:pt x="5" y="0"/>
                  </a:cubicBezTo>
                  <a:cubicBezTo>
                    <a:pt x="7" y="5"/>
                    <a:pt x="7" y="5"/>
                    <a:pt x="7" y="5"/>
                  </a:cubicBezTo>
                  <a:cubicBezTo>
                    <a:pt x="7" y="0"/>
                    <a:pt x="7" y="0"/>
                    <a:pt x="7" y="0"/>
                  </a:cubicBezTo>
                  <a:cubicBezTo>
                    <a:pt x="7"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155"/>
            <p:cNvSpPr>
              <a:spLocks/>
            </p:cNvSpPr>
            <p:nvPr/>
          </p:nvSpPr>
          <p:spPr bwMode="auto">
            <a:xfrm>
              <a:off x="2809" y="2415"/>
              <a:ext cx="9" cy="24"/>
            </a:xfrm>
            <a:custGeom>
              <a:avLst/>
              <a:gdLst>
                <a:gd name="T0" fmla="*/ 1 w 4"/>
                <a:gd name="T1" fmla="*/ 0 h 10"/>
                <a:gd name="T2" fmla="*/ 0 w 4"/>
                <a:gd name="T3" fmla="*/ 0 h 10"/>
                <a:gd name="T4" fmla="*/ 3 w 4"/>
                <a:gd name="T5" fmla="*/ 7 h 10"/>
                <a:gd name="T6" fmla="*/ 3 w 4"/>
                <a:gd name="T7" fmla="*/ 10 h 10"/>
                <a:gd name="T8" fmla="*/ 4 w 4"/>
                <a:gd name="T9" fmla="*/ 1 h 10"/>
                <a:gd name="T10" fmla="*/ 3 w 4"/>
                <a:gd name="T11" fmla="*/ 0 h 10"/>
                <a:gd name="T12" fmla="*/ 3 w 4"/>
                <a:gd name="T13" fmla="*/ 5 h 10"/>
                <a:gd name="T14" fmla="*/ 1 w 4"/>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1" y="0"/>
                  </a:moveTo>
                  <a:cubicBezTo>
                    <a:pt x="1" y="0"/>
                    <a:pt x="1" y="0"/>
                    <a:pt x="0" y="0"/>
                  </a:cubicBezTo>
                  <a:cubicBezTo>
                    <a:pt x="3" y="7"/>
                    <a:pt x="3" y="7"/>
                    <a:pt x="3" y="7"/>
                  </a:cubicBezTo>
                  <a:cubicBezTo>
                    <a:pt x="3" y="10"/>
                    <a:pt x="3" y="10"/>
                    <a:pt x="3" y="10"/>
                  </a:cubicBezTo>
                  <a:cubicBezTo>
                    <a:pt x="4" y="1"/>
                    <a:pt x="4" y="1"/>
                    <a:pt x="4" y="1"/>
                  </a:cubicBezTo>
                  <a:cubicBezTo>
                    <a:pt x="4" y="0"/>
                    <a:pt x="3" y="0"/>
                    <a:pt x="3" y="0"/>
                  </a:cubicBezTo>
                  <a:cubicBezTo>
                    <a:pt x="3" y="5"/>
                    <a:pt x="3" y="5"/>
                    <a:pt x="3" y="5"/>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Presentation - Title"/>
          <p:cNvSpPr>
            <a:spLocks noGrp="1"/>
          </p:cNvSpPr>
          <p:nvPr>
            <p:ph type="title" hasCustomPrompt="1"/>
          </p:nvPr>
        </p:nvSpPr>
        <p:spPr>
          <a:xfrm>
            <a:off x="2485852" y="2819400"/>
            <a:ext cx="6421784" cy="617489"/>
          </a:xfrm>
          <a:prstGeom prst="rect">
            <a:avLst/>
          </a:prstGeom>
        </p:spPr>
        <p:txBody>
          <a:bodyPr vert="horz" lIns="0" tIns="0" rIns="0" bIns="0" rtlCol="0" anchor="b">
            <a:noAutofit/>
          </a:bodyPr>
          <a:lstStyle>
            <a:lvl1pPr algn="ctr">
              <a:defRPr kumimoji="0" lang="en-US" sz="2400" i="0" u="none" strike="noStrike" cap="none" spc="0" normalizeH="0" baseline="0" dirty="0">
                <a:ln>
                  <a:noFill/>
                </a:ln>
                <a:solidFill>
                  <a:srgbClr val="004097"/>
                </a:solidFill>
                <a:effectLst/>
                <a:uLnTx/>
                <a:uFillTx/>
                <a:ea typeface="+mn-ea"/>
              </a:defRPr>
            </a:lvl1pPr>
          </a:lstStyle>
          <a:p>
            <a:pPr marL="0" marR="0" lvl="0" indent="0" defTabSz="839002" fontAlgn="auto">
              <a:lnSpc>
                <a:spcPct val="100000"/>
              </a:lnSpc>
              <a:spcAft>
                <a:spcPts val="0"/>
              </a:spcAft>
              <a:buClrTx/>
              <a:buSzTx/>
              <a:buFontTx/>
              <a:tabLst/>
            </a:pPr>
            <a:r>
              <a:rPr lang="en-US" dirty="0"/>
              <a:t>Presentation Title</a:t>
            </a:r>
          </a:p>
        </p:txBody>
      </p:sp>
      <p:sp>
        <p:nvSpPr>
          <p:cNvPr id="4" name="Presentation - Sub-Title"/>
          <p:cNvSpPr>
            <a:spLocks noGrp="1"/>
          </p:cNvSpPr>
          <p:nvPr>
            <p:ph type="body" sz="quarter" idx="11" hasCustomPrompt="1"/>
          </p:nvPr>
        </p:nvSpPr>
        <p:spPr>
          <a:xfrm>
            <a:off x="2485852" y="3519722"/>
            <a:ext cx="6421784" cy="271093"/>
          </a:xfrm>
          <a:prstGeom prst="rect">
            <a:avLst/>
          </a:prstGeom>
        </p:spPr>
        <p:txBody>
          <a:bodyPr lIns="0" tIns="0" rIns="0" bIns="0" anchor="b">
            <a:noAutofit/>
          </a:bodyPr>
          <a:lstStyle>
            <a:lvl1pPr marL="0" indent="0" algn="ctr" defTabSz="752833" rtl="0" eaLnBrk="1" latinLnBrk="0" hangingPunct="1">
              <a:spcBef>
                <a:spcPts val="0"/>
              </a:spcBef>
              <a:spcAft>
                <a:spcPts val="329"/>
              </a:spcAft>
              <a:buFont typeface="Arial" panose="020B0604020202020204" pitchFamily="34" charset="0"/>
              <a:buNone/>
              <a:defRPr lang="en-US" sz="1800" b="0" kern="1200" baseline="0" dirty="0">
                <a:solidFill>
                  <a:srgbClr val="004097"/>
                </a:solidFill>
                <a:latin typeface="Arial" panose="020B0604020202020204" pitchFamily="34" charset="0"/>
                <a:ea typeface="+mn-ea"/>
                <a:cs typeface="Arial" panose="020B0604020202020204" pitchFamily="34" charset="0"/>
              </a:defRPr>
            </a:lvl1pPr>
          </a:lstStyle>
          <a:p>
            <a:pPr marL="0" lvl="0" indent="0" algn="l" defTabSz="752833" rtl="0" eaLnBrk="1" latinLnBrk="0" hangingPunct="1">
              <a:spcBef>
                <a:spcPts val="0"/>
              </a:spcBef>
              <a:spcAft>
                <a:spcPts val="329"/>
              </a:spcAft>
              <a:buFont typeface="Arial" panose="020B0604020202020204" pitchFamily="34" charset="0"/>
              <a:buNone/>
            </a:pPr>
            <a:r>
              <a:rPr lang="en-US" dirty="0"/>
              <a:t>Business Unit, Client, or Project Name</a:t>
            </a:r>
          </a:p>
        </p:txBody>
      </p:sp>
      <p:sp>
        <p:nvSpPr>
          <p:cNvPr id="8" name="Presentation - Date"/>
          <p:cNvSpPr>
            <a:spLocks noGrp="1"/>
          </p:cNvSpPr>
          <p:nvPr>
            <p:ph type="body" sz="quarter" idx="10" hasCustomPrompt="1"/>
          </p:nvPr>
        </p:nvSpPr>
        <p:spPr>
          <a:xfrm>
            <a:off x="2485852" y="3835997"/>
            <a:ext cx="6421784" cy="233441"/>
          </a:xfrm>
          <a:prstGeom prst="rect">
            <a:avLst/>
          </a:prstGeom>
        </p:spPr>
        <p:txBody>
          <a:bodyPr lIns="0" tIns="0" rIns="0" bIns="0" anchor="t">
            <a:noAutofit/>
          </a:bodyPr>
          <a:lstStyle>
            <a:lvl1pPr marL="0" indent="0" algn="ctr">
              <a:buNone/>
              <a:defRPr sz="1400" b="0" baseline="0">
                <a:solidFill>
                  <a:srgbClr val="004097"/>
                </a:solidFill>
              </a:defRPr>
            </a:lvl1pPr>
            <a:lvl5pPr>
              <a:defRPr/>
            </a:lvl5pPr>
          </a:lstStyle>
          <a:p>
            <a:pPr lvl="0"/>
            <a:r>
              <a:rPr lang="en-US" dirty="0"/>
              <a:t>Date (e.g. January 01, 2017)</a:t>
            </a:r>
          </a:p>
        </p:txBody>
      </p:sp>
      <p:sp>
        <p:nvSpPr>
          <p:cNvPr id="9" name="Presentation - Draft Watermark" hidden="1"/>
          <p:cNvSpPr txBox="1"/>
          <p:nvPr userDrawn="1"/>
        </p:nvSpPr>
        <p:spPr>
          <a:xfrm>
            <a:off x="9839831" y="865992"/>
            <a:ext cx="932194" cy="228117"/>
          </a:xfrm>
          <a:prstGeom prst="rect">
            <a:avLst/>
          </a:prstGeom>
          <a:noFill/>
        </p:spPr>
        <p:txBody>
          <a:bodyPr wrap="square" lIns="0" tIns="0" rIns="0" bIns="0" rtlCol="0" anchor="ctr" anchorCtr="0">
            <a:noAutofit/>
          </a:bodyPr>
          <a:lstStyle/>
          <a:p>
            <a:pPr algn="r"/>
            <a:r>
              <a:rPr lang="en-US" sz="1800" b="1" spc="0" dirty="0">
                <a:solidFill>
                  <a:srgbClr val="FF0000"/>
                </a:solidFill>
                <a:latin typeface="+mn-lt"/>
              </a:rPr>
              <a:t>DRAFT</a:t>
            </a:r>
          </a:p>
        </p:txBody>
      </p:sp>
      <p:sp>
        <p:nvSpPr>
          <p:cNvPr id="11" name="Presentation - Disclaimers" hidden="1"/>
          <p:cNvSpPr>
            <a:spLocks noChangeArrowheads="1"/>
          </p:cNvSpPr>
          <p:nvPr userDrawn="1">
            <p:custDataLst>
              <p:tags r:id="rId2"/>
            </p:custDataLst>
          </p:nvPr>
        </p:nvSpPr>
        <p:spPr bwMode="auto">
          <a:xfrm>
            <a:off x="4153884" y="5979100"/>
            <a:ext cx="3107315" cy="128240"/>
          </a:xfrm>
          <a:prstGeom prst="rect">
            <a:avLst/>
          </a:prstGeom>
          <a:noFill/>
          <a:ln w="9525">
            <a:noFill/>
            <a:miter lim="800000"/>
            <a:headEnd/>
            <a:tailEnd/>
          </a:ln>
        </p:spPr>
        <p:txBody>
          <a:bodyPr wrap="square" lIns="0" tIns="0" rIns="0" bIns="0" anchor="t" anchorCtr="0">
            <a:spAutoFit/>
          </a:bodyPr>
          <a:lstStyle/>
          <a:p>
            <a:pPr algn="ctr" defTabSz="838806">
              <a:lnSpc>
                <a:spcPts val="988"/>
              </a:lnSpc>
            </a:pPr>
            <a:endParaRPr lang="en-US" sz="800" b="1" cap="all" dirty="0">
              <a:solidFill>
                <a:srgbClr val="FF0000"/>
              </a:solidFill>
              <a:latin typeface="Arial" panose="020B0604020202020204" pitchFamily="34" charset="0"/>
              <a:cs typeface="Arial" panose="020B0604020202020204" pitchFamily="34" charset="0"/>
            </a:endParaRPr>
          </a:p>
        </p:txBody>
      </p:sp>
      <p:sp>
        <p:nvSpPr>
          <p:cNvPr id="7" name="Logo - Client 1" hidden="1"/>
          <p:cNvSpPr>
            <a:spLocks/>
          </p:cNvSpPr>
          <p:nvPr userDrawn="1"/>
        </p:nvSpPr>
        <p:spPr>
          <a:xfrm>
            <a:off x="9611934" y="529791"/>
            <a:ext cx="1173742" cy="2108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Client Logo</a:t>
            </a:r>
          </a:p>
        </p:txBody>
      </p:sp>
      <p:sp>
        <p:nvSpPr>
          <p:cNvPr id="319" name="Rectangle 318"/>
          <p:cNvSpPr/>
          <p:nvPr userDrawn="1"/>
        </p:nvSpPr>
        <p:spPr>
          <a:xfrm>
            <a:off x="0" y="6355081"/>
            <a:ext cx="11393488" cy="4571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sp>
        <p:nvSpPr>
          <p:cNvPr id="320" name="Rectangle 319"/>
          <p:cNvSpPr/>
          <p:nvPr userDrawn="1"/>
        </p:nvSpPr>
        <p:spPr>
          <a:xfrm>
            <a:off x="3611583" y="6355081"/>
            <a:ext cx="7781905" cy="45719"/>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sp>
        <p:nvSpPr>
          <p:cNvPr id="321" name="Rectangle 320"/>
          <p:cNvSpPr/>
          <p:nvPr userDrawn="1"/>
        </p:nvSpPr>
        <p:spPr>
          <a:xfrm>
            <a:off x="7400141" y="6355081"/>
            <a:ext cx="3993347" cy="45719"/>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grpSp>
        <p:nvGrpSpPr>
          <p:cNvPr id="203" name="Group 202"/>
          <p:cNvGrpSpPr/>
          <p:nvPr userDrawn="1"/>
        </p:nvGrpSpPr>
        <p:grpSpPr>
          <a:xfrm>
            <a:off x="-809228" y="33017"/>
            <a:ext cx="685800" cy="4648569"/>
            <a:chOff x="-809228" y="33017"/>
            <a:chExt cx="685800" cy="4648569"/>
          </a:xfrm>
        </p:grpSpPr>
        <p:sp>
          <p:nvSpPr>
            <p:cNvPr id="204" name="Oval 203"/>
            <p:cNvSpPr/>
            <p:nvPr userDrawn="1"/>
          </p:nvSpPr>
          <p:spPr>
            <a:xfrm>
              <a:off x="-809228" y="33017"/>
              <a:ext cx="685800" cy="6858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17</a:t>
              </a:r>
            </a:p>
            <a:p>
              <a:pPr algn="ctr">
                <a:spcBef>
                  <a:spcPts val="400"/>
                </a:spcBef>
              </a:pPr>
              <a:r>
                <a:rPr lang="en-US" sz="800" dirty="0">
                  <a:solidFill>
                    <a:schemeClr val="bg1"/>
                  </a:solidFill>
                </a:rPr>
                <a:t>86</a:t>
              </a:r>
            </a:p>
            <a:p>
              <a:pPr algn="ctr">
                <a:spcBef>
                  <a:spcPts val="400"/>
                </a:spcBef>
              </a:pPr>
              <a:r>
                <a:rPr lang="en-US" sz="800" dirty="0">
                  <a:solidFill>
                    <a:schemeClr val="bg1"/>
                  </a:solidFill>
                </a:rPr>
                <a:t>182</a:t>
              </a:r>
            </a:p>
          </p:txBody>
        </p:sp>
        <p:sp>
          <p:nvSpPr>
            <p:cNvPr id="208" name="Oval 207"/>
            <p:cNvSpPr/>
            <p:nvPr userDrawn="1"/>
          </p:nvSpPr>
          <p:spPr>
            <a:xfrm>
              <a:off x="-809228" y="825571"/>
              <a:ext cx="685800" cy="68580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62</a:t>
              </a:r>
            </a:p>
            <a:p>
              <a:pPr algn="ctr">
                <a:spcBef>
                  <a:spcPts val="400"/>
                </a:spcBef>
              </a:pPr>
              <a:r>
                <a:rPr lang="en-US" sz="800" dirty="0">
                  <a:solidFill>
                    <a:schemeClr val="bg1"/>
                  </a:solidFill>
                </a:rPr>
                <a:t>128</a:t>
              </a:r>
            </a:p>
            <a:p>
              <a:pPr algn="ctr">
                <a:spcBef>
                  <a:spcPts val="400"/>
                </a:spcBef>
              </a:pPr>
              <a:r>
                <a:rPr lang="en-US" sz="800" dirty="0">
                  <a:solidFill>
                    <a:schemeClr val="bg1"/>
                  </a:solidFill>
                </a:rPr>
                <a:t>211</a:t>
              </a:r>
            </a:p>
          </p:txBody>
        </p:sp>
        <p:sp>
          <p:nvSpPr>
            <p:cNvPr id="219" name="Oval 218"/>
            <p:cNvSpPr/>
            <p:nvPr userDrawn="1"/>
          </p:nvSpPr>
          <p:spPr>
            <a:xfrm>
              <a:off x="-809228" y="1618125"/>
              <a:ext cx="685800" cy="6858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tx1"/>
                  </a:solidFill>
                </a:rPr>
                <a:t>240</a:t>
              </a:r>
            </a:p>
            <a:p>
              <a:pPr algn="ctr">
                <a:spcBef>
                  <a:spcPts val="400"/>
                </a:spcBef>
              </a:pPr>
              <a:r>
                <a:rPr lang="en-US" sz="800" dirty="0">
                  <a:solidFill>
                    <a:schemeClr val="tx1"/>
                  </a:solidFill>
                </a:rPr>
                <a:t>244</a:t>
              </a:r>
            </a:p>
            <a:p>
              <a:pPr algn="ctr">
                <a:spcBef>
                  <a:spcPts val="400"/>
                </a:spcBef>
              </a:pPr>
              <a:r>
                <a:rPr lang="en-US" sz="800" dirty="0">
                  <a:solidFill>
                    <a:schemeClr val="tx1"/>
                  </a:solidFill>
                </a:rPr>
                <a:t>248</a:t>
              </a:r>
            </a:p>
          </p:txBody>
        </p:sp>
        <p:sp>
          <p:nvSpPr>
            <p:cNvPr id="220" name="Oval 219"/>
            <p:cNvSpPr/>
            <p:nvPr userDrawn="1"/>
          </p:nvSpPr>
          <p:spPr>
            <a:xfrm>
              <a:off x="-809228" y="2410679"/>
              <a:ext cx="685800" cy="68580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tx1"/>
                  </a:solidFill>
                </a:rPr>
                <a:t>245</a:t>
              </a:r>
            </a:p>
            <a:p>
              <a:pPr algn="ctr">
                <a:spcBef>
                  <a:spcPts val="400"/>
                </a:spcBef>
              </a:pPr>
              <a:r>
                <a:rPr lang="en-US" sz="800" dirty="0">
                  <a:solidFill>
                    <a:schemeClr val="tx1"/>
                  </a:solidFill>
                </a:rPr>
                <a:t>168</a:t>
              </a:r>
            </a:p>
            <a:p>
              <a:pPr algn="ctr">
                <a:spcBef>
                  <a:spcPts val="400"/>
                </a:spcBef>
              </a:pPr>
              <a:r>
                <a:rPr lang="en-US" sz="800" dirty="0">
                  <a:solidFill>
                    <a:schemeClr val="tx1"/>
                  </a:solidFill>
                </a:rPr>
                <a:t>2</a:t>
              </a:r>
            </a:p>
          </p:txBody>
        </p:sp>
        <p:sp>
          <p:nvSpPr>
            <p:cNvPr id="226" name="Oval 225"/>
            <p:cNvSpPr/>
            <p:nvPr userDrawn="1"/>
          </p:nvSpPr>
          <p:spPr>
            <a:xfrm>
              <a:off x="-809228" y="3203233"/>
              <a:ext cx="685800" cy="6858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232</a:t>
              </a:r>
            </a:p>
            <a:p>
              <a:pPr algn="ctr">
                <a:spcBef>
                  <a:spcPts val="400"/>
                </a:spcBef>
              </a:pPr>
              <a:r>
                <a:rPr lang="en-US" sz="800" dirty="0">
                  <a:solidFill>
                    <a:schemeClr val="bg1"/>
                  </a:solidFill>
                </a:rPr>
                <a:t>83</a:t>
              </a:r>
            </a:p>
            <a:p>
              <a:pPr algn="ctr">
                <a:spcBef>
                  <a:spcPts val="400"/>
                </a:spcBef>
              </a:pPr>
              <a:r>
                <a:rPr lang="en-US" sz="800" dirty="0">
                  <a:solidFill>
                    <a:schemeClr val="bg1"/>
                  </a:solidFill>
                </a:rPr>
                <a:t>40</a:t>
              </a:r>
            </a:p>
          </p:txBody>
        </p:sp>
        <p:sp>
          <p:nvSpPr>
            <p:cNvPr id="232" name="Oval 231"/>
            <p:cNvSpPr/>
            <p:nvPr userDrawn="1"/>
          </p:nvSpPr>
          <p:spPr>
            <a:xfrm>
              <a:off x="-809228" y="3995786"/>
              <a:ext cx="685800" cy="685800"/>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229</a:t>
              </a:r>
            </a:p>
            <a:p>
              <a:pPr algn="ctr">
                <a:spcBef>
                  <a:spcPts val="400"/>
                </a:spcBef>
              </a:pPr>
              <a:r>
                <a:rPr lang="en-US" sz="800" dirty="0">
                  <a:solidFill>
                    <a:schemeClr val="bg1"/>
                  </a:solidFill>
                </a:rPr>
                <a:t>0</a:t>
              </a:r>
            </a:p>
            <a:p>
              <a:pPr algn="ctr">
                <a:spcBef>
                  <a:spcPts val="400"/>
                </a:spcBef>
              </a:pPr>
              <a:r>
                <a:rPr lang="en-US" sz="800" dirty="0">
                  <a:solidFill>
                    <a:schemeClr val="bg1"/>
                  </a:solidFill>
                </a:rPr>
                <a:t>20</a:t>
              </a:r>
            </a:p>
          </p:txBody>
        </p:sp>
      </p:grpSp>
      <p:pic>
        <p:nvPicPr>
          <p:cNvPr id="322" name="图片 10" descr="E:\艾迪康\企业资料\logo\logo资料\艾迪康新logo 双R标\PNG\艾迪康LOGO 矢量 (3).png艾迪康LOGO 矢量 (3)"/>
          <p:cNvPicPr>
            <a:picLocks noChangeAspect="1"/>
          </p:cNvPicPr>
          <p:nvPr userDrawn="1"/>
        </p:nvPicPr>
        <p:blipFill rotWithShape="1">
          <a:blip r:embed="rId5"/>
          <a:srcRect r="6443"/>
          <a:stretch/>
        </p:blipFill>
        <p:spPr>
          <a:xfrm>
            <a:off x="4863539" y="1746507"/>
            <a:ext cx="1666411" cy="800100"/>
          </a:xfrm>
          <a:prstGeom prst="rect">
            <a:avLst/>
          </a:prstGeom>
        </p:spPr>
      </p:pic>
    </p:spTree>
    <p:extLst>
      <p:ext uri="{BB962C8B-B14F-4D97-AF65-F5344CB8AC3E}">
        <p14:creationId xmlns:p14="http://schemas.microsoft.com/office/powerpoint/2010/main" val="3870908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PA - P - 1 Placeholder in Key Points Area">
    <p:spTree>
      <p:nvGrpSpPr>
        <p:cNvPr id="1" name=""/>
        <p:cNvGrpSpPr/>
        <p:nvPr/>
      </p:nvGrpSpPr>
      <p:grpSpPr>
        <a:xfrm>
          <a:off x="0" y="0"/>
          <a:ext cx="0" cy="0"/>
          <a:chOff x="0" y="0"/>
          <a:chExt cx="0" cy="0"/>
        </a:xfrm>
      </p:grpSpPr>
      <p:sp>
        <p:nvSpPr>
          <p:cNvPr id="13"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2" y="1093941"/>
            <a:ext cx="10149125"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16" name="Line - KPA"/>
          <p:cNvSpPr>
            <a:spLocks noChangeShapeType="1"/>
          </p:cNvSpPr>
          <p:nvPr userDrawn="1">
            <p:custDataLst>
              <p:tags r:id="rId2"/>
            </p:custDataLst>
          </p:nvPr>
        </p:nvSpPr>
        <p:spPr bwMode="auto">
          <a:xfrm>
            <a:off x="2931234" y="1475949"/>
            <a:ext cx="0" cy="4066391"/>
          </a:xfrm>
          <a:prstGeom prst="line">
            <a:avLst/>
          </a:prstGeom>
          <a:noFill/>
          <a:ln w="6350">
            <a:solidFill>
              <a:schemeClr val="bg2"/>
            </a:solidFill>
            <a:round/>
            <a:headEnd/>
            <a:tailEnd/>
          </a:ln>
        </p:spPr>
        <p:txBody>
          <a:bodyPr lIns="75294" tIns="37648" rIns="75294" bIns="37648"/>
          <a:lstStyle/>
          <a:p>
            <a:pPr eaLnBrk="0" fontAlgn="base" hangingPunct="0">
              <a:spcBef>
                <a:spcPct val="0"/>
              </a:spcBef>
              <a:spcAft>
                <a:spcPct val="0"/>
              </a:spcAft>
            </a:pPr>
            <a:endParaRPr lang="en-US" sz="2500" dirty="0">
              <a:solidFill>
                <a:srgbClr val="000000"/>
              </a:solidFill>
            </a:endParaRPr>
          </a:p>
        </p:txBody>
      </p:sp>
      <p:sp>
        <p:nvSpPr>
          <p:cNvPr id="5" name="KPA - Placeholder 1"/>
          <p:cNvSpPr>
            <a:spLocks noGrp="1"/>
          </p:cNvSpPr>
          <p:nvPr>
            <p:ph sz="quarter" idx="28" hasCustomPrompt="1"/>
          </p:nvPr>
        </p:nvSpPr>
        <p:spPr>
          <a:xfrm>
            <a:off x="621464" y="1483480"/>
            <a:ext cx="2071543" cy="4066391"/>
          </a:xfrm>
          <a:prstGeom prst="rect">
            <a:avLst/>
          </a:prstGeom>
        </p:spPr>
        <p:txBody>
          <a:bodyPr tIns="0">
            <a:normAutofit/>
          </a:bodyPr>
          <a:lstStyle>
            <a:lvl1pPr>
              <a:defRPr sz="1100"/>
            </a:lvl1pPr>
            <a:lvl2pPr>
              <a:spcAft>
                <a:spcPts val="329"/>
              </a:spcAft>
              <a:buClr>
                <a:schemeClr val="tx2"/>
              </a:buClr>
              <a:defRPr sz="1100" baseline="0"/>
            </a:lvl2pPr>
            <a:lvl3pPr>
              <a:spcAft>
                <a:spcPts val="329"/>
              </a:spcAft>
              <a:buClr>
                <a:schemeClr val="tx2"/>
              </a:buClr>
              <a:defRPr sz="1100"/>
            </a:lvl3pPr>
            <a:lvl4pPr>
              <a:spcAft>
                <a:spcPts val="329"/>
              </a:spcAft>
              <a:buClr>
                <a:schemeClr val="tx2"/>
              </a:buClr>
              <a:defRPr sz="1100"/>
            </a:lvl4pPr>
            <a:lvl5pPr>
              <a:spcAft>
                <a:spcPts val="329"/>
              </a:spcAft>
              <a:buClr>
                <a:schemeClr val="tx2"/>
              </a:buClr>
              <a:defRPr sz="906"/>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9" name="Slide - Footnote"/>
          <p:cNvSpPr>
            <a:spLocks noGrp="1"/>
          </p:cNvSpPr>
          <p:nvPr>
            <p:ph type="ftr" sz="quarter" idx="3"/>
          </p:nvPr>
        </p:nvSpPr>
        <p:spPr>
          <a:xfrm>
            <a:off x="3231608" y="5670063"/>
            <a:ext cx="7540418" cy="258532"/>
          </a:xfrm>
          <a:prstGeom prst="rect">
            <a:avLst/>
          </a:prstGeom>
          <a:noFill/>
        </p:spPr>
        <p:txBody>
          <a:bodyPr lIns="0" anchor="b" anchorCtr="0">
            <a:spAutoFit/>
          </a:bodyPr>
          <a:lstStyle>
            <a:lvl1pPr>
              <a:lnSpc>
                <a:spcPct val="90000"/>
              </a:lnSpc>
              <a:defRPr sz="600" b="0">
                <a:solidFill>
                  <a:schemeClr val="tx1"/>
                </a:solidFill>
              </a:defRPr>
            </a:lvl1pPr>
          </a:lstStyle>
          <a:p>
            <a:pPr marL="92819" indent="-92819">
              <a:buFont typeface="+mj-lt"/>
              <a:buAutoNum type="arabicPeriod"/>
            </a:pPr>
            <a:endParaRPr lang="en-US" dirty="0"/>
          </a:p>
        </p:txBody>
      </p:sp>
      <p:sp>
        <p:nvSpPr>
          <p:cNvPr id="11" name="Slide - Section Title"/>
          <p:cNvSpPr>
            <a:spLocks noGrp="1"/>
          </p:cNvSpPr>
          <p:nvPr>
            <p:ph sz="quarter" idx="34"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10" name="Slide - Page Number"/>
          <p:cNvSpPr>
            <a:spLocks noGrp="1"/>
          </p:cNvSpPr>
          <p:nvPr>
            <p:ph type="body" sz="quarter" idx="3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3499161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PA - P - 2 Placeholders in Key Points Area">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2" y="1093941"/>
            <a:ext cx="10149125"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35" name="Line - KPA"/>
          <p:cNvSpPr>
            <a:spLocks noChangeShapeType="1"/>
          </p:cNvSpPr>
          <p:nvPr userDrawn="1">
            <p:custDataLst>
              <p:tags r:id="rId2"/>
            </p:custDataLst>
          </p:nvPr>
        </p:nvSpPr>
        <p:spPr bwMode="auto">
          <a:xfrm>
            <a:off x="2931234" y="1475949"/>
            <a:ext cx="0" cy="4066391"/>
          </a:xfrm>
          <a:prstGeom prst="line">
            <a:avLst/>
          </a:prstGeom>
          <a:noFill/>
          <a:ln w="6350">
            <a:solidFill>
              <a:schemeClr val="bg2"/>
            </a:solidFill>
            <a:round/>
            <a:headEnd/>
            <a:tailEnd/>
          </a:ln>
        </p:spPr>
        <p:txBody>
          <a:bodyPr lIns="75294" tIns="37648" rIns="75294" bIns="37648"/>
          <a:lstStyle/>
          <a:p>
            <a:pPr eaLnBrk="0" fontAlgn="base" hangingPunct="0">
              <a:spcBef>
                <a:spcPct val="0"/>
              </a:spcBef>
              <a:spcAft>
                <a:spcPct val="0"/>
              </a:spcAft>
            </a:pPr>
            <a:endParaRPr lang="en-US" sz="2500" dirty="0">
              <a:solidFill>
                <a:srgbClr val="000000"/>
              </a:solidFill>
            </a:endParaRPr>
          </a:p>
        </p:txBody>
      </p:sp>
      <p:sp>
        <p:nvSpPr>
          <p:cNvPr id="14" name="KPA - Placeholder 1"/>
          <p:cNvSpPr>
            <a:spLocks noGrp="1"/>
          </p:cNvSpPr>
          <p:nvPr>
            <p:ph sz="quarter" idx="29" hasCustomPrompt="1"/>
          </p:nvPr>
        </p:nvSpPr>
        <p:spPr>
          <a:xfrm>
            <a:off x="621464" y="1483481"/>
            <a:ext cx="2071543" cy="1926097"/>
          </a:xfrm>
          <a:prstGeom prst="rect">
            <a:avLst/>
          </a:prstGeom>
        </p:spPr>
        <p:txBody>
          <a:bodyPr tIns="0">
            <a:normAutofit/>
          </a:bodyPr>
          <a:lstStyle>
            <a:lvl1pPr>
              <a:defRPr sz="1100"/>
            </a:lvl1pPr>
            <a:lvl2pPr>
              <a:spcAft>
                <a:spcPts val="329"/>
              </a:spcAft>
              <a:buClr>
                <a:schemeClr val="tx2"/>
              </a:buClr>
              <a:defRPr sz="1100"/>
            </a:lvl2pPr>
            <a:lvl3pPr>
              <a:spcAft>
                <a:spcPts val="329"/>
              </a:spcAft>
              <a:buClr>
                <a:schemeClr val="tx2"/>
              </a:buClr>
              <a:defRPr sz="1100"/>
            </a:lvl3pPr>
            <a:lvl4pPr>
              <a:spcAft>
                <a:spcPts val="329"/>
              </a:spcAft>
              <a:buClr>
                <a:schemeClr val="tx2"/>
              </a:buClr>
              <a:defRPr sz="1100"/>
            </a:lvl4pPr>
            <a:lvl5pPr>
              <a:spcAft>
                <a:spcPts val="329"/>
              </a:spcAft>
              <a:buClr>
                <a:schemeClr val="tx2"/>
              </a:buClr>
              <a:defRPr sz="906"/>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KPA - Placeholder 2 - Title"/>
          <p:cNvSpPr>
            <a:spLocks noGrp="1"/>
          </p:cNvSpPr>
          <p:nvPr>
            <p:ph type="body" sz="quarter" idx="13" hasCustomPrompt="1"/>
          </p:nvPr>
        </p:nvSpPr>
        <p:spPr>
          <a:xfrm>
            <a:off x="621464" y="3629213"/>
            <a:ext cx="2071543" cy="149543"/>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Key Points Area - Title 2</a:t>
            </a:r>
          </a:p>
        </p:txBody>
      </p:sp>
      <p:sp>
        <p:nvSpPr>
          <p:cNvPr id="20" name="KPA - Placeholder 2 - Sub-Title"/>
          <p:cNvSpPr>
            <a:spLocks noGrp="1"/>
          </p:cNvSpPr>
          <p:nvPr>
            <p:ph type="body" sz="quarter" idx="14" hasCustomPrompt="1"/>
          </p:nvPr>
        </p:nvSpPr>
        <p:spPr>
          <a:xfrm>
            <a:off x="621464" y="3787769"/>
            <a:ext cx="2071543"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Key Points Area - Sub-Title 2</a:t>
            </a:r>
          </a:p>
        </p:txBody>
      </p:sp>
      <p:sp>
        <p:nvSpPr>
          <p:cNvPr id="22" name="KPA - Placeholder 2 - Content"/>
          <p:cNvSpPr>
            <a:spLocks noGrp="1"/>
          </p:cNvSpPr>
          <p:nvPr>
            <p:ph sz="quarter" idx="15" hasCustomPrompt="1"/>
          </p:nvPr>
        </p:nvSpPr>
        <p:spPr>
          <a:xfrm>
            <a:off x="621464" y="3945906"/>
            <a:ext cx="2071543" cy="1506071"/>
          </a:xfrm>
          <a:prstGeom prst="rect">
            <a:avLst/>
          </a:prstGeom>
        </p:spPr>
        <p:txBody>
          <a:bodyPr vert="horz" lIns="0" tIns="45720" rIns="0" bIns="91440" rtlCol="0">
            <a:normAutofit/>
          </a:bodyPr>
          <a:lstStyle>
            <a:lvl1pPr>
              <a:defRPr lang="en-US" dirty="0" smtClean="0"/>
            </a:lvl1pPr>
            <a:lvl2pPr>
              <a:defRPr/>
            </a:lvl2pPr>
            <a:lvl3pPr>
              <a:defRPr lang="en-US" dirty="0" smtClean="0"/>
            </a:lvl3pPr>
            <a:lvl4pPr>
              <a:defRPr lang="en-US" dirty="0" smtClean="0"/>
            </a:lvl4pPr>
            <a:lvl5pPr>
              <a:defRPr lang="en-US" dirty="0"/>
            </a:lvl5pPr>
          </a:lstStyle>
          <a:p>
            <a:pPr lvl="0"/>
            <a:r>
              <a:rPr lang="en-US" dirty="0"/>
              <a:t>Key Points Area - Placeholder 2</a:t>
            </a:r>
          </a:p>
          <a:p>
            <a:pPr lvl="1"/>
            <a:r>
              <a:rPr lang="en-US" dirty="0"/>
              <a:t>Second level</a:t>
            </a:r>
          </a:p>
          <a:p>
            <a:pPr lvl="2"/>
            <a:r>
              <a:rPr lang="en-US" dirty="0"/>
              <a:t>Third level</a:t>
            </a:r>
          </a:p>
          <a:p>
            <a:pPr lvl="3"/>
            <a:r>
              <a:rPr lang="en-US" dirty="0"/>
              <a:t>Fourth level</a:t>
            </a:r>
          </a:p>
        </p:txBody>
      </p:sp>
      <p:sp>
        <p:nvSpPr>
          <p:cNvPr id="5" name="KPA - Placeholder 2 - Source"/>
          <p:cNvSpPr>
            <a:spLocks noGrp="1"/>
          </p:cNvSpPr>
          <p:nvPr>
            <p:ph type="body" sz="quarter" idx="35" hasCustomPrompt="1"/>
          </p:nvPr>
        </p:nvSpPr>
        <p:spPr>
          <a:xfrm>
            <a:off x="621464" y="5459507"/>
            <a:ext cx="2071543" cy="90364"/>
          </a:xfrm>
        </p:spPr>
        <p:txBody>
          <a:bodyPr tIns="18288" rIns="0" bIns="0">
            <a:noAutofit/>
          </a:bodyPr>
          <a:lstStyle>
            <a:lvl1pPr marL="0" indent="0">
              <a:buNone/>
              <a:defRPr sz="600" baseline="0">
                <a:solidFill>
                  <a:schemeClr val="tx1"/>
                </a:solidFill>
              </a:defRPr>
            </a:lvl1pPr>
          </a:lstStyle>
          <a:p>
            <a:pPr lvl="0"/>
            <a:r>
              <a:rPr lang="en-US" dirty="0"/>
              <a:t>Key Points Area - Source 2</a:t>
            </a:r>
          </a:p>
        </p:txBody>
      </p:sp>
      <p:sp>
        <p:nvSpPr>
          <p:cNvPr id="13" name="Slide - Footnote"/>
          <p:cNvSpPr>
            <a:spLocks noGrp="1"/>
          </p:cNvSpPr>
          <p:nvPr>
            <p:ph type="ftr" sz="quarter" idx="3"/>
          </p:nvPr>
        </p:nvSpPr>
        <p:spPr>
          <a:xfrm>
            <a:off x="3231608" y="5670063"/>
            <a:ext cx="7540418" cy="258532"/>
          </a:xfrm>
          <a:prstGeom prst="rect">
            <a:avLst/>
          </a:prstGeom>
          <a:noFill/>
        </p:spPr>
        <p:txBody>
          <a:bodyPr lIns="0" anchor="b" anchorCtr="0">
            <a:spAutoFit/>
          </a:bodyPr>
          <a:lstStyle>
            <a:lvl1pPr>
              <a:lnSpc>
                <a:spcPct val="90000"/>
              </a:lnSpc>
              <a:defRPr sz="600" b="0">
                <a:solidFill>
                  <a:schemeClr val="tx1"/>
                </a:solidFill>
              </a:defRPr>
            </a:lvl1pPr>
          </a:lstStyle>
          <a:p>
            <a:pPr marL="94126" indent="-94126">
              <a:buClr>
                <a:schemeClr val="tx1"/>
              </a:buClr>
              <a:buFont typeface="+mj-lt"/>
              <a:buAutoNum type="arabicPeriod"/>
            </a:pPr>
            <a:endParaRPr lang="en-US" dirty="0"/>
          </a:p>
        </p:txBody>
      </p:sp>
      <p:sp>
        <p:nvSpPr>
          <p:cNvPr id="16" name="Slide - Page Number"/>
          <p:cNvSpPr>
            <a:spLocks noGrp="1"/>
          </p:cNvSpPr>
          <p:nvPr>
            <p:ph type="body" sz="quarter" idx="36"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1341468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PA - P - 3 Placeholders in Key Points Area">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2" y="1093941"/>
            <a:ext cx="10149125" cy="263562"/>
          </a:xfrm>
          <a:prstGeom prst="rect">
            <a:avLst/>
          </a:prstGeom>
        </p:spPr>
        <p:txBody>
          <a:bodyPr vert="horz" lIns="0" tIns="0" rIns="45720" bIns="0" rtlCol="0">
            <a:noAutofit/>
          </a:bodyPr>
          <a:lstStyle>
            <a:lvl1pPr marL="0" indent="0">
              <a:spcAft>
                <a:spcPts val="0"/>
              </a:spcAft>
              <a:buNone/>
              <a:defRPr lang="en-US" sz="1400" b="1" baseline="0" dirty="0">
                <a:solidFill>
                  <a:schemeClr val="tx2"/>
                </a:solidFill>
              </a:defRPr>
            </a:lvl1pPr>
          </a:lstStyle>
          <a:p>
            <a:pPr lvl="0"/>
            <a:r>
              <a:rPr lang="en-US" dirty="0"/>
              <a:t>Slide Sub-Title</a:t>
            </a:r>
          </a:p>
        </p:txBody>
      </p:sp>
      <p:sp>
        <p:nvSpPr>
          <p:cNvPr id="35" name="Line - KPA"/>
          <p:cNvSpPr>
            <a:spLocks noChangeShapeType="1"/>
          </p:cNvSpPr>
          <p:nvPr userDrawn="1">
            <p:custDataLst>
              <p:tags r:id="rId2"/>
            </p:custDataLst>
          </p:nvPr>
        </p:nvSpPr>
        <p:spPr bwMode="auto">
          <a:xfrm>
            <a:off x="2931234" y="1475949"/>
            <a:ext cx="0" cy="4066391"/>
          </a:xfrm>
          <a:prstGeom prst="line">
            <a:avLst/>
          </a:prstGeom>
          <a:noFill/>
          <a:ln w="6350">
            <a:solidFill>
              <a:schemeClr val="bg2"/>
            </a:solidFill>
            <a:round/>
            <a:headEnd/>
            <a:tailEnd/>
          </a:ln>
        </p:spPr>
        <p:txBody>
          <a:bodyPr lIns="75294" tIns="37648" rIns="75294" bIns="37648"/>
          <a:lstStyle/>
          <a:p>
            <a:pPr eaLnBrk="0" fontAlgn="base" hangingPunct="0">
              <a:spcBef>
                <a:spcPct val="0"/>
              </a:spcBef>
              <a:spcAft>
                <a:spcPct val="0"/>
              </a:spcAft>
            </a:pPr>
            <a:endParaRPr lang="en-US" sz="2500" dirty="0">
              <a:solidFill>
                <a:srgbClr val="000000"/>
              </a:solidFill>
            </a:endParaRPr>
          </a:p>
        </p:txBody>
      </p:sp>
      <p:sp>
        <p:nvSpPr>
          <p:cNvPr id="22" name="KPA - Placeholder 1"/>
          <p:cNvSpPr>
            <a:spLocks noGrp="1"/>
          </p:cNvSpPr>
          <p:nvPr>
            <p:ph sz="quarter" idx="29" hasCustomPrompt="1"/>
          </p:nvPr>
        </p:nvSpPr>
        <p:spPr>
          <a:xfrm>
            <a:off x="621464" y="1483480"/>
            <a:ext cx="2071543" cy="1204856"/>
          </a:xfrm>
          <a:prstGeom prst="rect">
            <a:avLst/>
          </a:prstGeom>
        </p:spPr>
        <p:txBody>
          <a:bodyPr tIns="0">
            <a:normAutofit/>
          </a:bodyPr>
          <a:lstStyle>
            <a:lvl1pPr>
              <a:defRPr sz="1100"/>
            </a:lvl1pPr>
            <a:lvl2pPr>
              <a:spcAft>
                <a:spcPts val="329"/>
              </a:spcAft>
              <a:buClr>
                <a:schemeClr val="tx2"/>
              </a:buClr>
              <a:defRPr sz="1100" baseline="0">
                <a:solidFill>
                  <a:schemeClr val="tx1"/>
                </a:solidFill>
              </a:defRPr>
            </a:lvl2pPr>
            <a:lvl3pPr>
              <a:spcAft>
                <a:spcPts val="329"/>
              </a:spcAft>
              <a:buClr>
                <a:schemeClr val="tx2"/>
              </a:buClr>
              <a:defRPr sz="1100">
                <a:solidFill>
                  <a:schemeClr val="tx1"/>
                </a:solidFill>
              </a:defRPr>
            </a:lvl3pPr>
            <a:lvl4pPr>
              <a:spcAft>
                <a:spcPts val="329"/>
              </a:spcAft>
              <a:buClr>
                <a:schemeClr val="tx2"/>
              </a:buClr>
              <a:defRPr sz="1100">
                <a:solidFill>
                  <a:schemeClr val="tx1"/>
                </a:solidFill>
              </a:defRPr>
            </a:lvl4pPr>
            <a:lvl5pPr>
              <a:spcAft>
                <a:spcPts val="329"/>
              </a:spcAft>
              <a:buClr>
                <a:schemeClr val="tx2"/>
              </a:buClr>
              <a:defRPr sz="906">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38" name="KPA - Placeholder 2 - Title"/>
          <p:cNvSpPr>
            <a:spLocks noGrp="1"/>
          </p:cNvSpPr>
          <p:nvPr>
            <p:ph type="body" sz="quarter" idx="41" hasCustomPrompt="1"/>
          </p:nvPr>
        </p:nvSpPr>
        <p:spPr>
          <a:xfrm>
            <a:off x="621464" y="2914248"/>
            <a:ext cx="2071543"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Key Points Area - Title 2</a:t>
            </a:r>
          </a:p>
        </p:txBody>
      </p:sp>
      <p:sp>
        <p:nvSpPr>
          <p:cNvPr id="37" name="KPA - Placeholder 2 - Sub-Title"/>
          <p:cNvSpPr>
            <a:spLocks noGrp="1"/>
          </p:cNvSpPr>
          <p:nvPr>
            <p:ph type="body" sz="quarter" idx="40" hasCustomPrompt="1"/>
          </p:nvPr>
        </p:nvSpPr>
        <p:spPr>
          <a:xfrm>
            <a:off x="621464" y="3072385"/>
            <a:ext cx="2071543"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Key Points Area - Sub-Title 2</a:t>
            </a:r>
          </a:p>
        </p:txBody>
      </p:sp>
      <p:sp>
        <p:nvSpPr>
          <p:cNvPr id="36" name="KPA - Placeholder 2 - Content"/>
          <p:cNvSpPr>
            <a:spLocks noGrp="1"/>
          </p:cNvSpPr>
          <p:nvPr>
            <p:ph sz="quarter" idx="39" hasCustomPrompt="1"/>
          </p:nvPr>
        </p:nvSpPr>
        <p:spPr>
          <a:xfrm>
            <a:off x="621464" y="3230521"/>
            <a:ext cx="2071543" cy="813278"/>
          </a:xfrm>
          <a:prstGeom prst="rect">
            <a:avLst/>
          </a:prstGeom>
        </p:spPr>
        <p:txBody>
          <a:bodyPr vert="horz" lIns="0" tIns="45720" rIns="0" bIns="91440" rtlCol="0">
            <a:normAutofit/>
          </a:bodyPr>
          <a:lstStyle>
            <a:lvl1pPr>
              <a:defRPr lang="en-US" dirty="0" smtClean="0"/>
            </a:lvl1pPr>
            <a:lvl2pPr>
              <a:defRPr/>
            </a:lvl2pPr>
            <a:lvl3pPr>
              <a:defRPr lang="en-US" dirty="0" smtClean="0"/>
            </a:lvl3pPr>
            <a:lvl4pPr>
              <a:defRPr lang="en-US" dirty="0" smtClean="0"/>
            </a:lvl4pPr>
            <a:lvl5pPr>
              <a:defRPr lang="en-US" dirty="0"/>
            </a:lvl5pPr>
          </a:lstStyle>
          <a:p>
            <a:pPr lvl="0"/>
            <a:r>
              <a:rPr lang="en-US" dirty="0"/>
              <a:t>Key Points Area - Placeholder 2</a:t>
            </a:r>
          </a:p>
          <a:p>
            <a:pPr lvl="1"/>
            <a:r>
              <a:rPr lang="en-US" dirty="0"/>
              <a:t>Second level</a:t>
            </a:r>
          </a:p>
          <a:p>
            <a:pPr lvl="2"/>
            <a:r>
              <a:rPr lang="en-US" dirty="0"/>
              <a:t>Third level</a:t>
            </a:r>
          </a:p>
          <a:p>
            <a:pPr lvl="3"/>
            <a:r>
              <a:rPr lang="en-US" dirty="0"/>
              <a:t>Fourth level</a:t>
            </a:r>
          </a:p>
        </p:txBody>
      </p:sp>
      <p:sp>
        <p:nvSpPr>
          <p:cNvPr id="26" name="KPA - Placeholder 2 - Source"/>
          <p:cNvSpPr>
            <a:spLocks noGrp="1"/>
          </p:cNvSpPr>
          <p:nvPr>
            <p:ph type="body" sz="quarter" idx="47" hasCustomPrompt="1"/>
          </p:nvPr>
        </p:nvSpPr>
        <p:spPr>
          <a:xfrm>
            <a:off x="621464" y="4043800"/>
            <a:ext cx="2071543" cy="90364"/>
          </a:xfrm>
        </p:spPr>
        <p:txBody>
          <a:bodyPr tIns="18288" rIns="0" bIns="0">
            <a:noAutofit/>
          </a:bodyPr>
          <a:lstStyle>
            <a:lvl1pPr marL="0" indent="0">
              <a:buNone/>
              <a:defRPr sz="600" baseline="0"/>
            </a:lvl1pPr>
          </a:lstStyle>
          <a:p>
            <a:pPr lvl="0"/>
            <a:r>
              <a:rPr lang="en-US" dirty="0"/>
              <a:t>Key Points Area - Source 2</a:t>
            </a:r>
          </a:p>
        </p:txBody>
      </p:sp>
      <p:sp>
        <p:nvSpPr>
          <p:cNvPr id="42" name="KPA - Placeholder 3 - Title"/>
          <p:cNvSpPr>
            <a:spLocks noGrp="1"/>
          </p:cNvSpPr>
          <p:nvPr>
            <p:ph type="body" sz="quarter" idx="45" hasCustomPrompt="1"/>
          </p:nvPr>
        </p:nvSpPr>
        <p:spPr>
          <a:xfrm>
            <a:off x="621464" y="4329954"/>
            <a:ext cx="2071543"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Key Points Area - Title 3</a:t>
            </a:r>
          </a:p>
        </p:txBody>
      </p:sp>
      <p:sp>
        <p:nvSpPr>
          <p:cNvPr id="41" name="KPA - Placeholder 3 - Sub-Title"/>
          <p:cNvSpPr>
            <a:spLocks noGrp="1"/>
          </p:cNvSpPr>
          <p:nvPr>
            <p:ph type="body" sz="quarter" idx="44" hasCustomPrompt="1"/>
          </p:nvPr>
        </p:nvSpPr>
        <p:spPr>
          <a:xfrm>
            <a:off x="621464" y="4488091"/>
            <a:ext cx="2071543"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Key Points Area - Sub-Title 3</a:t>
            </a:r>
          </a:p>
        </p:txBody>
      </p:sp>
      <p:sp>
        <p:nvSpPr>
          <p:cNvPr id="40" name="KPA - Placeholder 3 - Content"/>
          <p:cNvSpPr>
            <a:spLocks noGrp="1"/>
          </p:cNvSpPr>
          <p:nvPr>
            <p:ph sz="quarter" idx="43" hasCustomPrompt="1"/>
          </p:nvPr>
        </p:nvSpPr>
        <p:spPr>
          <a:xfrm>
            <a:off x="627578" y="4646228"/>
            <a:ext cx="2071543" cy="813278"/>
          </a:xfrm>
          <a:prstGeom prst="rect">
            <a:avLst/>
          </a:prstGeom>
        </p:spPr>
        <p:txBody>
          <a:bodyPr vert="horz" lIns="0" tIns="45720" rIns="0" bIns="91440" rtlCol="0">
            <a:normAutofit/>
          </a:bodyPr>
          <a:lstStyle>
            <a:lvl1pPr>
              <a:defRPr lang="en-US" dirty="0" smtClean="0"/>
            </a:lvl1pPr>
            <a:lvl2pPr>
              <a:defRPr/>
            </a:lvl2pPr>
            <a:lvl3pPr>
              <a:defRPr lang="en-US" dirty="0" smtClean="0"/>
            </a:lvl3pPr>
            <a:lvl4pPr>
              <a:defRPr lang="en-US" dirty="0" smtClean="0"/>
            </a:lvl4pPr>
            <a:lvl5pPr>
              <a:defRPr lang="en-US" dirty="0"/>
            </a:lvl5pPr>
          </a:lstStyle>
          <a:p>
            <a:pPr lvl="0"/>
            <a:r>
              <a:rPr lang="en-US" dirty="0"/>
              <a:t>Key Points Area - Placeholder 3</a:t>
            </a:r>
          </a:p>
          <a:p>
            <a:pPr lvl="1"/>
            <a:r>
              <a:rPr lang="en-US" dirty="0"/>
              <a:t>Second level</a:t>
            </a:r>
          </a:p>
          <a:p>
            <a:pPr lvl="2"/>
            <a:r>
              <a:rPr lang="en-US" dirty="0"/>
              <a:t>Third level</a:t>
            </a:r>
          </a:p>
          <a:p>
            <a:pPr lvl="3"/>
            <a:r>
              <a:rPr lang="en-US" dirty="0"/>
              <a:t>Fourth level</a:t>
            </a:r>
          </a:p>
        </p:txBody>
      </p:sp>
      <p:sp>
        <p:nvSpPr>
          <p:cNvPr id="24" name="KPA - Placeholder 3 - Source"/>
          <p:cNvSpPr>
            <a:spLocks noGrp="1"/>
          </p:cNvSpPr>
          <p:nvPr>
            <p:ph type="body" sz="quarter" idx="35" hasCustomPrompt="1"/>
          </p:nvPr>
        </p:nvSpPr>
        <p:spPr>
          <a:xfrm>
            <a:off x="621464" y="5459507"/>
            <a:ext cx="2071543" cy="90364"/>
          </a:xfrm>
        </p:spPr>
        <p:txBody>
          <a:bodyPr tIns="18288" rIns="0" bIns="0">
            <a:noAutofit/>
          </a:bodyPr>
          <a:lstStyle>
            <a:lvl1pPr marL="0" indent="0">
              <a:buNone/>
              <a:defRPr sz="600" baseline="0">
                <a:solidFill>
                  <a:schemeClr val="tx1"/>
                </a:solidFill>
              </a:defRPr>
            </a:lvl1pPr>
          </a:lstStyle>
          <a:p>
            <a:pPr lvl="0"/>
            <a:r>
              <a:rPr lang="en-US" dirty="0"/>
              <a:t>Key Points Area - Source 3</a:t>
            </a:r>
          </a:p>
        </p:txBody>
      </p:sp>
      <p:sp>
        <p:nvSpPr>
          <p:cNvPr id="18" name="Slide - Footnote"/>
          <p:cNvSpPr>
            <a:spLocks noGrp="1"/>
          </p:cNvSpPr>
          <p:nvPr>
            <p:ph type="ftr" sz="quarter" idx="3"/>
          </p:nvPr>
        </p:nvSpPr>
        <p:spPr>
          <a:xfrm>
            <a:off x="3231608" y="5670063"/>
            <a:ext cx="7540418" cy="258532"/>
          </a:xfrm>
          <a:prstGeom prst="rect">
            <a:avLst/>
          </a:prstGeom>
          <a:noFill/>
        </p:spPr>
        <p:txBody>
          <a:bodyPr lIns="0" anchor="b" anchorCtr="0">
            <a:spAutoFit/>
          </a:bodyPr>
          <a:lstStyle>
            <a:lvl1pPr>
              <a:lnSpc>
                <a:spcPct val="90000"/>
              </a:lnSpc>
              <a:defRPr sz="600" b="0">
                <a:solidFill>
                  <a:schemeClr val="tx1"/>
                </a:solidFill>
              </a:defRPr>
            </a:lvl1pPr>
          </a:lstStyle>
          <a:p>
            <a:pPr marL="94126" indent="-94126">
              <a:buFont typeface="+mj-lt"/>
              <a:buAutoNum type="arabicPeriod"/>
            </a:pPr>
            <a:endParaRPr lang="en-US" dirty="0"/>
          </a:p>
        </p:txBody>
      </p:sp>
      <p:sp>
        <p:nvSpPr>
          <p:cNvPr id="20" name="Slide - Page Number"/>
          <p:cNvSpPr>
            <a:spLocks noGrp="1"/>
          </p:cNvSpPr>
          <p:nvPr>
            <p:ph type="body" sz="quarter" idx="48"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761378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PA - P - 1 Placeholder">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2" y="1093941"/>
            <a:ext cx="10149125" cy="263562"/>
          </a:xfrm>
          <a:prstGeom prst="rect">
            <a:avLst/>
          </a:prstGeom>
        </p:spPr>
        <p:txBody>
          <a:bodyPr vert="horz" lIns="0" tIns="0" rIns="45720" bIns="0" rtlCol="0">
            <a:noAutofit/>
          </a:bodyPr>
          <a:lstStyle>
            <a:lvl1pPr marL="0" indent="0">
              <a:spcAft>
                <a:spcPts val="0"/>
              </a:spcAft>
              <a:buNone/>
              <a:defRPr lang="en-US" sz="1400" b="1" baseline="0" dirty="0">
                <a:solidFill>
                  <a:schemeClr val="tx2"/>
                </a:solidFill>
              </a:defRPr>
            </a:lvl1pPr>
          </a:lstStyle>
          <a:p>
            <a:pPr lvl="0"/>
            <a:r>
              <a:rPr lang="en-US" dirty="0"/>
              <a:t>Slide Sub-Title</a:t>
            </a:r>
          </a:p>
        </p:txBody>
      </p:sp>
      <p:sp>
        <p:nvSpPr>
          <p:cNvPr id="16" name="Line - KPA"/>
          <p:cNvSpPr>
            <a:spLocks noChangeShapeType="1"/>
          </p:cNvSpPr>
          <p:nvPr userDrawn="1">
            <p:custDataLst>
              <p:tags r:id="rId2"/>
            </p:custDataLst>
          </p:nvPr>
        </p:nvSpPr>
        <p:spPr bwMode="auto">
          <a:xfrm>
            <a:off x="2931234" y="1475949"/>
            <a:ext cx="0" cy="4066391"/>
          </a:xfrm>
          <a:prstGeom prst="line">
            <a:avLst/>
          </a:prstGeom>
          <a:noFill/>
          <a:ln w="6350">
            <a:solidFill>
              <a:schemeClr val="bg2"/>
            </a:solidFill>
            <a:round/>
            <a:headEnd/>
            <a:tailEnd/>
          </a:ln>
        </p:spPr>
        <p:txBody>
          <a:bodyPr lIns="75294" tIns="37648" rIns="75294" bIns="37648"/>
          <a:lstStyle/>
          <a:p>
            <a:pPr eaLnBrk="0" fontAlgn="base" hangingPunct="0">
              <a:spcBef>
                <a:spcPct val="0"/>
              </a:spcBef>
              <a:spcAft>
                <a:spcPct val="0"/>
              </a:spcAft>
            </a:pPr>
            <a:endParaRPr lang="en-US" sz="2500" dirty="0">
              <a:solidFill>
                <a:srgbClr val="000000"/>
              </a:solidFill>
            </a:endParaRPr>
          </a:p>
        </p:txBody>
      </p:sp>
      <p:sp>
        <p:nvSpPr>
          <p:cNvPr id="21" name="KPA - Placeholder 1"/>
          <p:cNvSpPr>
            <a:spLocks noGrp="1"/>
          </p:cNvSpPr>
          <p:nvPr>
            <p:ph sz="quarter" idx="28" hasCustomPrompt="1"/>
          </p:nvPr>
        </p:nvSpPr>
        <p:spPr>
          <a:xfrm>
            <a:off x="621464" y="1483480"/>
            <a:ext cx="2071543" cy="4066391"/>
          </a:xfrm>
          <a:prstGeom prst="rect">
            <a:avLst/>
          </a:prstGeom>
        </p:spPr>
        <p:txBody>
          <a:bodyPr tIns="0">
            <a:normAutofit/>
          </a:bodyPr>
          <a:lstStyle>
            <a:lvl1pPr>
              <a:defRPr sz="1100"/>
            </a:lvl1pPr>
            <a:lvl2pPr>
              <a:buClr>
                <a:schemeClr val="tx2"/>
              </a:buClr>
              <a:defRPr sz="1100"/>
            </a:lvl2pPr>
            <a:lvl3pPr>
              <a:buClr>
                <a:schemeClr val="tx2"/>
              </a:buClr>
              <a:defRPr sz="1100"/>
            </a:lvl3pPr>
            <a:lvl4pPr>
              <a:buClr>
                <a:schemeClr val="tx2"/>
              </a:buClr>
              <a:defRPr sz="1100"/>
            </a:lvl4pPr>
            <a:lvl5pPr>
              <a:buClr>
                <a:schemeClr val="tx2"/>
              </a:buClr>
              <a:defRPr sz="906"/>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231609" y="1483481"/>
            <a:ext cx="7536317"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231609" y="1641618"/>
            <a:ext cx="7536317" cy="150607"/>
          </a:xfrm>
          <a:prstGeom prst="rect">
            <a:avLst/>
          </a:prstGeom>
        </p:spPr>
        <p:txBody>
          <a:bodyPr lIns="0" tIns="0" bIns="0">
            <a:noAutofit/>
          </a:bodyPr>
          <a:lstStyle>
            <a:lvl1pPr marL="0" indent="0">
              <a:buNone/>
              <a:tabLst>
                <a:tab pos="9036101" algn="r"/>
              </a:tabLst>
              <a:defRPr sz="800" baseline="0"/>
            </a:lvl1pPr>
          </a:lstStyle>
          <a:p>
            <a:pPr lvl="0"/>
            <a:r>
              <a:rPr lang="en-US" dirty="0"/>
              <a:t>Sub-Title 1</a:t>
            </a:r>
          </a:p>
        </p:txBody>
      </p:sp>
      <p:sp>
        <p:nvSpPr>
          <p:cNvPr id="22" name="Placeholder 1 - Content"/>
          <p:cNvSpPr>
            <a:spLocks noGrp="1"/>
          </p:cNvSpPr>
          <p:nvPr>
            <p:ph sz="quarter" idx="15" hasCustomPrompt="1"/>
          </p:nvPr>
        </p:nvSpPr>
        <p:spPr>
          <a:xfrm>
            <a:off x="3231609" y="1799755"/>
            <a:ext cx="7536317" cy="3652417"/>
          </a:xfrm>
          <a:prstGeom prst="rect">
            <a:avLst/>
          </a:prstGeom>
        </p:spPr>
        <p:txBody>
          <a:bodyPr vert="horz" lIns="0" tIns="45720" rIns="0" bIns="91440" rtlCol="0">
            <a:normAutofit/>
          </a:bodyPr>
          <a:lstStyle>
            <a:lvl1pPr>
              <a:defRPr lang="en-US" dirty="0" smtClean="0"/>
            </a:lvl1pPr>
            <a:lvl2pPr>
              <a:defRPr/>
            </a:lvl2pPr>
            <a:lvl3pPr>
              <a:defRPr lang="en-US" dirty="0" smtClean="0"/>
            </a:lvl3pPr>
            <a:lvl4pPr>
              <a:defRPr lang="en-US" dirty="0" smtClean="0"/>
            </a:lvl4pPr>
            <a:lvl5pPr>
              <a:defRPr lang="en-US" dirty="0"/>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14" name="Placeholder 1 - Source"/>
          <p:cNvSpPr>
            <a:spLocks noGrp="1"/>
          </p:cNvSpPr>
          <p:nvPr>
            <p:ph type="body" sz="quarter" idx="35" hasCustomPrompt="1"/>
          </p:nvPr>
        </p:nvSpPr>
        <p:spPr>
          <a:xfrm>
            <a:off x="3231608" y="5459507"/>
            <a:ext cx="7540418" cy="90364"/>
          </a:xfrm>
        </p:spPr>
        <p:txBody>
          <a:bodyPr tIns="18288" rIns="0" bIns="0">
            <a:noAutofit/>
          </a:bodyPr>
          <a:lstStyle>
            <a:lvl1pPr marL="0" indent="0">
              <a:buNone/>
              <a:defRPr sz="600" baseline="0">
                <a:solidFill>
                  <a:schemeClr val="tx1"/>
                </a:solidFill>
              </a:defRPr>
            </a:lvl1pPr>
          </a:lstStyle>
          <a:p>
            <a:pPr lvl="0"/>
            <a:r>
              <a:rPr lang="en-US" dirty="0"/>
              <a:t>Source 1</a:t>
            </a:r>
          </a:p>
        </p:txBody>
      </p:sp>
      <p:sp>
        <p:nvSpPr>
          <p:cNvPr id="28" name="Slide - Footnote"/>
          <p:cNvSpPr>
            <a:spLocks noGrp="1"/>
          </p:cNvSpPr>
          <p:nvPr>
            <p:ph type="ftr" sz="quarter" idx="3"/>
          </p:nvPr>
        </p:nvSpPr>
        <p:spPr>
          <a:xfrm>
            <a:off x="3231608" y="5670063"/>
            <a:ext cx="7540418" cy="258532"/>
          </a:xfrm>
          <a:prstGeom prst="rect">
            <a:avLst/>
          </a:prstGeom>
          <a:noFill/>
        </p:spPr>
        <p:txBody>
          <a:bodyPr lIns="0" anchor="b" anchorCtr="0">
            <a:spAutoFit/>
          </a:bodyPr>
          <a:lstStyle>
            <a:lvl1pPr>
              <a:lnSpc>
                <a:spcPct val="90000"/>
              </a:lnSpc>
              <a:defRPr sz="600" b="0">
                <a:solidFill>
                  <a:schemeClr val="tx1"/>
                </a:solidFill>
              </a:defRPr>
            </a:lvl1pPr>
          </a:lstStyle>
          <a:p>
            <a:pPr marL="94126" indent="-94126">
              <a:buClr>
                <a:srgbClr val="0D0D0D"/>
              </a:buClr>
              <a:buFont typeface="+mj-lt"/>
              <a:buAutoNum type="arabicPeriod"/>
            </a:pPr>
            <a:endParaRPr lang="en-US" dirty="0"/>
          </a:p>
        </p:txBody>
      </p:sp>
      <p:sp>
        <p:nvSpPr>
          <p:cNvPr id="15" name="Slide - Page Number"/>
          <p:cNvSpPr>
            <a:spLocks noGrp="1"/>
          </p:cNvSpPr>
          <p:nvPr>
            <p:ph type="body" sz="quarter" idx="36"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2941813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PA - P - 2 Placeholders (2 Columns)">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2" y="1093941"/>
            <a:ext cx="10149125"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16" name="Line - KPA"/>
          <p:cNvSpPr>
            <a:spLocks noChangeShapeType="1"/>
          </p:cNvSpPr>
          <p:nvPr userDrawn="1">
            <p:custDataLst>
              <p:tags r:id="rId2"/>
            </p:custDataLst>
          </p:nvPr>
        </p:nvSpPr>
        <p:spPr bwMode="auto">
          <a:xfrm>
            <a:off x="2931234" y="1475949"/>
            <a:ext cx="0" cy="4066391"/>
          </a:xfrm>
          <a:prstGeom prst="line">
            <a:avLst/>
          </a:prstGeom>
          <a:noFill/>
          <a:ln w="6350">
            <a:solidFill>
              <a:schemeClr val="bg2"/>
            </a:solidFill>
            <a:round/>
            <a:headEnd/>
            <a:tailEnd/>
          </a:ln>
        </p:spPr>
        <p:txBody>
          <a:bodyPr lIns="75294" tIns="37648" rIns="75294" bIns="37648"/>
          <a:lstStyle/>
          <a:p>
            <a:pPr eaLnBrk="0" fontAlgn="base" hangingPunct="0">
              <a:spcBef>
                <a:spcPct val="0"/>
              </a:spcBef>
              <a:spcAft>
                <a:spcPct val="0"/>
              </a:spcAft>
            </a:pPr>
            <a:endParaRPr lang="en-US" sz="2500" dirty="0">
              <a:solidFill>
                <a:srgbClr val="000000"/>
              </a:solidFill>
            </a:endParaRPr>
          </a:p>
        </p:txBody>
      </p:sp>
      <p:sp>
        <p:nvSpPr>
          <p:cNvPr id="33" name="KPA - Placeholder 1"/>
          <p:cNvSpPr>
            <a:spLocks noGrp="1"/>
          </p:cNvSpPr>
          <p:nvPr>
            <p:ph sz="quarter" idx="32" hasCustomPrompt="1"/>
          </p:nvPr>
        </p:nvSpPr>
        <p:spPr>
          <a:xfrm>
            <a:off x="621464" y="1483480"/>
            <a:ext cx="2071543" cy="4066391"/>
          </a:xfrm>
          <a:prstGeom prst="rect">
            <a:avLst/>
          </a:prstGeom>
        </p:spPr>
        <p:txBody>
          <a:bodyPr tIns="0">
            <a:normAutofit/>
          </a:bodyPr>
          <a:lstStyle>
            <a:lvl1pPr>
              <a:defRPr sz="1100"/>
            </a:lvl1pPr>
            <a:lvl2pPr>
              <a:buClr>
                <a:schemeClr val="tx2"/>
              </a:buClr>
              <a:defRPr sz="1100">
                <a:solidFill>
                  <a:schemeClr val="tx1"/>
                </a:solidFill>
              </a:defRPr>
            </a:lvl2pPr>
            <a:lvl3pPr>
              <a:buClr>
                <a:schemeClr val="tx2"/>
              </a:buClr>
              <a:defRPr sz="1100">
                <a:solidFill>
                  <a:schemeClr val="tx1"/>
                </a:solidFill>
              </a:defRPr>
            </a:lvl3pPr>
            <a:lvl4pPr>
              <a:buClr>
                <a:schemeClr val="tx2"/>
              </a:buClr>
              <a:defRPr sz="1100">
                <a:solidFill>
                  <a:schemeClr val="tx1"/>
                </a:solidFill>
              </a:defRPr>
            </a:lvl4pPr>
            <a:lvl5pPr>
              <a:buClr>
                <a:schemeClr val="tx2"/>
              </a:buClr>
              <a:defRPr sz="906">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231609" y="1483481"/>
            <a:ext cx="3625201" cy="150607"/>
          </a:xfrm>
          <a:prstGeom prst="rect">
            <a:avLst/>
          </a:prstGeom>
        </p:spPr>
        <p:txBody>
          <a:bodyPr lIns="0" t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231609" y="1641618"/>
            <a:ext cx="3625201"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231609" y="1799754"/>
            <a:ext cx="3625201" cy="3652221"/>
          </a:xfrm>
          <a:prstGeom prst="rect">
            <a:avLst/>
          </a:prstGeom>
        </p:spPr>
        <p:txBody>
          <a:bodyPr lIns="0"/>
          <a:lstStyle>
            <a:lvl1pPr>
              <a:defRPr/>
            </a:lvl1pPr>
            <a:lvl2pPr>
              <a:spcAft>
                <a:spcPts val="329"/>
              </a:spcAft>
              <a:buClr>
                <a:schemeClr val="tx2"/>
              </a:buClr>
              <a:defRPr/>
            </a:lvl2pPr>
            <a:lvl3pPr>
              <a:spcAft>
                <a:spcPts val="329"/>
              </a:spcAft>
              <a:buClr>
                <a:schemeClr val="tx2"/>
              </a:buClr>
              <a:defRPr/>
            </a:lvl3pPr>
            <a:lvl4pPr>
              <a:spcAft>
                <a:spcPts val="329"/>
              </a:spcAft>
              <a:buClr>
                <a:schemeClr val="tx2"/>
              </a:buClr>
              <a:defRPr/>
            </a:lvl4pPr>
            <a:lvl5pPr>
              <a:spcAft>
                <a:spcPts val="329"/>
              </a:spcAft>
              <a:buClr>
                <a:schemeClr val="tx2"/>
              </a:buClr>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35" hasCustomPrompt="1"/>
          </p:nvPr>
        </p:nvSpPr>
        <p:spPr>
          <a:xfrm>
            <a:off x="3231609" y="5459507"/>
            <a:ext cx="3625201" cy="90364"/>
          </a:xfrm>
        </p:spPr>
        <p:txBody>
          <a:bodyPr tIns="18288" rIns="0" bIns="0">
            <a:noAutofit/>
          </a:bodyPr>
          <a:lstStyle>
            <a:lvl1pPr marL="0" indent="0">
              <a:buNone/>
              <a:defRPr sz="600" baseline="0">
                <a:solidFill>
                  <a:schemeClr val="tx1"/>
                </a:solidFill>
              </a:defRPr>
            </a:lvl1pPr>
          </a:lstStyle>
          <a:p>
            <a:pPr lvl="0"/>
            <a:r>
              <a:rPr lang="en-US" dirty="0"/>
              <a:t>Source 1</a:t>
            </a:r>
          </a:p>
        </p:txBody>
      </p:sp>
      <p:sp>
        <p:nvSpPr>
          <p:cNvPr id="23" name="Placeholder 2 - Title"/>
          <p:cNvSpPr>
            <a:spLocks noGrp="1"/>
          </p:cNvSpPr>
          <p:nvPr>
            <p:ph type="body" sz="quarter" idx="26" hasCustomPrompt="1"/>
          </p:nvPr>
        </p:nvSpPr>
        <p:spPr>
          <a:xfrm>
            <a:off x="7146107" y="1483481"/>
            <a:ext cx="3625201"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7146107" y="1641618"/>
            <a:ext cx="3625201"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7146826" y="1799754"/>
            <a:ext cx="3625201" cy="3652221"/>
          </a:xfrm>
          <a:prstGeom prst="rect">
            <a:avLst/>
          </a:prstGeom>
        </p:spPr>
        <p:txBody>
          <a:bodyPr lIns="0"/>
          <a:lstStyle>
            <a:lvl1pPr>
              <a:defRPr/>
            </a:lvl1pPr>
            <a:lvl2pPr>
              <a:spcAft>
                <a:spcPts val="329"/>
              </a:spcAft>
              <a:buClr>
                <a:schemeClr val="tx2"/>
              </a:buClr>
              <a:defRPr/>
            </a:lvl2pPr>
            <a:lvl3pPr>
              <a:spcAft>
                <a:spcPts val="329"/>
              </a:spcAft>
              <a:buClr>
                <a:schemeClr val="tx2"/>
              </a:buClr>
              <a:defRPr/>
            </a:lvl3pPr>
            <a:lvl4pPr>
              <a:spcAft>
                <a:spcPts val="329"/>
              </a:spcAft>
              <a:buClr>
                <a:schemeClr val="tx2"/>
              </a:buClr>
              <a:defRPr/>
            </a:lvl4pPr>
            <a:lvl5pPr>
              <a:spcAft>
                <a:spcPts val="329"/>
              </a:spcAft>
              <a:buClr>
                <a:schemeClr val="tx2"/>
              </a:buClr>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28" name="Placeholder 2 - Source"/>
          <p:cNvSpPr>
            <a:spLocks noGrp="1"/>
          </p:cNvSpPr>
          <p:nvPr>
            <p:ph type="body" sz="quarter" idx="36" hasCustomPrompt="1"/>
          </p:nvPr>
        </p:nvSpPr>
        <p:spPr>
          <a:xfrm>
            <a:off x="7146826" y="5459507"/>
            <a:ext cx="3625201" cy="90364"/>
          </a:xfrm>
        </p:spPr>
        <p:txBody>
          <a:bodyPr tIns="18288" rIns="0" bIns="0">
            <a:noAutofit/>
          </a:bodyPr>
          <a:lstStyle>
            <a:lvl1pPr marL="0" indent="0">
              <a:buNone/>
              <a:defRPr sz="600" baseline="0">
                <a:solidFill>
                  <a:schemeClr val="tx1"/>
                </a:solidFill>
              </a:defRPr>
            </a:lvl1pPr>
          </a:lstStyle>
          <a:p>
            <a:pPr lvl="0"/>
            <a:r>
              <a:rPr lang="en-US" dirty="0"/>
              <a:t>Source 2</a:t>
            </a:r>
          </a:p>
        </p:txBody>
      </p:sp>
      <p:sp>
        <p:nvSpPr>
          <p:cNvPr id="29" name="Slide - Footnote"/>
          <p:cNvSpPr>
            <a:spLocks noGrp="1"/>
          </p:cNvSpPr>
          <p:nvPr>
            <p:ph type="ftr" sz="quarter" idx="3"/>
          </p:nvPr>
        </p:nvSpPr>
        <p:spPr>
          <a:xfrm>
            <a:off x="3231608" y="5670063"/>
            <a:ext cx="7540418" cy="258532"/>
          </a:xfrm>
          <a:prstGeom prst="rect">
            <a:avLst/>
          </a:prstGeom>
          <a:noFill/>
        </p:spPr>
        <p:txBody>
          <a:bodyPr wrap="square" lIns="0" anchor="b" anchorCtr="0">
            <a:spAutoFit/>
          </a:bodyPr>
          <a:lstStyle>
            <a:lvl1pPr>
              <a:lnSpc>
                <a:spcPct val="90000"/>
              </a:lnSpc>
              <a:defRPr sz="600" b="0">
                <a:solidFill>
                  <a:schemeClr val="tx1"/>
                </a:solidFill>
              </a:defRPr>
            </a:lvl1pPr>
          </a:lstStyle>
          <a:p>
            <a:pPr marL="94126" indent="-94126">
              <a:buFont typeface="+mj-lt"/>
              <a:buAutoNum type="arabicPeriod"/>
            </a:pPr>
            <a:endParaRPr lang="en-US" dirty="0"/>
          </a:p>
        </p:txBody>
      </p:sp>
      <p:sp>
        <p:nvSpPr>
          <p:cNvPr id="21" name="Slide - Page Number"/>
          <p:cNvSpPr>
            <a:spLocks noGrp="1"/>
          </p:cNvSpPr>
          <p:nvPr>
            <p:ph type="body" sz="quarter" idx="37"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1928926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PA - P - 2 Placeholders (2 Rows)">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2" y="1093941"/>
            <a:ext cx="10149125"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35" name="Line - KPA"/>
          <p:cNvSpPr>
            <a:spLocks noChangeShapeType="1"/>
          </p:cNvSpPr>
          <p:nvPr userDrawn="1">
            <p:custDataLst>
              <p:tags r:id="rId2"/>
            </p:custDataLst>
          </p:nvPr>
        </p:nvSpPr>
        <p:spPr bwMode="auto">
          <a:xfrm>
            <a:off x="2931234" y="1475949"/>
            <a:ext cx="0" cy="4066391"/>
          </a:xfrm>
          <a:prstGeom prst="line">
            <a:avLst/>
          </a:prstGeom>
          <a:noFill/>
          <a:ln w="6350">
            <a:solidFill>
              <a:schemeClr val="bg2"/>
            </a:solidFill>
            <a:round/>
            <a:headEnd/>
            <a:tailEnd/>
          </a:ln>
        </p:spPr>
        <p:txBody>
          <a:bodyPr lIns="75294" tIns="37648" rIns="75294" bIns="37648"/>
          <a:lstStyle/>
          <a:p>
            <a:pPr eaLnBrk="0" fontAlgn="base" hangingPunct="0">
              <a:spcBef>
                <a:spcPct val="0"/>
              </a:spcBef>
              <a:spcAft>
                <a:spcPct val="0"/>
              </a:spcAft>
            </a:pPr>
            <a:endParaRPr lang="en-US" sz="2500" dirty="0">
              <a:solidFill>
                <a:srgbClr val="000000"/>
              </a:solidFill>
            </a:endParaRPr>
          </a:p>
        </p:txBody>
      </p:sp>
      <p:sp>
        <p:nvSpPr>
          <p:cNvPr id="31" name="KPA - Placeholder 1"/>
          <p:cNvSpPr>
            <a:spLocks noGrp="1"/>
          </p:cNvSpPr>
          <p:nvPr>
            <p:ph sz="quarter" idx="28" hasCustomPrompt="1"/>
          </p:nvPr>
        </p:nvSpPr>
        <p:spPr>
          <a:xfrm>
            <a:off x="621464" y="1483480"/>
            <a:ext cx="2071543" cy="4066391"/>
          </a:xfrm>
          <a:prstGeom prst="rect">
            <a:avLst/>
          </a:prstGeom>
        </p:spPr>
        <p:txBody>
          <a:bodyPr tIns="0">
            <a:normAutofit/>
          </a:bodyPr>
          <a:lstStyle>
            <a:lvl1pPr>
              <a:defRPr sz="1100"/>
            </a:lvl1pPr>
            <a:lvl2pPr>
              <a:buClr>
                <a:schemeClr val="tx2"/>
              </a:buClr>
              <a:defRPr sz="1100">
                <a:solidFill>
                  <a:schemeClr val="tx1"/>
                </a:solidFill>
              </a:defRPr>
            </a:lvl2pPr>
            <a:lvl3pPr>
              <a:buClr>
                <a:schemeClr val="tx2"/>
              </a:buClr>
              <a:defRPr sz="1100">
                <a:solidFill>
                  <a:schemeClr val="tx1"/>
                </a:solidFill>
              </a:defRPr>
            </a:lvl3pPr>
            <a:lvl4pPr>
              <a:buClr>
                <a:schemeClr val="tx2"/>
              </a:buClr>
              <a:defRPr sz="1100">
                <a:solidFill>
                  <a:schemeClr val="tx1"/>
                </a:solidFill>
              </a:defRPr>
            </a:lvl4pPr>
            <a:lvl5pPr>
              <a:buClr>
                <a:schemeClr val="tx2"/>
              </a:buClr>
              <a:defRPr sz="906">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231608" y="1483481"/>
            <a:ext cx="7540418"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231608" y="1641618"/>
            <a:ext cx="754041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231608" y="1799755"/>
            <a:ext cx="7540418" cy="1506071"/>
          </a:xfrm>
          <a:prstGeom prst="rect">
            <a:avLst/>
          </a:prstGeom>
        </p:spPr>
        <p:txBody>
          <a:bodyPr lIns="0"/>
          <a:lstStyle>
            <a:lvl1pPr>
              <a:defRPr/>
            </a:lvl1pPr>
            <a:lvl2pPr>
              <a:spcAft>
                <a:spcPts val="329"/>
              </a:spcAft>
              <a:buClr>
                <a:schemeClr val="tx2"/>
              </a:buClr>
              <a:defRPr/>
            </a:lvl2pPr>
            <a:lvl3pPr>
              <a:spcAft>
                <a:spcPts val="329"/>
              </a:spcAft>
              <a:buClr>
                <a:schemeClr val="tx2"/>
              </a:buClr>
              <a:defRPr/>
            </a:lvl3pPr>
            <a:lvl4pPr>
              <a:spcAft>
                <a:spcPts val="329"/>
              </a:spcAft>
              <a:buClr>
                <a:schemeClr val="tx2"/>
              </a:buClr>
              <a:defRPr/>
            </a:lvl4pPr>
            <a:lvl5pPr>
              <a:spcAft>
                <a:spcPts val="329"/>
              </a:spcAft>
              <a:buClr>
                <a:schemeClr val="tx2"/>
              </a:buClr>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7" name="Placeholder 1 - Source"/>
          <p:cNvSpPr>
            <a:spLocks noGrp="1"/>
          </p:cNvSpPr>
          <p:nvPr>
            <p:ph type="body" sz="quarter" idx="36" hasCustomPrompt="1"/>
          </p:nvPr>
        </p:nvSpPr>
        <p:spPr>
          <a:xfrm>
            <a:off x="3231608" y="3313355"/>
            <a:ext cx="7540418" cy="90364"/>
          </a:xfrm>
        </p:spPr>
        <p:txBody>
          <a:bodyPr tIns="18288" rIns="0" bIns="0">
            <a:noAutofit/>
          </a:bodyPr>
          <a:lstStyle>
            <a:lvl1pPr marL="0" indent="0">
              <a:buNone/>
              <a:defRPr sz="600" baseline="0">
                <a:solidFill>
                  <a:schemeClr val="tx1"/>
                </a:solidFill>
              </a:defRPr>
            </a:lvl1pPr>
          </a:lstStyle>
          <a:p>
            <a:pPr lvl="0"/>
            <a:r>
              <a:rPr lang="en-US" dirty="0"/>
              <a:t>Source 1</a:t>
            </a:r>
          </a:p>
        </p:txBody>
      </p:sp>
      <p:sp>
        <p:nvSpPr>
          <p:cNvPr id="16" name="Placeholder 2 - Title"/>
          <p:cNvSpPr>
            <a:spLocks noGrp="1"/>
          </p:cNvSpPr>
          <p:nvPr>
            <p:ph type="body" sz="quarter" idx="30" hasCustomPrompt="1"/>
          </p:nvPr>
        </p:nvSpPr>
        <p:spPr>
          <a:xfrm>
            <a:off x="3231608" y="3629213"/>
            <a:ext cx="7540418"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2</a:t>
            </a:r>
          </a:p>
        </p:txBody>
      </p:sp>
      <p:sp>
        <p:nvSpPr>
          <p:cNvPr id="19" name="Placeholder 2 - Sub-Title"/>
          <p:cNvSpPr>
            <a:spLocks noGrp="1"/>
          </p:cNvSpPr>
          <p:nvPr>
            <p:ph type="body" sz="quarter" idx="31" hasCustomPrompt="1"/>
          </p:nvPr>
        </p:nvSpPr>
        <p:spPr>
          <a:xfrm>
            <a:off x="3231608" y="3787769"/>
            <a:ext cx="754041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1" name="Placeholder 2 - Content"/>
          <p:cNvSpPr>
            <a:spLocks noGrp="1"/>
          </p:cNvSpPr>
          <p:nvPr>
            <p:ph sz="quarter" idx="32" hasCustomPrompt="1"/>
          </p:nvPr>
        </p:nvSpPr>
        <p:spPr>
          <a:xfrm>
            <a:off x="3231608" y="3945906"/>
            <a:ext cx="7540418" cy="1506071"/>
          </a:xfrm>
          <a:prstGeom prst="rect">
            <a:avLst/>
          </a:prstGeom>
        </p:spPr>
        <p:txBody>
          <a:bodyPr lIns="0"/>
          <a:lstStyle>
            <a:lvl1pPr>
              <a:defRPr baseline="0"/>
            </a:lvl1pPr>
            <a:lvl2pPr>
              <a:spcAft>
                <a:spcPts val="329"/>
              </a:spcAft>
              <a:buClr>
                <a:schemeClr val="tx2"/>
              </a:buClr>
              <a:defRPr/>
            </a:lvl2pPr>
            <a:lvl3pPr>
              <a:spcAft>
                <a:spcPts val="329"/>
              </a:spcAft>
              <a:buClr>
                <a:schemeClr val="tx2"/>
              </a:buClr>
              <a:defRPr/>
            </a:lvl3pPr>
            <a:lvl4pPr>
              <a:spcAft>
                <a:spcPts val="329"/>
              </a:spcAft>
              <a:buClr>
                <a:schemeClr val="tx2"/>
              </a:buClr>
              <a:defRPr/>
            </a:lvl4pPr>
            <a:lvl5pPr>
              <a:spcAft>
                <a:spcPts val="329"/>
              </a:spcAft>
              <a:buClr>
                <a:schemeClr val="tx2"/>
              </a:buClr>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26" name="Placeholder 2 - Source"/>
          <p:cNvSpPr>
            <a:spLocks noGrp="1"/>
          </p:cNvSpPr>
          <p:nvPr>
            <p:ph type="body" sz="quarter" idx="35" hasCustomPrompt="1"/>
          </p:nvPr>
        </p:nvSpPr>
        <p:spPr>
          <a:xfrm>
            <a:off x="3231608" y="5459507"/>
            <a:ext cx="7540418" cy="90364"/>
          </a:xfrm>
        </p:spPr>
        <p:txBody>
          <a:bodyPr tIns="18288" rIns="0" bIns="0">
            <a:noAutofit/>
          </a:bodyPr>
          <a:lstStyle>
            <a:lvl1pPr marL="0" indent="0">
              <a:buNone/>
              <a:defRPr sz="600" baseline="0">
                <a:solidFill>
                  <a:schemeClr val="tx1"/>
                </a:solidFill>
              </a:defRPr>
            </a:lvl1pPr>
          </a:lstStyle>
          <a:p>
            <a:pPr lvl="0"/>
            <a:r>
              <a:rPr lang="en-US" dirty="0"/>
              <a:t>Source 2</a:t>
            </a:r>
          </a:p>
        </p:txBody>
      </p:sp>
      <p:sp>
        <p:nvSpPr>
          <p:cNvPr id="29" name="Slide - Footnote"/>
          <p:cNvSpPr>
            <a:spLocks noGrp="1"/>
          </p:cNvSpPr>
          <p:nvPr>
            <p:ph type="ftr" sz="quarter" idx="3"/>
          </p:nvPr>
        </p:nvSpPr>
        <p:spPr>
          <a:xfrm>
            <a:off x="3231608" y="5670063"/>
            <a:ext cx="7540418" cy="258532"/>
          </a:xfrm>
          <a:prstGeom prst="rect">
            <a:avLst/>
          </a:prstGeom>
          <a:noFill/>
        </p:spPr>
        <p:txBody>
          <a:bodyPr wrap="square" lIns="0" anchor="b" anchorCtr="0">
            <a:spAutoFit/>
          </a:bodyPr>
          <a:lstStyle>
            <a:lvl1pPr>
              <a:lnSpc>
                <a:spcPct val="90000"/>
              </a:lnSpc>
              <a:defRPr sz="600" b="0">
                <a:solidFill>
                  <a:schemeClr val="tx1"/>
                </a:solidFill>
              </a:defRPr>
            </a:lvl1pPr>
          </a:lstStyle>
          <a:p>
            <a:pPr marL="94126" indent="-94126">
              <a:buFont typeface="+mj-lt"/>
              <a:buAutoNum type="arabicPeriod"/>
            </a:pPr>
            <a:endParaRPr lang="en-US" dirty="0"/>
          </a:p>
        </p:txBody>
      </p:sp>
      <p:sp>
        <p:nvSpPr>
          <p:cNvPr id="25" name="Slide - Section Title"/>
          <p:cNvSpPr>
            <a:spLocks noGrp="1"/>
          </p:cNvSpPr>
          <p:nvPr>
            <p:ph sz="quarter" idx="34"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23" name="Slide - Page Number"/>
          <p:cNvSpPr>
            <a:spLocks noGrp="1"/>
          </p:cNvSpPr>
          <p:nvPr>
            <p:ph type="body" sz="quarter" idx="37"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3012570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PA - P - 2 Placeholders (Uneven 2 Columns #1)">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16" name="Line - KPA"/>
          <p:cNvSpPr>
            <a:spLocks noChangeShapeType="1"/>
          </p:cNvSpPr>
          <p:nvPr userDrawn="1">
            <p:custDataLst>
              <p:tags r:id="rId2"/>
            </p:custDataLst>
          </p:nvPr>
        </p:nvSpPr>
        <p:spPr bwMode="auto">
          <a:xfrm>
            <a:off x="2931234" y="1475949"/>
            <a:ext cx="0" cy="4066391"/>
          </a:xfrm>
          <a:prstGeom prst="line">
            <a:avLst/>
          </a:prstGeom>
          <a:noFill/>
          <a:ln w="6350">
            <a:solidFill>
              <a:schemeClr val="bg2"/>
            </a:solidFill>
            <a:round/>
            <a:headEnd/>
            <a:tailEnd/>
          </a:ln>
        </p:spPr>
        <p:txBody>
          <a:bodyPr lIns="75294" tIns="37648" rIns="75294" bIns="37648"/>
          <a:lstStyle/>
          <a:p>
            <a:pPr eaLnBrk="0" fontAlgn="base" hangingPunct="0">
              <a:spcBef>
                <a:spcPct val="0"/>
              </a:spcBef>
              <a:spcAft>
                <a:spcPct val="0"/>
              </a:spcAft>
            </a:pPr>
            <a:endParaRPr lang="en-US" sz="2500" dirty="0">
              <a:solidFill>
                <a:srgbClr val="000000"/>
              </a:solidFill>
            </a:endParaRPr>
          </a:p>
        </p:txBody>
      </p:sp>
      <p:sp>
        <p:nvSpPr>
          <p:cNvPr id="32" name="KPA - Placeholder 1"/>
          <p:cNvSpPr>
            <a:spLocks noGrp="1"/>
          </p:cNvSpPr>
          <p:nvPr>
            <p:ph sz="quarter" idx="28" hasCustomPrompt="1"/>
          </p:nvPr>
        </p:nvSpPr>
        <p:spPr>
          <a:xfrm>
            <a:off x="621464" y="1483480"/>
            <a:ext cx="2071543" cy="4066391"/>
          </a:xfrm>
          <a:prstGeom prst="rect">
            <a:avLst/>
          </a:prstGeom>
        </p:spPr>
        <p:txBody>
          <a:bodyPr tIns="0">
            <a:normAutofit/>
          </a:bodyPr>
          <a:lstStyle>
            <a:lvl1pPr>
              <a:defRPr sz="1100"/>
            </a:lvl1pPr>
            <a:lvl2pPr>
              <a:spcAft>
                <a:spcPts val="329"/>
              </a:spcAft>
              <a:buClr>
                <a:schemeClr val="tx2"/>
              </a:buClr>
              <a:defRPr sz="1100">
                <a:solidFill>
                  <a:schemeClr val="tx1"/>
                </a:solidFill>
              </a:defRPr>
            </a:lvl2pPr>
            <a:lvl3pPr>
              <a:spcAft>
                <a:spcPts val="329"/>
              </a:spcAft>
              <a:buClr>
                <a:schemeClr val="tx2"/>
              </a:buClr>
              <a:defRPr sz="1100">
                <a:solidFill>
                  <a:schemeClr val="tx1"/>
                </a:solidFill>
              </a:defRPr>
            </a:lvl3pPr>
            <a:lvl4pPr>
              <a:spcAft>
                <a:spcPts val="329"/>
              </a:spcAft>
              <a:buClr>
                <a:schemeClr val="tx2"/>
              </a:buClr>
              <a:defRPr sz="1100">
                <a:solidFill>
                  <a:schemeClr val="tx1"/>
                </a:solidFill>
              </a:defRPr>
            </a:lvl4pPr>
            <a:lvl5pPr>
              <a:spcAft>
                <a:spcPts val="329"/>
              </a:spcAft>
              <a:buClr>
                <a:schemeClr val="tx2"/>
              </a:buClr>
              <a:defRPr sz="906">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231609" y="1483481"/>
            <a:ext cx="4930489"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231609" y="1641618"/>
            <a:ext cx="4930489"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231609" y="1799754"/>
            <a:ext cx="4930489" cy="3652221"/>
          </a:xfrm>
          <a:prstGeom prst="rect">
            <a:avLst/>
          </a:prstGeom>
        </p:spPr>
        <p:txBody>
          <a:bodyPr lIns="0"/>
          <a:lstStyle>
            <a:lvl1pPr>
              <a:defRPr/>
            </a:lvl1pPr>
            <a:lvl2pPr>
              <a:spcAft>
                <a:spcPts val="329"/>
              </a:spcAft>
              <a:buClr>
                <a:schemeClr val="tx2"/>
              </a:buClr>
              <a:defRPr>
                <a:solidFill>
                  <a:schemeClr val="tx1"/>
                </a:solidFill>
              </a:defRPr>
            </a:lvl2pPr>
            <a:lvl3pPr>
              <a:spcAft>
                <a:spcPts val="329"/>
              </a:spcAft>
              <a:buClr>
                <a:schemeClr val="tx2"/>
              </a:buClr>
              <a:defRPr>
                <a:solidFill>
                  <a:schemeClr val="tx1"/>
                </a:solidFill>
              </a:defRPr>
            </a:lvl3pPr>
            <a:lvl4pPr>
              <a:spcAft>
                <a:spcPts val="329"/>
              </a:spcAft>
              <a:buClr>
                <a:schemeClr val="tx2"/>
              </a:buClr>
              <a:defRPr>
                <a:solidFill>
                  <a:schemeClr val="tx1"/>
                </a:solidFill>
              </a:defRPr>
            </a:lvl4pPr>
            <a:lvl5pPr>
              <a:spcAft>
                <a:spcPts val="329"/>
              </a:spcAft>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4" name="Placeholder 1 - Source"/>
          <p:cNvSpPr>
            <a:spLocks noGrp="1"/>
          </p:cNvSpPr>
          <p:nvPr>
            <p:ph type="body" sz="quarter" idx="35" hasCustomPrompt="1"/>
          </p:nvPr>
        </p:nvSpPr>
        <p:spPr>
          <a:xfrm>
            <a:off x="3231610" y="5459507"/>
            <a:ext cx="4930273" cy="90364"/>
          </a:xfrm>
        </p:spPr>
        <p:txBody>
          <a:bodyPr tIns="18288" rIns="0" bIns="0">
            <a:noAutofit/>
          </a:bodyPr>
          <a:lstStyle>
            <a:lvl1pPr marL="0" indent="0">
              <a:buNone/>
              <a:defRPr sz="600" baseline="0">
                <a:solidFill>
                  <a:schemeClr val="tx1"/>
                </a:solidFill>
              </a:defRPr>
            </a:lvl1pPr>
          </a:lstStyle>
          <a:p>
            <a:pPr lvl="0"/>
            <a:r>
              <a:rPr lang="en-US" dirty="0"/>
              <a:t>Source 1</a:t>
            </a:r>
          </a:p>
        </p:txBody>
      </p:sp>
      <p:sp>
        <p:nvSpPr>
          <p:cNvPr id="28" name="Placeholder 2 - Title"/>
          <p:cNvSpPr>
            <a:spLocks noGrp="1"/>
          </p:cNvSpPr>
          <p:nvPr>
            <p:ph type="body" sz="quarter" idx="33" hasCustomPrompt="1"/>
          </p:nvPr>
        </p:nvSpPr>
        <p:spPr>
          <a:xfrm>
            <a:off x="8451180" y="1483481"/>
            <a:ext cx="2320128"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2</a:t>
            </a:r>
          </a:p>
        </p:txBody>
      </p:sp>
      <p:sp>
        <p:nvSpPr>
          <p:cNvPr id="27" name="Placeholder 2 - Sub-Title"/>
          <p:cNvSpPr>
            <a:spLocks noGrp="1"/>
          </p:cNvSpPr>
          <p:nvPr>
            <p:ph type="body" sz="quarter" idx="32" hasCustomPrompt="1"/>
          </p:nvPr>
        </p:nvSpPr>
        <p:spPr>
          <a:xfrm>
            <a:off x="8451180" y="1641618"/>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1" name="Placeholder 2 - Content"/>
          <p:cNvSpPr>
            <a:spLocks noGrp="1"/>
          </p:cNvSpPr>
          <p:nvPr>
            <p:ph sz="quarter" idx="31" hasCustomPrompt="1"/>
          </p:nvPr>
        </p:nvSpPr>
        <p:spPr>
          <a:xfrm>
            <a:off x="8451180" y="1799754"/>
            <a:ext cx="2320128" cy="3652221"/>
          </a:xfrm>
          <a:prstGeom prst="rect">
            <a:avLst/>
          </a:prstGeom>
        </p:spPr>
        <p:txBody>
          <a:bodyPr lIns="0"/>
          <a:lstStyle>
            <a:lvl1pPr>
              <a:defRPr/>
            </a:lvl1pPr>
            <a:lvl2pPr>
              <a:spcAft>
                <a:spcPts val="329"/>
              </a:spcAft>
              <a:buClr>
                <a:schemeClr val="tx2"/>
              </a:buClr>
              <a:defRPr>
                <a:solidFill>
                  <a:schemeClr val="tx1"/>
                </a:solidFill>
              </a:defRPr>
            </a:lvl2pPr>
            <a:lvl3pPr>
              <a:spcAft>
                <a:spcPts val="329"/>
              </a:spcAft>
              <a:buClr>
                <a:schemeClr val="tx2"/>
              </a:buClr>
              <a:defRPr>
                <a:solidFill>
                  <a:schemeClr val="tx1"/>
                </a:solidFill>
              </a:defRPr>
            </a:lvl3pPr>
            <a:lvl4pPr>
              <a:spcAft>
                <a:spcPts val="329"/>
              </a:spcAft>
              <a:buClr>
                <a:schemeClr val="tx2"/>
              </a:buClr>
              <a:defRPr>
                <a:solidFill>
                  <a:schemeClr val="tx1"/>
                </a:solidFill>
              </a:defRPr>
            </a:lvl4pPr>
            <a:lvl5pPr>
              <a:spcAft>
                <a:spcPts val="329"/>
              </a:spcAft>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26" name="Placeholder 2 - Source"/>
          <p:cNvSpPr>
            <a:spLocks noGrp="1"/>
          </p:cNvSpPr>
          <p:nvPr>
            <p:ph type="body" sz="quarter" idx="36" hasCustomPrompt="1"/>
          </p:nvPr>
        </p:nvSpPr>
        <p:spPr>
          <a:xfrm>
            <a:off x="8451899" y="5459507"/>
            <a:ext cx="2320128" cy="90364"/>
          </a:xfrm>
        </p:spPr>
        <p:txBody>
          <a:bodyPr tIns="18288" rIns="0" bIns="0">
            <a:noAutofit/>
          </a:bodyPr>
          <a:lstStyle>
            <a:lvl1pPr marL="0" indent="0">
              <a:buNone/>
              <a:defRPr sz="600" baseline="0">
                <a:solidFill>
                  <a:schemeClr val="tx1"/>
                </a:solidFill>
              </a:defRPr>
            </a:lvl1pPr>
          </a:lstStyle>
          <a:p>
            <a:pPr lvl="0"/>
            <a:r>
              <a:rPr lang="en-US" dirty="0"/>
              <a:t>Source 2</a:t>
            </a:r>
          </a:p>
        </p:txBody>
      </p:sp>
      <p:sp>
        <p:nvSpPr>
          <p:cNvPr id="29" name="Slide - Footnote"/>
          <p:cNvSpPr>
            <a:spLocks noGrp="1"/>
          </p:cNvSpPr>
          <p:nvPr>
            <p:ph type="ftr" sz="quarter" idx="3"/>
          </p:nvPr>
        </p:nvSpPr>
        <p:spPr>
          <a:xfrm>
            <a:off x="3231608" y="5670063"/>
            <a:ext cx="7540418" cy="258532"/>
          </a:xfrm>
          <a:prstGeom prst="rect">
            <a:avLst/>
          </a:prstGeom>
          <a:noFill/>
        </p:spPr>
        <p:txBody>
          <a:bodyPr wrap="square" lIns="0" anchor="b" anchorCtr="0">
            <a:spAutoFit/>
          </a:bodyPr>
          <a:lstStyle>
            <a:lvl1pPr>
              <a:lnSpc>
                <a:spcPct val="90000"/>
              </a:lnSpc>
              <a:defRPr sz="600" b="0">
                <a:solidFill>
                  <a:schemeClr val="tx1"/>
                </a:solidFill>
              </a:defRPr>
            </a:lvl1pPr>
          </a:lstStyle>
          <a:p>
            <a:pPr marL="94126" indent="-94126">
              <a:buFont typeface="+mj-lt"/>
              <a:buAutoNum type="arabicPeriod"/>
            </a:pPr>
            <a:endParaRPr lang="en-US" dirty="0"/>
          </a:p>
        </p:txBody>
      </p:sp>
      <p:sp>
        <p:nvSpPr>
          <p:cNvPr id="25" name="Slide - Section Title"/>
          <p:cNvSpPr>
            <a:spLocks noGrp="1"/>
          </p:cNvSpPr>
          <p:nvPr>
            <p:ph sz="quarter" idx="34"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23" name="Slide - Page Number"/>
          <p:cNvSpPr>
            <a:spLocks noGrp="1"/>
          </p:cNvSpPr>
          <p:nvPr>
            <p:ph type="body" sz="quarter" idx="37"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785548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PA - P - 2 Placeholders (Uneven 2 Columns #2)">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26"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16" name="Line - KPA"/>
          <p:cNvSpPr>
            <a:spLocks noChangeShapeType="1"/>
          </p:cNvSpPr>
          <p:nvPr userDrawn="1">
            <p:custDataLst>
              <p:tags r:id="rId2"/>
            </p:custDataLst>
          </p:nvPr>
        </p:nvSpPr>
        <p:spPr bwMode="auto">
          <a:xfrm>
            <a:off x="2931234" y="1475949"/>
            <a:ext cx="0" cy="4066391"/>
          </a:xfrm>
          <a:prstGeom prst="line">
            <a:avLst/>
          </a:prstGeom>
          <a:noFill/>
          <a:ln w="6350">
            <a:solidFill>
              <a:schemeClr val="bg2"/>
            </a:solidFill>
            <a:round/>
            <a:headEnd/>
            <a:tailEnd/>
          </a:ln>
        </p:spPr>
        <p:txBody>
          <a:bodyPr lIns="75294" tIns="37648" rIns="75294" bIns="37648"/>
          <a:lstStyle/>
          <a:p>
            <a:pPr eaLnBrk="0" fontAlgn="base" hangingPunct="0">
              <a:spcBef>
                <a:spcPct val="0"/>
              </a:spcBef>
              <a:spcAft>
                <a:spcPct val="0"/>
              </a:spcAft>
            </a:pPr>
            <a:endParaRPr lang="en-US" sz="2500" dirty="0">
              <a:solidFill>
                <a:srgbClr val="000000"/>
              </a:solidFill>
            </a:endParaRPr>
          </a:p>
        </p:txBody>
      </p:sp>
      <p:sp>
        <p:nvSpPr>
          <p:cNvPr id="32" name="KPA - Placeholder 1"/>
          <p:cNvSpPr>
            <a:spLocks noGrp="1"/>
          </p:cNvSpPr>
          <p:nvPr>
            <p:ph sz="quarter" idx="36" hasCustomPrompt="1"/>
          </p:nvPr>
        </p:nvSpPr>
        <p:spPr>
          <a:xfrm>
            <a:off x="621464" y="1483480"/>
            <a:ext cx="2071543" cy="4066391"/>
          </a:xfrm>
          <a:prstGeom prst="rect">
            <a:avLst/>
          </a:prstGeom>
        </p:spPr>
        <p:txBody>
          <a:bodyPr tIns="0">
            <a:normAutofit/>
          </a:bodyPr>
          <a:lstStyle>
            <a:lvl1pPr>
              <a:defRPr sz="1100"/>
            </a:lvl1pPr>
            <a:lvl2pPr>
              <a:buClr>
                <a:schemeClr val="tx2"/>
              </a:buClr>
              <a:defRPr sz="1100">
                <a:solidFill>
                  <a:schemeClr val="tx1"/>
                </a:solidFill>
              </a:defRPr>
            </a:lvl2pPr>
            <a:lvl3pPr>
              <a:buClr>
                <a:schemeClr val="tx2"/>
              </a:buClr>
              <a:defRPr sz="1100">
                <a:solidFill>
                  <a:schemeClr val="tx1"/>
                </a:solidFill>
              </a:defRPr>
            </a:lvl3pPr>
            <a:lvl4pPr>
              <a:buClr>
                <a:schemeClr val="tx2"/>
              </a:buClr>
              <a:defRPr sz="1100">
                <a:solidFill>
                  <a:schemeClr val="tx1"/>
                </a:solidFill>
              </a:defRPr>
            </a:lvl4pPr>
            <a:lvl5pPr>
              <a:buClr>
                <a:schemeClr val="tx2"/>
              </a:buClr>
              <a:defRPr sz="906">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231609" y="1483481"/>
            <a:ext cx="2320128"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231609" y="1641618"/>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231609" y="1799754"/>
            <a:ext cx="2320128" cy="3652221"/>
          </a:xfrm>
          <a:prstGeom prst="rect">
            <a:avLst/>
          </a:prstGeom>
        </p:spPr>
        <p:txBody>
          <a:bodyPr lIns="0"/>
          <a:lstStyle>
            <a:lvl1pP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19" name="Placeholder 1 - Source"/>
          <p:cNvSpPr>
            <a:spLocks noGrp="1"/>
          </p:cNvSpPr>
          <p:nvPr>
            <p:ph type="body" sz="quarter" idx="35" hasCustomPrompt="1"/>
          </p:nvPr>
        </p:nvSpPr>
        <p:spPr>
          <a:xfrm>
            <a:off x="3231609" y="5459507"/>
            <a:ext cx="2320128" cy="90364"/>
          </a:xfrm>
        </p:spPr>
        <p:txBody>
          <a:bodyPr tIns="18288" rIns="0" bIns="0">
            <a:noAutofit/>
          </a:bodyPr>
          <a:lstStyle>
            <a:lvl1pPr marL="0" indent="0">
              <a:buNone/>
              <a:defRPr sz="600" baseline="0">
                <a:solidFill>
                  <a:schemeClr val="tx1"/>
                </a:solidFill>
              </a:defRPr>
            </a:lvl1pPr>
          </a:lstStyle>
          <a:p>
            <a:pPr lvl="0"/>
            <a:r>
              <a:rPr lang="en-US" dirty="0"/>
              <a:t>Source 1</a:t>
            </a:r>
          </a:p>
        </p:txBody>
      </p:sp>
      <p:sp>
        <p:nvSpPr>
          <p:cNvPr id="23" name="Placeholder 2 - Title"/>
          <p:cNvSpPr>
            <a:spLocks noGrp="1"/>
          </p:cNvSpPr>
          <p:nvPr>
            <p:ph type="body" sz="quarter" idx="26" hasCustomPrompt="1"/>
          </p:nvPr>
        </p:nvSpPr>
        <p:spPr>
          <a:xfrm>
            <a:off x="5843768" y="1483481"/>
            <a:ext cx="4927540"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5843768" y="1641618"/>
            <a:ext cx="4927540"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5841755" y="1799754"/>
            <a:ext cx="4927540" cy="3652221"/>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17" name="Placeholder 2 - Source"/>
          <p:cNvSpPr>
            <a:spLocks noGrp="1"/>
          </p:cNvSpPr>
          <p:nvPr>
            <p:ph type="body" sz="quarter" idx="37" hasCustomPrompt="1"/>
          </p:nvPr>
        </p:nvSpPr>
        <p:spPr>
          <a:xfrm>
            <a:off x="5841754" y="5459507"/>
            <a:ext cx="4930273" cy="90364"/>
          </a:xfrm>
        </p:spPr>
        <p:txBody>
          <a:bodyPr tIns="18288" rIns="0" bIns="0">
            <a:noAutofit/>
          </a:bodyPr>
          <a:lstStyle>
            <a:lvl1pPr marL="0" indent="0">
              <a:buNone/>
              <a:defRPr sz="600" baseline="0">
                <a:solidFill>
                  <a:schemeClr val="tx1"/>
                </a:solidFill>
              </a:defRPr>
            </a:lvl1pPr>
          </a:lstStyle>
          <a:p>
            <a:pPr lvl="0"/>
            <a:r>
              <a:rPr lang="en-US" dirty="0"/>
              <a:t>Source 2</a:t>
            </a:r>
          </a:p>
        </p:txBody>
      </p:sp>
      <p:sp>
        <p:nvSpPr>
          <p:cNvPr id="29" name="Slide - Footnote"/>
          <p:cNvSpPr>
            <a:spLocks noGrp="1"/>
          </p:cNvSpPr>
          <p:nvPr>
            <p:ph type="ftr" sz="quarter" idx="3"/>
          </p:nvPr>
        </p:nvSpPr>
        <p:spPr>
          <a:xfrm>
            <a:off x="3231608" y="5670063"/>
            <a:ext cx="7540418" cy="258532"/>
          </a:xfrm>
          <a:prstGeom prst="rect">
            <a:avLst/>
          </a:prstGeom>
          <a:noFill/>
        </p:spPr>
        <p:txBody>
          <a:bodyPr wrap="square" lIns="0" anchor="b" anchorCtr="0">
            <a:spAutoFit/>
          </a:bodyPr>
          <a:lstStyle>
            <a:lvl1pPr>
              <a:lnSpc>
                <a:spcPct val="90000"/>
              </a:lnSpc>
              <a:defRPr sz="600" b="0">
                <a:solidFill>
                  <a:schemeClr val="tx1"/>
                </a:solidFill>
              </a:defRPr>
            </a:lvl1pPr>
          </a:lstStyle>
          <a:p>
            <a:pPr marL="94126" indent="-94126">
              <a:buFont typeface="+mj-lt"/>
              <a:buAutoNum type="arabicPeriod"/>
            </a:pPr>
            <a:endParaRPr lang="en-US" dirty="0"/>
          </a:p>
        </p:txBody>
      </p:sp>
      <p:sp>
        <p:nvSpPr>
          <p:cNvPr id="28" name="Slide - Section Title"/>
          <p:cNvSpPr>
            <a:spLocks noGrp="1"/>
          </p:cNvSpPr>
          <p:nvPr>
            <p:ph sz="quarter" idx="34"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27" name="Slide - Page Number"/>
          <p:cNvSpPr>
            <a:spLocks noGrp="1"/>
          </p:cNvSpPr>
          <p:nvPr>
            <p:ph type="body" sz="quarter" idx="38"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3276910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PA - P - 3 Placeholders (3 Columns)">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16" name="Line - KPA"/>
          <p:cNvSpPr>
            <a:spLocks noChangeShapeType="1"/>
          </p:cNvSpPr>
          <p:nvPr userDrawn="1">
            <p:custDataLst>
              <p:tags r:id="rId2"/>
            </p:custDataLst>
          </p:nvPr>
        </p:nvSpPr>
        <p:spPr bwMode="auto">
          <a:xfrm>
            <a:off x="2931234" y="1475949"/>
            <a:ext cx="0" cy="4066391"/>
          </a:xfrm>
          <a:prstGeom prst="line">
            <a:avLst/>
          </a:prstGeom>
          <a:noFill/>
          <a:ln w="6350">
            <a:solidFill>
              <a:schemeClr val="bg2"/>
            </a:solidFill>
            <a:round/>
            <a:headEnd/>
            <a:tailEnd/>
          </a:ln>
        </p:spPr>
        <p:txBody>
          <a:bodyPr lIns="75294" tIns="37648" rIns="75294" bIns="37648"/>
          <a:lstStyle/>
          <a:p>
            <a:pPr eaLnBrk="0" fontAlgn="base" hangingPunct="0">
              <a:spcBef>
                <a:spcPct val="0"/>
              </a:spcBef>
              <a:spcAft>
                <a:spcPct val="0"/>
              </a:spcAft>
            </a:pPr>
            <a:endParaRPr lang="en-US" sz="2500" dirty="0">
              <a:solidFill>
                <a:srgbClr val="000000"/>
              </a:solidFill>
            </a:endParaRPr>
          </a:p>
        </p:txBody>
      </p:sp>
      <p:sp>
        <p:nvSpPr>
          <p:cNvPr id="36" name="KPA - Placeholder 1"/>
          <p:cNvSpPr>
            <a:spLocks noGrp="1"/>
          </p:cNvSpPr>
          <p:nvPr>
            <p:ph sz="quarter" idx="36" hasCustomPrompt="1"/>
          </p:nvPr>
        </p:nvSpPr>
        <p:spPr>
          <a:xfrm>
            <a:off x="621464" y="1483480"/>
            <a:ext cx="2071543" cy="4066391"/>
          </a:xfrm>
          <a:prstGeom prst="rect">
            <a:avLst/>
          </a:prstGeom>
        </p:spPr>
        <p:txBody>
          <a:bodyPr tIns="0">
            <a:normAutofit/>
          </a:bodyPr>
          <a:lstStyle>
            <a:lvl1pPr>
              <a:defRPr sz="1100"/>
            </a:lvl1pPr>
            <a:lvl2pPr>
              <a:buClr>
                <a:schemeClr val="tx2"/>
              </a:buClr>
              <a:defRPr sz="1100">
                <a:solidFill>
                  <a:schemeClr val="tx1"/>
                </a:solidFill>
              </a:defRPr>
            </a:lvl2pPr>
            <a:lvl3pPr>
              <a:buClr>
                <a:schemeClr val="tx2"/>
              </a:buClr>
              <a:defRPr sz="1100">
                <a:solidFill>
                  <a:schemeClr val="tx1"/>
                </a:solidFill>
              </a:defRPr>
            </a:lvl3pPr>
            <a:lvl4pPr>
              <a:buClr>
                <a:schemeClr val="tx2"/>
              </a:buClr>
              <a:defRPr sz="1100">
                <a:solidFill>
                  <a:schemeClr val="tx1"/>
                </a:solidFill>
              </a:defRPr>
            </a:lvl4pPr>
            <a:lvl5pPr>
              <a:buClr>
                <a:schemeClr val="tx2"/>
              </a:buClr>
              <a:defRPr sz="906">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231609" y="1483481"/>
            <a:ext cx="2320128"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231609" y="1641618"/>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231609" y="1799754"/>
            <a:ext cx="2320128" cy="3652221"/>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31" name="Placeholder 1 - Source"/>
          <p:cNvSpPr>
            <a:spLocks noGrp="1"/>
          </p:cNvSpPr>
          <p:nvPr>
            <p:ph type="body" sz="quarter" idx="35" hasCustomPrompt="1"/>
          </p:nvPr>
        </p:nvSpPr>
        <p:spPr>
          <a:xfrm>
            <a:off x="3231609" y="5459507"/>
            <a:ext cx="2320128" cy="90364"/>
          </a:xfrm>
        </p:spPr>
        <p:txBody>
          <a:bodyPr tIns="18288" rIns="0" bIns="0">
            <a:noAutofit/>
          </a:bodyPr>
          <a:lstStyle>
            <a:lvl1pPr marL="0" indent="0">
              <a:buNone/>
              <a:defRPr sz="600" baseline="0">
                <a:solidFill>
                  <a:schemeClr val="tx1"/>
                </a:solidFill>
              </a:defRPr>
            </a:lvl1pPr>
          </a:lstStyle>
          <a:p>
            <a:pPr lvl="0"/>
            <a:r>
              <a:rPr lang="en-US" dirty="0"/>
              <a:t>Source 1</a:t>
            </a:r>
          </a:p>
        </p:txBody>
      </p:sp>
      <p:sp>
        <p:nvSpPr>
          <p:cNvPr id="23" name="Placeholder 2 - Title"/>
          <p:cNvSpPr>
            <a:spLocks noGrp="1"/>
          </p:cNvSpPr>
          <p:nvPr>
            <p:ph type="body" sz="quarter" idx="26" hasCustomPrompt="1"/>
          </p:nvPr>
        </p:nvSpPr>
        <p:spPr>
          <a:xfrm>
            <a:off x="5843766" y="1483481"/>
            <a:ext cx="2320128"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5843766" y="1641618"/>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5843766" y="1799754"/>
            <a:ext cx="2320128" cy="3652221"/>
          </a:xfrm>
          <a:prstGeom prst="rect">
            <a:avLst/>
          </a:prstGeom>
        </p:spPr>
        <p:txBody>
          <a:bodyPr lIns="0"/>
          <a:lstStyle>
            <a:lvl1pP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3" name="Placeholder 2 - Source"/>
          <p:cNvSpPr>
            <a:spLocks noGrp="1"/>
          </p:cNvSpPr>
          <p:nvPr>
            <p:ph type="body" sz="quarter" idx="38" hasCustomPrompt="1"/>
          </p:nvPr>
        </p:nvSpPr>
        <p:spPr>
          <a:xfrm>
            <a:off x="5841753" y="5459507"/>
            <a:ext cx="2320128" cy="90364"/>
          </a:xfrm>
        </p:spPr>
        <p:txBody>
          <a:bodyPr tIns="18288" rIns="0" bIns="0">
            <a:noAutofit/>
          </a:bodyPr>
          <a:lstStyle>
            <a:lvl1pPr marL="0" indent="0">
              <a:buNone/>
              <a:defRPr sz="600" baseline="0">
                <a:solidFill>
                  <a:schemeClr val="tx1"/>
                </a:solidFill>
              </a:defRPr>
            </a:lvl1pPr>
          </a:lstStyle>
          <a:p>
            <a:pPr lvl="0"/>
            <a:r>
              <a:rPr lang="en-US" dirty="0"/>
              <a:t>Source 2</a:t>
            </a:r>
          </a:p>
        </p:txBody>
      </p:sp>
      <p:sp>
        <p:nvSpPr>
          <p:cNvPr id="28" name="Placeholder 3 - Title"/>
          <p:cNvSpPr>
            <a:spLocks noGrp="1"/>
          </p:cNvSpPr>
          <p:nvPr>
            <p:ph type="body" sz="quarter" idx="33" hasCustomPrompt="1"/>
          </p:nvPr>
        </p:nvSpPr>
        <p:spPr>
          <a:xfrm>
            <a:off x="8451180" y="1483481"/>
            <a:ext cx="2320128"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27" name="Placeholder 3 - Sub-Title"/>
          <p:cNvSpPr>
            <a:spLocks noGrp="1"/>
          </p:cNvSpPr>
          <p:nvPr>
            <p:ph type="body" sz="quarter" idx="32" hasCustomPrompt="1"/>
          </p:nvPr>
        </p:nvSpPr>
        <p:spPr>
          <a:xfrm>
            <a:off x="8451180" y="1641618"/>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21" name="Placeholder 3 - Content"/>
          <p:cNvSpPr>
            <a:spLocks noGrp="1"/>
          </p:cNvSpPr>
          <p:nvPr>
            <p:ph sz="quarter" idx="31" hasCustomPrompt="1"/>
          </p:nvPr>
        </p:nvSpPr>
        <p:spPr>
          <a:xfrm>
            <a:off x="8451180" y="1799754"/>
            <a:ext cx="2320128" cy="3652221"/>
          </a:xfrm>
          <a:prstGeom prst="rect">
            <a:avLst/>
          </a:prstGeom>
        </p:spPr>
        <p:txBody>
          <a:bodyPr lIns="0"/>
          <a:lstStyle>
            <a:lvl1pP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26" name="Placeholder 3 - Source"/>
          <p:cNvSpPr>
            <a:spLocks noGrp="1"/>
          </p:cNvSpPr>
          <p:nvPr>
            <p:ph type="body" sz="quarter" idx="37" hasCustomPrompt="1"/>
          </p:nvPr>
        </p:nvSpPr>
        <p:spPr>
          <a:xfrm>
            <a:off x="8451899" y="5459507"/>
            <a:ext cx="2320128" cy="90364"/>
          </a:xfrm>
        </p:spPr>
        <p:txBody>
          <a:bodyPr tIns="18288" rIns="0" bIns="0">
            <a:noAutofit/>
          </a:bodyPr>
          <a:lstStyle>
            <a:lvl1pPr marL="0" indent="0">
              <a:buNone/>
              <a:defRPr sz="600" baseline="0">
                <a:solidFill>
                  <a:schemeClr val="tx1"/>
                </a:solidFill>
              </a:defRPr>
            </a:lvl1pPr>
          </a:lstStyle>
          <a:p>
            <a:pPr lvl="0"/>
            <a:r>
              <a:rPr lang="en-US" dirty="0"/>
              <a:t>Source 3</a:t>
            </a:r>
          </a:p>
        </p:txBody>
      </p:sp>
      <p:sp>
        <p:nvSpPr>
          <p:cNvPr id="29" name="Slide - Footnote"/>
          <p:cNvSpPr>
            <a:spLocks noGrp="1"/>
          </p:cNvSpPr>
          <p:nvPr>
            <p:ph type="ftr" sz="quarter" idx="3"/>
          </p:nvPr>
        </p:nvSpPr>
        <p:spPr>
          <a:xfrm>
            <a:off x="3231608" y="5670063"/>
            <a:ext cx="7540418" cy="258532"/>
          </a:xfrm>
          <a:prstGeom prst="rect">
            <a:avLst/>
          </a:prstGeom>
          <a:noFill/>
        </p:spPr>
        <p:txBody>
          <a:bodyPr wrap="square" lIns="0" anchor="b" anchorCtr="0">
            <a:spAutoFit/>
          </a:bodyPr>
          <a:lstStyle>
            <a:lvl1pPr>
              <a:lnSpc>
                <a:spcPct val="90000"/>
              </a:lnSpc>
              <a:defRPr sz="600" b="0">
                <a:solidFill>
                  <a:schemeClr val="tx1"/>
                </a:solidFill>
              </a:defRPr>
            </a:lvl1pPr>
          </a:lstStyle>
          <a:p>
            <a:pPr marL="94126" indent="-94126">
              <a:buFont typeface="+mj-lt"/>
              <a:buAutoNum type="arabicPeriod"/>
            </a:pPr>
            <a:endParaRPr lang="en-US" dirty="0"/>
          </a:p>
        </p:txBody>
      </p:sp>
      <p:sp>
        <p:nvSpPr>
          <p:cNvPr id="34" name="Slide - Section Title"/>
          <p:cNvSpPr>
            <a:spLocks noGrp="1"/>
          </p:cNvSpPr>
          <p:nvPr>
            <p:ph sz="quarter" idx="34"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32" name="Slide - Page Number"/>
          <p:cNvSpPr>
            <a:spLocks noGrp="1"/>
          </p:cNvSpPr>
          <p:nvPr>
            <p:ph type="body" sz="quarter" idx="39"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476211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PA - P - 3 Placeholders (3 Rows)">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35" name="Line - KPA"/>
          <p:cNvSpPr>
            <a:spLocks noChangeShapeType="1"/>
          </p:cNvSpPr>
          <p:nvPr userDrawn="1">
            <p:custDataLst>
              <p:tags r:id="rId2"/>
            </p:custDataLst>
          </p:nvPr>
        </p:nvSpPr>
        <p:spPr bwMode="auto">
          <a:xfrm>
            <a:off x="2931234" y="1475949"/>
            <a:ext cx="0" cy="4066391"/>
          </a:xfrm>
          <a:prstGeom prst="line">
            <a:avLst/>
          </a:prstGeom>
          <a:noFill/>
          <a:ln w="6350">
            <a:solidFill>
              <a:schemeClr val="bg2"/>
            </a:solidFill>
            <a:round/>
            <a:headEnd/>
            <a:tailEnd/>
          </a:ln>
        </p:spPr>
        <p:txBody>
          <a:bodyPr lIns="75294" tIns="37648" rIns="75294" bIns="37648"/>
          <a:lstStyle/>
          <a:p>
            <a:pPr eaLnBrk="0" fontAlgn="base" hangingPunct="0">
              <a:spcBef>
                <a:spcPct val="0"/>
              </a:spcBef>
              <a:spcAft>
                <a:spcPct val="0"/>
              </a:spcAft>
            </a:pPr>
            <a:endParaRPr lang="en-US" sz="2500" dirty="0">
              <a:solidFill>
                <a:srgbClr val="000000"/>
              </a:solidFill>
            </a:endParaRPr>
          </a:p>
        </p:txBody>
      </p:sp>
      <p:sp>
        <p:nvSpPr>
          <p:cNvPr id="28" name="KPA - Placeholder 1"/>
          <p:cNvSpPr>
            <a:spLocks noGrp="1"/>
          </p:cNvSpPr>
          <p:nvPr>
            <p:ph sz="quarter" idx="28" hasCustomPrompt="1"/>
          </p:nvPr>
        </p:nvSpPr>
        <p:spPr>
          <a:xfrm>
            <a:off x="621464" y="1483480"/>
            <a:ext cx="2071543" cy="4066391"/>
          </a:xfrm>
          <a:prstGeom prst="rect">
            <a:avLst/>
          </a:prstGeom>
        </p:spPr>
        <p:txBody>
          <a:bodyPr tIns="0">
            <a:normAutofit/>
          </a:bodyPr>
          <a:lstStyle>
            <a:lvl1pPr>
              <a:defRPr sz="1100"/>
            </a:lvl1pPr>
            <a:lvl2pPr>
              <a:buClr>
                <a:schemeClr val="tx2"/>
              </a:buClr>
              <a:defRPr sz="1100">
                <a:solidFill>
                  <a:schemeClr val="tx1"/>
                </a:solidFill>
              </a:defRPr>
            </a:lvl2pPr>
            <a:lvl3pPr>
              <a:buClr>
                <a:schemeClr val="tx2"/>
              </a:buClr>
              <a:defRPr sz="1100">
                <a:solidFill>
                  <a:schemeClr val="tx1"/>
                </a:solidFill>
              </a:defRPr>
            </a:lvl3pPr>
            <a:lvl4pPr>
              <a:buClr>
                <a:schemeClr val="tx2"/>
              </a:buClr>
              <a:defRPr sz="1100">
                <a:solidFill>
                  <a:schemeClr val="tx1"/>
                </a:solidFill>
              </a:defRPr>
            </a:lvl4pPr>
            <a:lvl5pPr>
              <a:buClr>
                <a:schemeClr val="tx2"/>
              </a:buClr>
              <a:defRPr sz="906">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231608" y="1483481"/>
            <a:ext cx="7540418"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231608" y="1641618"/>
            <a:ext cx="754041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231608" y="1799754"/>
            <a:ext cx="7540418" cy="80574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30" name="Placeholder 1 - Source"/>
          <p:cNvSpPr>
            <a:spLocks noGrp="1"/>
          </p:cNvSpPr>
          <p:nvPr>
            <p:ph type="body" sz="quarter" idx="35" hasCustomPrompt="1"/>
          </p:nvPr>
        </p:nvSpPr>
        <p:spPr>
          <a:xfrm>
            <a:off x="3231608" y="2613033"/>
            <a:ext cx="7540418" cy="90364"/>
          </a:xfrm>
        </p:spPr>
        <p:txBody>
          <a:bodyPr tIns="18288" rIns="0" bIns="0">
            <a:noAutofit/>
          </a:bodyPr>
          <a:lstStyle>
            <a:lvl1pPr marL="0" indent="0">
              <a:buNone/>
              <a:defRPr sz="600" baseline="0">
                <a:solidFill>
                  <a:schemeClr val="tx1"/>
                </a:solidFill>
              </a:defRPr>
            </a:lvl1pPr>
          </a:lstStyle>
          <a:p>
            <a:pPr lvl="0"/>
            <a:r>
              <a:rPr lang="en-US" dirty="0"/>
              <a:t>Source 1</a:t>
            </a:r>
          </a:p>
        </p:txBody>
      </p:sp>
      <p:sp>
        <p:nvSpPr>
          <p:cNvPr id="50" name="Placeholder 2 - Title"/>
          <p:cNvSpPr>
            <a:spLocks noGrp="1"/>
          </p:cNvSpPr>
          <p:nvPr>
            <p:ph type="body" sz="quarter" idx="41" hasCustomPrompt="1"/>
          </p:nvPr>
        </p:nvSpPr>
        <p:spPr>
          <a:xfrm>
            <a:off x="3231608" y="2914405"/>
            <a:ext cx="7540418"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2</a:t>
            </a:r>
          </a:p>
        </p:txBody>
      </p:sp>
      <p:sp>
        <p:nvSpPr>
          <p:cNvPr id="49" name="Placeholder 2 - Sub-Title"/>
          <p:cNvSpPr>
            <a:spLocks noGrp="1"/>
          </p:cNvSpPr>
          <p:nvPr>
            <p:ph type="body" sz="quarter" idx="40" hasCustomPrompt="1"/>
          </p:nvPr>
        </p:nvSpPr>
        <p:spPr>
          <a:xfrm>
            <a:off x="3231608" y="3072542"/>
            <a:ext cx="754041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48" name="Placeholder 2 - Content"/>
          <p:cNvSpPr>
            <a:spLocks noGrp="1"/>
          </p:cNvSpPr>
          <p:nvPr>
            <p:ph sz="quarter" idx="39" hasCustomPrompt="1"/>
          </p:nvPr>
        </p:nvSpPr>
        <p:spPr>
          <a:xfrm>
            <a:off x="3231608" y="3230679"/>
            <a:ext cx="7540418" cy="805748"/>
          </a:xfrm>
          <a:prstGeom prst="rect">
            <a:avLst/>
          </a:prstGeom>
        </p:spPr>
        <p:txBody>
          <a:bodyPr lIns="0"/>
          <a:lstStyle>
            <a:lvl1pP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2" name="Placeholder 2 - Source"/>
          <p:cNvSpPr>
            <a:spLocks noGrp="1"/>
          </p:cNvSpPr>
          <p:nvPr>
            <p:ph type="body" sz="quarter" idx="46" hasCustomPrompt="1"/>
          </p:nvPr>
        </p:nvSpPr>
        <p:spPr>
          <a:xfrm>
            <a:off x="3231608" y="4040126"/>
            <a:ext cx="7540418" cy="90364"/>
          </a:xfrm>
        </p:spPr>
        <p:txBody>
          <a:bodyPr tIns="18288" rIns="0" bIns="0">
            <a:noAutofit/>
          </a:bodyPr>
          <a:lstStyle>
            <a:lvl1pPr marL="0" indent="0">
              <a:buNone/>
              <a:defRPr sz="600" baseline="0">
                <a:solidFill>
                  <a:schemeClr val="tx1"/>
                </a:solidFill>
              </a:defRPr>
            </a:lvl1pPr>
          </a:lstStyle>
          <a:p>
            <a:pPr lvl="0"/>
            <a:r>
              <a:rPr lang="en-US" dirty="0"/>
              <a:t>Source 2</a:t>
            </a:r>
          </a:p>
        </p:txBody>
      </p:sp>
      <p:sp>
        <p:nvSpPr>
          <p:cNvPr id="54" name="Placeholder 3 - Title"/>
          <p:cNvSpPr>
            <a:spLocks noGrp="1"/>
          </p:cNvSpPr>
          <p:nvPr>
            <p:ph type="body" sz="quarter" idx="45" hasCustomPrompt="1"/>
          </p:nvPr>
        </p:nvSpPr>
        <p:spPr>
          <a:xfrm>
            <a:off x="3231608" y="4326503"/>
            <a:ext cx="7540418"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3</a:t>
            </a:r>
          </a:p>
        </p:txBody>
      </p:sp>
      <p:sp>
        <p:nvSpPr>
          <p:cNvPr id="53" name="Placeholder 3 - Sub-Title"/>
          <p:cNvSpPr>
            <a:spLocks noGrp="1"/>
          </p:cNvSpPr>
          <p:nvPr>
            <p:ph type="body" sz="quarter" idx="44" hasCustomPrompt="1"/>
          </p:nvPr>
        </p:nvSpPr>
        <p:spPr>
          <a:xfrm>
            <a:off x="3231608" y="4484641"/>
            <a:ext cx="754041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52" name="Placeholder 3 - Content"/>
          <p:cNvSpPr>
            <a:spLocks noGrp="1"/>
          </p:cNvSpPr>
          <p:nvPr>
            <p:ph sz="quarter" idx="43" hasCustomPrompt="1"/>
          </p:nvPr>
        </p:nvSpPr>
        <p:spPr>
          <a:xfrm>
            <a:off x="3231608" y="4642777"/>
            <a:ext cx="7540418" cy="81327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33" name="Placeholder 3 - Source"/>
          <p:cNvSpPr>
            <a:spLocks noGrp="1"/>
          </p:cNvSpPr>
          <p:nvPr>
            <p:ph type="body" sz="quarter" idx="47" hasCustomPrompt="1"/>
          </p:nvPr>
        </p:nvSpPr>
        <p:spPr>
          <a:xfrm>
            <a:off x="3231608" y="5459507"/>
            <a:ext cx="7540418" cy="90364"/>
          </a:xfrm>
        </p:spPr>
        <p:txBody>
          <a:bodyPr tIns="18288" rIns="0" bIns="0">
            <a:noAutofit/>
          </a:bodyPr>
          <a:lstStyle>
            <a:lvl1pPr marL="0" indent="0">
              <a:buNone/>
              <a:defRPr sz="600" baseline="0">
                <a:solidFill>
                  <a:schemeClr val="tx1"/>
                </a:solidFill>
              </a:defRPr>
            </a:lvl1pPr>
          </a:lstStyle>
          <a:p>
            <a:pPr lvl="0"/>
            <a:r>
              <a:rPr lang="en-US" dirty="0"/>
              <a:t>Source 3</a:t>
            </a:r>
          </a:p>
        </p:txBody>
      </p:sp>
      <p:sp>
        <p:nvSpPr>
          <p:cNvPr id="29" name="Slide - Footnote"/>
          <p:cNvSpPr>
            <a:spLocks noGrp="1"/>
          </p:cNvSpPr>
          <p:nvPr>
            <p:ph type="ftr" sz="quarter" idx="3"/>
          </p:nvPr>
        </p:nvSpPr>
        <p:spPr>
          <a:xfrm>
            <a:off x="3231608" y="5670063"/>
            <a:ext cx="7540418" cy="258532"/>
          </a:xfrm>
          <a:prstGeom prst="rect">
            <a:avLst/>
          </a:prstGeom>
          <a:noFill/>
        </p:spPr>
        <p:txBody>
          <a:bodyPr wrap="square" lIns="0" anchor="b" anchorCtr="0">
            <a:spAutoFit/>
          </a:bodyPr>
          <a:lstStyle>
            <a:lvl1pPr>
              <a:lnSpc>
                <a:spcPct val="90000"/>
              </a:lnSpc>
              <a:defRPr sz="600" b="0">
                <a:solidFill>
                  <a:schemeClr val="tx1"/>
                </a:solidFill>
              </a:defRPr>
            </a:lvl1pPr>
          </a:lstStyle>
          <a:p>
            <a:pPr marL="94126" indent="-94126">
              <a:buFont typeface="+mj-lt"/>
              <a:buAutoNum type="arabicPeriod"/>
            </a:pPr>
            <a:endParaRPr lang="en-US" dirty="0"/>
          </a:p>
        </p:txBody>
      </p:sp>
      <p:sp>
        <p:nvSpPr>
          <p:cNvPr id="24" name="Slide - Section Title"/>
          <p:cNvSpPr>
            <a:spLocks noGrp="1"/>
          </p:cNvSpPr>
          <p:nvPr>
            <p:ph sz="quarter" idx="34"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23" name="Slide - Page Number"/>
          <p:cNvSpPr>
            <a:spLocks noGrp="1"/>
          </p:cNvSpPr>
          <p:nvPr>
            <p:ph type="body" sz="quarter" idx="48"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280081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V - Table of Contents">
    <p:spTree>
      <p:nvGrpSpPr>
        <p:cNvPr id="1" name=""/>
        <p:cNvGrpSpPr/>
        <p:nvPr/>
      </p:nvGrpSpPr>
      <p:grpSpPr>
        <a:xfrm>
          <a:off x="0" y="0"/>
          <a:ext cx="0" cy="0"/>
          <a:chOff x="0" y="0"/>
          <a:chExt cx="0" cy="0"/>
        </a:xfrm>
      </p:grpSpPr>
      <p:sp>
        <p:nvSpPr>
          <p:cNvPr id="8" name="Table of Contents - Title"/>
          <p:cNvSpPr>
            <a:spLocks noGrp="1"/>
          </p:cNvSpPr>
          <p:nvPr>
            <p:ph type="title" hasCustomPrompt="1"/>
          </p:nvPr>
        </p:nvSpPr>
        <p:spPr>
          <a:xfrm>
            <a:off x="621464" y="730445"/>
            <a:ext cx="10150562" cy="316275"/>
          </a:xfrm>
          <a:prstGeom prst="rect">
            <a:avLst/>
          </a:prstGeom>
        </p:spPr>
        <p:txBody>
          <a:bodyPr vert="horz" lIns="0" tIns="45720" rIns="45720" bIns="0" rtlCol="0" anchor="t" anchorCtr="0">
            <a:normAutofit/>
          </a:bodyPr>
          <a:lstStyle>
            <a:lvl1pPr>
              <a:defRPr/>
            </a:lvl1pPr>
          </a:lstStyle>
          <a:p>
            <a:r>
              <a:rPr lang="en-US" dirty="0"/>
              <a:t>Table of Contents</a:t>
            </a:r>
          </a:p>
        </p:txBody>
      </p:sp>
      <p:sp>
        <p:nvSpPr>
          <p:cNvPr id="6" name="Table of Contents - Table"/>
          <p:cNvSpPr>
            <a:spLocks noGrp="1"/>
          </p:cNvSpPr>
          <p:nvPr>
            <p:ph type="tbl" sz="quarter" idx="10"/>
          </p:nvPr>
        </p:nvSpPr>
        <p:spPr>
          <a:xfrm>
            <a:off x="621463" y="1514299"/>
            <a:ext cx="10140204" cy="4066391"/>
          </a:xfrm>
        </p:spPr>
        <p:txBody>
          <a:bodyPr/>
          <a:lstStyle/>
          <a:p>
            <a:r>
              <a:rPr lang="en-US"/>
              <a:t>Click icon to add table</a:t>
            </a:r>
            <a:endParaRPr lang="en-US" dirty="0"/>
          </a:p>
        </p:txBody>
      </p:sp>
      <p:sp>
        <p:nvSpPr>
          <p:cNvPr id="7" name="Slide - Page Number"/>
          <p:cNvSpPr>
            <a:spLocks noGrp="1"/>
          </p:cNvSpPr>
          <p:nvPr>
            <p:ph type="body" sz="quarter" idx="3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229053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PA - P - 3 Placeholders (1 Top, 2 Bottom)">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35" name="Line - KPA"/>
          <p:cNvSpPr>
            <a:spLocks noChangeShapeType="1"/>
          </p:cNvSpPr>
          <p:nvPr userDrawn="1">
            <p:custDataLst>
              <p:tags r:id="rId2"/>
            </p:custDataLst>
          </p:nvPr>
        </p:nvSpPr>
        <p:spPr bwMode="auto">
          <a:xfrm>
            <a:off x="2931234" y="1475949"/>
            <a:ext cx="0" cy="4066391"/>
          </a:xfrm>
          <a:prstGeom prst="line">
            <a:avLst/>
          </a:prstGeom>
          <a:noFill/>
          <a:ln w="6350">
            <a:solidFill>
              <a:schemeClr val="bg2"/>
            </a:solidFill>
            <a:round/>
            <a:headEnd/>
            <a:tailEnd/>
          </a:ln>
        </p:spPr>
        <p:txBody>
          <a:bodyPr lIns="75294" tIns="37648" rIns="75294" bIns="37648"/>
          <a:lstStyle/>
          <a:p>
            <a:pPr eaLnBrk="0" fontAlgn="base" hangingPunct="0">
              <a:spcBef>
                <a:spcPct val="0"/>
              </a:spcBef>
              <a:spcAft>
                <a:spcPct val="0"/>
              </a:spcAft>
            </a:pPr>
            <a:endParaRPr lang="en-US" sz="2500" dirty="0">
              <a:solidFill>
                <a:srgbClr val="000000"/>
              </a:solidFill>
            </a:endParaRPr>
          </a:p>
        </p:txBody>
      </p:sp>
      <p:sp>
        <p:nvSpPr>
          <p:cNvPr id="36" name="KPA - Placeholder 1"/>
          <p:cNvSpPr>
            <a:spLocks noGrp="1"/>
          </p:cNvSpPr>
          <p:nvPr>
            <p:ph sz="quarter" idx="28" hasCustomPrompt="1"/>
          </p:nvPr>
        </p:nvSpPr>
        <p:spPr>
          <a:xfrm>
            <a:off x="621464" y="1483480"/>
            <a:ext cx="2071543" cy="4066391"/>
          </a:xfrm>
          <a:prstGeom prst="rect">
            <a:avLst/>
          </a:prstGeom>
        </p:spPr>
        <p:txBody>
          <a:bodyPr tIns="0">
            <a:normAutofit/>
          </a:bodyPr>
          <a:lstStyle>
            <a:lvl1pPr>
              <a:defRPr sz="1100"/>
            </a:lvl1pPr>
            <a:lvl2pPr>
              <a:buClr>
                <a:schemeClr val="tx2"/>
              </a:buClr>
              <a:defRPr sz="1100"/>
            </a:lvl2pPr>
            <a:lvl3pPr>
              <a:buClr>
                <a:schemeClr val="tx2"/>
              </a:buClr>
              <a:defRPr sz="1100"/>
            </a:lvl3pPr>
            <a:lvl4pPr>
              <a:buClr>
                <a:schemeClr val="tx2"/>
              </a:buClr>
              <a:defRPr sz="1100"/>
            </a:lvl4pPr>
            <a:lvl5pPr>
              <a:buClr>
                <a:schemeClr val="tx2"/>
              </a:buClr>
              <a:defRPr sz="906"/>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231610" y="1483481"/>
            <a:ext cx="7540378"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231610" y="1641618"/>
            <a:ext cx="754037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231610" y="1799755"/>
            <a:ext cx="7540378" cy="1506071"/>
          </a:xfrm>
          <a:prstGeom prst="rect">
            <a:avLst/>
          </a:prstGeom>
        </p:spPr>
        <p:txBody>
          <a:bodyPr lIns="0"/>
          <a:lstStyle>
            <a:lvl1pPr>
              <a:defRPr/>
            </a:lvl1pPr>
            <a:lvl2pPr>
              <a:spcAft>
                <a:spcPts val="329"/>
              </a:spcAft>
              <a:buClr>
                <a:schemeClr val="tx2"/>
              </a:buClr>
              <a:defRPr/>
            </a:lvl2pPr>
            <a:lvl3pPr>
              <a:spcAft>
                <a:spcPts val="329"/>
              </a:spcAft>
              <a:buClr>
                <a:schemeClr val="tx2"/>
              </a:buClr>
              <a:defRPr/>
            </a:lvl3pPr>
            <a:lvl4pPr>
              <a:spcAft>
                <a:spcPts val="329"/>
              </a:spcAft>
              <a:buClr>
                <a:schemeClr val="tx2"/>
              </a:buClr>
              <a:defRPr/>
            </a:lvl4pPr>
            <a:lvl5pPr>
              <a:spcAft>
                <a:spcPts val="329"/>
              </a:spcAft>
              <a:buClr>
                <a:schemeClr val="tx2"/>
              </a:buClr>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30" name="Placeholder 1 - Source"/>
          <p:cNvSpPr>
            <a:spLocks noGrp="1"/>
          </p:cNvSpPr>
          <p:nvPr>
            <p:ph type="body" sz="quarter" idx="41" hasCustomPrompt="1"/>
          </p:nvPr>
        </p:nvSpPr>
        <p:spPr>
          <a:xfrm>
            <a:off x="3226716" y="3315447"/>
            <a:ext cx="7540418" cy="90364"/>
          </a:xfrm>
        </p:spPr>
        <p:txBody>
          <a:bodyPr tIns="18288" rIns="0" bIns="0">
            <a:noAutofit/>
          </a:bodyPr>
          <a:lstStyle>
            <a:lvl1pPr marL="0" indent="0">
              <a:buNone/>
              <a:defRPr sz="600" baseline="0">
                <a:solidFill>
                  <a:schemeClr val="tx1"/>
                </a:solidFill>
              </a:defRPr>
            </a:lvl1pPr>
          </a:lstStyle>
          <a:p>
            <a:pPr lvl="0"/>
            <a:r>
              <a:rPr lang="en-US" dirty="0"/>
              <a:t>Source 1</a:t>
            </a:r>
          </a:p>
        </p:txBody>
      </p:sp>
      <p:sp>
        <p:nvSpPr>
          <p:cNvPr id="16" name="Placeholder 2 - Title"/>
          <p:cNvSpPr>
            <a:spLocks noGrp="1"/>
          </p:cNvSpPr>
          <p:nvPr>
            <p:ph type="body" sz="quarter" idx="30" hasCustomPrompt="1"/>
          </p:nvPr>
        </p:nvSpPr>
        <p:spPr>
          <a:xfrm>
            <a:off x="3231609" y="3629213"/>
            <a:ext cx="3625201"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2</a:t>
            </a:r>
          </a:p>
        </p:txBody>
      </p:sp>
      <p:sp>
        <p:nvSpPr>
          <p:cNvPr id="19" name="Placeholder 2 - Sub-Title"/>
          <p:cNvSpPr>
            <a:spLocks noGrp="1"/>
          </p:cNvSpPr>
          <p:nvPr>
            <p:ph type="body" sz="quarter" idx="31" hasCustomPrompt="1"/>
          </p:nvPr>
        </p:nvSpPr>
        <p:spPr>
          <a:xfrm>
            <a:off x="3231609" y="3787769"/>
            <a:ext cx="3625201"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1" name="Placeholder 2 - Content"/>
          <p:cNvSpPr>
            <a:spLocks noGrp="1"/>
          </p:cNvSpPr>
          <p:nvPr>
            <p:ph sz="quarter" idx="32" hasCustomPrompt="1"/>
          </p:nvPr>
        </p:nvSpPr>
        <p:spPr>
          <a:xfrm>
            <a:off x="3231609" y="3945906"/>
            <a:ext cx="3625201" cy="1506071"/>
          </a:xfrm>
          <a:prstGeom prst="rect">
            <a:avLst/>
          </a:prstGeom>
        </p:spPr>
        <p:txBody>
          <a:bodyPr lIns="0"/>
          <a:lstStyle>
            <a:lvl1pPr>
              <a:defRPr baseline="0"/>
            </a:lvl1pPr>
            <a:lvl2pPr>
              <a:spcAft>
                <a:spcPts val="329"/>
              </a:spcAft>
              <a:buClr>
                <a:schemeClr val="tx2"/>
              </a:buClr>
              <a:defRPr>
                <a:solidFill>
                  <a:schemeClr val="tx1"/>
                </a:solidFill>
              </a:defRPr>
            </a:lvl2pPr>
            <a:lvl3pPr>
              <a:spcAft>
                <a:spcPts val="329"/>
              </a:spcAft>
              <a:buClr>
                <a:schemeClr val="tx2"/>
              </a:buClr>
              <a:defRPr>
                <a:solidFill>
                  <a:schemeClr val="tx1"/>
                </a:solidFill>
              </a:defRPr>
            </a:lvl3pPr>
            <a:lvl4pPr>
              <a:spcAft>
                <a:spcPts val="329"/>
              </a:spcAft>
              <a:buClr>
                <a:schemeClr val="tx2"/>
              </a:buClr>
              <a:defRPr>
                <a:solidFill>
                  <a:schemeClr val="tx1"/>
                </a:solidFill>
              </a:defRPr>
            </a:lvl4pPr>
            <a:lvl5pPr>
              <a:spcAft>
                <a:spcPts val="329"/>
              </a:spcAft>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26" name="Placeholder 2 - Source"/>
          <p:cNvSpPr>
            <a:spLocks noGrp="1"/>
          </p:cNvSpPr>
          <p:nvPr>
            <p:ph type="body" sz="quarter" idx="39" hasCustomPrompt="1"/>
          </p:nvPr>
        </p:nvSpPr>
        <p:spPr>
          <a:xfrm>
            <a:off x="3231609" y="5459507"/>
            <a:ext cx="3625201" cy="90364"/>
          </a:xfrm>
        </p:spPr>
        <p:txBody>
          <a:bodyPr tIns="18288" rIns="0" bIns="0">
            <a:noAutofit/>
          </a:bodyPr>
          <a:lstStyle>
            <a:lvl1pPr marL="0" indent="0">
              <a:buNone/>
              <a:defRPr sz="600" baseline="0">
                <a:solidFill>
                  <a:schemeClr val="tx1"/>
                </a:solidFill>
              </a:defRPr>
            </a:lvl1pPr>
          </a:lstStyle>
          <a:p>
            <a:pPr lvl="0"/>
            <a:r>
              <a:rPr lang="en-US" dirty="0"/>
              <a:t>Source 2</a:t>
            </a:r>
          </a:p>
        </p:txBody>
      </p:sp>
      <p:sp>
        <p:nvSpPr>
          <p:cNvPr id="31" name="Placeholder 3 - Title"/>
          <p:cNvSpPr>
            <a:spLocks noGrp="1"/>
          </p:cNvSpPr>
          <p:nvPr>
            <p:ph type="body" sz="quarter" idx="34" hasCustomPrompt="1"/>
          </p:nvPr>
        </p:nvSpPr>
        <p:spPr>
          <a:xfrm>
            <a:off x="7146107" y="3629213"/>
            <a:ext cx="3625201"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32" name="Placeholder 3 - Sub-Title"/>
          <p:cNvSpPr>
            <a:spLocks noGrp="1"/>
          </p:cNvSpPr>
          <p:nvPr>
            <p:ph type="body" sz="quarter" idx="35" hasCustomPrompt="1"/>
          </p:nvPr>
        </p:nvSpPr>
        <p:spPr>
          <a:xfrm>
            <a:off x="7146107" y="3787769"/>
            <a:ext cx="3625201"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33" name="Placeholder 3 - Content"/>
          <p:cNvSpPr>
            <a:spLocks noGrp="1"/>
          </p:cNvSpPr>
          <p:nvPr>
            <p:ph sz="quarter" idx="36" hasCustomPrompt="1"/>
          </p:nvPr>
        </p:nvSpPr>
        <p:spPr>
          <a:xfrm>
            <a:off x="7146107" y="3945906"/>
            <a:ext cx="3625201" cy="1506071"/>
          </a:xfrm>
          <a:prstGeom prst="rect">
            <a:avLst/>
          </a:prstGeom>
        </p:spPr>
        <p:txBody>
          <a:bodyPr lIns="0"/>
          <a:lstStyle>
            <a:lvl1pPr>
              <a:defRPr/>
            </a:lvl1pPr>
            <a:lvl2pPr>
              <a:spcAft>
                <a:spcPts val="329"/>
              </a:spcAft>
              <a:buClr>
                <a:schemeClr val="tx2"/>
              </a:buClr>
              <a:defRPr/>
            </a:lvl2pPr>
            <a:lvl3pPr>
              <a:spcAft>
                <a:spcPts val="329"/>
              </a:spcAft>
              <a:buClr>
                <a:schemeClr val="tx2"/>
              </a:buClr>
              <a:defRPr/>
            </a:lvl3pPr>
            <a:lvl4pPr>
              <a:spcAft>
                <a:spcPts val="329"/>
              </a:spcAft>
              <a:buClr>
                <a:schemeClr val="tx2"/>
              </a:buClr>
              <a:defRPr/>
            </a:lvl4pPr>
            <a:lvl5pPr>
              <a:spcAft>
                <a:spcPts val="329"/>
              </a:spcAft>
              <a:buClr>
                <a:schemeClr val="tx2"/>
              </a:buClr>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28" name="Placeholder 3 - Source"/>
          <p:cNvSpPr>
            <a:spLocks noGrp="1"/>
          </p:cNvSpPr>
          <p:nvPr>
            <p:ph type="body" sz="quarter" idx="40" hasCustomPrompt="1"/>
          </p:nvPr>
        </p:nvSpPr>
        <p:spPr>
          <a:xfrm>
            <a:off x="7146826" y="5459507"/>
            <a:ext cx="3625201" cy="90364"/>
          </a:xfrm>
        </p:spPr>
        <p:txBody>
          <a:bodyPr tIns="18288" rIns="0" bIns="0">
            <a:noAutofit/>
          </a:bodyPr>
          <a:lstStyle>
            <a:lvl1pPr marL="0" indent="0">
              <a:buNone/>
              <a:defRPr sz="600" baseline="0">
                <a:solidFill>
                  <a:schemeClr val="tx1"/>
                </a:solidFill>
              </a:defRPr>
            </a:lvl1pPr>
          </a:lstStyle>
          <a:p>
            <a:pPr lvl="0"/>
            <a:r>
              <a:rPr lang="en-US" dirty="0"/>
              <a:t>Source 3</a:t>
            </a:r>
          </a:p>
        </p:txBody>
      </p:sp>
      <p:sp>
        <p:nvSpPr>
          <p:cNvPr id="29" name="Slide - Footnote"/>
          <p:cNvSpPr>
            <a:spLocks noGrp="1"/>
          </p:cNvSpPr>
          <p:nvPr>
            <p:ph type="ftr" sz="quarter" idx="3"/>
          </p:nvPr>
        </p:nvSpPr>
        <p:spPr>
          <a:xfrm>
            <a:off x="3231608" y="5670063"/>
            <a:ext cx="7540418" cy="258532"/>
          </a:xfrm>
          <a:prstGeom prst="rect">
            <a:avLst/>
          </a:prstGeom>
          <a:noFill/>
        </p:spPr>
        <p:txBody>
          <a:bodyPr wrap="square" lIns="0" anchor="b" anchorCtr="0">
            <a:spAutoFit/>
          </a:bodyPr>
          <a:lstStyle>
            <a:lvl1pPr>
              <a:lnSpc>
                <a:spcPct val="90000"/>
              </a:lnSpc>
              <a:defRPr sz="600" b="0">
                <a:solidFill>
                  <a:schemeClr val="tx1"/>
                </a:solidFill>
              </a:defRPr>
            </a:lvl1pPr>
          </a:lstStyle>
          <a:p>
            <a:pPr marL="94126" indent="-94126">
              <a:buFont typeface="+mj-lt"/>
              <a:buAutoNum type="arabicPeriod"/>
            </a:pPr>
            <a:endParaRPr lang="en-US" dirty="0"/>
          </a:p>
        </p:txBody>
      </p:sp>
      <p:sp>
        <p:nvSpPr>
          <p:cNvPr id="25" name="Slide - Section Title"/>
          <p:cNvSpPr>
            <a:spLocks noGrp="1"/>
          </p:cNvSpPr>
          <p:nvPr>
            <p:ph sz="quarter" idx="43"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24" name="Slide - Page Number"/>
          <p:cNvSpPr>
            <a:spLocks noGrp="1"/>
          </p:cNvSpPr>
          <p:nvPr>
            <p:ph type="body" sz="quarter" idx="42"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155087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PA - P - 3 Placeholders (2 Top, 1 Bottom)">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35" name="Line - KPA"/>
          <p:cNvSpPr>
            <a:spLocks noChangeShapeType="1"/>
          </p:cNvSpPr>
          <p:nvPr userDrawn="1">
            <p:custDataLst>
              <p:tags r:id="rId2"/>
            </p:custDataLst>
          </p:nvPr>
        </p:nvSpPr>
        <p:spPr bwMode="auto">
          <a:xfrm>
            <a:off x="2931234" y="1475949"/>
            <a:ext cx="0" cy="4066391"/>
          </a:xfrm>
          <a:prstGeom prst="line">
            <a:avLst/>
          </a:prstGeom>
          <a:noFill/>
          <a:ln w="6350">
            <a:solidFill>
              <a:schemeClr val="bg2"/>
            </a:solidFill>
            <a:round/>
            <a:headEnd/>
            <a:tailEnd/>
          </a:ln>
        </p:spPr>
        <p:txBody>
          <a:bodyPr lIns="75294" tIns="37648" rIns="75294" bIns="37648"/>
          <a:lstStyle/>
          <a:p>
            <a:pPr eaLnBrk="0" fontAlgn="base" hangingPunct="0">
              <a:spcBef>
                <a:spcPct val="0"/>
              </a:spcBef>
              <a:spcAft>
                <a:spcPct val="0"/>
              </a:spcAft>
            </a:pPr>
            <a:endParaRPr lang="en-US" sz="2500" dirty="0">
              <a:solidFill>
                <a:srgbClr val="000000"/>
              </a:solidFill>
            </a:endParaRPr>
          </a:p>
        </p:txBody>
      </p:sp>
      <p:sp>
        <p:nvSpPr>
          <p:cNvPr id="36" name="KPA - Placeholder 1"/>
          <p:cNvSpPr>
            <a:spLocks noGrp="1"/>
          </p:cNvSpPr>
          <p:nvPr>
            <p:ph sz="quarter" idx="40" hasCustomPrompt="1"/>
          </p:nvPr>
        </p:nvSpPr>
        <p:spPr>
          <a:xfrm>
            <a:off x="621464" y="1483480"/>
            <a:ext cx="2071543" cy="4066391"/>
          </a:xfrm>
          <a:prstGeom prst="rect">
            <a:avLst/>
          </a:prstGeom>
        </p:spPr>
        <p:txBody>
          <a:bodyPr tIns="0">
            <a:normAutofit/>
          </a:bodyPr>
          <a:lstStyle>
            <a:lvl1pPr>
              <a:defRPr sz="1100"/>
            </a:lvl1pPr>
            <a:lvl2pPr>
              <a:buClr>
                <a:schemeClr val="tx2"/>
              </a:buClr>
              <a:defRPr sz="1100">
                <a:solidFill>
                  <a:schemeClr val="tx1"/>
                </a:solidFill>
              </a:defRPr>
            </a:lvl2pPr>
            <a:lvl3pPr>
              <a:buClr>
                <a:schemeClr val="tx2"/>
              </a:buClr>
              <a:defRPr sz="1100">
                <a:solidFill>
                  <a:schemeClr val="tx1"/>
                </a:solidFill>
              </a:defRPr>
            </a:lvl3pPr>
            <a:lvl4pPr>
              <a:buClr>
                <a:schemeClr val="tx2"/>
              </a:buClr>
              <a:defRPr sz="1100">
                <a:solidFill>
                  <a:schemeClr val="tx1"/>
                </a:solidFill>
              </a:defRPr>
            </a:lvl4pPr>
            <a:lvl5pPr>
              <a:buClr>
                <a:schemeClr val="tx2"/>
              </a:buClr>
              <a:defRPr sz="906">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231609" y="1483481"/>
            <a:ext cx="3625201"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231609" y="1641618"/>
            <a:ext cx="3625201"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231609" y="1799755"/>
            <a:ext cx="3625201" cy="1506071"/>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8" name="Placeholder 1 - Source"/>
          <p:cNvSpPr>
            <a:spLocks noGrp="1"/>
          </p:cNvSpPr>
          <p:nvPr>
            <p:ph type="body" sz="quarter" idx="39" hasCustomPrompt="1"/>
          </p:nvPr>
        </p:nvSpPr>
        <p:spPr>
          <a:xfrm>
            <a:off x="3231609" y="3313355"/>
            <a:ext cx="3625201" cy="90364"/>
          </a:xfrm>
        </p:spPr>
        <p:txBody>
          <a:bodyPr tIns="18288" rIns="0" bIns="0">
            <a:noAutofit/>
          </a:bodyPr>
          <a:lstStyle>
            <a:lvl1pPr marL="0" indent="0">
              <a:buNone/>
              <a:defRPr sz="600" baseline="0">
                <a:solidFill>
                  <a:schemeClr val="tx1"/>
                </a:solidFill>
              </a:defRPr>
            </a:lvl1pPr>
          </a:lstStyle>
          <a:p>
            <a:pPr lvl="0"/>
            <a:r>
              <a:rPr lang="en-US" dirty="0"/>
              <a:t>Source 1</a:t>
            </a:r>
          </a:p>
        </p:txBody>
      </p:sp>
      <p:sp>
        <p:nvSpPr>
          <p:cNvPr id="23" name="Placeholder 2 - Title"/>
          <p:cNvSpPr>
            <a:spLocks noGrp="1"/>
          </p:cNvSpPr>
          <p:nvPr>
            <p:ph type="body" sz="quarter" idx="26" hasCustomPrompt="1"/>
          </p:nvPr>
        </p:nvSpPr>
        <p:spPr>
          <a:xfrm>
            <a:off x="7146107" y="1483481"/>
            <a:ext cx="3625201"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7146107" y="1641618"/>
            <a:ext cx="3625201"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7146107" y="1799755"/>
            <a:ext cx="3625201" cy="1506071"/>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26" name="Placeholder 2 - Source"/>
          <p:cNvSpPr>
            <a:spLocks noGrp="1"/>
          </p:cNvSpPr>
          <p:nvPr>
            <p:ph type="body" sz="quarter" idx="41" hasCustomPrompt="1"/>
          </p:nvPr>
        </p:nvSpPr>
        <p:spPr>
          <a:xfrm>
            <a:off x="7146826" y="3313355"/>
            <a:ext cx="3625201" cy="90364"/>
          </a:xfrm>
        </p:spPr>
        <p:txBody>
          <a:bodyPr tIns="18288" rIns="0" bIns="0">
            <a:noAutofit/>
          </a:bodyPr>
          <a:lstStyle>
            <a:lvl1pPr marL="0" indent="0">
              <a:buNone/>
              <a:defRPr sz="600" baseline="0">
                <a:solidFill>
                  <a:schemeClr val="tx1"/>
                </a:solidFill>
              </a:defRPr>
            </a:lvl1pPr>
          </a:lstStyle>
          <a:p>
            <a:pPr lvl="0"/>
            <a:r>
              <a:rPr lang="en-US" dirty="0"/>
              <a:t>Source 2</a:t>
            </a:r>
          </a:p>
        </p:txBody>
      </p:sp>
      <p:sp>
        <p:nvSpPr>
          <p:cNvPr id="16" name="Placeholder 3 - Title"/>
          <p:cNvSpPr>
            <a:spLocks noGrp="1"/>
          </p:cNvSpPr>
          <p:nvPr>
            <p:ph type="body" sz="quarter" idx="30" hasCustomPrompt="1"/>
          </p:nvPr>
        </p:nvSpPr>
        <p:spPr>
          <a:xfrm>
            <a:off x="3231609" y="3629213"/>
            <a:ext cx="7539698"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3231609" y="3787769"/>
            <a:ext cx="753969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21" name="Placeholder 3 - Content"/>
          <p:cNvSpPr>
            <a:spLocks noGrp="1"/>
          </p:cNvSpPr>
          <p:nvPr>
            <p:ph sz="quarter" idx="32" hasCustomPrompt="1"/>
          </p:nvPr>
        </p:nvSpPr>
        <p:spPr>
          <a:xfrm>
            <a:off x="3231609" y="3945906"/>
            <a:ext cx="7539698" cy="1506071"/>
          </a:xfrm>
          <a:prstGeom prst="rect">
            <a:avLst/>
          </a:prstGeom>
        </p:spPr>
        <p:txBody>
          <a:bodyPr lIns="0"/>
          <a:lstStyle>
            <a:lvl1pP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30" name="Placeholder 3 - Source"/>
          <p:cNvSpPr>
            <a:spLocks noGrp="1"/>
          </p:cNvSpPr>
          <p:nvPr>
            <p:ph type="body" sz="quarter" idx="42" hasCustomPrompt="1"/>
          </p:nvPr>
        </p:nvSpPr>
        <p:spPr>
          <a:xfrm>
            <a:off x="3226716" y="5459507"/>
            <a:ext cx="7540418" cy="90364"/>
          </a:xfrm>
        </p:spPr>
        <p:txBody>
          <a:bodyPr tIns="18288" rIns="0" bIns="0">
            <a:noAutofit/>
          </a:bodyPr>
          <a:lstStyle>
            <a:lvl1pPr marL="0" indent="0">
              <a:buNone/>
              <a:defRPr sz="600" baseline="0">
                <a:solidFill>
                  <a:schemeClr val="tx1"/>
                </a:solidFill>
              </a:defRPr>
            </a:lvl1pPr>
          </a:lstStyle>
          <a:p>
            <a:pPr lvl="0"/>
            <a:r>
              <a:rPr lang="en-US" dirty="0"/>
              <a:t>Source 3</a:t>
            </a:r>
          </a:p>
        </p:txBody>
      </p:sp>
      <p:sp>
        <p:nvSpPr>
          <p:cNvPr id="29" name="Slide - Footnote"/>
          <p:cNvSpPr>
            <a:spLocks noGrp="1"/>
          </p:cNvSpPr>
          <p:nvPr>
            <p:ph type="ftr" sz="quarter" idx="3"/>
          </p:nvPr>
        </p:nvSpPr>
        <p:spPr>
          <a:xfrm>
            <a:off x="3231608" y="5670063"/>
            <a:ext cx="7540418" cy="258532"/>
          </a:xfrm>
          <a:prstGeom prst="rect">
            <a:avLst/>
          </a:prstGeom>
          <a:noFill/>
        </p:spPr>
        <p:txBody>
          <a:bodyPr wrap="square" lIns="0" anchor="b" anchorCtr="0">
            <a:spAutoFit/>
          </a:bodyPr>
          <a:lstStyle>
            <a:lvl1pPr>
              <a:lnSpc>
                <a:spcPct val="90000"/>
              </a:lnSpc>
              <a:defRPr sz="600" b="0">
                <a:solidFill>
                  <a:schemeClr val="tx1"/>
                </a:solidFill>
              </a:defRPr>
            </a:lvl1pPr>
          </a:lstStyle>
          <a:p>
            <a:pPr marL="92819" indent="-92819">
              <a:buFont typeface="+mj-lt"/>
              <a:buAutoNum type="arabicPeriod"/>
            </a:pPr>
            <a:endParaRPr lang="en-US" dirty="0"/>
          </a:p>
        </p:txBody>
      </p:sp>
      <p:sp>
        <p:nvSpPr>
          <p:cNvPr id="32" name="Slide - Section Title"/>
          <p:cNvSpPr>
            <a:spLocks noGrp="1"/>
          </p:cNvSpPr>
          <p:nvPr>
            <p:ph sz="quarter" idx="34"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31" name="Slide - Page Number"/>
          <p:cNvSpPr>
            <a:spLocks noGrp="1"/>
          </p:cNvSpPr>
          <p:nvPr>
            <p:ph type="body" sz="quarter" idx="3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3467841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PA - P - 3 Placeholders (Uneven 2 Top, 1 Bottom)">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35" name="Line - KPA"/>
          <p:cNvSpPr>
            <a:spLocks noChangeShapeType="1"/>
          </p:cNvSpPr>
          <p:nvPr userDrawn="1">
            <p:custDataLst>
              <p:tags r:id="rId2"/>
            </p:custDataLst>
          </p:nvPr>
        </p:nvSpPr>
        <p:spPr bwMode="auto">
          <a:xfrm>
            <a:off x="2931234" y="1475949"/>
            <a:ext cx="0" cy="4066391"/>
          </a:xfrm>
          <a:prstGeom prst="line">
            <a:avLst/>
          </a:prstGeom>
          <a:noFill/>
          <a:ln w="6350">
            <a:solidFill>
              <a:schemeClr val="bg2"/>
            </a:solidFill>
            <a:round/>
            <a:headEnd/>
            <a:tailEnd/>
          </a:ln>
        </p:spPr>
        <p:txBody>
          <a:bodyPr lIns="75294" tIns="37648" rIns="75294" bIns="37648"/>
          <a:lstStyle/>
          <a:p>
            <a:pPr eaLnBrk="0" fontAlgn="base" hangingPunct="0">
              <a:spcBef>
                <a:spcPct val="0"/>
              </a:spcBef>
              <a:spcAft>
                <a:spcPct val="0"/>
              </a:spcAft>
            </a:pPr>
            <a:endParaRPr lang="en-US" sz="2500" dirty="0">
              <a:solidFill>
                <a:srgbClr val="000000"/>
              </a:solidFill>
            </a:endParaRPr>
          </a:p>
        </p:txBody>
      </p:sp>
      <p:sp>
        <p:nvSpPr>
          <p:cNvPr id="36" name="KPA - Placeholder 1"/>
          <p:cNvSpPr>
            <a:spLocks noGrp="1"/>
          </p:cNvSpPr>
          <p:nvPr>
            <p:ph sz="quarter" idx="40" hasCustomPrompt="1"/>
          </p:nvPr>
        </p:nvSpPr>
        <p:spPr>
          <a:xfrm>
            <a:off x="621464" y="1483480"/>
            <a:ext cx="2071543" cy="4066391"/>
          </a:xfrm>
          <a:prstGeom prst="rect">
            <a:avLst/>
          </a:prstGeom>
        </p:spPr>
        <p:txBody>
          <a:bodyPr tIns="0">
            <a:normAutofit/>
          </a:bodyPr>
          <a:lstStyle>
            <a:lvl1pPr>
              <a:defRPr sz="1100"/>
            </a:lvl1pPr>
            <a:lvl2pPr>
              <a:buClr>
                <a:schemeClr val="tx2"/>
              </a:buClr>
              <a:defRPr sz="1100">
                <a:solidFill>
                  <a:schemeClr val="tx1"/>
                </a:solidFill>
              </a:defRPr>
            </a:lvl2pPr>
            <a:lvl3pPr>
              <a:buClr>
                <a:schemeClr val="tx2"/>
              </a:buClr>
              <a:defRPr sz="1100">
                <a:solidFill>
                  <a:schemeClr val="tx1"/>
                </a:solidFill>
              </a:defRPr>
            </a:lvl3pPr>
            <a:lvl4pPr>
              <a:buClr>
                <a:schemeClr val="tx2"/>
              </a:buClr>
              <a:defRPr sz="1100">
                <a:solidFill>
                  <a:schemeClr val="tx1"/>
                </a:solidFill>
              </a:defRPr>
            </a:lvl4pPr>
            <a:lvl5pPr>
              <a:buClr>
                <a:schemeClr val="tx2"/>
              </a:buClr>
              <a:defRPr sz="906">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231609" y="1483481"/>
            <a:ext cx="3625201"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231609" y="1641618"/>
            <a:ext cx="3625201"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231609" y="1799756"/>
            <a:ext cx="3625201" cy="80574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8" name="Placeholder 1 - Source"/>
          <p:cNvSpPr>
            <a:spLocks noGrp="1"/>
          </p:cNvSpPr>
          <p:nvPr>
            <p:ph type="body" sz="quarter" idx="39" hasCustomPrompt="1"/>
          </p:nvPr>
        </p:nvSpPr>
        <p:spPr>
          <a:xfrm>
            <a:off x="3231609" y="2613033"/>
            <a:ext cx="3625201" cy="90364"/>
          </a:xfrm>
        </p:spPr>
        <p:txBody>
          <a:bodyPr tIns="18288" rIns="0" bIns="0">
            <a:noAutofit/>
          </a:bodyPr>
          <a:lstStyle>
            <a:lvl1pPr marL="0" indent="0">
              <a:buNone/>
              <a:defRPr sz="600" baseline="0"/>
            </a:lvl1pPr>
          </a:lstStyle>
          <a:p>
            <a:pPr lvl="0"/>
            <a:r>
              <a:rPr lang="en-US" dirty="0"/>
              <a:t>Source 1</a:t>
            </a:r>
          </a:p>
        </p:txBody>
      </p:sp>
      <p:sp>
        <p:nvSpPr>
          <p:cNvPr id="23" name="Placeholder 2 - Title"/>
          <p:cNvSpPr>
            <a:spLocks noGrp="1"/>
          </p:cNvSpPr>
          <p:nvPr>
            <p:ph type="body" sz="quarter" idx="26" hasCustomPrompt="1"/>
          </p:nvPr>
        </p:nvSpPr>
        <p:spPr>
          <a:xfrm>
            <a:off x="7146107" y="1483481"/>
            <a:ext cx="3625201"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7146107" y="1641618"/>
            <a:ext cx="3625201"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7146107" y="1799756"/>
            <a:ext cx="3625201" cy="80574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26" name="Placeholder 2 - Source"/>
          <p:cNvSpPr>
            <a:spLocks noGrp="1"/>
          </p:cNvSpPr>
          <p:nvPr>
            <p:ph type="body" sz="quarter" idx="41" hasCustomPrompt="1"/>
          </p:nvPr>
        </p:nvSpPr>
        <p:spPr>
          <a:xfrm>
            <a:off x="7146826" y="2613033"/>
            <a:ext cx="3625201" cy="90364"/>
          </a:xfrm>
        </p:spPr>
        <p:txBody>
          <a:bodyPr tIns="18288" rIns="0" bIns="0">
            <a:noAutofit/>
          </a:bodyPr>
          <a:lstStyle>
            <a:lvl1pPr marL="0" indent="0">
              <a:buNone/>
              <a:defRPr sz="600" baseline="0"/>
            </a:lvl1pPr>
          </a:lstStyle>
          <a:p>
            <a:pPr lvl="0"/>
            <a:r>
              <a:rPr lang="en-US" dirty="0"/>
              <a:t>Source 2</a:t>
            </a:r>
          </a:p>
        </p:txBody>
      </p:sp>
      <p:sp>
        <p:nvSpPr>
          <p:cNvPr id="16" name="Placeholder 3 - Title"/>
          <p:cNvSpPr>
            <a:spLocks noGrp="1"/>
          </p:cNvSpPr>
          <p:nvPr>
            <p:ph type="body" sz="quarter" idx="30" hasCustomPrompt="1"/>
          </p:nvPr>
        </p:nvSpPr>
        <p:spPr>
          <a:xfrm>
            <a:off x="3231609" y="2914248"/>
            <a:ext cx="7539698"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3231609" y="3072385"/>
            <a:ext cx="753969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21" name="Placeholder 3 - Content"/>
          <p:cNvSpPr>
            <a:spLocks noGrp="1"/>
          </p:cNvSpPr>
          <p:nvPr>
            <p:ph sz="quarter" idx="32" hasCustomPrompt="1"/>
          </p:nvPr>
        </p:nvSpPr>
        <p:spPr>
          <a:xfrm>
            <a:off x="3231609" y="3230521"/>
            <a:ext cx="7539698" cy="2221454"/>
          </a:xfrm>
          <a:prstGeom prst="rect">
            <a:avLst/>
          </a:prstGeom>
        </p:spPr>
        <p:txBody>
          <a:bodyPr lIns="0"/>
          <a:lstStyle>
            <a:lvl1pP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30" name="Placeholder 3 - Source"/>
          <p:cNvSpPr>
            <a:spLocks noGrp="1"/>
          </p:cNvSpPr>
          <p:nvPr>
            <p:ph type="body" sz="quarter" idx="42" hasCustomPrompt="1"/>
          </p:nvPr>
        </p:nvSpPr>
        <p:spPr>
          <a:xfrm>
            <a:off x="3226716" y="5459507"/>
            <a:ext cx="7540418" cy="90364"/>
          </a:xfrm>
        </p:spPr>
        <p:txBody>
          <a:bodyPr tIns="18288" rIns="0" bIns="0">
            <a:noAutofit/>
          </a:bodyPr>
          <a:lstStyle>
            <a:lvl1pPr marL="0" indent="0">
              <a:buNone/>
              <a:defRPr sz="600" baseline="0">
                <a:solidFill>
                  <a:schemeClr val="tx1"/>
                </a:solidFill>
              </a:defRPr>
            </a:lvl1pPr>
          </a:lstStyle>
          <a:p>
            <a:pPr lvl="0"/>
            <a:r>
              <a:rPr lang="en-US" dirty="0"/>
              <a:t>Source 3</a:t>
            </a:r>
          </a:p>
        </p:txBody>
      </p:sp>
      <p:sp>
        <p:nvSpPr>
          <p:cNvPr id="29" name="Slide - Footnote"/>
          <p:cNvSpPr>
            <a:spLocks noGrp="1"/>
          </p:cNvSpPr>
          <p:nvPr>
            <p:ph type="ftr" sz="quarter" idx="3"/>
          </p:nvPr>
        </p:nvSpPr>
        <p:spPr>
          <a:xfrm>
            <a:off x="3231608" y="5670063"/>
            <a:ext cx="7540418" cy="258532"/>
          </a:xfrm>
          <a:prstGeom prst="rect">
            <a:avLst/>
          </a:prstGeom>
          <a:noFill/>
        </p:spPr>
        <p:txBody>
          <a:bodyPr wrap="square" lIns="0" anchor="b" anchorCtr="0">
            <a:spAutoFit/>
          </a:bodyPr>
          <a:lstStyle>
            <a:lvl1pPr>
              <a:lnSpc>
                <a:spcPct val="90000"/>
              </a:lnSpc>
              <a:defRPr sz="600" b="0">
                <a:solidFill>
                  <a:schemeClr val="tx1"/>
                </a:solidFill>
              </a:defRPr>
            </a:lvl1pPr>
          </a:lstStyle>
          <a:p>
            <a:pPr marL="92819" indent="-92819">
              <a:buFont typeface="+mj-lt"/>
              <a:buAutoNum type="arabicPeriod"/>
            </a:pPr>
            <a:endParaRPr lang="en-US" dirty="0"/>
          </a:p>
        </p:txBody>
      </p:sp>
      <p:sp>
        <p:nvSpPr>
          <p:cNvPr id="32" name="Slide - Section Title"/>
          <p:cNvSpPr>
            <a:spLocks noGrp="1"/>
          </p:cNvSpPr>
          <p:nvPr>
            <p:ph sz="quarter" idx="34"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31" name="Slide - Page Number"/>
          <p:cNvSpPr>
            <a:spLocks noGrp="1"/>
          </p:cNvSpPr>
          <p:nvPr>
            <p:ph type="body" sz="quarter" idx="3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1433122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PA - P - 4 Placeholders (2 Columns, 2 Rows)">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35" name="Line - KPA"/>
          <p:cNvSpPr>
            <a:spLocks noChangeShapeType="1"/>
          </p:cNvSpPr>
          <p:nvPr userDrawn="1">
            <p:custDataLst>
              <p:tags r:id="rId2"/>
            </p:custDataLst>
          </p:nvPr>
        </p:nvSpPr>
        <p:spPr bwMode="auto">
          <a:xfrm>
            <a:off x="2931234" y="1475949"/>
            <a:ext cx="0" cy="4066391"/>
          </a:xfrm>
          <a:prstGeom prst="line">
            <a:avLst/>
          </a:prstGeom>
          <a:noFill/>
          <a:ln w="6350">
            <a:solidFill>
              <a:schemeClr val="bg2"/>
            </a:solidFill>
            <a:round/>
            <a:headEnd/>
            <a:tailEnd/>
          </a:ln>
        </p:spPr>
        <p:txBody>
          <a:bodyPr lIns="75294" tIns="37648" rIns="75294" bIns="37648"/>
          <a:lstStyle/>
          <a:p>
            <a:pPr eaLnBrk="0" fontAlgn="base" hangingPunct="0">
              <a:spcBef>
                <a:spcPct val="0"/>
              </a:spcBef>
              <a:spcAft>
                <a:spcPct val="0"/>
              </a:spcAft>
            </a:pPr>
            <a:endParaRPr lang="en-US" sz="2500" dirty="0">
              <a:solidFill>
                <a:srgbClr val="000000"/>
              </a:solidFill>
            </a:endParaRPr>
          </a:p>
        </p:txBody>
      </p:sp>
      <p:sp>
        <p:nvSpPr>
          <p:cNvPr id="40" name="KPA - Placeholder 1"/>
          <p:cNvSpPr>
            <a:spLocks noGrp="1"/>
          </p:cNvSpPr>
          <p:nvPr>
            <p:ph sz="quarter" idx="40" hasCustomPrompt="1"/>
          </p:nvPr>
        </p:nvSpPr>
        <p:spPr>
          <a:xfrm>
            <a:off x="621464" y="1483480"/>
            <a:ext cx="2071543" cy="4066391"/>
          </a:xfrm>
          <a:prstGeom prst="rect">
            <a:avLst/>
          </a:prstGeom>
        </p:spPr>
        <p:txBody>
          <a:bodyPr tIns="0">
            <a:normAutofit/>
          </a:bodyPr>
          <a:lstStyle>
            <a:lvl1pPr>
              <a:defRPr sz="1100"/>
            </a:lvl1pPr>
            <a:lvl2pPr>
              <a:buClr>
                <a:schemeClr val="tx2"/>
              </a:buClr>
              <a:defRPr sz="1100">
                <a:solidFill>
                  <a:schemeClr val="tx1"/>
                </a:solidFill>
              </a:defRPr>
            </a:lvl2pPr>
            <a:lvl3pPr>
              <a:buClr>
                <a:schemeClr val="tx2"/>
              </a:buClr>
              <a:defRPr sz="1100">
                <a:solidFill>
                  <a:schemeClr val="tx1"/>
                </a:solidFill>
              </a:defRPr>
            </a:lvl3pPr>
            <a:lvl4pPr>
              <a:buClr>
                <a:schemeClr val="tx2"/>
              </a:buClr>
              <a:defRPr sz="1100">
                <a:solidFill>
                  <a:schemeClr val="tx1"/>
                </a:solidFill>
              </a:defRPr>
            </a:lvl4pPr>
            <a:lvl5pPr>
              <a:buClr>
                <a:schemeClr val="tx2"/>
              </a:buClr>
              <a:defRPr sz="906">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231609" y="1483481"/>
            <a:ext cx="3625201"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231609" y="1641618"/>
            <a:ext cx="3625201"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231609" y="1799755"/>
            <a:ext cx="3625201" cy="1506071"/>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42" name="Placeholder 1 - Source"/>
          <p:cNvSpPr>
            <a:spLocks noGrp="1"/>
          </p:cNvSpPr>
          <p:nvPr>
            <p:ph type="body" sz="quarter" idx="44" hasCustomPrompt="1"/>
          </p:nvPr>
        </p:nvSpPr>
        <p:spPr>
          <a:xfrm>
            <a:off x="3231609" y="3310219"/>
            <a:ext cx="3625201" cy="90364"/>
          </a:xfrm>
        </p:spPr>
        <p:txBody>
          <a:bodyPr tIns="18288" rIns="0" bIns="0">
            <a:noAutofit/>
          </a:bodyPr>
          <a:lstStyle>
            <a:lvl1pPr marL="0" indent="0">
              <a:buNone/>
              <a:defRPr sz="600" baseline="0">
                <a:solidFill>
                  <a:schemeClr val="tx1"/>
                </a:solidFill>
              </a:defRPr>
            </a:lvl1pPr>
          </a:lstStyle>
          <a:p>
            <a:pPr lvl="0"/>
            <a:r>
              <a:rPr lang="en-US" dirty="0"/>
              <a:t>Source 1</a:t>
            </a:r>
          </a:p>
        </p:txBody>
      </p:sp>
      <p:sp>
        <p:nvSpPr>
          <p:cNvPr id="23" name="Placeholder 2 - Title"/>
          <p:cNvSpPr>
            <a:spLocks noGrp="1"/>
          </p:cNvSpPr>
          <p:nvPr>
            <p:ph type="body" sz="quarter" idx="26" hasCustomPrompt="1"/>
          </p:nvPr>
        </p:nvSpPr>
        <p:spPr>
          <a:xfrm>
            <a:off x="7146107" y="1483481"/>
            <a:ext cx="3625201"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7146107" y="1641618"/>
            <a:ext cx="3625201"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7146107" y="1799755"/>
            <a:ext cx="3625201" cy="1506071"/>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4" name="Placeholder 2 - Source"/>
          <p:cNvSpPr>
            <a:spLocks noGrp="1"/>
          </p:cNvSpPr>
          <p:nvPr>
            <p:ph type="body" sz="quarter" idx="43" hasCustomPrompt="1"/>
          </p:nvPr>
        </p:nvSpPr>
        <p:spPr>
          <a:xfrm>
            <a:off x="7146826" y="3310219"/>
            <a:ext cx="3625201" cy="90364"/>
          </a:xfrm>
        </p:spPr>
        <p:txBody>
          <a:bodyPr tIns="18288" rIns="0" bIns="0">
            <a:noAutofit/>
          </a:bodyPr>
          <a:lstStyle>
            <a:lvl1pPr marL="0" indent="0">
              <a:buNone/>
              <a:defRPr sz="600" baseline="0">
                <a:solidFill>
                  <a:schemeClr val="tx1"/>
                </a:solidFill>
              </a:defRPr>
            </a:lvl1pPr>
          </a:lstStyle>
          <a:p>
            <a:pPr lvl="0"/>
            <a:r>
              <a:rPr lang="en-US" dirty="0"/>
              <a:t>Source 2</a:t>
            </a:r>
          </a:p>
        </p:txBody>
      </p:sp>
      <p:sp>
        <p:nvSpPr>
          <p:cNvPr id="16" name="Placeholder 3 - Title"/>
          <p:cNvSpPr>
            <a:spLocks noGrp="1"/>
          </p:cNvSpPr>
          <p:nvPr>
            <p:ph type="body" sz="quarter" idx="30" hasCustomPrompt="1"/>
          </p:nvPr>
        </p:nvSpPr>
        <p:spPr>
          <a:xfrm>
            <a:off x="3231609" y="3629213"/>
            <a:ext cx="3625201"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3231609" y="3787769"/>
            <a:ext cx="3625201"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21" name="Placeholder 3 - Content"/>
          <p:cNvSpPr>
            <a:spLocks noGrp="1"/>
          </p:cNvSpPr>
          <p:nvPr>
            <p:ph sz="quarter" idx="32" hasCustomPrompt="1"/>
          </p:nvPr>
        </p:nvSpPr>
        <p:spPr>
          <a:xfrm>
            <a:off x="3231609" y="3945906"/>
            <a:ext cx="3625201" cy="1506071"/>
          </a:xfrm>
          <a:prstGeom prst="rect">
            <a:avLst/>
          </a:prstGeom>
        </p:spPr>
        <p:txBody>
          <a:bodyPr lIns="0"/>
          <a:lstStyle>
            <a:lvl1pP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28" name="Placeholder 3 - Source"/>
          <p:cNvSpPr>
            <a:spLocks noGrp="1"/>
          </p:cNvSpPr>
          <p:nvPr>
            <p:ph type="body" sz="quarter" idx="39" hasCustomPrompt="1"/>
          </p:nvPr>
        </p:nvSpPr>
        <p:spPr>
          <a:xfrm>
            <a:off x="3231609" y="5459507"/>
            <a:ext cx="3625201" cy="90364"/>
          </a:xfrm>
        </p:spPr>
        <p:txBody>
          <a:bodyPr tIns="18288" rIns="0" bIns="0">
            <a:noAutofit/>
          </a:bodyPr>
          <a:lstStyle>
            <a:lvl1pPr marL="0" indent="0">
              <a:buNone/>
              <a:defRPr sz="600" baseline="0">
                <a:solidFill>
                  <a:schemeClr val="tx1"/>
                </a:solidFill>
              </a:defRPr>
            </a:lvl1pPr>
          </a:lstStyle>
          <a:p>
            <a:pPr lvl="0"/>
            <a:r>
              <a:rPr lang="en-US" dirty="0"/>
              <a:t>Source 3</a:t>
            </a:r>
          </a:p>
        </p:txBody>
      </p:sp>
      <p:sp>
        <p:nvSpPr>
          <p:cNvPr id="31" name="Placeholder 4 - Title"/>
          <p:cNvSpPr>
            <a:spLocks noGrp="1"/>
          </p:cNvSpPr>
          <p:nvPr>
            <p:ph type="body" sz="quarter" idx="34" hasCustomPrompt="1"/>
          </p:nvPr>
        </p:nvSpPr>
        <p:spPr>
          <a:xfrm>
            <a:off x="7146107" y="3629213"/>
            <a:ext cx="3625201"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4</a:t>
            </a:r>
          </a:p>
        </p:txBody>
      </p:sp>
      <p:sp>
        <p:nvSpPr>
          <p:cNvPr id="32" name="Placeholder 4 - Sub-Title"/>
          <p:cNvSpPr>
            <a:spLocks noGrp="1"/>
          </p:cNvSpPr>
          <p:nvPr>
            <p:ph type="body" sz="quarter" idx="35" hasCustomPrompt="1"/>
          </p:nvPr>
        </p:nvSpPr>
        <p:spPr>
          <a:xfrm>
            <a:off x="7146107" y="3787769"/>
            <a:ext cx="3625201"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4</a:t>
            </a:r>
          </a:p>
        </p:txBody>
      </p:sp>
      <p:sp>
        <p:nvSpPr>
          <p:cNvPr id="33" name="Placeholder 4 - Content"/>
          <p:cNvSpPr>
            <a:spLocks noGrp="1"/>
          </p:cNvSpPr>
          <p:nvPr>
            <p:ph sz="quarter" idx="36" hasCustomPrompt="1"/>
          </p:nvPr>
        </p:nvSpPr>
        <p:spPr>
          <a:xfrm>
            <a:off x="7146107" y="3945906"/>
            <a:ext cx="3625201" cy="1506071"/>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26" name="Placeholder 4 - Source"/>
          <p:cNvSpPr>
            <a:spLocks noGrp="1"/>
          </p:cNvSpPr>
          <p:nvPr>
            <p:ph type="body" sz="quarter" idx="42" hasCustomPrompt="1"/>
          </p:nvPr>
        </p:nvSpPr>
        <p:spPr>
          <a:xfrm>
            <a:off x="7146826" y="5459507"/>
            <a:ext cx="3625201" cy="90364"/>
          </a:xfrm>
        </p:spPr>
        <p:txBody>
          <a:bodyPr tIns="18288" rIns="0" bIns="0">
            <a:noAutofit/>
          </a:bodyPr>
          <a:lstStyle>
            <a:lvl1pPr marL="0" indent="0">
              <a:buNone/>
              <a:defRPr sz="600" baseline="0">
                <a:solidFill>
                  <a:schemeClr val="tx1"/>
                </a:solidFill>
              </a:defRPr>
            </a:lvl1pPr>
          </a:lstStyle>
          <a:p>
            <a:pPr lvl="0"/>
            <a:r>
              <a:rPr lang="en-US" dirty="0"/>
              <a:t>Source 4</a:t>
            </a:r>
          </a:p>
        </p:txBody>
      </p:sp>
      <p:sp>
        <p:nvSpPr>
          <p:cNvPr id="29" name="Slide - Footnote"/>
          <p:cNvSpPr>
            <a:spLocks noGrp="1"/>
          </p:cNvSpPr>
          <p:nvPr>
            <p:ph type="ftr" sz="quarter" idx="3"/>
          </p:nvPr>
        </p:nvSpPr>
        <p:spPr>
          <a:xfrm>
            <a:off x="3231608" y="5670063"/>
            <a:ext cx="7540418" cy="258532"/>
          </a:xfrm>
          <a:prstGeom prst="rect">
            <a:avLst/>
          </a:prstGeom>
          <a:noFill/>
        </p:spPr>
        <p:txBody>
          <a:bodyPr wrap="square" lIns="0" anchor="b" anchorCtr="0">
            <a:spAutoFit/>
          </a:bodyPr>
          <a:lstStyle>
            <a:lvl1pPr>
              <a:lnSpc>
                <a:spcPct val="90000"/>
              </a:lnSpc>
              <a:defRPr sz="600" b="0">
                <a:solidFill>
                  <a:schemeClr val="tx1"/>
                </a:solidFill>
              </a:defRPr>
            </a:lvl1pPr>
          </a:lstStyle>
          <a:p>
            <a:pPr marL="94126" indent="-94126">
              <a:buFont typeface="+mj-lt"/>
              <a:buAutoNum type="arabicPeriod"/>
            </a:pPr>
            <a:endParaRPr lang="en-US" dirty="0"/>
          </a:p>
        </p:txBody>
      </p:sp>
      <p:sp>
        <p:nvSpPr>
          <p:cNvPr id="36" name="Slide - Section Title"/>
          <p:cNvSpPr>
            <a:spLocks noGrp="1"/>
          </p:cNvSpPr>
          <p:nvPr>
            <p:ph sz="quarter" idx="46"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30" name="Slide - Page Number"/>
          <p:cNvSpPr>
            <a:spLocks noGrp="1"/>
          </p:cNvSpPr>
          <p:nvPr>
            <p:ph type="body" sz="quarter" idx="4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1242317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PA - P - 4 Placeholders (3 Top, 1 Bottom)">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35" name="Line - KPA"/>
          <p:cNvSpPr>
            <a:spLocks noChangeShapeType="1"/>
          </p:cNvSpPr>
          <p:nvPr userDrawn="1">
            <p:custDataLst>
              <p:tags r:id="rId2"/>
            </p:custDataLst>
          </p:nvPr>
        </p:nvSpPr>
        <p:spPr bwMode="auto">
          <a:xfrm>
            <a:off x="2931234" y="1475949"/>
            <a:ext cx="0" cy="4066391"/>
          </a:xfrm>
          <a:prstGeom prst="line">
            <a:avLst/>
          </a:prstGeom>
          <a:noFill/>
          <a:ln w="6350">
            <a:solidFill>
              <a:schemeClr val="bg2"/>
            </a:solidFill>
            <a:round/>
            <a:headEnd/>
            <a:tailEnd/>
          </a:ln>
        </p:spPr>
        <p:txBody>
          <a:bodyPr lIns="75294" tIns="37648" rIns="75294" bIns="37648"/>
          <a:lstStyle/>
          <a:p>
            <a:pPr eaLnBrk="0" fontAlgn="base" hangingPunct="0">
              <a:spcBef>
                <a:spcPct val="0"/>
              </a:spcBef>
              <a:spcAft>
                <a:spcPct val="0"/>
              </a:spcAft>
            </a:pPr>
            <a:endParaRPr lang="en-US" sz="2500" dirty="0">
              <a:solidFill>
                <a:srgbClr val="000000"/>
              </a:solidFill>
            </a:endParaRPr>
          </a:p>
        </p:txBody>
      </p:sp>
      <p:sp>
        <p:nvSpPr>
          <p:cNvPr id="39" name="KPA - Placeholder 1"/>
          <p:cNvSpPr>
            <a:spLocks noGrp="1"/>
          </p:cNvSpPr>
          <p:nvPr>
            <p:ph sz="quarter" idx="48" hasCustomPrompt="1"/>
          </p:nvPr>
        </p:nvSpPr>
        <p:spPr>
          <a:xfrm>
            <a:off x="621464" y="1483480"/>
            <a:ext cx="2071543" cy="4066391"/>
          </a:xfrm>
          <a:prstGeom prst="rect">
            <a:avLst/>
          </a:prstGeom>
        </p:spPr>
        <p:txBody>
          <a:bodyPr tIns="0">
            <a:normAutofit/>
          </a:bodyPr>
          <a:lstStyle>
            <a:lvl1pPr>
              <a:defRPr sz="1100"/>
            </a:lvl1pPr>
            <a:lvl2pPr>
              <a:buClr>
                <a:schemeClr val="tx2"/>
              </a:buClr>
              <a:defRPr sz="1100">
                <a:solidFill>
                  <a:schemeClr val="tx1"/>
                </a:solidFill>
              </a:defRPr>
            </a:lvl2pPr>
            <a:lvl3pPr>
              <a:buClr>
                <a:schemeClr val="tx2"/>
              </a:buClr>
              <a:defRPr sz="1100">
                <a:solidFill>
                  <a:schemeClr val="tx1"/>
                </a:solidFill>
              </a:defRPr>
            </a:lvl3pPr>
            <a:lvl4pPr>
              <a:buClr>
                <a:schemeClr val="tx2"/>
              </a:buClr>
              <a:defRPr sz="1100">
                <a:solidFill>
                  <a:schemeClr val="tx1"/>
                </a:solidFill>
              </a:defRPr>
            </a:lvl4pPr>
            <a:lvl5pPr>
              <a:buClr>
                <a:schemeClr val="tx2"/>
              </a:buClr>
              <a:defRPr sz="906">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231609" y="1483481"/>
            <a:ext cx="2320128"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231609" y="1641618"/>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231609" y="1799755"/>
            <a:ext cx="2320128" cy="1506071"/>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40" name="Placeholder 1 - Source"/>
          <p:cNvSpPr>
            <a:spLocks noGrp="1"/>
          </p:cNvSpPr>
          <p:nvPr>
            <p:ph type="body" sz="quarter" idx="44" hasCustomPrompt="1"/>
          </p:nvPr>
        </p:nvSpPr>
        <p:spPr>
          <a:xfrm>
            <a:off x="3231609" y="3310219"/>
            <a:ext cx="2320128" cy="90364"/>
          </a:xfrm>
        </p:spPr>
        <p:txBody>
          <a:bodyPr tIns="18288" rIns="0" bIns="0">
            <a:noAutofit/>
          </a:bodyPr>
          <a:lstStyle>
            <a:lvl1pPr marL="0" indent="0">
              <a:buNone/>
              <a:defRPr sz="600" baseline="0">
                <a:solidFill>
                  <a:schemeClr val="tx1"/>
                </a:solidFill>
              </a:defRPr>
            </a:lvl1pPr>
          </a:lstStyle>
          <a:p>
            <a:pPr lvl="0"/>
            <a:r>
              <a:rPr lang="en-US" dirty="0"/>
              <a:t>Source 1</a:t>
            </a:r>
          </a:p>
        </p:txBody>
      </p:sp>
      <p:sp>
        <p:nvSpPr>
          <p:cNvPr id="23" name="Placeholder 2 - Title"/>
          <p:cNvSpPr>
            <a:spLocks noGrp="1"/>
          </p:cNvSpPr>
          <p:nvPr>
            <p:ph type="body" sz="quarter" idx="26" hasCustomPrompt="1"/>
          </p:nvPr>
        </p:nvSpPr>
        <p:spPr>
          <a:xfrm>
            <a:off x="5841753" y="1483481"/>
            <a:ext cx="2320128"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5841753" y="1641618"/>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5841753" y="1799755"/>
            <a:ext cx="2320128" cy="1506071"/>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8" name="Placeholder 2 - Source"/>
          <p:cNvSpPr>
            <a:spLocks noGrp="1"/>
          </p:cNvSpPr>
          <p:nvPr>
            <p:ph type="body" sz="quarter" idx="43" hasCustomPrompt="1"/>
          </p:nvPr>
        </p:nvSpPr>
        <p:spPr>
          <a:xfrm>
            <a:off x="5841753" y="3310219"/>
            <a:ext cx="2320128" cy="90364"/>
          </a:xfrm>
        </p:spPr>
        <p:txBody>
          <a:bodyPr tIns="18288" rIns="0" bIns="0">
            <a:noAutofit/>
          </a:bodyPr>
          <a:lstStyle>
            <a:lvl1pPr marL="0" indent="0">
              <a:buNone/>
              <a:defRPr sz="600" baseline="0">
                <a:solidFill>
                  <a:schemeClr val="tx1"/>
                </a:solidFill>
              </a:defRPr>
            </a:lvl1pPr>
          </a:lstStyle>
          <a:p>
            <a:pPr lvl="0"/>
            <a:r>
              <a:rPr lang="en-US" dirty="0"/>
              <a:t>Source 2</a:t>
            </a:r>
          </a:p>
        </p:txBody>
      </p:sp>
      <p:sp>
        <p:nvSpPr>
          <p:cNvPr id="16" name="Placeholder 3 - Title"/>
          <p:cNvSpPr>
            <a:spLocks noGrp="1"/>
          </p:cNvSpPr>
          <p:nvPr>
            <p:ph type="body" sz="quarter" idx="30" hasCustomPrompt="1"/>
          </p:nvPr>
        </p:nvSpPr>
        <p:spPr>
          <a:xfrm>
            <a:off x="8451899" y="1483481"/>
            <a:ext cx="2320128"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8451899" y="1641618"/>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21" name="Placeholder 3 - Content"/>
          <p:cNvSpPr>
            <a:spLocks noGrp="1"/>
          </p:cNvSpPr>
          <p:nvPr>
            <p:ph sz="quarter" idx="32" hasCustomPrompt="1"/>
          </p:nvPr>
        </p:nvSpPr>
        <p:spPr>
          <a:xfrm>
            <a:off x="8451899" y="1799755"/>
            <a:ext cx="2320128" cy="1506071"/>
          </a:xfrm>
          <a:prstGeom prst="rect">
            <a:avLst/>
          </a:prstGeom>
        </p:spPr>
        <p:txBody>
          <a:bodyPr lIns="0"/>
          <a:lstStyle>
            <a:lvl1pP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30" name="Placeholder 3 - Source"/>
          <p:cNvSpPr>
            <a:spLocks noGrp="1"/>
          </p:cNvSpPr>
          <p:nvPr>
            <p:ph type="body" sz="quarter" idx="39" hasCustomPrompt="1"/>
          </p:nvPr>
        </p:nvSpPr>
        <p:spPr>
          <a:xfrm>
            <a:off x="8451899" y="3313355"/>
            <a:ext cx="2320128" cy="90364"/>
          </a:xfrm>
        </p:spPr>
        <p:txBody>
          <a:bodyPr tIns="18288" rIns="0" bIns="0">
            <a:noAutofit/>
          </a:bodyPr>
          <a:lstStyle>
            <a:lvl1pPr marL="0" indent="0">
              <a:buNone/>
              <a:defRPr sz="600" baseline="0">
                <a:solidFill>
                  <a:schemeClr val="tx1"/>
                </a:solidFill>
              </a:defRPr>
            </a:lvl1pPr>
          </a:lstStyle>
          <a:p>
            <a:pPr lvl="0"/>
            <a:r>
              <a:rPr lang="en-US" dirty="0"/>
              <a:t>Source 3</a:t>
            </a:r>
          </a:p>
        </p:txBody>
      </p:sp>
      <p:sp>
        <p:nvSpPr>
          <p:cNvPr id="31" name="Placeholder 4 - Title"/>
          <p:cNvSpPr>
            <a:spLocks noGrp="1"/>
          </p:cNvSpPr>
          <p:nvPr>
            <p:ph type="body" sz="quarter" idx="34" hasCustomPrompt="1"/>
          </p:nvPr>
        </p:nvSpPr>
        <p:spPr>
          <a:xfrm>
            <a:off x="3231609" y="3629213"/>
            <a:ext cx="7539698"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4</a:t>
            </a:r>
          </a:p>
        </p:txBody>
      </p:sp>
      <p:sp>
        <p:nvSpPr>
          <p:cNvPr id="32" name="Placeholder 4 - Sub-Title"/>
          <p:cNvSpPr>
            <a:spLocks noGrp="1"/>
          </p:cNvSpPr>
          <p:nvPr>
            <p:ph type="body" sz="quarter" idx="35" hasCustomPrompt="1"/>
          </p:nvPr>
        </p:nvSpPr>
        <p:spPr>
          <a:xfrm>
            <a:off x="3231609" y="3787769"/>
            <a:ext cx="753969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4</a:t>
            </a:r>
          </a:p>
        </p:txBody>
      </p:sp>
      <p:sp>
        <p:nvSpPr>
          <p:cNvPr id="33" name="Placeholder 4 - Content"/>
          <p:cNvSpPr>
            <a:spLocks noGrp="1"/>
          </p:cNvSpPr>
          <p:nvPr>
            <p:ph sz="quarter" idx="36" hasCustomPrompt="1"/>
          </p:nvPr>
        </p:nvSpPr>
        <p:spPr>
          <a:xfrm>
            <a:off x="3231609" y="3945906"/>
            <a:ext cx="7539698" cy="1506071"/>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26" name="Placeholder 4 - Source"/>
          <p:cNvSpPr>
            <a:spLocks noGrp="1"/>
          </p:cNvSpPr>
          <p:nvPr>
            <p:ph type="body" sz="quarter" idx="42" hasCustomPrompt="1"/>
          </p:nvPr>
        </p:nvSpPr>
        <p:spPr>
          <a:xfrm>
            <a:off x="3231608" y="5459507"/>
            <a:ext cx="7540418" cy="90364"/>
          </a:xfrm>
        </p:spPr>
        <p:txBody>
          <a:bodyPr tIns="18288" rIns="0" bIns="0">
            <a:noAutofit/>
          </a:bodyPr>
          <a:lstStyle>
            <a:lvl1pPr marL="0" indent="0">
              <a:buNone/>
              <a:defRPr sz="600" baseline="0">
                <a:solidFill>
                  <a:schemeClr val="tx1"/>
                </a:solidFill>
              </a:defRPr>
            </a:lvl1pPr>
          </a:lstStyle>
          <a:p>
            <a:pPr lvl="0"/>
            <a:r>
              <a:rPr lang="en-US" dirty="0"/>
              <a:t>Source 4</a:t>
            </a:r>
          </a:p>
        </p:txBody>
      </p:sp>
      <p:sp>
        <p:nvSpPr>
          <p:cNvPr id="29" name="Slide - Footnote"/>
          <p:cNvSpPr>
            <a:spLocks noGrp="1"/>
          </p:cNvSpPr>
          <p:nvPr>
            <p:ph type="ftr" sz="quarter" idx="3"/>
          </p:nvPr>
        </p:nvSpPr>
        <p:spPr>
          <a:xfrm>
            <a:off x="3231608" y="5670063"/>
            <a:ext cx="7540418" cy="258532"/>
          </a:xfrm>
          <a:prstGeom prst="rect">
            <a:avLst/>
          </a:prstGeom>
          <a:noFill/>
        </p:spPr>
        <p:txBody>
          <a:bodyPr wrap="square" lIns="0" anchor="b" anchorCtr="0">
            <a:spAutoFit/>
          </a:bodyPr>
          <a:lstStyle>
            <a:lvl1pPr>
              <a:lnSpc>
                <a:spcPct val="90000"/>
              </a:lnSpc>
              <a:defRPr sz="600" b="0">
                <a:solidFill>
                  <a:schemeClr val="tx1"/>
                </a:solidFill>
              </a:defRPr>
            </a:lvl1pPr>
          </a:lstStyle>
          <a:p>
            <a:pPr marL="94126" indent="-94126">
              <a:buFont typeface="+mj-lt"/>
              <a:buAutoNum type="arabicPeriod"/>
            </a:pPr>
            <a:endParaRPr lang="en-US" dirty="0"/>
          </a:p>
        </p:txBody>
      </p:sp>
      <p:sp>
        <p:nvSpPr>
          <p:cNvPr id="34" name="Slide - Section Title"/>
          <p:cNvSpPr>
            <a:spLocks noGrp="1"/>
          </p:cNvSpPr>
          <p:nvPr>
            <p:ph sz="quarter" idx="51"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28" name="Slide - Page Number"/>
          <p:cNvSpPr>
            <a:spLocks noGrp="1"/>
          </p:cNvSpPr>
          <p:nvPr>
            <p:ph type="body" sz="quarter" idx="50"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39789827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PA - P - 4 Placeholders (Uneven 2 Top, 2 Bottom #1)">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35" name="Line - KPA"/>
          <p:cNvSpPr>
            <a:spLocks noChangeShapeType="1"/>
          </p:cNvSpPr>
          <p:nvPr userDrawn="1">
            <p:custDataLst>
              <p:tags r:id="rId2"/>
            </p:custDataLst>
          </p:nvPr>
        </p:nvSpPr>
        <p:spPr bwMode="auto">
          <a:xfrm>
            <a:off x="2931234" y="1475949"/>
            <a:ext cx="0" cy="4066391"/>
          </a:xfrm>
          <a:prstGeom prst="line">
            <a:avLst/>
          </a:prstGeom>
          <a:noFill/>
          <a:ln w="6350">
            <a:solidFill>
              <a:schemeClr val="bg2"/>
            </a:solidFill>
            <a:round/>
            <a:headEnd/>
            <a:tailEnd/>
          </a:ln>
        </p:spPr>
        <p:txBody>
          <a:bodyPr lIns="75294" tIns="37648" rIns="75294" bIns="37648"/>
          <a:lstStyle/>
          <a:p>
            <a:pPr eaLnBrk="0" fontAlgn="base" hangingPunct="0">
              <a:spcBef>
                <a:spcPct val="0"/>
              </a:spcBef>
              <a:spcAft>
                <a:spcPct val="0"/>
              </a:spcAft>
            </a:pPr>
            <a:endParaRPr lang="en-US" sz="2500" dirty="0">
              <a:solidFill>
                <a:srgbClr val="000000"/>
              </a:solidFill>
            </a:endParaRPr>
          </a:p>
        </p:txBody>
      </p:sp>
      <p:sp>
        <p:nvSpPr>
          <p:cNvPr id="40" name="KPA - Placeholder 1"/>
          <p:cNvSpPr>
            <a:spLocks noGrp="1"/>
          </p:cNvSpPr>
          <p:nvPr>
            <p:ph sz="quarter" idx="28" hasCustomPrompt="1"/>
          </p:nvPr>
        </p:nvSpPr>
        <p:spPr>
          <a:xfrm>
            <a:off x="621464" y="1483480"/>
            <a:ext cx="2071543" cy="4066391"/>
          </a:xfrm>
          <a:prstGeom prst="rect">
            <a:avLst/>
          </a:prstGeom>
        </p:spPr>
        <p:txBody>
          <a:bodyPr tIns="0">
            <a:normAutofit/>
          </a:bodyPr>
          <a:lstStyle>
            <a:lvl1pPr>
              <a:defRPr sz="1100"/>
            </a:lvl1pPr>
            <a:lvl2pPr>
              <a:buClr>
                <a:schemeClr val="tx2"/>
              </a:buClr>
              <a:defRPr sz="1100">
                <a:solidFill>
                  <a:schemeClr val="tx1"/>
                </a:solidFill>
              </a:defRPr>
            </a:lvl2pPr>
            <a:lvl3pPr>
              <a:buClr>
                <a:schemeClr val="tx2"/>
              </a:buClr>
              <a:defRPr sz="1100">
                <a:solidFill>
                  <a:schemeClr val="tx1"/>
                </a:solidFill>
              </a:defRPr>
            </a:lvl3pPr>
            <a:lvl4pPr>
              <a:buClr>
                <a:schemeClr val="tx2"/>
              </a:buClr>
              <a:defRPr sz="1100">
                <a:solidFill>
                  <a:schemeClr val="tx1"/>
                </a:solidFill>
              </a:defRPr>
            </a:lvl4pPr>
            <a:lvl5pPr>
              <a:buClr>
                <a:schemeClr val="tx2"/>
              </a:buClr>
              <a:defRPr sz="906">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231609" y="1483481"/>
            <a:ext cx="4930489"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231609" y="1641618"/>
            <a:ext cx="4930489"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231609" y="1799755"/>
            <a:ext cx="4930489" cy="1506071"/>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39" name="Placeholder 1 - Source"/>
          <p:cNvSpPr>
            <a:spLocks noGrp="1"/>
          </p:cNvSpPr>
          <p:nvPr>
            <p:ph type="body" sz="quarter" idx="44" hasCustomPrompt="1"/>
          </p:nvPr>
        </p:nvSpPr>
        <p:spPr>
          <a:xfrm>
            <a:off x="3231610" y="3310219"/>
            <a:ext cx="4930273" cy="90364"/>
          </a:xfrm>
        </p:spPr>
        <p:txBody>
          <a:bodyPr tIns="18288" rIns="0" bIns="0">
            <a:noAutofit/>
          </a:bodyPr>
          <a:lstStyle>
            <a:lvl1pPr marL="0" indent="0">
              <a:buNone/>
              <a:defRPr sz="600" baseline="0">
                <a:solidFill>
                  <a:schemeClr val="tx1"/>
                </a:solidFill>
              </a:defRPr>
            </a:lvl1pPr>
          </a:lstStyle>
          <a:p>
            <a:pPr lvl="0"/>
            <a:r>
              <a:rPr lang="en-US" dirty="0"/>
              <a:t>Source 1</a:t>
            </a:r>
          </a:p>
        </p:txBody>
      </p:sp>
      <p:sp>
        <p:nvSpPr>
          <p:cNvPr id="16" name="Placeholder 2 - Title"/>
          <p:cNvSpPr>
            <a:spLocks noGrp="1"/>
          </p:cNvSpPr>
          <p:nvPr>
            <p:ph type="body" sz="quarter" idx="30" hasCustomPrompt="1"/>
          </p:nvPr>
        </p:nvSpPr>
        <p:spPr>
          <a:xfrm>
            <a:off x="8451899" y="1483481"/>
            <a:ext cx="2320128"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2</a:t>
            </a:r>
          </a:p>
        </p:txBody>
      </p:sp>
      <p:sp>
        <p:nvSpPr>
          <p:cNvPr id="19" name="Placeholder 2 - Sub-Title"/>
          <p:cNvSpPr>
            <a:spLocks noGrp="1"/>
          </p:cNvSpPr>
          <p:nvPr>
            <p:ph type="body" sz="quarter" idx="31" hasCustomPrompt="1"/>
          </p:nvPr>
        </p:nvSpPr>
        <p:spPr>
          <a:xfrm>
            <a:off x="8451899" y="1641618"/>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1" name="Placeholder 2 - Content"/>
          <p:cNvSpPr>
            <a:spLocks noGrp="1"/>
          </p:cNvSpPr>
          <p:nvPr>
            <p:ph sz="quarter" idx="32" hasCustomPrompt="1"/>
          </p:nvPr>
        </p:nvSpPr>
        <p:spPr>
          <a:xfrm>
            <a:off x="8451899" y="1799755"/>
            <a:ext cx="2320128" cy="1506071"/>
          </a:xfrm>
          <a:prstGeom prst="rect">
            <a:avLst/>
          </a:prstGeom>
        </p:spPr>
        <p:txBody>
          <a:bodyPr lIns="0"/>
          <a:lstStyle>
            <a:lvl1pP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4" name="Placeholder 2 - Source"/>
          <p:cNvSpPr>
            <a:spLocks noGrp="1"/>
          </p:cNvSpPr>
          <p:nvPr>
            <p:ph type="body" sz="quarter" idx="43" hasCustomPrompt="1"/>
          </p:nvPr>
        </p:nvSpPr>
        <p:spPr>
          <a:xfrm>
            <a:off x="8451899" y="3310219"/>
            <a:ext cx="2320128" cy="90364"/>
          </a:xfrm>
        </p:spPr>
        <p:txBody>
          <a:bodyPr tIns="18288" rIns="0" bIns="0">
            <a:noAutofit/>
          </a:bodyPr>
          <a:lstStyle>
            <a:lvl1pPr marL="0" indent="0">
              <a:buNone/>
              <a:defRPr sz="600" baseline="0">
                <a:solidFill>
                  <a:schemeClr val="tx1"/>
                </a:solidFill>
              </a:defRPr>
            </a:lvl1pPr>
          </a:lstStyle>
          <a:p>
            <a:pPr lvl="0"/>
            <a:r>
              <a:rPr lang="en-US" dirty="0"/>
              <a:t>Source 2</a:t>
            </a:r>
          </a:p>
        </p:txBody>
      </p:sp>
      <p:sp>
        <p:nvSpPr>
          <p:cNvPr id="31" name="Placeholder 3 - Title"/>
          <p:cNvSpPr>
            <a:spLocks noGrp="1"/>
          </p:cNvSpPr>
          <p:nvPr>
            <p:ph type="body" sz="quarter" idx="34" hasCustomPrompt="1"/>
          </p:nvPr>
        </p:nvSpPr>
        <p:spPr>
          <a:xfrm>
            <a:off x="3231609" y="3629213"/>
            <a:ext cx="2320128"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32" name="Placeholder 3 - Sub-Title"/>
          <p:cNvSpPr>
            <a:spLocks noGrp="1"/>
          </p:cNvSpPr>
          <p:nvPr>
            <p:ph type="body" sz="quarter" idx="35" hasCustomPrompt="1"/>
          </p:nvPr>
        </p:nvSpPr>
        <p:spPr>
          <a:xfrm>
            <a:off x="3231609" y="3787769"/>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33" name="Placeholder 3 - Content"/>
          <p:cNvSpPr>
            <a:spLocks noGrp="1"/>
          </p:cNvSpPr>
          <p:nvPr>
            <p:ph sz="quarter" idx="36" hasCustomPrompt="1"/>
          </p:nvPr>
        </p:nvSpPr>
        <p:spPr>
          <a:xfrm>
            <a:off x="3231609" y="3945906"/>
            <a:ext cx="2320128" cy="1506071"/>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28" name="Placeholder 3 - Source"/>
          <p:cNvSpPr>
            <a:spLocks noGrp="1"/>
          </p:cNvSpPr>
          <p:nvPr>
            <p:ph type="body" sz="quarter" idx="39" hasCustomPrompt="1"/>
          </p:nvPr>
        </p:nvSpPr>
        <p:spPr>
          <a:xfrm>
            <a:off x="3231609" y="5459507"/>
            <a:ext cx="2320128" cy="90364"/>
          </a:xfrm>
        </p:spPr>
        <p:txBody>
          <a:bodyPr tIns="18288" rIns="0" bIns="0">
            <a:noAutofit/>
          </a:bodyPr>
          <a:lstStyle>
            <a:lvl1pPr marL="0" indent="0">
              <a:buNone/>
              <a:defRPr sz="600" baseline="0">
                <a:solidFill>
                  <a:schemeClr val="tx1"/>
                </a:solidFill>
              </a:defRPr>
            </a:lvl1pPr>
          </a:lstStyle>
          <a:p>
            <a:pPr lvl="0"/>
            <a:r>
              <a:rPr lang="en-US" dirty="0"/>
              <a:t>Source 3</a:t>
            </a:r>
          </a:p>
        </p:txBody>
      </p:sp>
      <p:sp>
        <p:nvSpPr>
          <p:cNvPr id="38" name="Placeholder 4 - Title"/>
          <p:cNvSpPr>
            <a:spLocks noGrp="1"/>
          </p:cNvSpPr>
          <p:nvPr>
            <p:ph type="body" sz="quarter" idx="50" hasCustomPrompt="1"/>
          </p:nvPr>
        </p:nvSpPr>
        <p:spPr>
          <a:xfrm>
            <a:off x="5840604" y="3629213"/>
            <a:ext cx="4930489"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4</a:t>
            </a:r>
          </a:p>
        </p:txBody>
      </p:sp>
      <p:sp>
        <p:nvSpPr>
          <p:cNvPr id="37" name="Placeholder 4 - Sub-Title"/>
          <p:cNvSpPr>
            <a:spLocks noGrp="1"/>
          </p:cNvSpPr>
          <p:nvPr>
            <p:ph type="body" sz="quarter" idx="49" hasCustomPrompt="1"/>
          </p:nvPr>
        </p:nvSpPr>
        <p:spPr>
          <a:xfrm>
            <a:off x="5840604" y="3787769"/>
            <a:ext cx="4930489"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4</a:t>
            </a:r>
          </a:p>
        </p:txBody>
      </p:sp>
      <p:sp>
        <p:nvSpPr>
          <p:cNvPr id="36" name="Placeholder 4 - Content"/>
          <p:cNvSpPr>
            <a:spLocks noGrp="1"/>
          </p:cNvSpPr>
          <p:nvPr>
            <p:ph sz="quarter" idx="48" hasCustomPrompt="1"/>
          </p:nvPr>
        </p:nvSpPr>
        <p:spPr>
          <a:xfrm>
            <a:off x="5840604" y="3945906"/>
            <a:ext cx="4930489" cy="1506071"/>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26" name="Placeholder 4 - Source"/>
          <p:cNvSpPr>
            <a:spLocks noGrp="1"/>
          </p:cNvSpPr>
          <p:nvPr>
            <p:ph type="body" sz="quarter" idx="42" hasCustomPrompt="1"/>
          </p:nvPr>
        </p:nvSpPr>
        <p:spPr>
          <a:xfrm>
            <a:off x="5841754" y="5459507"/>
            <a:ext cx="4930273" cy="90364"/>
          </a:xfrm>
        </p:spPr>
        <p:txBody>
          <a:bodyPr tIns="18288" rIns="0" bIns="0">
            <a:noAutofit/>
          </a:bodyPr>
          <a:lstStyle>
            <a:lvl1pPr marL="0" indent="0">
              <a:buNone/>
              <a:defRPr sz="600" baseline="0">
                <a:solidFill>
                  <a:schemeClr val="tx1"/>
                </a:solidFill>
              </a:defRPr>
            </a:lvl1pPr>
          </a:lstStyle>
          <a:p>
            <a:pPr lvl="0"/>
            <a:r>
              <a:rPr lang="en-US" dirty="0"/>
              <a:t>Source 4</a:t>
            </a:r>
          </a:p>
        </p:txBody>
      </p:sp>
      <p:sp>
        <p:nvSpPr>
          <p:cNvPr id="29" name="Slide - Footnote"/>
          <p:cNvSpPr>
            <a:spLocks noGrp="1"/>
          </p:cNvSpPr>
          <p:nvPr>
            <p:ph type="ftr" sz="quarter" idx="3"/>
          </p:nvPr>
        </p:nvSpPr>
        <p:spPr>
          <a:xfrm>
            <a:off x="3231608" y="5670063"/>
            <a:ext cx="7540418" cy="258532"/>
          </a:xfrm>
          <a:prstGeom prst="rect">
            <a:avLst/>
          </a:prstGeom>
          <a:noFill/>
        </p:spPr>
        <p:txBody>
          <a:bodyPr wrap="square" lIns="0" anchor="b" anchorCtr="0">
            <a:spAutoFit/>
          </a:bodyPr>
          <a:lstStyle>
            <a:lvl1pPr>
              <a:lnSpc>
                <a:spcPct val="90000"/>
              </a:lnSpc>
              <a:defRPr sz="600" b="0">
                <a:solidFill>
                  <a:schemeClr val="tx1"/>
                </a:solidFill>
              </a:defRPr>
            </a:lvl1pPr>
          </a:lstStyle>
          <a:p>
            <a:pPr marL="94126" indent="-94126">
              <a:buFont typeface="+mj-lt"/>
              <a:buAutoNum type="arabicPeriod"/>
            </a:pPr>
            <a:endParaRPr lang="en-US" dirty="0"/>
          </a:p>
        </p:txBody>
      </p:sp>
      <p:sp>
        <p:nvSpPr>
          <p:cNvPr id="30" name="Slide - Section Title"/>
          <p:cNvSpPr>
            <a:spLocks noGrp="1"/>
          </p:cNvSpPr>
          <p:nvPr>
            <p:ph sz="quarter" idx="53"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27" name="Slide - Page Number"/>
          <p:cNvSpPr>
            <a:spLocks noGrp="1"/>
          </p:cNvSpPr>
          <p:nvPr>
            <p:ph type="body" sz="quarter" idx="52"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27449058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PA - P - 4 Placeholders (Uneven 2 Top, 2 Bottom #2)">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35" name="Line - KPA"/>
          <p:cNvSpPr>
            <a:spLocks noChangeShapeType="1"/>
          </p:cNvSpPr>
          <p:nvPr userDrawn="1">
            <p:custDataLst>
              <p:tags r:id="rId2"/>
            </p:custDataLst>
          </p:nvPr>
        </p:nvSpPr>
        <p:spPr bwMode="auto">
          <a:xfrm>
            <a:off x="2931234" y="1475949"/>
            <a:ext cx="0" cy="4066391"/>
          </a:xfrm>
          <a:prstGeom prst="line">
            <a:avLst/>
          </a:prstGeom>
          <a:noFill/>
          <a:ln w="6350">
            <a:solidFill>
              <a:schemeClr val="bg2"/>
            </a:solidFill>
            <a:round/>
            <a:headEnd/>
            <a:tailEnd/>
          </a:ln>
        </p:spPr>
        <p:txBody>
          <a:bodyPr lIns="75294" tIns="37648" rIns="75294" bIns="37648"/>
          <a:lstStyle/>
          <a:p>
            <a:pPr eaLnBrk="0" fontAlgn="base" hangingPunct="0">
              <a:spcBef>
                <a:spcPct val="0"/>
              </a:spcBef>
              <a:spcAft>
                <a:spcPct val="0"/>
              </a:spcAft>
            </a:pPr>
            <a:endParaRPr lang="en-US" sz="2500" dirty="0">
              <a:solidFill>
                <a:schemeClr val="tx1"/>
              </a:solidFill>
            </a:endParaRPr>
          </a:p>
        </p:txBody>
      </p:sp>
      <p:sp>
        <p:nvSpPr>
          <p:cNvPr id="38" name="KPA - Placeholder 1"/>
          <p:cNvSpPr>
            <a:spLocks noGrp="1"/>
          </p:cNvSpPr>
          <p:nvPr>
            <p:ph sz="quarter" idx="48" hasCustomPrompt="1"/>
          </p:nvPr>
        </p:nvSpPr>
        <p:spPr>
          <a:xfrm>
            <a:off x="621464" y="1483480"/>
            <a:ext cx="2071543" cy="4066391"/>
          </a:xfrm>
          <a:prstGeom prst="rect">
            <a:avLst/>
          </a:prstGeom>
        </p:spPr>
        <p:txBody>
          <a:bodyPr tIns="0">
            <a:normAutofit/>
          </a:bodyPr>
          <a:lstStyle>
            <a:lvl1pPr>
              <a:defRPr sz="1100"/>
            </a:lvl1pPr>
            <a:lvl2pPr>
              <a:buClr>
                <a:schemeClr val="tx2"/>
              </a:buClr>
              <a:defRPr sz="1100">
                <a:solidFill>
                  <a:schemeClr val="tx1"/>
                </a:solidFill>
              </a:defRPr>
            </a:lvl2pPr>
            <a:lvl3pPr>
              <a:buClr>
                <a:schemeClr val="tx2"/>
              </a:buClr>
              <a:defRPr sz="1100">
                <a:solidFill>
                  <a:schemeClr val="tx1"/>
                </a:solidFill>
              </a:defRPr>
            </a:lvl3pPr>
            <a:lvl4pPr>
              <a:buClr>
                <a:schemeClr val="tx2"/>
              </a:buClr>
              <a:defRPr sz="1100">
                <a:solidFill>
                  <a:schemeClr val="tx1"/>
                </a:solidFill>
              </a:defRPr>
            </a:lvl4pPr>
            <a:lvl5pPr>
              <a:buClr>
                <a:schemeClr val="tx2"/>
              </a:buClr>
              <a:defRPr sz="906">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231609" y="1483481"/>
            <a:ext cx="2320128"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231609" y="1641618"/>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231609" y="1799755"/>
            <a:ext cx="2320128" cy="1506071"/>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48" name="Placeholder 1 - Source"/>
          <p:cNvSpPr>
            <a:spLocks noGrp="1"/>
          </p:cNvSpPr>
          <p:nvPr>
            <p:ph type="body" sz="quarter" idx="51" hasCustomPrompt="1"/>
          </p:nvPr>
        </p:nvSpPr>
        <p:spPr>
          <a:xfrm>
            <a:off x="3231609" y="3310219"/>
            <a:ext cx="2320128" cy="90364"/>
          </a:xfrm>
        </p:spPr>
        <p:txBody>
          <a:bodyPr tIns="18288" rIns="0" bIns="0">
            <a:noAutofit/>
          </a:bodyPr>
          <a:lstStyle>
            <a:lvl1pPr marL="0" indent="0">
              <a:buNone/>
              <a:defRPr sz="600" baseline="0">
                <a:solidFill>
                  <a:schemeClr val="tx1"/>
                </a:solidFill>
              </a:defRPr>
            </a:lvl1pPr>
          </a:lstStyle>
          <a:p>
            <a:pPr lvl="0"/>
            <a:r>
              <a:rPr lang="en-US" dirty="0"/>
              <a:t>Source 1</a:t>
            </a:r>
          </a:p>
        </p:txBody>
      </p:sp>
      <p:sp>
        <p:nvSpPr>
          <p:cNvPr id="23" name="Placeholder 2 - Title"/>
          <p:cNvSpPr>
            <a:spLocks noGrp="1"/>
          </p:cNvSpPr>
          <p:nvPr>
            <p:ph type="body" sz="quarter" idx="26" hasCustomPrompt="1"/>
          </p:nvPr>
        </p:nvSpPr>
        <p:spPr>
          <a:xfrm>
            <a:off x="5841754" y="1483481"/>
            <a:ext cx="4929554"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5841754" y="1641618"/>
            <a:ext cx="4929554"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5841754" y="1799755"/>
            <a:ext cx="4929554" cy="1506071"/>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47" name="Placeholder 2 - Source"/>
          <p:cNvSpPr>
            <a:spLocks noGrp="1"/>
          </p:cNvSpPr>
          <p:nvPr>
            <p:ph type="body" sz="quarter" idx="50" hasCustomPrompt="1"/>
          </p:nvPr>
        </p:nvSpPr>
        <p:spPr>
          <a:xfrm>
            <a:off x="5841754" y="3310219"/>
            <a:ext cx="4930273" cy="90364"/>
          </a:xfrm>
        </p:spPr>
        <p:txBody>
          <a:bodyPr tIns="18288" rIns="0" bIns="0">
            <a:noAutofit/>
          </a:bodyPr>
          <a:lstStyle>
            <a:lvl1pPr marL="0" indent="0">
              <a:buNone/>
              <a:defRPr sz="600" baseline="0">
                <a:solidFill>
                  <a:schemeClr val="tx1"/>
                </a:solidFill>
              </a:defRPr>
            </a:lvl1pPr>
          </a:lstStyle>
          <a:p>
            <a:pPr lvl="0"/>
            <a:r>
              <a:rPr lang="en-US" dirty="0"/>
              <a:t>Source 2</a:t>
            </a:r>
          </a:p>
        </p:txBody>
      </p:sp>
      <p:sp>
        <p:nvSpPr>
          <p:cNvPr id="31" name="Placeholder 3 - Title"/>
          <p:cNvSpPr>
            <a:spLocks noGrp="1"/>
          </p:cNvSpPr>
          <p:nvPr>
            <p:ph type="body" sz="quarter" idx="34" hasCustomPrompt="1"/>
          </p:nvPr>
        </p:nvSpPr>
        <p:spPr>
          <a:xfrm>
            <a:off x="3231609" y="3628042"/>
            <a:ext cx="4930489" cy="150607"/>
          </a:xfrm>
          <a:prstGeom prst="rect">
            <a:avLst/>
          </a:prstGeom>
        </p:spPr>
        <p:txBody>
          <a:bodyPr lIns="0" tIns="0" rIns="0" bIns="0">
            <a:noAutofit/>
          </a:bodyPr>
          <a:lstStyle>
            <a:lvl1pPr marL="0" indent="0" defTabSz="895505">
              <a:spcAft>
                <a:spcPts val="494"/>
              </a:spcAft>
              <a:buNone/>
              <a:tabLst>
                <a:tab pos="9036101" algn="r"/>
              </a:tabLst>
              <a:defRPr sz="1000" b="1">
                <a:solidFill>
                  <a:schemeClr val="tx2"/>
                </a:solidFill>
              </a:defRPr>
            </a:lvl1pPr>
          </a:lstStyle>
          <a:p>
            <a:pPr lvl="0"/>
            <a:r>
              <a:rPr lang="en-US" dirty="0"/>
              <a:t>Title 3</a:t>
            </a:r>
          </a:p>
        </p:txBody>
      </p:sp>
      <p:sp>
        <p:nvSpPr>
          <p:cNvPr id="32" name="Placeholder 3 - Sub-Title"/>
          <p:cNvSpPr>
            <a:spLocks noGrp="1"/>
          </p:cNvSpPr>
          <p:nvPr>
            <p:ph type="body" sz="quarter" idx="35" hasCustomPrompt="1"/>
          </p:nvPr>
        </p:nvSpPr>
        <p:spPr>
          <a:xfrm>
            <a:off x="3231609" y="3787769"/>
            <a:ext cx="4930489"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33" name="Placeholder 3 - Content"/>
          <p:cNvSpPr>
            <a:spLocks noGrp="1"/>
          </p:cNvSpPr>
          <p:nvPr>
            <p:ph sz="quarter" idx="36" hasCustomPrompt="1"/>
          </p:nvPr>
        </p:nvSpPr>
        <p:spPr>
          <a:xfrm>
            <a:off x="3231609" y="3945906"/>
            <a:ext cx="4930489" cy="1506071"/>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46" name="Placeholder 3 - Source"/>
          <p:cNvSpPr>
            <a:spLocks noGrp="1"/>
          </p:cNvSpPr>
          <p:nvPr>
            <p:ph type="body" sz="quarter" idx="39" hasCustomPrompt="1"/>
          </p:nvPr>
        </p:nvSpPr>
        <p:spPr>
          <a:xfrm>
            <a:off x="3231610" y="5459507"/>
            <a:ext cx="4930273" cy="90364"/>
          </a:xfrm>
        </p:spPr>
        <p:txBody>
          <a:bodyPr tIns="18288" rIns="0" bIns="0">
            <a:noAutofit/>
          </a:bodyPr>
          <a:lstStyle>
            <a:lvl1pPr marL="0" indent="0">
              <a:buNone/>
              <a:defRPr sz="600" baseline="0">
                <a:solidFill>
                  <a:schemeClr val="tx1"/>
                </a:solidFill>
              </a:defRPr>
            </a:lvl1pPr>
          </a:lstStyle>
          <a:p>
            <a:pPr lvl="0"/>
            <a:r>
              <a:rPr lang="en-US" dirty="0"/>
              <a:t>Source 3</a:t>
            </a:r>
          </a:p>
        </p:txBody>
      </p:sp>
      <p:sp>
        <p:nvSpPr>
          <p:cNvPr id="42" name="Placeholder 4 - Title"/>
          <p:cNvSpPr>
            <a:spLocks noGrp="1"/>
          </p:cNvSpPr>
          <p:nvPr>
            <p:ph type="body" sz="quarter" idx="45" hasCustomPrompt="1"/>
          </p:nvPr>
        </p:nvSpPr>
        <p:spPr>
          <a:xfrm>
            <a:off x="8451899" y="3628042"/>
            <a:ext cx="2320128"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4</a:t>
            </a:r>
          </a:p>
        </p:txBody>
      </p:sp>
      <p:sp>
        <p:nvSpPr>
          <p:cNvPr id="41" name="Placeholder 4 - Sub-Title"/>
          <p:cNvSpPr>
            <a:spLocks noGrp="1"/>
          </p:cNvSpPr>
          <p:nvPr>
            <p:ph type="body" sz="quarter" idx="44" hasCustomPrompt="1"/>
          </p:nvPr>
        </p:nvSpPr>
        <p:spPr>
          <a:xfrm>
            <a:off x="8451899" y="3787769"/>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4</a:t>
            </a:r>
          </a:p>
        </p:txBody>
      </p:sp>
      <p:sp>
        <p:nvSpPr>
          <p:cNvPr id="40" name="Placeholder 4 - Content"/>
          <p:cNvSpPr>
            <a:spLocks noGrp="1"/>
          </p:cNvSpPr>
          <p:nvPr>
            <p:ph sz="quarter" idx="43" hasCustomPrompt="1"/>
          </p:nvPr>
        </p:nvSpPr>
        <p:spPr>
          <a:xfrm>
            <a:off x="8451899" y="3945906"/>
            <a:ext cx="2320128" cy="1506071"/>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45" name="Placeholder 4 - Source"/>
          <p:cNvSpPr>
            <a:spLocks noGrp="1"/>
          </p:cNvSpPr>
          <p:nvPr>
            <p:ph type="body" sz="quarter" idx="42" hasCustomPrompt="1"/>
          </p:nvPr>
        </p:nvSpPr>
        <p:spPr>
          <a:xfrm>
            <a:off x="8451899" y="5459507"/>
            <a:ext cx="2320128" cy="90364"/>
          </a:xfrm>
        </p:spPr>
        <p:txBody>
          <a:bodyPr tIns="18288" rIns="0" bIns="0">
            <a:noAutofit/>
          </a:bodyPr>
          <a:lstStyle>
            <a:lvl1pPr marL="0" indent="0">
              <a:buNone/>
              <a:defRPr sz="600" baseline="0">
                <a:solidFill>
                  <a:schemeClr val="tx1"/>
                </a:solidFill>
              </a:defRPr>
            </a:lvl1pPr>
          </a:lstStyle>
          <a:p>
            <a:pPr lvl="0"/>
            <a:r>
              <a:rPr lang="en-US" dirty="0"/>
              <a:t>Source 4</a:t>
            </a:r>
          </a:p>
        </p:txBody>
      </p:sp>
      <p:sp>
        <p:nvSpPr>
          <p:cNvPr id="29" name="Slide - Footnote"/>
          <p:cNvSpPr>
            <a:spLocks noGrp="1"/>
          </p:cNvSpPr>
          <p:nvPr>
            <p:ph type="ftr" sz="quarter" idx="3"/>
          </p:nvPr>
        </p:nvSpPr>
        <p:spPr>
          <a:xfrm>
            <a:off x="3231608" y="5670063"/>
            <a:ext cx="7540418" cy="258532"/>
          </a:xfrm>
          <a:prstGeom prst="rect">
            <a:avLst/>
          </a:prstGeom>
          <a:noFill/>
        </p:spPr>
        <p:txBody>
          <a:bodyPr wrap="square" lIns="0" anchor="b" anchorCtr="0">
            <a:spAutoFit/>
          </a:bodyPr>
          <a:lstStyle>
            <a:lvl1pPr>
              <a:lnSpc>
                <a:spcPct val="90000"/>
              </a:lnSpc>
              <a:defRPr sz="600" b="0">
                <a:solidFill>
                  <a:schemeClr val="tx1"/>
                </a:solidFill>
              </a:defRPr>
            </a:lvl1pPr>
          </a:lstStyle>
          <a:p>
            <a:pPr marL="94126" indent="-94126">
              <a:buFont typeface="+mj-lt"/>
              <a:buAutoNum type="arabicPeriod"/>
            </a:pPr>
            <a:endParaRPr lang="en-US" dirty="0"/>
          </a:p>
        </p:txBody>
      </p:sp>
      <p:sp>
        <p:nvSpPr>
          <p:cNvPr id="28" name="Slide - Section Title"/>
          <p:cNvSpPr>
            <a:spLocks noGrp="1"/>
          </p:cNvSpPr>
          <p:nvPr>
            <p:ph sz="quarter" idx="53"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27" name="Slide - Page Number"/>
          <p:cNvSpPr>
            <a:spLocks noGrp="1"/>
          </p:cNvSpPr>
          <p:nvPr>
            <p:ph type="body" sz="quarter" idx="52"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40854717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PA - P - 6 Placeholders (3 Columns, 2 Rows)">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35" name="Line - KPA"/>
          <p:cNvSpPr>
            <a:spLocks noChangeShapeType="1"/>
          </p:cNvSpPr>
          <p:nvPr userDrawn="1">
            <p:custDataLst>
              <p:tags r:id="rId2"/>
            </p:custDataLst>
          </p:nvPr>
        </p:nvSpPr>
        <p:spPr bwMode="auto">
          <a:xfrm>
            <a:off x="2931234" y="1475949"/>
            <a:ext cx="0" cy="4066391"/>
          </a:xfrm>
          <a:prstGeom prst="line">
            <a:avLst/>
          </a:prstGeom>
          <a:noFill/>
          <a:ln w="6350">
            <a:solidFill>
              <a:schemeClr val="bg2"/>
            </a:solidFill>
            <a:round/>
            <a:headEnd/>
            <a:tailEnd/>
          </a:ln>
        </p:spPr>
        <p:txBody>
          <a:bodyPr lIns="75294" tIns="37648" rIns="75294" bIns="37648"/>
          <a:lstStyle/>
          <a:p>
            <a:pPr eaLnBrk="0" fontAlgn="base" hangingPunct="0">
              <a:spcBef>
                <a:spcPct val="0"/>
              </a:spcBef>
              <a:spcAft>
                <a:spcPct val="0"/>
              </a:spcAft>
            </a:pPr>
            <a:endParaRPr lang="en-US" sz="2500" dirty="0">
              <a:solidFill>
                <a:schemeClr val="tx1"/>
              </a:solidFill>
            </a:endParaRPr>
          </a:p>
        </p:txBody>
      </p:sp>
      <p:sp>
        <p:nvSpPr>
          <p:cNvPr id="48" name="KPA - Placeholder 1"/>
          <p:cNvSpPr>
            <a:spLocks noGrp="1"/>
          </p:cNvSpPr>
          <p:nvPr>
            <p:ph sz="quarter" idx="48" hasCustomPrompt="1"/>
          </p:nvPr>
        </p:nvSpPr>
        <p:spPr>
          <a:xfrm>
            <a:off x="621464" y="1483480"/>
            <a:ext cx="2071543" cy="4066391"/>
          </a:xfrm>
          <a:prstGeom prst="rect">
            <a:avLst/>
          </a:prstGeom>
        </p:spPr>
        <p:txBody>
          <a:bodyPr tIns="0">
            <a:normAutofit/>
          </a:bodyPr>
          <a:lstStyle>
            <a:lvl1pPr>
              <a:defRPr sz="1100"/>
            </a:lvl1pPr>
            <a:lvl2pPr>
              <a:buClr>
                <a:schemeClr val="tx2"/>
              </a:buClr>
              <a:defRPr sz="1100">
                <a:solidFill>
                  <a:schemeClr val="tx1"/>
                </a:solidFill>
              </a:defRPr>
            </a:lvl2pPr>
            <a:lvl3pPr>
              <a:buClr>
                <a:schemeClr val="tx2"/>
              </a:buClr>
              <a:defRPr sz="1100">
                <a:solidFill>
                  <a:schemeClr val="tx1"/>
                </a:solidFill>
              </a:defRPr>
            </a:lvl3pPr>
            <a:lvl4pPr>
              <a:buClr>
                <a:schemeClr val="tx2"/>
              </a:buClr>
              <a:defRPr sz="1100">
                <a:solidFill>
                  <a:schemeClr val="tx1"/>
                </a:solidFill>
              </a:defRPr>
            </a:lvl4pPr>
            <a:lvl5pPr>
              <a:buClr>
                <a:schemeClr val="tx2"/>
              </a:buClr>
              <a:defRPr sz="906">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231609" y="1483481"/>
            <a:ext cx="2320128"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231609" y="1641618"/>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231609" y="1799755"/>
            <a:ext cx="2320128" cy="1506071"/>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53" name="Placeholder 1 - Source"/>
          <p:cNvSpPr>
            <a:spLocks noGrp="1"/>
          </p:cNvSpPr>
          <p:nvPr>
            <p:ph type="body" sz="quarter" idx="52" hasCustomPrompt="1"/>
          </p:nvPr>
        </p:nvSpPr>
        <p:spPr>
          <a:xfrm>
            <a:off x="3231609" y="3310219"/>
            <a:ext cx="2320128" cy="90364"/>
          </a:xfrm>
        </p:spPr>
        <p:txBody>
          <a:bodyPr tIns="18288" rIns="0" bIns="0">
            <a:noAutofit/>
          </a:bodyPr>
          <a:lstStyle>
            <a:lvl1pPr marL="0" indent="0">
              <a:buNone/>
              <a:defRPr sz="600" baseline="0">
                <a:solidFill>
                  <a:schemeClr val="tx1"/>
                </a:solidFill>
              </a:defRPr>
            </a:lvl1pPr>
          </a:lstStyle>
          <a:p>
            <a:pPr lvl="0"/>
            <a:r>
              <a:rPr lang="en-US" dirty="0"/>
              <a:t>Source 1</a:t>
            </a:r>
          </a:p>
        </p:txBody>
      </p:sp>
      <p:sp>
        <p:nvSpPr>
          <p:cNvPr id="23" name="Placeholder 2 - Title"/>
          <p:cNvSpPr>
            <a:spLocks noGrp="1"/>
          </p:cNvSpPr>
          <p:nvPr>
            <p:ph type="body" sz="quarter" idx="26" hasCustomPrompt="1"/>
          </p:nvPr>
        </p:nvSpPr>
        <p:spPr>
          <a:xfrm>
            <a:off x="5841753" y="1483481"/>
            <a:ext cx="2320128"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5841753" y="1641618"/>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5841753" y="1799755"/>
            <a:ext cx="2320128" cy="1506071"/>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52" name="Placeholder 2 - Source"/>
          <p:cNvSpPr>
            <a:spLocks noGrp="1"/>
          </p:cNvSpPr>
          <p:nvPr>
            <p:ph type="body" sz="quarter" idx="51" hasCustomPrompt="1"/>
          </p:nvPr>
        </p:nvSpPr>
        <p:spPr>
          <a:xfrm>
            <a:off x="5841753" y="3310219"/>
            <a:ext cx="2320128" cy="90364"/>
          </a:xfrm>
        </p:spPr>
        <p:txBody>
          <a:bodyPr tIns="18288" rIns="0" bIns="0">
            <a:noAutofit/>
          </a:bodyPr>
          <a:lstStyle>
            <a:lvl1pPr marL="0" indent="0">
              <a:buNone/>
              <a:defRPr sz="600" baseline="0">
                <a:solidFill>
                  <a:schemeClr val="tx1"/>
                </a:solidFill>
              </a:defRPr>
            </a:lvl1pPr>
          </a:lstStyle>
          <a:p>
            <a:pPr lvl="0"/>
            <a:r>
              <a:rPr lang="en-US" dirty="0"/>
              <a:t>Source 2</a:t>
            </a:r>
          </a:p>
        </p:txBody>
      </p:sp>
      <p:sp>
        <p:nvSpPr>
          <p:cNvPr id="16" name="Placeholder 3 - Title"/>
          <p:cNvSpPr>
            <a:spLocks noGrp="1"/>
          </p:cNvSpPr>
          <p:nvPr>
            <p:ph type="body" sz="quarter" idx="30" hasCustomPrompt="1"/>
          </p:nvPr>
        </p:nvSpPr>
        <p:spPr>
          <a:xfrm>
            <a:off x="8451899" y="1483481"/>
            <a:ext cx="2320128" cy="150607"/>
          </a:xfrm>
          <a:prstGeom prst="rect">
            <a:avLst/>
          </a:prstGeom>
        </p:spPr>
        <p:txBody>
          <a:bodyPr lIns="0" tIns="0" rIns="0" bIns="0">
            <a:noAutofit/>
          </a:bodyPr>
          <a:lstStyle>
            <a:lvl1pPr marL="0" indent="0" defTabSz="1367442">
              <a:spcAft>
                <a:spcPts val="494"/>
              </a:spcAft>
              <a:buNone/>
              <a:tabLst>
                <a:tab pos="9036101" algn="r"/>
              </a:tabLst>
              <a:defRPr sz="1000"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8451899" y="1641618"/>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21" name="Placeholder 3 - Content"/>
          <p:cNvSpPr>
            <a:spLocks noGrp="1"/>
          </p:cNvSpPr>
          <p:nvPr>
            <p:ph sz="quarter" idx="32" hasCustomPrompt="1"/>
          </p:nvPr>
        </p:nvSpPr>
        <p:spPr>
          <a:xfrm>
            <a:off x="8451899" y="1799755"/>
            <a:ext cx="2320128" cy="1506071"/>
          </a:xfrm>
          <a:prstGeom prst="rect">
            <a:avLst/>
          </a:prstGeom>
        </p:spPr>
        <p:txBody>
          <a:bodyPr lIns="0"/>
          <a:lstStyle>
            <a:lvl1pP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43" name="Placeholder 3 - Source"/>
          <p:cNvSpPr>
            <a:spLocks noGrp="1"/>
          </p:cNvSpPr>
          <p:nvPr>
            <p:ph type="body" sz="quarter" idx="50" hasCustomPrompt="1"/>
          </p:nvPr>
        </p:nvSpPr>
        <p:spPr>
          <a:xfrm>
            <a:off x="8451899" y="3313355"/>
            <a:ext cx="2320128" cy="90364"/>
          </a:xfrm>
        </p:spPr>
        <p:txBody>
          <a:bodyPr tIns="18288" rIns="0" bIns="0">
            <a:noAutofit/>
          </a:bodyPr>
          <a:lstStyle>
            <a:lvl1pPr marL="0" indent="0">
              <a:buNone/>
              <a:defRPr sz="600" baseline="0">
                <a:solidFill>
                  <a:schemeClr val="tx1"/>
                </a:solidFill>
              </a:defRPr>
            </a:lvl1pPr>
          </a:lstStyle>
          <a:p>
            <a:pPr lvl="0"/>
            <a:r>
              <a:rPr lang="en-US" dirty="0"/>
              <a:t>Source 3</a:t>
            </a:r>
          </a:p>
        </p:txBody>
      </p:sp>
      <p:sp>
        <p:nvSpPr>
          <p:cNvPr id="31" name="Placeholder 4 - Title"/>
          <p:cNvSpPr>
            <a:spLocks noGrp="1"/>
          </p:cNvSpPr>
          <p:nvPr>
            <p:ph type="body" sz="quarter" idx="34" hasCustomPrompt="1"/>
          </p:nvPr>
        </p:nvSpPr>
        <p:spPr>
          <a:xfrm>
            <a:off x="3231609" y="3630575"/>
            <a:ext cx="2320128"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4</a:t>
            </a:r>
          </a:p>
        </p:txBody>
      </p:sp>
      <p:sp>
        <p:nvSpPr>
          <p:cNvPr id="32" name="Placeholder 4 - Sub-Title"/>
          <p:cNvSpPr>
            <a:spLocks noGrp="1"/>
          </p:cNvSpPr>
          <p:nvPr>
            <p:ph type="body" sz="quarter" idx="35" hasCustomPrompt="1"/>
          </p:nvPr>
        </p:nvSpPr>
        <p:spPr>
          <a:xfrm>
            <a:off x="3231609" y="3787769"/>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4</a:t>
            </a:r>
          </a:p>
        </p:txBody>
      </p:sp>
      <p:sp>
        <p:nvSpPr>
          <p:cNvPr id="33" name="Placeholder 4 - Content"/>
          <p:cNvSpPr>
            <a:spLocks noGrp="1"/>
          </p:cNvSpPr>
          <p:nvPr>
            <p:ph sz="quarter" idx="36" hasCustomPrompt="1"/>
          </p:nvPr>
        </p:nvSpPr>
        <p:spPr>
          <a:xfrm>
            <a:off x="3231609" y="3945906"/>
            <a:ext cx="2320128" cy="1506071"/>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34" name="Placeholder 4 - Source"/>
          <p:cNvSpPr>
            <a:spLocks noGrp="1"/>
          </p:cNvSpPr>
          <p:nvPr>
            <p:ph type="body" sz="quarter" idx="42" hasCustomPrompt="1"/>
          </p:nvPr>
        </p:nvSpPr>
        <p:spPr>
          <a:xfrm>
            <a:off x="3231609" y="5459507"/>
            <a:ext cx="2320128" cy="90364"/>
          </a:xfrm>
        </p:spPr>
        <p:txBody>
          <a:bodyPr tIns="18288" rIns="0" bIns="0">
            <a:noAutofit/>
          </a:bodyPr>
          <a:lstStyle>
            <a:lvl1pPr marL="0" indent="0">
              <a:buNone/>
              <a:defRPr sz="600" baseline="0">
                <a:solidFill>
                  <a:schemeClr val="tx1"/>
                </a:solidFill>
              </a:defRPr>
            </a:lvl1pPr>
          </a:lstStyle>
          <a:p>
            <a:pPr lvl="0"/>
            <a:r>
              <a:rPr lang="en-US" dirty="0"/>
              <a:t>Source 4</a:t>
            </a:r>
          </a:p>
        </p:txBody>
      </p:sp>
      <p:sp>
        <p:nvSpPr>
          <p:cNvPr id="38" name="Placeholder 5 - Title"/>
          <p:cNvSpPr>
            <a:spLocks noGrp="1"/>
          </p:cNvSpPr>
          <p:nvPr>
            <p:ph type="body" sz="quarter" idx="41" hasCustomPrompt="1"/>
          </p:nvPr>
        </p:nvSpPr>
        <p:spPr>
          <a:xfrm>
            <a:off x="5841753" y="3630575"/>
            <a:ext cx="2320128"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5</a:t>
            </a:r>
          </a:p>
        </p:txBody>
      </p:sp>
      <p:sp>
        <p:nvSpPr>
          <p:cNvPr id="37" name="Placeholder 5 - Sub-Title"/>
          <p:cNvSpPr>
            <a:spLocks noGrp="1"/>
          </p:cNvSpPr>
          <p:nvPr>
            <p:ph type="body" sz="quarter" idx="40" hasCustomPrompt="1"/>
          </p:nvPr>
        </p:nvSpPr>
        <p:spPr>
          <a:xfrm>
            <a:off x="5841753" y="3787769"/>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5</a:t>
            </a:r>
          </a:p>
        </p:txBody>
      </p:sp>
      <p:sp>
        <p:nvSpPr>
          <p:cNvPr id="36" name="Placeholder 5 - Content"/>
          <p:cNvSpPr>
            <a:spLocks noGrp="1"/>
          </p:cNvSpPr>
          <p:nvPr>
            <p:ph sz="quarter" idx="39" hasCustomPrompt="1"/>
          </p:nvPr>
        </p:nvSpPr>
        <p:spPr>
          <a:xfrm>
            <a:off x="5841753" y="3945906"/>
            <a:ext cx="2320128" cy="1506071"/>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5</a:t>
            </a:r>
          </a:p>
          <a:p>
            <a:pPr lvl="1"/>
            <a:r>
              <a:rPr lang="en-US" dirty="0"/>
              <a:t>Second level</a:t>
            </a:r>
          </a:p>
          <a:p>
            <a:pPr lvl="2"/>
            <a:r>
              <a:rPr lang="en-US" dirty="0"/>
              <a:t>Third level</a:t>
            </a:r>
          </a:p>
          <a:p>
            <a:pPr lvl="3"/>
            <a:r>
              <a:rPr lang="en-US" dirty="0"/>
              <a:t>Fourth level</a:t>
            </a:r>
          </a:p>
        </p:txBody>
      </p:sp>
      <p:sp>
        <p:nvSpPr>
          <p:cNvPr id="55" name="Placeholder 5 - Source"/>
          <p:cNvSpPr>
            <a:spLocks noGrp="1"/>
          </p:cNvSpPr>
          <p:nvPr>
            <p:ph type="body" sz="quarter" idx="54" hasCustomPrompt="1"/>
          </p:nvPr>
        </p:nvSpPr>
        <p:spPr>
          <a:xfrm>
            <a:off x="5841753" y="5459507"/>
            <a:ext cx="2320128" cy="90364"/>
          </a:xfrm>
        </p:spPr>
        <p:txBody>
          <a:bodyPr tIns="18288" rIns="0" bIns="0">
            <a:noAutofit/>
          </a:bodyPr>
          <a:lstStyle>
            <a:lvl1pPr marL="0" indent="0">
              <a:buNone/>
              <a:defRPr sz="600" baseline="0">
                <a:solidFill>
                  <a:schemeClr val="tx1"/>
                </a:solidFill>
              </a:defRPr>
            </a:lvl1pPr>
          </a:lstStyle>
          <a:p>
            <a:pPr lvl="0"/>
            <a:r>
              <a:rPr lang="en-US" dirty="0"/>
              <a:t>Source 5</a:t>
            </a:r>
          </a:p>
        </p:txBody>
      </p:sp>
      <p:sp>
        <p:nvSpPr>
          <p:cNvPr id="42" name="Placeholder 6 - Title"/>
          <p:cNvSpPr>
            <a:spLocks noGrp="1"/>
          </p:cNvSpPr>
          <p:nvPr>
            <p:ph type="body" sz="quarter" idx="45" hasCustomPrompt="1"/>
          </p:nvPr>
        </p:nvSpPr>
        <p:spPr>
          <a:xfrm>
            <a:off x="8451899" y="3630575"/>
            <a:ext cx="2320128"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6</a:t>
            </a:r>
          </a:p>
        </p:txBody>
      </p:sp>
      <p:sp>
        <p:nvSpPr>
          <p:cNvPr id="41" name="Placeholder 6 - Sub-Title"/>
          <p:cNvSpPr>
            <a:spLocks noGrp="1"/>
          </p:cNvSpPr>
          <p:nvPr>
            <p:ph type="body" sz="quarter" idx="44" hasCustomPrompt="1"/>
          </p:nvPr>
        </p:nvSpPr>
        <p:spPr>
          <a:xfrm>
            <a:off x="8451899" y="3787769"/>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6</a:t>
            </a:r>
          </a:p>
        </p:txBody>
      </p:sp>
      <p:sp>
        <p:nvSpPr>
          <p:cNvPr id="40" name="Placeholder 6 - Content"/>
          <p:cNvSpPr>
            <a:spLocks noGrp="1"/>
          </p:cNvSpPr>
          <p:nvPr>
            <p:ph sz="quarter" idx="43" hasCustomPrompt="1"/>
          </p:nvPr>
        </p:nvSpPr>
        <p:spPr>
          <a:xfrm>
            <a:off x="8451899" y="3945906"/>
            <a:ext cx="2320128" cy="1506071"/>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6</a:t>
            </a:r>
          </a:p>
          <a:p>
            <a:pPr lvl="1"/>
            <a:r>
              <a:rPr lang="en-US" dirty="0"/>
              <a:t>Second level</a:t>
            </a:r>
          </a:p>
          <a:p>
            <a:pPr lvl="2"/>
            <a:r>
              <a:rPr lang="en-US" dirty="0"/>
              <a:t>Third level</a:t>
            </a:r>
          </a:p>
          <a:p>
            <a:pPr lvl="3"/>
            <a:r>
              <a:rPr lang="en-US" dirty="0"/>
              <a:t>Fourth level</a:t>
            </a:r>
          </a:p>
        </p:txBody>
      </p:sp>
      <p:sp>
        <p:nvSpPr>
          <p:cNvPr id="54" name="Placeholder 6 - Source"/>
          <p:cNvSpPr>
            <a:spLocks noGrp="1"/>
          </p:cNvSpPr>
          <p:nvPr>
            <p:ph type="body" sz="quarter" idx="53" hasCustomPrompt="1"/>
          </p:nvPr>
        </p:nvSpPr>
        <p:spPr>
          <a:xfrm>
            <a:off x="8451899" y="5459507"/>
            <a:ext cx="2320128" cy="90364"/>
          </a:xfrm>
        </p:spPr>
        <p:txBody>
          <a:bodyPr tIns="18288" rIns="0" bIns="0">
            <a:noAutofit/>
          </a:bodyPr>
          <a:lstStyle>
            <a:lvl1pPr marL="0" indent="0">
              <a:buNone/>
              <a:defRPr sz="600" baseline="0">
                <a:solidFill>
                  <a:schemeClr val="tx1"/>
                </a:solidFill>
              </a:defRPr>
            </a:lvl1pPr>
          </a:lstStyle>
          <a:p>
            <a:pPr lvl="0"/>
            <a:r>
              <a:rPr lang="en-US" dirty="0"/>
              <a:t>Source 6</a:t>
            </a:r>
          </a:p>
        </p:txBody>
      </p:sp>
      <p:sp>
        <p:nvSpPr>
          <p:cNvPr id="46" name="Slide - Footnote"/>
          <p:cNvSpPr>
            <a:spLocks noGrp="1"/>
          </p:cNvSpPr>
          <p:nvPr>
            <p:ph type="ftr" sz="quarter" idx="3"/>
          </p:nvPr>
        </p:nvSpPr>
        <p:spPr>
          <a:xfrm>
            <a:off x="3231608" y="5670063"/>
            <a:ext cx="7540418" cy="258532"/>
          </a:xfrm>
          <a:prstGeom prst="rect">
            <a:avLst/>
          </a:prstGeom>
          <a:noFill/>
        </p:spPr>
        <p:txBody>
          <a:bodyPr wrap="square" lIns="0" anchor="b" anchorCtr="0">
            <a:spAutoFit/>
          </a:bodyPr>
          <a:lstStyle>
            <a:lvl1pPr>
              <a:lnSpc>
                <a:spcPct val="90000"/>
              </a:lnSpc>
              <a:defRPr sz="600" b="0">
                <a:solidFill>
                  <a:schemeClr val="tx1"/>
                </a:solidFill>
              </a:defRPr>
            </a:lvl1pPr>
          </a:lstStyle>
          <a:p>
            <a:pPr marL="94126" indent="-94126">
              <a:buFont typeface="+mj-lt"/>
              <a:buAutoNum type="arabicPeriod"/>
            </a:pPr>
            <a:endParaRPr lang="en-US" dirty="0"/>
          </a:p>
        </p:txBody>
      </p:sp>
      <p:sp>
        <p:nvSpPr>
          <p:cNvPr id="45" name="Slide - Section Title"/>
          <p:cNvSpPr>
            <a:spLocks noGrp="1"/>
          </p:cNvSpPr>
          <p:nvPr>
            <p:ph sz="quarter" idx="56"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44" name="Slide - Page Number"/>
          <p:cNvSpPr>
            <a:spLocks noGrp="1"/>
          </p:cNvSpPr>
          <p:nvPr>
            <p:ph type="body" sz="quarter" idx="5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27952472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PA - P - 3 Placeholders (Uneven 1 Top, 2 Bottom)">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35" name="Line - KPA"/>
          <p:cNvSpPr>
            <a:spLocks noChangeShapeType="1"/>
          </p:cNvSpPr>
          <p:nvPr userDrawn="1">
            <p:custDataLst>
              <p:tags r:id="rId2"/>
            </p:custDataLst>
          </p:nvPr>
        </p:nvSpPr>
        <p:spPr bwMode="auto">
          <a:xfrm>
            <a:off x="2931234" y="1475949"/>
            <a:ext cx="0" cy="4066391"/>
          </a:xfrm>
          <a:prstGeom prst="line">
            <a:avLst/>
          </a:prstGeom>
          <a:noFill/>
          <a:ln w="6350">
            <a:solidFill>
              <a:schemeClr val="bg2"/>
            </a:solidFill>
            <a:round/>
            <a:headEnd/>
            <a:tailEnd/>
          </a:ln>
        </p:spPr>
        <p:txBody>
          <a:bodyPr lIns="75294" tIns="37648" rIns="75294" bIns="37648"/>
          <a:lstStyle/>
          <a:p>
            <a:pPr eaLnBrk="0" fontAlgn="base" hangingPunct="0">
              <a:spcBef>
                <a:spcPct val="0"/>
              </a:spcBef>
              <a:spcAft>
                <a:spcPct val="0"/>
              </a:spcAft>
            </a:pPr>
            <a:endParaRPr lang="en-US" sz="2500" dirty="0">
              <a:solidFill>
                <a:srgbClr val="000000"/>
              </a:solidFill>
            </a:endParaRPr>
          </a:p>
        </p:txBody>
      </p:sp>
      <p:sp>
        <p:nvSpPr>
          <p:cNvPr id="36" name="KPA - Placeholder 1"/>
          <p:cNvSpPr>
            <a:spLocks noGrp="1"/>
          </p:cNvSpPr>
          <p:nvPr>
            <p:ph sz="quarter" idx="40" hasCustomPrompt="1"/>
          </p:nvPr>
        </p:nvSpPr>
        <p:spPr>
          <a:xfrm>
            <a:off x="621464" y="1483480"/>
            <a:ext cx="2071543" cy="4066391"/>
          </a:xfrm>
          <a:prstGeom prst="rect">
            <a:avLst/>
          </a:prstGeom>
        </p:spPr>
        <p:txBody>
          <a:bodyPr tIns="0">
            <a:normAutofit/>
          </a:bodyPr>
          <a:lstStyle>
            <a:lvl1pPr>
              <a:defRPr sz="1100"/>
            </a:lvl1pPr>
            <a:lvl2pPr>
              <a:buClr>
                <a:schemeClr val="tx2"/>
              </a:buClr>
              <a:defRPr sz="1100">
                <a:solidFill>
                  <a:schemeClr val="tx1"/>
                </a:solidFill>
              </a:defRPr>
            </a:lvl2pPr>
            <a:lvl3pPr>
              <a:buClr>
                <a:schemeClr val="tx2"/>
              </a:buClr>
              <a:defRPr sz="1100">
                <a:solidFill>
                  <a:schemeClr val="tx1"/>
                </a:solidFill>
              </a:defRPr>
            </a:lvl3pPr>
            <a:lvl4pPr>
              <a:buClr>
                <a:schemeClr val="tx2"/>
              </a:buClr>
              <a:defRPr sz="1100">
                <a:solidFill>
                  <a:schemeClr val="tx1"/>
                </a:solidFill>
              </a:defRPr>
            </a:lvl4pPr>
            <a:lvl5pPr>
              <a:buClr>
                <a:schemeClr val="tx2"/>
              </a:buClr>
              <a:defRPr sz="906">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6" name="Placeholder 1 - Title"/>
          <p:cNvSpPr>
            <a:spLocks noGrp="1"/>
          </p:cNvSpPr>
          <p:nvPr>
            <p:ph type="body" sz="quarter" idx="30" hasCustomPrompt="1"/>
          </p:nvPr>
        </p:nvSpPr>
        <p:spPr>
          <a:xfrm>
            <a:off x="3231609" y="1481087"/>
            <a:ext cx="7539698"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1</a:t>
            </a:r>
          </a:p>
        </p:txBody>
      </p:sp>
      <p:sp>
        <p:nvSpPr>
          <p:cNvPr id="19" name="Placeholder 1 - Sub-Title"/>
          <p:cNvSpPr>
            <a:spLocks noGrp="1"/>
          </p:cNvSpPr>
          <p:nvPr>
            <p:ph type="body" sz="quarter" idx="31" hasCustomPrompt="1"/>
          </p:nvPr>
        </p:nvSpPr>
        <p:spPr>
          <a:xfrm>
            <a:off x="3231609" y="1641618"/>
            <a:ext cx="753969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1" name="Placeholder 1 - Content"/>
          <p:cNvSpPr>
            <a:spLocks noGrp="1"/>
          </p:cNvSpPr>
          <p:nvPr>
            <p:ph sz="quarter" idx="32" hasCustomPrompt="1"/>
          </p:nvPr>
        </p:nvSpPr>
        <p:spPr>
          <a:xfrm>
            <a:off x="3231609" y="1798844"/>
            <a:ext cx="7539698" cy="2241696"/>
          </a:xfrm>
          <a:prstGeom prst="rect">
            <a:avLst/>
          </a:prstGeom>
        </p:spPr>
        <p:txBody>
          <a:bodyPr lIns="0"/>
          <a:lstStyle>
            <a:lvl1pP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32" name="Placeholder 1 - Source"/>
          <p:cNvSpPr>
            <a:spLocks noGrp="1"/>
          </p:cNvSpPr>
          <p:nvPr>
            <p:ph type="body" sz="quarter" idx="52" hasCustomPrompt="1"/>
          </p:nvPr>
        </p:nvSpPr>
        <p:spPr>
          <a:xfrm>
            <a:off x="3231608" y="4043800"/>
            <a:ext cx="7540418" cy="90364"/>
          </a:xfrm>
        </p:spPr>
        <p:txBody>
          <a:bodyPr tIns="18288" rIns="0" bIns="0">
            <a:noAutofit/>
          </a:bodyPr>
          <a:lstStyle>
            <a:lvl1pPr marL="0" indent="0">
              <a:buNone/>
              <a:defRPr sz="600" baseline="0">
                <a:solidFill>
                  <a:schemeClr val="tx1"/>
                </a:solidFill>
              </a:defRPr>
            </a:lvl1pPr>
          </a:lstStyle>
          <a:p>
            <a:pPr lvl="0"/>
            <a:r>
              <a:rPr lang="en-US" dirty="0"/>
              <a:t>Source 1</a:t>
            </a:r>
          </a:p>
        </p:txBody>
      </p:sp>
      <p:sp>
        <p:nvSpPr>
          <p:cNvPr id="18" name="Placeholder 2 - Title"/>
          <p:cNvSpPr>
            <a:spLocks noGrp="1"/>
          </p:cNvSpPr>
          <p:nvPr>
            <p:ph type="body" sz="quarter" idx="13" hasCustomPrompt="1"/>
          </p:nvPr>
        </p:nvSpPr>
        <p:spPr>
          <a:xfrm>
            <a:off x="3231609" y="4330523"/>
            <a:ext cx="3625201"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2</a:t>
            </a:r>
          </a:p>
        </p:txBody>
      </p:sp>
      <p:sp>
        <p:nvSpPr>
          <p:cNvPr id="20" name="Placeholder 2 - Sub-Title"/>
          <p:cNvSpPr>
            <a:spLocks noGrp="1"/>
          </p:cNvSpPr>
          <p:nvPr>
            <p:ph type="body" sz="quarter" idx="14" hasCustomPrompt="1"/>
          </p:nvPr>
        </p:nvSpPr>
        <p:spPr>
          <a:xfrm>
            <a:off x="3231609" y="4487581"/>
            <a:ext cx="3625201"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2" name="Placeholder 2 - Content"/>
          <p:cNvSpPr>
            <a:spLocks noGrp="1"/>
          </p:cNvSpPr>
          <p:nvPr>
            <p:ph sz="quarter" idx="15" hasCustomPrompt="1"/>
          </p:nvPr>
        </p:nvSpPr>
        <p:spPr>
          <a:xfrm>
            <a:off x="3231609" y="4644618"/>
            <a:ext cx="3625201" cy="81327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1" name="Placeholder 2 - Source"/>
          <p:cNvSpPr>
            <a:spLocks noGrp="1"/>
          </p:cNvSpPr>
          <p:nvPr>
            <p:ph type="body" sz="quarter" idx="51" hasCustomPrompt="1"/>
          </p:nvPr>
        </p:nvSpPr>
        <p:spPr>
          <a:xfrm>
            <a:off x="3231609" y="5459507"/>
            <a:ext cx="3625201" cy="90364"/>
          </a:xfrm>
        </p:spPr>
        <p:txBody>
          <a:bodyPr tIns="18288" rIns="0" bIns="0">
            <a:noAutofit/>
          </a:bodyPr>
          <a:lstStyle>
            <a:lvl1pPr marL="0" indent="0">
              <a:buNone/>
              <a:defRPr sz="600" baseline="0">
                <a:solidFill>
                  <a:schemeClr val="tx1"/>
                </a:solidFill>
              </a:defRPr>
            </a:lvl1pPr>
          </a:lstStyle>
          <a:p>
            <a:pPr lvl="0"/>
            <a:r>
              <a:rPr lang="en-US" dirty="0"/>
              <a:t>Source 2</a:t>
            </a:r>
          </a:p>
        </p:txBody>
      </p:sp>
      <p:sp>
        <p:nvSpPr>
          <p:cNvPr id="23" name="Placeholder 3 - Title"/>
          <p:cNvSpPr>
            <a:spLocks noGrp="1"/>
          </p:cNvSpPr>
          <p:nvPr>
            <p:ph type="body" sz="quarter" idx="26" hasCustomPrompt="1"/>
          </p:nvPr>
        </p:nvSpPr>
        <p:spPr>
          <a:xfrm>
            <a:off x="7146826" y="4330523"/>
            <a:ext cx="3625201"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24" name="Placeholder 3 - Sub-Title"/>
          <p:cNvSpPr>
            <a:spLocks noGrp="1"/>
          </p:cNvSpPr>
          <p:nvPr>
            <p:ph type="body" sz="quarter" idx="27" hasCustomPrompt="1"/>
          </p:nvPr>
        </p:nvSpPr>
        <p:spPr>
          <a:xfrm>
            <a:off x="7146826" y="4487581"/>
            <a:ext cx="3625201" cy="150607"/>
          </a:xfrm>
          <a:prstGeom prst="rect">
            <a:avLst/>
          </a:prstGeom>
        </p:spPr>
        <p:txBody>
          <a:bodyPr lIns="0" tIns="0" rIns="0" bIns="0">
            <a:noAutofit/>
          </a:bodyPr>
          <a:lstStyle>
            <a:lvl1pPr marL="0" indent="0">
              <a:buNone/>
              <a:tabLst>
                <a:tab pos="9036101" algn="r"/>
              </a:tabLst>
              <a:defRPr sz="800" baseline="0"/>
            </a:lvl1pPr>
          </a:lstStyle>
          <a:p>
            <a:pPr lvl="0"/>
            <a:r>
              <a:rPr lang="en-US" dirty="0"/>
              <a:t>Sub-Title 3</a:t>
            </a:r>
          </a:p>
        </p:txBody>
      </p:sp>
      <p:sp>
        <p:nvSpPr>
          <p:cNvPr id="25" name="Placeholder 3 - Content"/>
          <p:cNvSpPr>
            <a:spLocks noGrp="1"/>
          </p:cNvSpPr>
          <p:nvPr>
            <p:ph sz="quarter" idx="28" hasCustomPrompt="1"/>
          </p:nvPr>
        </p:nvSpPr>
        <p:spPr>
          <a:xfrm>
            <a:off x="7146826" y="4644618"/>
            <a:ext cx="3625201" cy="81327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30" name="Placeholder 3 - Source"/>
          <p:cNvSpPr>
            <a:spLocks noGrp="1"/>
          </p:cNvSpPr>
          <p:nvPr>
            <p:ph type="body" sz="quarter" idx="50" hasCustomPrompt="1"/>
          </p:nvPr>
        </p:nvSpPr>
        <p:spPr>
          <a:xfrm>
            <a:off x="7146826" y="5459507"/>
            <a:ext cx="3625201" cy="90364"/>
          </a:xfrm>
        </p:spPr>
        <p:txBody>
          <a:bodyPr tIns="18288" rIns="0" bIns="0">
            <a:noAutofit/>
          </a:bodyPr>
          <a:lstStyle>
            <a:lvl1pPr marL="0" indent="0">
              <a:buNone/>
              <a:defRPr sz="600" baseline="0">
                <a:solidFill>
                  <a:schemeClr val="tx1"/>
                </a:solidFill>
              </a:defRPr>
            </a:lvl1pPr>
          </a:lstStyle>
          <a:p>
            <a:pPr lvl="0"/>
            <a:r>
              <a:rPr lang="en-US" dirty="0"/>
              <a:t>Source 3</a:t>
            </a:r>
          </a:p>
        </p:txBody>
      </p:sp>
      <p:sp>
        <p:nvSpPr>
          <p:cNvPr id="29" name="Slide - Footnote"/>
          <p:cNvSpPr>
            <a:spLocks noGrp="1"/>
          </p:cNvSpPr>
          <p:nvPr>
            <p:ph type="ftr" sz="quarter" idx="3"/>
          </p:nvPr>
        </p:nvSpPr>
        <p:spPr>
          <a:xfrm>
            <a:off x="3231608" y="5670063"/>
            <a:ext cx="7540418" cy="258532"/>
          </a:xfrm>
          <a:prstGeom prst="rect">
            <a:avLst/>
          </a:prstGeom>
          <a:noFill/>
        </p:spPr>
        <p:txBody>
          <a:bodyPr wrap="square" lIns="0" anchor="b" anchorCtr="0">
            <a:spAutoFit/>
          </a:bodyPr>
          <a:lstStyle>
            <a:lvl1pPr>
              <a:lnSpc>
                <a:spcPct val="90000"/>
              </a:lnSpc>
              <a:defRPr sz="600" b="0">
                <a:solidFill>
                  <a:schemeClr val="tx1"/>
                </a:solidFill>
              </a:defRPr>
            </a:lvl1pPr>
          </a:lstStyle>
          <a:p>
            <a:pPr marL="94126" indent="-94126">
              <a:buFont typeface="+mj-lt"/>
              <a:buAutoNum type="arabicPeriod"/>
            </a:pPr>
            <a:endParaRPr lang="en-US" dirty="0"/>
          </a:p>
        </p:txBody>
      </p:sp>
      <p:sp>
        <p:nvSpPr>
          <p:cNvPr id="28" name="Slide - Section Title"/>
          <p:cNvSpPr>
            <a:spLocks noGrp="1"/>
          </p:cNvSpPr>
          <p:nvPr>
            <p:ph sz="quarter" idx="34"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27" name="Slide - Page Number"/>
          <p:cNvSpPr>
            <a:spLocks noGrp="1"/>
          </p:cNvSpPr>
          <p:nvPr>
            <p:ph type="body" sz="quarter" idx="3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26196844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PA - P - 4 Placeholders (Uneven 2 Left, 2 Right #1)">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35" name="Line - KPA"/>
          <p:cNvSpPr>
            <a:spLocks noChangeShapeType="1"/>
          </p:cNvSpPr>
          <p:nvPr userDrawn="1">
            <p:custDataLst>
              <p:tags r:id="rId2"/>
            </p:custDataLst>
          </p:nvPr>
        </p:nvSpPr>
        <p:spPr bwMode="auto">
          <a:xfrm>
            <a:off x="2931234" y="1475949"/>
            <a:ext cx="0" cy="4066391"/>
          </a:xfrm>
          <a:prstGeom prst="line">
            <a:avLst/>
          </a:prstGeom>
          <a:noFill/>
          <a:ln w="6350">
            <a:solidFill>
              <a:schemeClr val="bg2"/>
            </a:solidFill>
            <a:round/>
            <a:headEnd/>
            <a:tailEnd/>
          </a:ln>
        </p:spPr>
        <p:txBody>
          <a:bodyPr lIns="75294" tIns="37648" rIns="75294" bIns="37648"/>
          <a:lstStyle/>
          <a:p>
            <a:pPr eaLnBrk="0" fontAlgn="base" hangingPunct="0">
              <a:spcBef>
                <a:spcPct val="0"/>
              </a:spcBef>
              <a:spcAft>
                <a:spcPct val="0"/>
              </a:spcAft>
            </a:pPr>
            <a:endParaRPr lang="en-US" sz="2500" dirty="0">
              <a:solidFill>
                <a:schemeClr val="tx1"/>
              </a:solidFill>
            </a:endParaRPr>
          </a:p>
        </p:txBody>
      </p:sp>
      <p:sp>
        <p:nvSpPr>
          <p:cNvPr id="40" name="KPA - Placeholder 1"/>
          <p:cNvSpPr>
            <a:spLocks noGrp="1"/>
          </p:cNvSpPr>
          <p:nvPr>
            <p:ph sz="quarter" idx="40" hasCustomPrompt="1"/>
          </p:nvPr>
        </p:nvSpPr>
        <p:spPr>
          <a:xfrm>
            <a:off x="621464" y="1483480"/>
            <a:ext cx="2071543" cy="4066391"/>
          </a:xfrm>
          <a:prstGeom prst="rect">
            <a:avLst/>
          </a:prstGeom>
        </p:spPr>
        <p:txBody>
          <a:bodyPr tIns="0">
            <a:normAutofit/>
          </a:bodyPr>
          <a:lstStyle>
            <a:lvl1pPr>
              <a:defRPr sz="1100"/>
            </a:lvl1pPr>
            <a:lvl2pPr>
              <a:buClr>
                <a:schemeClr val="tx2"/>
              </a:buClr>
              <a:defRPr sz="1100">
                <a:solidFill>
                  <a:schemeClr val="tx1"/>
                </a:solidFill>
              </a:defRPr>
            </a:lvl2pPr>
            <a:lvl3pPr>
              <a:buClr>
                <a:schemeClr val="tx2"/>
              </a:buClr>
              <a:defRPr sz="1100">
                <a:solidFill>
                  <a:schemeClr val="tx1"/>
                </a:solidFill>
              </a:defRPr>
            </a:lvl3pPr>
            <a:lvl4pPr>
              <a:buClr>
                <a:schemeClr val="tx2"/>
              </a:buClr>
              <a:defRPr sz="1100">
                <a:solidFill>
                  <a:schemeClr val="tx1"/>
                </a:solidFill>
              </a:defRPr>
            </a:lvl4pPr>
            <a:lvl5pPr>
              <a:buClr>
                <a:schemeClr val="tx2"/>
              </a:buClr>
              <a:defRPr sz="906">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231609" y="1483481"/>
            <a:ext cx="3625201"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231609" y="1641618"/>
            <a:ext cx="3625201"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231609" y="1799754"/>
            <a:ext cx="3625201" cy="2240786"/>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46" name="Placeholder 1 - Source"/>
          <p:cNvSpPr>
            <a:spLocks noGrp="1"/>
          </p:cNvSpPr>
          <p:nvPr>
            <p:ph type="body" sz="quarter" idx="51" hasCustomPrompt="1"/>
          </p:nvPr>
        </p:nvSpPr>
        <p:spPr>
          <a:xfrm>
            <a:off x="3231609" y="4043800"/>
            <a:ext cx="3625201" cy="90364"/>
          </a:xfrm>
        </p:spPr>
        <p:txBody>
          <a:bodyPr tIns="18288" rIns="0" bIns="0">
            <a:noAutofit/>
          </a:bodyPr>
          <a:lstStyle>
            <a:lvl1pPr marL="0" indent="0">
              <a:buNone/>
              <a:defRPr sz="600" baseline="0">
                <a:solidFill>
                  <a:schemeClr val="tx1"/>
                </a:solidFill>
              </a:defRPr>
            </a:lvl1pPr>
          </a:lstStyle>
          <a:p>
            <a:pPr lvl="0"/>
            <a:r>
              <a:rPr lang="en-US" dirty="0"/>
              <a:t>Source 1</a:t>
            </a:r>
          </a:p>
        </p:txBody>
      </p:sp>
      <p:sp>
        <p:nvSpPr>
          <p:cNvPr id="23" name="Placeholder 2 - Title"/>
          <p:cNvSpPr>
            <a:spLocks noGrp="1"/>
          </p:cNvSpPr>
          <p:nvPr>
            <p:ph type="body" sz="quarter" idx="26" hasCustomPrompt="1"/>
          </p:nvPr>
        </p:nvSpPr>
        <p:spPr>
          <a:xfrm>
            <a:off x="7146826" y="1483481"/>
            <a:ext cx="3625201" cy="150607"/>
          </a:xfrm>
          <a:prstGeom prst="rect">
            <a:avLst/>
          </a:prstGeom>
        </p:spPr>
        <p:txBody>
          <a:bodyPr lIns="0" tIns="0" rIns="0" bIns="0">
            <a:noAutofit/>
          </a:bodyPr>
          <a:lstStyle>
            <a:lvl1pPr marL="0" indent="0" defTabSz="333364">
              <a:spcAft>
                <a:spcPts val="494"/>
              </a:spcAft>
              <a:buNone/>
              <a:tabLst>
                <a:tab pos="9036101" algn="r"/>
              </a:tabLst>
              <a:defRPr sz="1000" b="1">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7146826" y="1641618"/>
            <a:ext cx="3625201"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7146826" y="1799756"/>
            <a:ext cx="3625201" cy="80574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41" name="Placeholder 2 - Source"/>
          <p:cNvSpPr>
            <a:spLocks noGrp="1"/>
          </p:cNvSpPr>
          <p:nvPr>
            <p:ph type="body" sz="quarter" idx="50" hasCustomPrompt="1"/>
          </p:nvPr>
        </p:nvSpPr>
        <p:spPr>
          <a:xfrm>
            <a:off x="7146826" y="2613033"/>
            <a:ext cx="3625201" cy="90364"/>
          </a:xfrm>
        </p:spPr>
        <p:txBody>
          <a:bodyPr tIns="18288" rIns="0" bIns="0">
            <a:noAutofit/>
          </a:bodyPr>
          <a:lstStyle>
            <a:lvl1pPr marL="0" indent="0">
              <a:buNone/>
              <a:defRPr sz="600" baseline="0">
                <a:solidFill>
                  <a:schemeClr val="tx1"/>
                </a:solidFill>
              </a:defRPr>
            </a:lvl1pPr>
          </a:lstStyle>
          <a:p>
            <a:pPr lvl="0"/>
            <a:r>
              <a:rPr lang="en-US" dirty="0"/>
              <a:t>Source 2</a:t>
            </a:r>
          </a:p>
        </p:txBody>
      </p:sp>
      <p:sp>
        <p:nvSpPr>
          <p:cNvPr id="16" name="Placeholder 3 - Title"/>
          <p:cNvSpPr>
            <a:spLocks noGrp="1"/>
          </p:cNvSpPr>
          <p:nvPr>
            <p:ph type="body" sz="quarter" idx="30" hasCustomPrompt="1"/>
          </p:nvPr>
        </p:nvSpPr>
        <p:spPr>
          <a:xfrm>
            <a:off x="3231609" y="4331898"/>
            <a:ext cx="3625201"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3231609" y="4488038"/>
            <a:ext cx="3625201"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37" name="Placeholder 3 - Content"/>
          <p:cNvSpPr>
            <a:spLocks noGrp="1"/>
          </p:cNvSpPr>
          <p:nvPr>
            <p:ph sz="quarter" idx="43" hasCustomPrompt="1"/>
          </p:nvPr>
        </p:nvSpPr>
        <p:spPr>
          <a:xfrm>
            <a:off x="3231609" y="4644618"/>
            <a:ext cx="3625201" cy="81327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38" name="Placeholder 3 - Source"/>
          <p:cNvSpPr>
            <a:spLocks noGrp="1"/>
          </p:cNvSpPr>
          <p:nvPr>
            <p:ph type="body" sz="quarter" idx="39" hasCustomPrompt="1"/>
          </p:nvPr>
        </p:nvSpPr>
        <p:spPr>
          <a:xfrm>
            <a:off x="3231609" y="5459507"/>
            <a:ext cx="3625201" cy="90364"/>
          </a:xfrm>
        </p:spPr>
        <p:txBody>
          <a:bodyPr tIns="18288" rIns="0" bIns="0">
            <a:noAutofit/>
          </a:bodyPr>
          <a:lstStyle>
            <a:lvl1pPr marL="0" indent="0">
              <a:buNone/>
              <a:defRPr sz="600" baseline="0">
                <a:solidFill>
                  <a:schemeClr val="tx1"/>
                </a:solidFill>
              </a:defRPr>
            </a:lvl1pPr>
          </a:lstStyle>
          <a:p>
            <a:pPr lvl="0"/>
            <a:r>
              <a:rPr lang="en-US" dirty="0"/>
              <a:t>Source 3</a:t>
            </a:r>
          </a:p>
        </p:txBody>
      </p:sp>
      <p:sp>
        <p:nvSpPr>
          <p:cNvPr id="31" name="Placeholder 4 - Title"/>
          <p:cNvSpPr>
            <a:spLocks noGrp="1"/>
          </p:cNvSpPr>
          <p:nvPr>
            <p:ph type="body" sz="quarter" idx="34" hasCustomPrompt="1"/>
          </p:nvPr>
        </p:nvSpPr>
        <p:spPr>
          <a:xfrm>
            <a:off x="7146826" y="2914248"/>
            <a:ext cx="3625201"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4</a:t>
            </a:r>
          </a:p>
        </p:txBody>
      </p:sp>
      <p:sp>
        <p:nvSpPr>
          <p:cNvPr id="32" name="Placeholder 4 - Sub-Title"/>
          <p:cNvSpPr>
            <a:spLocks noGrp="1"/>
          </p:cNvSpPr>
          <p:nvPr>
            <p:ph type="body" sz="quarter" idx="35" hasCustomPrompt="1"/>
          </p:nvPr>
        </p:nvSpPr>
        <p:spPr>
          <a:xfrm>
            <a:off x="7146826" y="3072385"/>
            <a:ext cx="3625201"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4</a:t>
            </a:r>
          </a:p>
        </p:txBody>
      </p:sp>
      <p:sp>
        <p:nvSpPr>
          <p:cNvPr id="33" name="Placeholder 4 - Content"/>
          <p:cNvSpPr>
            <a:spLocks noGrp="1"/>
          </p:cNvSpPr>
          <p:nvPr>
            <p:ph sz="quarter" idx="36" hasCustomPrompt="1"/>
          </p:nvPr>
        </p:nvSpPr>
        <p:spPr>
          <a:xfrm>
            <a:off x="7146826" y="3230522"/>
            <a:ext cx="3625201" cy="2223755"/>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36" name="Placeholder 4 - Source"/>
          <p:cNvSpPr>
            <a:spLocks noGrp="1"/>
          </p:cNvSpPr>
          <p:nvPr>
            <p:ph type="body" sz="quarter" idx="42" hasCustomPrompt="1"/>
          </p:nvPr>
        </p:nvSpPr>
        <p:spPr>
          <a:xfrm>
            <a:off x="7146826" y="5459507"/>
            <a:ext cx="3625201" cy="90364"/>
          </a:xfrm>
        </p:spPr>
        <p:txBody>
          <a:bodyPr tIns="18288" rIns="0" bIns="0">
            <a:noAutofit/>
          </a:bodyPr>
          <a:lstStyle>
            <a:lvl1pPr marL="0" indent="0">
              <a:buNone/>
              <a:defRPr sz="600" baseline="0">
                <a:solidFill>
                  <a:schemeClr val="tx1"/>
                </a:solidFill>
              </a:defRPr>
            </a:lvl1pPr>
          </a:lstStyle>
          <a:p>
            <a:pPr lvl="0"/>
            <a:r>
              <a:rPr lang="en-US" dirty="0"/>
              <a:t>Source 4</a:t>
            </a:r>
          </a:p>
        </p:txBody>
      </p:sp>
      <p:sp>
        <p:nvSpPr>
          <p:cNvPr id="29" name="Slide - Footnote"/>
          <p:cNvSpPr>
            <a:spLocks noGrp="1"/>
          </p:cNvSpPr>
          <p:nvPr>
            <p:ph type="ftr" sz="quarter" idx="3"/>
          </p:nvPr>
        </p:nvSpPr>
        <p:spPr>
          <a:xfrm>
            <a:off x="3231608" y="5670063"/>
            <a:ext cx="7540418" cy="258532"/>
          </a:xfrm>
          <a:prstGeom prst="rect">
            <a:avLst/>
          </a:prstGeom>
          <a:noFill/>
        </p:spPr>
        <p:txBody>
          <a:bodyPr wrap="square" lIns="0" anchor="b" anchorCtr="0">
            <a:spAutoFit/>
          </a:bodyPr>
          <a:lstStyle>
            <a:lvl1pPr>
              <a:lnSpc>
                <a:spcPct val="90000"/>
              </a:lnSpc>
              <a:defRPr sz="600" b="0">
                <a:solidFill>
                  <a:schemeClr val="tx1"/>
                </a:solidFill>
              </a:defRPr>
            </a:lvl1pPr>
          </a:lstStyle>
          <a:p>
            <a:pPr marL="94126" indent="-94126">
              <a:buFont typeface="+mj-lt"/>
              <a:buAutoNum type="arabicPeriod"/>
            </a:pPr>
            <a:endParaRPr lang="en-US" dirty="0"/>
          </a:p>
        </p:txBody>
      </p:sp>
      <p:sp>
        <p:nvSpPr>
          <p:cNvPr id="28" name="Slide - Section Title"/>
          <p:cNvSpPr>
            <a:spLocks noGrp="1"/>
          </p:cNvSpPr>
          <p:nvPr>
            <p:ph sz="quarter" idx="53"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27" name="Slide - Page Number"/>
          <p:cNvSpPr>
            <a:spLocks noGrp="1"/>
          </p:cNvSpPr>
          <p:nvPr>
            <p:ph type="body" sz="quarter" idx="52"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2589167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V - Agenda Slide">
    <p:spTree>
      <p:nvGrpSpPr>
        <p:cNvPr id="1" name=""/>
        <p:cNvGrpSpPr/>
        <p:nvPr/>
      </p:nvGrpSpPr>
      <p:grpSpPr>
        <a:xfrm>
          <a:off x="0" y="0"/>
          <a:ext cx="0" cy="0"/>
          <a:chOff x="0" y="0"/>
          <a:chExt cx="0" cy="0"/>
        </a:xfrm>
      </p:grpSpPr>
      <p:sp>
        <p:nvSpPr>
          <p:cNvPr id="8" name="Agenda - Title"/>
          <p:cNvSpPr>
            <a:spLocks noGrp="1"/>
          </p:cNvSpPr>
          <p:nvPr>
            <p:ph type="title" hasCustomPrompt="1"/>
            <p:custDataLst>
              <p:tags r:id="rId2"/>
            </p:custDataLst>
          </p:nvPr>
        </p:nvSpPr>
        <p:spPr>
          <a:xfrm>
            <a:off x="621464" y="730445"/>
            <a:ext cx="10150562" cy="316275"/>
          </a:xfrm>
          <a:prstGeom prst="rect">
            <a:avLst/>
          </a:prstGeom>
        </p:spPr>
        <p:txBody>
          <a:bodyPr vert="horz" lIns="0" tIns="45720" rIns="45720" bIns="0" rtlCol="0" anchor="t" anchorCtr="0">
            <a:normAutofit/>
          </a:bodyPr>
          <a:lstStyle>
            <a:lvl1pPr>
              <a:defRPr/>
            </a:lvl1pPr>
          </a:lstStyle>
          <a:p>
            <a:r>
              <a:rPr lang="en-US" dirty="0"/>
              <a:t>Agenda</a:t>
            </a:r>
          </a:p>
        </p:txBody>
      </p:sp>
      <p:sp>
        <p:nvSpPr>
          <p:cNvPr id="7" name="Slide - Page Number"/>
          <p:cNvSpPr>
            <a:spLocks noGrp="1"/>
          </p:cNvSpPr>
          <p:nvPr>
            <p:ph type="body" sz="quarter" idx="3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25307802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PA - P - 4 Placeholders (Uneven 2 Left, 2 Right #2)">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35" name="Line - KPA"/>
          <p:cNvSpPr>
            <a:spLocks noChangeShapeType="1"/>
          </p:cNvSpPr>
          <p:nvPr userDrawn="1">
            <p:custDataLst>
              <p:tags r:id="rId2"/>
            </p:custDataLst>
          </p:nvPr>
        </p:nvSpPr>
        <p:spPr bwMode="auto">
          <a:xfrm>
            <a:off x="2931234" y="1475949"/>
            <a:ext cx="0" cy="4066391"/>
          </a:xfrm>
          <a:prstGeom prst="line">
            <a:avLst/>
          </a:prstGeom>
          <a:noFill/>
          <a:ln w="6350">
            <a:solidFill>
              <a:schemeClr val="bg2"/>
            </a:solidFill>
            <a:round/>
            <a:headEnd/>
            <a:tailEnd/>
          </a:ln>
        </p:spPr>
        <p:txBody>
          <a:bodyPr lIns="75294" tIns="37648" rIns="75294" bIns="37648"/>
          <a:lstStyle/>
          <a:p>
            <a:pPr eaLnBrk="0" fontAlgn="base" hangingPunct="0">
              <a:spcBef>
                <a:spcPct val="0"/>
              </a:spcBef>
              <a:spcAft>
                <a:spcPct val="0"/>
              </a:spcAft>
            </a:pPr>
            <a:endParaRPr lang="en-US" sz="2500" dirty="0">
              <a:solidFill>
                <a:schemeClr val="tx1"/>
              </a:solidFill>
            </a:endParaRPr>
          </a:p>
        </p:txBody>
      </p:sp>
      <p:sp>
        <p:nvSpPr>
          <p:cNvPr id="40" name="KPA - Placeholder 1"/>
          <p:cNvSpPr>
            <a:spLocks noGrp="1"/>
          </p:cNvSpPr>
          <p:nvPr>
            <p:ph sz="quarter" idx="40" hasCustomPrompt="1"/>
          </p:nvPr>
        </p:nvSpPr>
        <p:spPr>
          <a:xfrm>
            <a:off x="621464" y="1483480"/>
            <a:ext cx="2071543" cy="4066391"/>
          </a:xfrm>
          <a:prstGeom prst="rect">
            <a:avLst/>
          </a:prstGeom>
        </p:spPr>
        <p:txBody>
          <a:bodyPr tIns="0">
            <a:normAutofit/>
          </a:bodyPr>
          <a:lstStyle>
            <a:lvl1pPr>
              <a:defRPr sz="1100"/>
            </a:lvl1pPr>
            <a:lvl2pPr>
              <a:buClr>
                <a:schemeClr val="tx2"/>
              </a:buClr>
              <a:defRPr sz="1100">
                <a:solidFill>
                  <a:schemeClr val="tx1"/>
                </a:solidFill>
              </a:defRPr>
            </a:lvl2pPr>
            <a:lvl3pPr>
              <a:buClr>
                <a:schemeClr val="tx2"/>
              </a:buClr>
              <a:defRPr sz="1100">
                <a:solidFill>
                  <a:schemeClr val="tx1"/>
                </a:solidFill>
              </a:defRPr>
            </a:lvl3pPr>
            <a:lvl4pPr>
              <a:buClr>
                <a:schemeClr val="tx2"/>
              </a:buClr>
              <a:defRPr sz="1100">
                <a:solidFill>
                  <a:schemeClr val="tx1"/>
                </a:solidFill>
              </a:defRPr>
            </a:lvl4pPr>
            <a:lvl5pPr>
              <a:buClr>
                <a:schemeClr val="tx2"/>
              </a:buClr>
              <a:defRPr sz="906">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231609" y="1483481"/>
            <a:ext cx="3625201"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231609" y="1641618"/>
            <a:ext cx="3625201"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231609" y="1799754"/>
            <a:ext cx="3625201" cy="80574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3231609" y="2614408"/>
            <a:ext cx="3625201" cy="90364"/>
          </a:xfrm>
          <a:prstGeom prst="rect">
            <a:avLst/>
          </a:prstGeom>
        </p:spPr>
        <p:txBody>
          <a:bodyPr vert="horz" lIns="0" tIns="18288" rIns="0" bIns="0" rtlCol="0">
            <a:noAutofit/>
          </a:bodyPr>
          <a:lstStyle>
            <a:lvl1pPr marL="0" indent="0">
              <a:buNone/>
              <a:defRPr lang="en-US" sz="494" baseline="0" dirty="0" smtClean="0"/>
            </a:lvl1pPr>
            <a:lvl2pPr marL="0" indent="0">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23" name="Placeholder 2 - Title"/>
          <p:cNvSpPr>
            <a:spLocks noGrp="1"/>
          </p:cNvSpPr>
          <p:nvPr>
            <p:ph type="body" sz="quarter" idx="26" hasCustomPrompt="1"/>
          </p:nvPr>
        </p:nvSpPr>
        <p:spPr>
          <a:xfrm>
            <a:off x="7146826" y="1483481"/>
            <a:ext cx="3625201"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7146826" y="1641618"/>
            <a:ext cx="3625201"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7146826" y="1799756"/>
            <a:ext cx="3625201" cy="2235167"/>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0" name="Placeholder 2 - Source"/>
          <p:cNvSpPr>
            <a:spLocks noGrp="1"/>
          </p:cNvSpPr>
          <p:nvPr>
            <p:ph type="body" sz="quarter" idx="29" hasCustomPrompt="1"/>
          </p:nvPr>
        </p:nvSpPr>
        <p:spPr>
          <a:xfrm>
            <a:off x="7146826" y="4043800"/>
            <a:ext cx="3625201" cy="90364"/>
          </a:xfrm>
          <a:prstGeom prst="rect">
            <a:avLst/>
          </a:prstGeom>
        </p:spPr>
        <p:txBody>
          <a:bodyPr vert="horz" lIns="0" tIns="18288" rIns="0" bIns="0" rtlCol="0">
            <a:noAutofit/>
          </a:bodyPr>
          <a:lstStyle>
            <a:lvl1pPr marL="0" indent="0">
              <a:buNone/>
              <a:defRPr lang="en-US" sz="494" baseline="0" dirty="0" smtClean="0"/>
            </a:lvl1pPr>
            <a:lvl2pPr marL="0" indent="0">
              <a:defRPr lang="en-US" sz="600" kern="120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2</a:t>
            </a:r>
          </a:p>
        </p:txBody>
      </p:sp>
      <p:sp>
        <p:nvSpPr>
          <p:cNvPr id="16" name="Placeholder 3 - Title"/>
          <p:cNvSpPr>
            <a:spLocks noGrp="1"/>
          </p:cNvSpPr>
          <p:nvPr>
            <p:ph type="body" sz="quarter" idx="30" hasCustomPrompt="1"/>
          </p:nvPr>
        </p:nvSpPr>
        <p:spPr>
          <a:xfrm>
            <a:off x="3231609" y="2915256"/>
            <a:ext cx="3625201"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3231609" y="3072529"/>
            <a:ext cx="3625201"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21" name="Placeholder 3 - Content"/>
          <p:cNvSpPr>
            <a:spLocks noGrp="1"/>
          </p:cNvSpPr>
          <p:nvPr>
            <p:ph sz="quarter" idx="32" hasCustomPrompt="1"/>
          </p:nvPr>
        </p:nvSpPr>
        <p:spPr>
          <a:xfrm>
            <a:off x="3231609" y="3230521"/>
            <a:ext cx="3625201" cy="2221454"/>
          </a:xfrm>
          <a:prstGeom prst="rect">
            <a:avLst/>
          </a:prstGeom>
        </p:spPr>
        <p:txBody>
          <a:bodyPr lIns="0"/>
          <a:lstStyle>
            <a:lvl1pP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27" name="Placeholder 3 - Source"/>
          <p:cNvSpPr>
            <a:spLocks noGrp="1"/>
          </p:cNvSpPr>
          <p:nvPr>
            <p:ph type="body" sz="quarter" idx="33" hasCustomPrompt="1"/>
          </p:nvPr>
        </p:nvSpPr>
        <p:spPr>
          <a:xfrm>
            <a:off x="3231609" y="5459507"/>
            <a:ext cx="3625201" cy="90364"/>
          </a:xfrm>
          <a:prstGeom prst="rect">
            <a:avLst/>
          </a:prstGeom>
        </p:spPr>
        <p:txBody>
          <a:bodyPr vert="horz" lIns="0" tIns="18288" rIns="0" bIns="0" rtlCol="0">
            <a:noAutofit/>
          </a:bodyPr>
          <a:lstStyle>
            <a:lvl1pPr marL="0" indent="0">
              <a:buNone/>
              <a:defRPr lang="en-US" sz="494" baseline="0" dirty="0" smtClean="0"/>
            </a:lvl1pPr>
            <a:lvl2pPr marL="0" indent="0">
              <a:defRPr lang="en-US" sz="600" kern="120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3</a:t>
            </a:r>
          </a:p>
        </p:txBody>
      </p:sp>
      <p:sp>
        <p:nvSpPr>
          <p:cNvPr id="31" name="Placeholder 4 - Title"/>
          <p:cNvSpPr>
            <a:spLocks noGrp="1"/>
          </p:cNvSpPr>
          <p:nvPr>
            <p:ph type="body" sz="quarter" idx="34" hasCustomPrompt="1"/>
          </p:nvPr>
        </p:nvSpPr>
        <p:spPr>
          <a:xfrm>
            <a:off x="7146826" y="4329954"/>
            <a:ext cx="3625201"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4</a:t>
            </a:r>
          </a:p>
        </p:txBody>
      </p:sp>
      <p:sp>
        <p:nvSpPr>
          <p:cNvPr id="32" name="Placeholder 4 - Sub-Title"/>
          <p:cNvSpPr>
            <a:spLocks noGrp="1"/>
          </p:cNvSpPr>
          <p:nvPr>
            <p:ph type="body" sz="quarter" idx="35" hasCustomPrompt="1"/>
          </p:nvPr>
        </p:nvSpPr>
        <p:spPr>
          <a:xfrm>
            <a:off x="7146826" y="4488091"/>
            <a:ext cx="3625201"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4</a:t>
            </a:r>
          </a:p>
        </p:txBody>
      </p:sp>
      <p:sp>
        <p:nvSpPr>
          <p:cNvPr id="33" name="Placeholder 4 - Content"/>
          <p:cNvSpPr>
            <a:spLocks noGrp="1"/>
          </p:cNvSpPr>
          <p:nvPr>
            <p:ph sz="quarter" idx="36" hasCustomPrompt="1"/>
          </p:nvPr>
        </p:nvSpPr>
        <p:spPr>
          <a:xfrm>
            <a:off x="7146826" y="4645348"/>
            <a:ext cx="3625201" cy="80574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34" name="Placeholder 4 - Source"/>
          <p:cNvSpPr>
            <a:spLocks noGrp="1"/>
          </p:cNvSpPr>
          <p:nvPr>
            <p:ph type="body" sz="quarter" idx="37" hasCustomPrompt="1"/>
          </p:nvPr>
        </p:nvSpPr>
        <p:spPr>
          <a:xfrm>
            <a:off x="7146826" y="5459507"/>
            <a:ext cx="3625201" cy="90364"/>
          </a:xfrm>
          <a:prstGeom prst="rect">
            <a:avLst/>
          </a:prstGeom>
        </p:spPr>
        <p:txBody>
          <a:bodyPr vert="horz" lIns="0" tIns="18288" rIns="0" bIns="0" rtlCol="0">
            <a:noAutofit/>
          </a:bodyPr>
          <a:lstStyle>
            <a:lvl1pPr marL="0" indent="0">
              <a:buNone/>
              <a:defRPr lang="en-US" sz="494" baseline="0" dirty="0" smtClean="0"/>
            </a:lvl1pPr>
            <a:lvl2pPr marL="0" indent="0">
              <a:defRPr lang="en-US" sz="600" kern="120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4</a:t>
            </a:r>
          </a:p>
        </p:txBody>
      </p:sp>
      <p:sp>
        <p:nvSpPr>
          <p:cNvPr id="29" name="Slide - Footnote"/>
          <p:cNvSpPr>
            <a:spLocks noGrp="1"/>
          </p:cNvSpPr>
          <p:nvPr>
            <p:ph type="ftr" sz="quarter" idx="3"/>
          </p:nvPr>
        </p:nvSpPr>
        <p:spPr>
          <a:xfrm>
            <a:off x="3231608" y="5670063"/>
            <a:ext cx="7540418" cy="258532"/>
          </a:xfrm>
          <a:prstGeom prst="rect">
            <a:avLst/>
          </a:prstGeom>
          <a:noFill/>
        </p:spPr>
        <p:txBody>
          <a:bodyPr wrap="square" lIns="0" anchor="b" anchorCtr="0">
            <a:spAutoFit/>
          </a:bodyPr>
          <a:lstStyle>
            <a:lvl1pPr>
              <a:lnSpc>
                <a:spcPct val="90000"/>
              </a:lnSpc>
              <a:defRPr sz="600" b="0">
                <a:solidFill>
                  <a:schemeClr val="tx1"/>
                </a:solidFill>
              </a:defRPr>
            </a:lvl1pPr>
          </a:lstStyle>
          <a:p>
            <a:pPr marL="94126" indent="-94126">
              <a:buFont typeface="+mj-lt"/>
              <a:buAutoNum type="arabicPeriod"/>
            </a:pPr>
            <a:endParaRPr lang="en-US" dirty="0"/>
          </a:p>
        </p:txBody>
      </p:sp>
      <p:sp>
        <p:nvSpPr>
          <p:cNvPr id="37" name="Slide - Section Title"/>
          <p:cNvSpPr>
            <a:spLocks noGrp="1"/>
          </p:cNvSpPr>
          <p:nvPr>
            <p:ph sz="quarter" idx="43"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36" name="Slide - Page Number"/>
          <p:cNvSpPr>
            <a:spLocks noGrp="1"/>
          </p:cNvSpPr>
          <p:nvPr>
            <p:ph type="body" sz="quarter" idx="42"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9581643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PA - 6 Placeholders (2 Columns, 3 Rows)">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2" y="1093941"/>
            <a:ext cx="10149125"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35" name="Line - KPA"/>
          <p:cNvSpPr>
            <a:spLocks noChangeShapeType="1"/>
          </p:cNvSpPr>
          <p:nvPr userDrawn="1">
            <p:custDataLst>
              <p:tags r:id="rId2"/>
            </p:custDataLst>
          </p:nvPr>
        </p:nvSpPr>
        <p:spPr bwMode="auto">
          <a:xfrm>
            <a:off x="2931234" y="1475949"/>
            <a:ext cx="0" cy="4066391"/>
          </a:xfrm>
          <a:prstGeom prst="line">
            <a:avLst/>
          </a:prstGeom>
          <a:noFill/>
          <a:ln w="6350">
            <a:solidFill>
              <a:schemeClr val="bg2"/>
            </a:solidFill>
            <a:round/>
            <a:headEnd/>
            <a:tailEnd/>
          </a:ln>
        </p:spPr>
        <p:txBody>
          <a:bodyPr lIns="75294" tIns="37648" rIns="75294" bIns="37648"/>
          <a:lstStyle/>
          <a:p>
            <a:pPr eaLnBrk="0" fontAlgn="base" hangingPunct="0">
              <a:spcBef>
                <a:spcPct val="0"/>
              </a:spcBef>
              <a:spcAft>
                <a:spcPct val="0"/>
              </a:spcAft>
            </a:pPr>
            <a:endParaRPr lang="en-US" sz="2500" dirty="0">
              <a:solidFill>
                <a:schemeClr val="tx1"/>
              </a:solidFill>
            </a:endParaRPr>
          </a:p>
        </p:txBody>
      </p:sp>
      <p:sp>
        <p:nvSpPr>
          <p:cNvPr id="48" name="KPA - Placeholder 1"/>
          <p:cNvSpPr>
            <a:spLocks noGrp="1"/>
          </p:cNvSpPr>
          <p:nvPr>
            <p:ph sz="quarter" idx="48" hasCustomPrompt="1"/>
          </p:nvPr>
        </p:nvSpPr>
        <p:spPr>
          <a:xfrm>
            <a:off x="621464" y="1483480"/>
            <a:ext cx="2071543" cy="4066391"/>
          </a:xfrm>
          <a:prstGeom prst="rect">
            <a:avLst/>
          </a:prstGeom>
        </p:spPr>
        <p:txBody>
          <a:bodyPr tIns="0">
            <a:normAutofit/>
          </a:bodyPr>
          <a:lstStyle>
            <a:lvl1pPr>
              <a:defRPr sz="1100"/>
            </a:lvl1pPr>
            <a:lvl2pPr>
              <a:buClr>
                <a:schemeClr val="tx2"/>
              </a:buClr>
              <a:defRPr sz="1100">
                <a:solidFill>
                  <a:schemeClr val="tx1"/>
                </a:solidFill>
              </a:defRPr>
            </a:lvl2pPr>
            <a:lvl3pPr>
              <a:buClr>
                <a:schemeClr val="tx2"/>
              </a:buClr>
              <a:defRPr sz="1100">
                <a:solidFill>
                  <a:schemeClr val="tx1"/>
                </a:solidFill>
              </a:defRPr>
            </a:lvl3pPr>
            <a:lvl4pPr>
              <a:buClr>
                <a:schemeClr val="tx2"/>
              </a:buClr>
              <a:defRPr sz="1100">
                <a:solidFill>
                  <a:schemeClr val="tx1"/>
                </a:solidFill>
              </a:defRPr>
            </a:lvl4pPr>
            <a:lvl5pPr>
              <a:buClr>
                <a:schemeClr val="tx2"/>
              </a:buClr>
              <a:defRPr sz="906">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231609" y="1483481"/>
            <a:ext cx="3625201" cy="150607"/>
          </a:xfrm>
          <a:prstGeom prst="rect">
            <a:avLst/>
          </a:prstGeom>
        </p:spPr>
        <p:txBody>
          <a:bodyPr lIns="0" t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231609" y="1641618"/>
            <a:ext cx="3625201"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231609" y="1799754"/>
            <a:ext cx="3625201" cy="80574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44" name="Placeholder 1 - Source"/>
          <p:cNvSpPr>
            <a:spLocks noGrp="1"/>
          </p:cNvSpPr>
          <p:nvPr>
            <p:ph type="body" sz="quarter" idx="25" hasCustomPrompt="1"/>
          </p:nvPr>
        </p:nvSpPr>
        <p:spPr>
          <a:xfrm>
            <a:off x="3231609" y="2614408"/>
            <a:ext cx="3625201" cy="90364"/>
          </a:xfrm>
          <a:prstGeom prst="rect">
            <a:avLst/>
          </a:prstGeom>
        </p:spPr>
        <p:txBody>
          <a:bodyPr vert="horz" lIns="0" tIns="18288" rIns="0" bIns="0" rtlCol="0">
            <a:noAutofit/>
          </a:bodyPr>
          <a:lstStyle>
            <a:lvl1pPr marL="0" indent="0">
              <a:buNone/>
              <a:defRPr lang="en-US" sz="494" baseline="0" dirty="0" smtClean="0"/>
            </a:lvl1pPr>
            <a:lvl2pPr marL="0" indent="0">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23" name="Placeholder 2 - Title"/>
          <p:cNvSpPr>
            <a:spLocks noGrp="1"/>
          </p:cNvSpPr>
          <p:nvPr>
            <p:ph type="body" sz="quarter" idx="26" hasCustomPrompt="1"/>
          </p:nvPr>
        </p:nvSpPr>
        <p:spPr>
          <a:xfrm>
            <a:off x="7146826" y="1483481"/>
            <a:ext cx="3625201"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7146826" y="1641618"/>
            <a:ext cx="3625201"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7146826" y="1797140"/>
            <a:ext cx="3625201" cy="80574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46" name="Placeholder 2 - Source"/>
          <p:cNvSpPr>
            <a:spLocks noGrp="1"/>
          </p:cNvSpPr>
          <p:nvPr>
            <p:ph type="body" sz="quarter" idx="50" hasCustomPrompt="1"/>
          </p:nvPr>
        </p:nvSpPr>
        <p:spPr>
          <a:xfrm>
            <a:off x="7146826" y="2613033"/>
            <a:ext cx="3625201" cy="90364"/>
          </a:xfrm>
          <a:prstGeom prst="rect">
            <a:avLst/>
          </a:prstGeom>
        </p:spPr>
        <p:txBody>
          <a:bodyPr vert="horz" lIns="0" tIns="18288" rIns="0" bIns="0" rtlCol="0">
            <a:noAutofit/>
          </a:bodyPr>
          <a:lstStyle>
            <a:lvl1pPr marL="0" indent="0">
              <a:buNone/>
              <a:defRPr lang="en-US" sz="494" baseline="0" dirty="0" smtClean="0"/>
            </a:lvl1pPr>
            <a:lvl2pPr marL="0" indent="0">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2</a:t>
            </a:r>
          </a:p>
        </p:txBody>
      </p:sp>
      <p:sp>
        <p:nvSpPr>
          <p:cNvPr id="16" name="Placeholder 3 - Title"/>
          <p:cNvSpPr>
            <a:spLocks noGrp="1"/>
          </p:cNvSpPr>
          <p:nvPr>
            <p:ph type="body" sz="quarter" idx="30" hasCustomPrompt="1"/>
          </p:nvPr>
        </p:nvSpPr>
        <p:spPr>
          <a:xfrm>
            <a:off x="3231609" y="2914248"/>
            <a:ext cx="3625201"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3231609" y="3072385"/>
            <a:ext cx="3625201" cy="150607"/>
          </a:xfrm>
          <a:prstGeom prst="rect">
            <a:avLst/>
          </a:prstGeom>
        </p:spPr>
        <p:txBody>
          <a:bodyPr lIns="0" tIns="0" bIns="0">
            <a:noAutofit/>
          </a:bodyPr>
          <a:lstStyle>
            <a:lvl1pPr marL="0" indent="0">
              <a:buNone/>
              <a:tabLst>
                <a:tab pos="9036101" algn="r"/>
              </a:tabLst>
              <a:defRPr sz="800" baseline="0"/>
            </a:lvl1pPr>
          </a:lstStyle>
          <a:p>
            <a:pPr lvl="0"/>
            <a:r>
              <a:rPr lang="en-US" dirty="0"/>
              <a:t>Sub-Title 3</a:t>
            </a:r>
          </a:p>
        </p:txBody>
      </p:sp>
      <p:sp>
        <p:nvSpPr>
          <p:cNvPr id="21" name="Placeholder 3 - Content"/>
          <p:cNvSpPr>
            <a:spLocks noGrp="1"/>
          </p:cNvSpPr>
          <p:nvPr>
            <p:ph sz="quarter" idx="32" hasCustomPrompt="1"/>
          </p:nvPr>
        </p:nvSpPr>
        <p:spPr>
          <a:xfrm>
            <a:off x="3231609" y="3230521"/>
            <a:ext cx="3625201" cy="813278"/>
          </a:xfrm>
          <a:prstGeom prst="rect">
            <a:avLst/>
          </a:prstGeom>
        </p:spPr>
        <p:txBody>
          <a:bodyPr lIns="0"/>
          <a:lstStyle>
            <a:lvl1pP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27" name="Placeholder 3 - Source"/>
          <p:cNvSpPr>
            <a:spLocks noGrp="1"/>
          </p:cNvSpPr>
          <p:nvPr>
            <p:ph type="body" sz="quarter" idx="33" hasCustomPrompt="1"/>
          </p:nvPr>
        </p:nvSpPr>
        <p:spPr>
          <a:xfrm>
            <a:off x="3231609" y="4043800"/>
            <a:ext cx="3625201" cy="90364"/>
          </a:xfrm>
          <a:prstGeom prst="rect">
            <a:avLst/>
          </a:prstGeom>
        </p:spPr>
        <p:txBody>
          <a:bodyPr vert="horz" lIns="0" tIns="18288" rIns="0" bIns="0" rtlCol="0">
            <a:noAutofit/>
          </a:bodyPr>
          <a:lstStyle>
            <a:lvl1pPr marL="0" indent="0">
              <a:buNone/>
              <a:defRPr lang="en-US" sz="494" baseline="0" dirty="0" smtClean="0"/>
            </a:lvl1pPr>
            <a:lvl2pPr marL="0" indent="0">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3</a:t>
            </a:r>
          </a:p>
        </p:txBody>
      </p:sp>
      <p:sp>
        <p:nvSpPr>
          <p:cNvPr id="31" name="Placeholder 4 - Title"/>
          <p:cNvSpPr>
            <a:spLocks noGrp="1"/>
          </p:cNvSpPr>
          <p:nvPr>
            <p:ph type="body" sz="quarter" idx="34" hasCustomPrompt="1"/>
          </p:nvPr>
        </p:nvSpPr>
        <p:spPr>
          <a:xfrm>
            <a:off x="7146826" y="2914248"/>
            <a:ext cx="3625201"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4</a:t>
            </a:r>
          </a:p>
        </p:txBody>
      </p:sp>
      <p:sp>
        <p:nvSpPr>
          <p:cNvPr id="32" name="Placeholder 4 - Sub-Title"/>
          <p:cNvSpPr>
            <a:spLocks noGrp="1"/>
          </p:cNvSpPr>
          <p:nvPr>
            <p:ph type="body" sz="quarter" idx="35" hasCustomPrompt="1"/>
          </p:nvPr>
        </p:nvSpPr>
        <p:spPr>
          <a:xfrm>
            <a:off x="7146826" y="3072385"/>
            <a:ext cx="3625201"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4</a:t>
            </a:r>
          </a:p>
        </p:txBody>
      </p:sp>
      <p:sp>
        <p:nvSpPr>
          <p:cNvPr id="33" name="Placeholder 4 - Content"/>
          <p:cNvSpPr>
            <a:spLocks noGrp="1"/>
          </p:cNvSpPr>
          <p:nvPr>
            <p:ph sz="quarter" idx="36" hasCustomPrompt="1"/>
          </p:nvPr>
        </p:nvSpPr>
        <p:spPr>
          <a:xfrm>
            <a:off x="7146826" y="3230521"/>
            <a:ext cx="3625201" cy="81327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34" name="Placeholder 4 - Source"/>
          <p:cNvSpPr>
            <a:spLocks noGrp="1"/>
          </p:cNvSpPr>
          <p:nvPr>
            <p:ph type="body" sz="quarter" idx="37" hasCustomPrompt="1"/>
          </p:nvPr>
        </p:nvSpPr>
        <p:spPr>
          <a:xfrm>
            <a:off x="7146826" y="4043800"/>
            <a:ext cx="3625201" cy="90364"/>
          </a:xfrm>
          <a:prstGeom prst="rect">
            <a:avLst/>
          </a:prstGeom>
        </p:spPr>
        <p:txBody>
          <a:bodyPr vert="horz" lIns="0" tIns="18288" rIns="0" bIns="0" rtlCol="0">
            <a:noAutofit/>
          </a:bodyPr>
          <a:lstStyle>
            <a:lvl1pPr marL="0" indent="0">
              <a:buNone/>
              <a:defRPr lang="en-US" sz="494" baseline="0" dirty="0" smtClean="0"/>
            </a:lvl1pPr>
            <a:lvl2pPr marL="0" indent="0">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4</a:t>
            </a:r>
          </a:p>
        </p:txBody>
      </p:sp>
      <p:sp>
        <p:nvSpPr>
          <p:cNvPr id="38" name="Placeholder 5 - Title"/>
          <p:cNvSpPr>
            <a:spLocks noGrp="1"/>
          </p:cNvSpPr>
          <p:nvPr>
            <p:ph type="body" sz="quarter" idx="41" hasCustomPrompt="1"/>
          </p:nvPr>
        </p:nvSpPr>
        <p:spPr>
          <a:xfrm>
            <a:off x="3231609" y="4329954"/>
            <a:ext cx="3625201"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5</a:t>
            </a:r>
          </a:p>
        </p:txBody>
      </p:sp>
      <p:sp>
        <p:nvSpPr>
          <p:cNvPr id="37" name="Placeholder 5 - Sub-Title"/>
          <p:cNvSpPr>
            <a:spLocks noGrp="1"/>
          </p:cNvSpPr>
          <p:nvPr>
            <p:ph type="body" sz="quarter" idx="40" hasCustomPrompt="1"/>
          </p:nvPr>
        </p:nvSpPr>
        <p:spPr>
          <a:xfrm>
            <a:off x="3231609" y="4488091"/>
            <a:ext cx="3625201"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5</a:t>
            </a:r>
          </a:p>
        </p:txBody>
      </p:sp>
      <p:sp>
        <p:nvSpPr>
          <p:cNvPr id="36" name="Placeholder 5 - Content"/>
          <p:cNvSpPr>
            <a:spLocks noGrp="1"/>
          </p:cNvSpPr>
          <p:nvPr>
            <p:ph sz="quarter" idx="39" hasCustomPrompt="1"/>
          </p:nvPr>
        </p:nvSpPr>
        <p:spPr>
          <a:xfrm>
            <a:off x="3231609" y="4646228"/>
            <a:ext cx="3625201" cy="81327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5</a:t>
            </a:r>
          </a:p>
          <a:p>
            <a:pPr lvl="1"/>
            <a:r>
              <a:rPr lang="en-US" dirty="0"/>
              <a:t>Second level</a:t>
            </a:r>
          </a:p>
          <a:p>
            <a:pPr lvl="2"/>
            <a:r>
              <a:rPr lang="en-US" dirty="0"/>
              <a:t>Third level</a:t>
            </a:r>
          </a:p>
          <a:p>
            <a:pPr lvl="3"/>
            <a:r>
              <a:rPr lang="en-US" dirty="0"/>
              <a:t>Fourth level</a:t>
            </a:r>
          </a:p>
        </p:txBody>
      </p:sp>
      <p:sp>
        <p:nvSpPr>
          <p:cNvPr id="28" name="Placeholder 5 - Source"/>
          <p:cNvSpPr>
            <a:spLocks noGrp="1"/>
          </p:cNvSpPr>
          <p:nvPr>
            <p:ph type="body" sz="quarter" idx="38" hasCustomPrompt="1"/>
          </p:nvPr>
        </p:nvSpPr>
        <p:spPr>
          <a:xfrm>
            <a:off x="3231609" y="5459507"/>
            <a:ext cx="3625201" cy="90364"/>
          </a:xfrm>
          <a:prstGeom prst="rect">
            <a:avLst/>
          </a:prstGeom>
        </p:spPr>
        <p:txBody>
          <a:bodyPr vert="horz" lIns="0" tIns="18288" rIns="0" bIns="0" rtlCol="0">
            <a:noAutofit/>
          </a:bodyPr>
          <a:lstStyle>
            <a:lvl1pPr marL="0" indent="0">
              <a:buNone/>
              <a:defRPr lang="en-US" sz="494" baseline="0" dirty="0" smtClean="0"/>
            </a:lvl1pPr>
            <a:lvl2pPr marL="0" indent="0">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5</a:t>
            </a:r>
          </a:p>
        </p:txBody>
      </p:sp>
      <p:sp>
        <p:nvSpPr>
          <p:cNvPr id="42" name="Placeholder 6 - Title"/>
          <p:cNvSpPr>
            <a:spLocks noGrp="1"/>
          </p:cNvSpPr>
          <p:nvPr>
            <p:ph type="body" sz="quarter" idx="45" hasCustomPrompt="1"/>
          </p:nvPr>
        </p:nvSpPr>
        <p:spPr>
          <a:xfrm>
            <a:off x="7146826" y="4329954"/>
            <a:ext cx="3625201"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6</a:t>
            </a:r>
          </a:p>
        </p:txBody>
      </p:sp>
      <p:sp>
        <p:nvSpPr>
          <p:cNvPr id="41" name="Placeholder 6 - Sub-Title"/>
          <p:cNvSpPr>
            <a:spLocks noGrp="1"/>
          </p:cNvSpPr>
          <p:nvPr>
            <p:ph type="body" sz="quarter" idx="44" hasCustomPrompt="1"/>
          </p:nvPr>
        </p:nvSpPr>
        <p:spPr>
          <a:xfrm>
            <a:off x="7146826" y="4488091"/>
            <a:ext cx="3625201"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6</a:t>
            </a:r>
          </a:p>
        </p:txBody>
      </p:sp>
      <p:sp>
        <p:nvSpPr>
          <p:cNvPr id="40" name="Placeholder 6 - Content"/>
          <p:cNvSpPr>
            <a:spLocks noGrp="1"/>
          </p:cNvSpPr>
          <p:nvPr>
            <p:ph sz="quarter" idx="43" hasCustomPrompt="1"/>
          </p:nvPr>
        </p:nvSpPr>
        <p:spPr>
          <a:xfrm>
            <a:off x="7146826" y="4646228"/>
            <a:ext cx="3625201" cy="81327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6</a:t>
            </a:r>
          </a:p>
          <a:p>
            <a:pPr lvl="1"/>
            <a:r>
              <a:rPr lang="en-US" dirty="0"/>
              <a:t>Second level</a:t>
            </a:r>
          </a:p>
          <a:p>
            <a:pPr lvl="2"/>
            <a:r>
              <a:rPr lang="en-US" dirty="0"/>
              <a:t>Third level</a:t>
            </a:r>
          </a:p>
          <a:p>
            <a:pPr lvl="3"/>
            <a:r>
              <a:rPr lang="en-US" dirty="0"/>
              <a:t>Fourth level</a:t>
            </a:r>
          </a:p>
        </p:txBody>
      </p:sp>
      <p:sp>
        <p:nvSpPr>
          <p:cNvPr id="39" name="Placeholder 6 - Source"/>
          <p:cNvSpPr>
            <a:spLocks noGrp="1"/>
          </p:cNvSpPr>
          <p:nvPr>
            <p:ph type="body" sz="quarter" idx="42" hasCustomPrompt="1"/>
          </p:nvPr>
        </p:nvSpPr>
        <p:spPr>
          <a:xfrm>
            <a:off x="7146826" y="5459507"/>
            <a:ext cx="3625201" cy="90364"/>
          </a:xfrm>
          <a:prstGeom prst="rect">
            <a:avLst/>
          </a:prstGeom>
        </p:spPr>
        <p:txBody>
          <a:bodyPr vert="horz" lIns="0" tIns="18288" rIns="0" bIns="0" rtlCol="0">
            <a:noAutofit/>
          </a:bodyPr>
          <a:lstStyle>
            <a:lvl1pPr marL="0" indent="0">
              <a:buNone/>
              <a:defRPr lang="en-US" sz="494" baseline="0" dirty="0" smtClean="0"/>
            </a:lvl1pPr>
            <a:lvl2pPr marL="0" indent="0">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6</a:t>
            </a:r>
          </a:p>
        </p:txBody>
      </p:sp>
      <p:sp>
        <p:nvSpPr>
          <p:cNvPr id="29" name="Slide - Footnote"/>
          <p:cNvSpPr>
            <a:spLocks noGrp="1"/>
          </p:cNvSpPr>
          <p:nvPr>
            <p:ph type="ftr" sz="quarter" idx="3"/>
          </p:nvPr>
        </p:nvSpPr>
        <p:spPr>
          <a:xfrm>
            <a:off x="3231608" y="5670063"/>
            <a:ext cx="7540418" cy="258532"/>
          </a:xfrm>
          <a:prstGeom prst="rect">
            <a:avLst/>
          </a:prstGeom>
          <a:noFill/>
        </p:spPr>
        <p:txBody>
          <a:bodyPr wrap="square" lIns="0" anchor="b" anchorCtr="0">
            <a:spAutoFit/>
          </a:bodyPr>
          <a:lstStyle>
            <a:lvl1pPr>
              <a:lnSpc>
                <a:spcPct val="90000"/>
              </a:lnSpc>
              <a:defRPr sz="600" b="0">
                <a:solidFill>
                  <a:schemeClr val="tx1"/>
                </a:solidFill>
              </a:defRPr>
            </a:lvl1pPr>
          </a:lstStyle>
          <a:p>
            <a:pPr marL="94126" indent="-94126">
              <a:buFont typeface="+mj-lt"/>
              <a:buAutoNum type="arabicPeriod"/>
            </a:pPr>
            <a:endParaRPr lang="en-US" dirty="0"/>
          </a:p>
        </p:txBody>
      </p:sp>
      <p:sp>
        <p:nvSpPr>
          <p:cNvPr id="43" name="Slide - Section Title"/>
          <p:cNvSpPr>
            <a:spLocks noGrp="1"/>
          </p:cNvSpPr>
          <p:nvPr>
            <p:ph sz="quarter" idx="52"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45" name="Slide - Page Number"/>
          <p:cNvSpPr>
            <a:spLocks noGrp="1"/>
          </p:cNvSpPr>
          <p:nvPr>
            <p:ph type="body" sz="quarter" idx="51"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4943843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PA - 9 Placeholders (3 Columns, 3 Rows)">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35" name="Line - KPA"/>
          <p:cNvSpPr>
            <a:spLocks noChangeShapeType="1"/>
          </p:cNvSpPr>
          <p:nvPr userDrawn="1">
            <p:custDataLst>
              <p:tags r:id="rId2"/>
            </p:custDataLst>
          </p:nvPr>
        </p:nvSpPr>
        <p:spPr bwMode="auto">
          <a:xfrm>
            <a:off x="2931234" y="1475949"/>
            <a:ext cx="0" cy="4066391"/>
          </a:xfrm>
          <a:prstGeom prst="line">
            <a:avLst/>
          </a:prstGeom>
          <a:noFill/>
          <a:ln w="6350">
            <a:solidFill>
              <a:srgbClr val="B2B2B2"/>
            </a:solidFill>
            <a:round/>
            <a:headEnd/>
            <a:tailEnd/>
          </a:ln>
        </p:spPr>
        <p:txBody>
          <a:bodyPr lIns="75294" tIns="37648" rIns="75294" bIns="37648"/>
          <a:lstStyle/>
          <a:p>
            <a:pPr eaLnBrk="0" fontAlgn="base" hangingPunct="0">
              <a:spcBef>
                <a:spcPct val="0"/>
              </a:spcBef>
              <a:spcAft>
                <a:spcPct val="0"/>
              </a:spcAft>
            </a:pPr>
            <a:endParaRPr lang="en-US" sz="2500" dirty="0">
              <a:solidFill>
                <a:schemeClr val="tx1"/>
              </a:solidFill>
            </a:endParaRPr>
          </a:p>
        </p:txBody>
      </p:sp>
      <p:sp>
        <p:nvSpPr>
          <p:cNvPr id="59" name="KPA - Placeholder 1"/>
          <p:cNvSpPr>
            <a:spLocks noGrp="1"/>
          </p:cNvSpPr>
          <p:nvPr>
            <p:ph sz="quarter" idx="60" hasCustomPrompt="1"/>
          </p:nvPr>
        </p:nvSpPr>
        <p:spPr>
          <a:xfrm>
            <a:off x="621464" y="1483480"/>
            <a:ext cx="2071543" cy="4066391"/>
          </a:xfrm>
          <a:prstGeom prst="rect">
            <a:avLst/>
          </a:prstGeom>
        </p:spPr>
        <p:txBody>
          <a:bodyPr tIns="0">
            <a:normAutofit/>
          </a:bodyPr>
          <a:lstStyle>
            <a:lvl1pPr>
              <a:defRPr sz="1100"/>
            </a:lvl1pPr>
            <a:lvl2pPr>
              <a:buClr>
                <a:schemeClr val="tx2"/>
              </a:buClr>
              <a:defRPr sz="1100">
                <a:solidFill>
                  <a:schemeClr val="tx1"/>
                </a:solidFill>
              </a:defRPr>
            </a:lvl2pPr>
            <a:lvl3pPr>
              <a:buClr>
                <a:schemeClr val="tx2"/>
              </a:buClr>
              <a:defRPr sz="1100">
                <a:solidFill>
                  <a:schemeClr val="tx1"/>
                </a:solidFill>
              </a:defRPr>
            </a:lvl3pPr>
            <a:lvl4pPr>
              <a:buClr>
                <a:schemeClr val="tx2"/>
              </a:buClr>
              <a:defRPr sz="1100">
                <a:solidFill>
                  <a:schemeClr val="tx1"/>
                </a:solidFill>
              </a:defRPr>
            </a:lvl4pPr>
            <a:lvl5pPr>
              <a:buClr>
                <a:schemeClr val="tx2"/>
              </a:buClr>
              <a:defRPr sz="906">
                <a:solidFill>
                  <a:schemeClr val="tx1"/>
                </a:solidFill>
              </a:defRPr>
            </a:lvl5pPr>
          </a:lstStyle>
          <a:p>
            <a:pPr lvl="0"/>
            <a:r>
              <a:rPr lang="en-US" dirty="0"/>
              <a:t>Key Points Area - Placeholder 1</a:t>
            </a:r>
          </a:p>
          <a:p>
            <a:pPr lvl="1"/>
            <a:r>
              <a:rPr lang="en-US" dirty="0"/>
              <a:t>Second level</a:t>
            </a:r>
          </a:p>
          <a:p>
            <a:pPr lvl="2"/>
            <a:r>
              <a:rPr lang="en-US" dirty="0"/>
              <a:t>Third level</a:t>
            </a:r>
          </a:p>
          <a:p>
            <a:pPr lvl="3"/>
            <a:r>
              <a:rPr lang="en-US" dirty="0"/>
              <a:t>Fourth level</a:t>
            </a:r>
          </a:p>
        </p:txBody>
      </p:sp>
      <p:sp>
        <p:nvSpPr>
          <p:cNvPr id="18" name="Placeholder 1 - Title"/>
          <p:cNvSpPr>
            <a:spLocks noGrp="1"/>
          </p:cNvSpPr>
          <p:nvPr>
            <p:ph type="body" sz="quarter" idx="13" hasCustomPrompt="1"/>
          </p:nvPr>
        </p:nvSpPr>
        <p:spPr>
          <a:xfrm>
            <a:off x="3231609" y="1483481"/>
            <a:ext cx="2320128"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3231609" y="1641618"/>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3231609" y="1799754"/>
            <a:ext cx="2320128" cy="81327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3231609" y="2613033"/>
            <a:ext cx="2320128" cy="90364"/>
          </a:xfrm>
          <a:prstGeom prst="rect">
            <a:avLst/>
          </a:prstGeom>
        </p:spPr>
        <p:txBody>
          <a:bodyPr vert="horz" lIns="0" tIns="18288" rIns="0" bIns="0" rtlCol="0">
            <a:noAutofit/>
          </a:bodyPr>
          <a:lstStyle>
            <a:lvl1pPr marL="0" indent="0">
              <a:buNone/>
              <a:defRPr lang="en-US" sz="494" baseline="0" dirty="0" smtClean="0"/>
            </a:lvl1pPr>
            <a:lvl2pPr marL="0" indent="0">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23" name="Placeholder 2 - Title"/>
          <p:cNvSpPr>
            <a:spLocks noGrp="1"/>
          </p:cNvSpPr>
          <p:nvPr>
            <p:ph type="body" sz="quarter" idx="26" hasCustomPrompt="1"/>
          </p:nvPr>
        </p:nvSpPr>
        <p:spPr>
          <a:xfrm>
            <a:off x="5841753" y="1483481"/>
            <a:ext cx="2320128"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5841753" y="1641618"/>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5841753" y="1799754"/>
            <a:ext cx="2320128" cy="81327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0" name="Placeholder 2 - Source"/>
          <p:cNvSpPr>
            <a:spLocks noGrp="1"/>
          </p:cNvSpPr>
          <p:nvPr>
            <p:ph type="body" sz="quarter" idx="29" hasCustomPrompt="1"/>
          </p:nvPr>
        </p:nvSpPr>
        <p:spPr>
          <a:xfrm>
            <a:off x="5841753" y="2613033"/>
            <a:ext cx="2320128" cy="90364"/>
          </a:xfrm>
          <a:prstGeom prst="rect">
            <a:avLst/>
          </a:prstGeom>
        </p:spPr>
        <p:txBody>
          <a:bodyPr vert="horz" lIns="0" tIns="18288" rIns="0" bIns="0" rtlCol="0">
            <a:noAutofit/>
          </a:bodyPr>
          <a:lstStyle>
            <a:lvl1pPr marL="0" indent="0">
              <a:buNone/>
              <a:defRPr lang="en-US" sz="494" baseline="0" dirty="0" smtClean="0"/>
            </a:lvl1pPr>
            <a:lvl2pPr marL="0" indent="0">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2</a:t>
            </a:r>
          </a:p>
        </p:txBody>
      </p:sp>
      <p:sp>
        <p:nvSpPr>
          <p:cNvPr id="16" name="Placeholder 3 - Title"/>
          <p:cNvSpPr>
            <a:spLocks noGrp="1"/>
          </p:cNvSpPr>
          <p:nvPr>
            <p:ph type="body" sz="quarter" idx="30" hasCustomPrompt="1"/>
          </p:nvPr>
        </p:nvSpPr>
        <p:spPr>
          <a:xfrm>
            <a:off x="8451899" y="1483481"/>
            <a:ext cx="2320128"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8451899" y="1641618"/>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21" name="Placeholder 3 - Content"/>
          <p:cNvSpPr>
            <a:spLocks noGrp="1"/>
          </p:cNvSpPr>
          <p:nvPr>
            <p:ph sz="quarter" idx="32" hasCustomPrompt="1"/>
          </p:nvPr>
        </p:nvSpPr>
        <p:spPr>
          <a:xfrm>
            <a:off x="8451899" y="1799754"/>
            <a:ext cx="2320128" cy="813278"/>
          </a:xfrm>
          <a:prstGeom prst="rect">
            <a:avLst/>
          </a:prstGeom>
        </p:spPr>
        <p:txBody>
          <a:bodyPr lIns="0"/>
          <a:lstStyle>
            <a:lvl1pP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27" name="Placeholder 3 - Source"/>
          <p:cNvSpPr>
            <a:spLocks noGrp="1"/>
          </p:cNvSpPr>
          <p:nvPr>
            <p:ph type="body" sz="quarter" idx="33" hasCustomPrompt="1"/>
          </p:nvPr>
        </p:nvSpPr>
        <p:spPr>
          <a:xfrm>
            <a:off x="8451899" y="2613033"/>
            <a:ext cx="2320128" cy="90364"/>
          </a:xfrm>
          <a:prstGeom prst="rect">
            <a:avLst/>
          </a:prstGeom>
        </p:spPr>
        <p:txBody>
          <a:bodyPr vert="horz" lIns="0" tIns="18288" rIns="0" bIns="0" rtlCol="0">
            <a:noAutofit/>
          </a:bodyPr>
          <a:lstStyle>
            <a:lvl1pPr marL="0" indent="0">
              <a:buNone/>
              <a:defRPr lang="en-US" sz="494" baseline="0" dirty="0" smtClean="0"/>
            </a:lvl1pPr>
            <a:lvl2pPr marL="0" indent="0">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3</a:t>
            </a:r>
          </a:p>
        </p:txBody>
      </p:sp>
      <p:sp>
        <p:nvSpPr>
          <p:cNvPr id="31" name="Placeholder 4 - Title"/>
          <p:cNvSpPr>
            <a:spLocks noGrp="1"/>
          </p:cNvSpPr>
          <p:nvPr>
            <p:ph type="body" sz="quarter" idx="34" hasCustomPrompt="1"/>
          </p:nvPr>
        </p:nvSpPr>
        <p:spPr>
          <a:xfrm>
            <a:off x="3231609" y="2914248"/>
            <a:ext cx="2320128"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4</a:t>
            </a:r>
          </a:p>
        </p:txBody>
      </p:sp>
      <p:sp>
        <p:nvSpPr>
          <p:cNvPr id="32" name="Placeholder 4 - Sub-Title"/>
          <p:cNvSpPr>
            <a:spLocks noGrp="1"/>
          </p:cNvSpPr>
          <p:nvPr>
            <p:ph type="body" sz="quarter" idx="35" hasCustomPrompt="1"/>
          </p:nvPr>
        </p:nvSpPr>
        <p:spPr>
          <a:xfrm>
            <a:off x="3231609" y="3072385"/>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4</a:t>
            </a:r>
          </a:p>
        </p:txBody>
      </p:sp>
      <p:sp>
        <p:nvSpPr>
          <p:cNvPr id="33" name="Placeholder 4 - Content"/>
          <p:cNvSpPr>
            <a:spLocks noGrp="1"/>
          </p:cNvSpPr>
          <p:nvPr>
            <p:ph sz="quarter" idx="36" hasCustomPrompt="1"/>
          </p:nvPr>
        </p:nvSpPr>
        <p:spPr>
          <a:xfrm>
            <a:off x="3231609" y="3230521"/>
            <a:ext cx="2320128" cy="81327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34" name="Placeholder 4 - Source"/>
          <p:cNvSpPr>
            <a:spLocks noGrp="1"/>
          </p:cNvSpPr>
          <p:nvPr>
            <p:ph type="body" sz="quarter" idx="37" hasCustomPrompt="1"/>
          </p:nvPr>
        </p:nvSpPr>
        <p:spPr>
          <a:xfrm>
            <a:off x="3231609" y="4043800"/>
            <a:ext cx="2320128" cy="90364"/>
          </a:xfrm>
          <a:prstGeom prst="rect">
            <a:avLst/>
          </a:prstGeom>
        </p:spPr>
        <p:txBody>
          <a:bodyPr vert="horz" lIns="0" tIns="18288" rIns="0" bIns="0" rtlCol="0">
            <a:noAutofit/>
          </a:bodyPr>
          <a:lstStyle>
            <a:lvl1pPr marL="0" indent="0">
              <a:buNone/>
              <a:defRPr lang="en-US" sz="494" baseline="0" dirty="0" smtClean="0"/>
            </a:lvl1pPr>
            <a:lvl2pPr marL="0" indent="0">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4</a:t>
            </a:r>
          </a:p>
        </p:txBody>
      </p:sp>
      <p:sp>
        <p:nvSpPr>
          <p:cNvPr id="38" name="Placeholder 5 - Title"/>
          <p:cNvSpPr>
            <a:spLocks noGrp="1"/>
          </p:cNvSpPr>
          <p:nvPr>
            <p:ph type="body" sz="quarter" idx="41" hasCustomPrompt="1"/>
          </p:nvPr>
        </p:nvSpPr>
        <p:spPr>
          <a:xfrm>
            <a:off x="5841753" y="2914248"/>
            <a:ext cx="2320128"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5</a:t>
            </a:r>
          </a:p>
        </p:txBody>
      </p:sp>
      <p:sp>
        <p:nvSpPr>
          <p:cNvPr id="37" name="Placeholder 5 - Sub-Title"/>
          <p:cNvSpPr>
            <a:spLocks noGrp="1"/>
          </p:cNvSpPr>
          <p:nvPr>
            <p:ph type="body" sz="quarter" idx="40" hasCustomPrompt="1"/>
          </p:nvPr>
        </p:nvSpPr>
        <p:spPr>
          <a:xfrm>
            <a:off x="5841753" y="3072385"/>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5</a:t>
            </a:r>
          </a:p>
        </p:txBody>
      </p:sp>
      <p:sp>
        <p:nvSpPr>
          <p:cNvPr id="36" name="Placeholder 5 - Content"/>
          <p:cNvSpPr>
            <a:spLocks noGrp="1"/>
          </p:cNvSpPr>
          <p:nvPr>
            <p:ph sz="quarter" idx="39" hasCustomPrompt="1"/>
          </p:nvPr>
        </p:nvSpPr>
        <p:spPr>
          <a:xfrm>
            <a:off x="5841753" y="3230521"/>
            <a:ext cx="2320128" cy="81327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5</a:t>
            </a:r>
          </a:p>
          <a:p>
            <a:pPr lvl="1"/>
            <a:r>
              <a:rPr lang="en-US" dirty="0"/>
              <a:t>Second level</a:t>
            </a:r>
          </a:p>
          <a:p>
            <a:pPr lvl="2"/>
            <a:r>
              <a:rPr lang="en-US" dirty="0"/>
              <a:t>Third level</a:t>
            </a:r>
          </a:p>
          <a:p>
            <a:pPr lvl="3"/>
            <a:r>
              <a:rPr lang="en-US" dirty="0"/>
              <a:t>Fourth level</a:t>
            </a:r>
          </a:p>
        </p:txBody>
      </p:sp>
      <p:sp>
        <p:nvSpPr>
          <p:cNvPr id="28" name="Placeholder 5 - Source"/>
          <p:cNvSpPr>
            <a:spLocks noGrp="1"/>
          </p:cNvSpPr>
          <p:nvPr>
            <p:ph type="body" sz="quarter" idx="38" hasCustomPrompt="1"/>
          </p:nvPr>
        </p:nvSpPr>
        <p:spPr>
          <a:xfrm>
            <a:off x="5841753" y="4043800"/>
            <a:ext cx="2320128" cy="90364"/>
          </a:xfrm>
          <a:prstGeom prst="rect">
            <a:avLst/>
          </a:prstGeom>
        </p:spPr>
        <p:txBody>
          <a:bodyPr vert="horz" lIns="0" tIns="18288" rIns="0" bIns="0" rtlCol="0">
            <a:noAutofit/>
          </a:bodyPr>
          <a:lstStyle>
            <a:lvl1pPr marL="0" indent="0">
              <a:buNone/>
              <a:defRPr lang="en-US" sz="494" baseline="0" dirty="0" smtClean="0"/>
            </a:lvl1pPr>
            <a:lvl2pPr marL="0" indent="0">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5</a:t>
            </a:r>
          </a:p>
        </p:txBody>
      </p:sp>
      <p:sp>
        <p:nvSpPr>
          <p:cNvPr id="42" name="Placeholder 6 - Title"/>
          <p:cNvSpPr>
            <a:spLocks noGrp="1"/>
          </p:cNvSpPr>
          <p:nvPr>
            <p:ph type="body" sz="quarter" idx="45" hasCustomPrompt="1"/>
          </p:nvPr>
        </p:nvSpPr>
        <p:spPr>
          <a:xfrm>
            <a:off x="8451899" y="2914248"/>
            <a:ext cx="2320128"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6</a:t>
            </a:r>
          </a:p>
        </p:txBody>
      </p:sp>
      <p:sp>
        <p:nvSpPr>
          <p:cNvPr id="41" name="Placeholder 6 - Sub-Title"/>
          <p:cNvSpPr>
            <a:spLocks noGrp="1"/>
          </p:cNvSpPr>
          <p:nvPr>
            <p:ph type="body" sz="quarter" idx="44" hasCustomPrompt="1"/>
          </p:nvPr>
        </p:nvSpPr>
        <p:spPr>
          <a:xfrm>
            <a:off x="8451899" y="3072385"/>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6</a:t>
            </a:r>
          </a:p>
        </p:txBody>
      </p:sp>
      <p:sp>
        <p:nvSpPr>
          <p:cNvPr id="40" name="Placeholder 6 - Content"/>
          <p:cNvSpPr>
            <a:spLocks noGrp="1"/>
          </p:cNvSpPr>
          <p:nvPr>
            <p:ph sz="quarter" idx="43" hasCustomPrompt="1"/>
          </p:nvPr>
        </p:nvSpPr>
        <p:spPr>
          <a:xfrm>
            <a:off x="8451899" y="3230521"/>
            <a:ext cx="2320128" cy="81327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6</a:t>
            </a:r>
          </a:p>
          <a:p>
            <a:pPr lvl="1"/>
            <a:r>
              <a:rPr lang="en-US" dirty="0"/>
              <a:t>Second level</a:t>
            </a:r>
          </a:p>
          <a:p>
            <a:pPr lvl="2"/>
            <a:r>
              <a:rPr lang="en-US" dirty="0"/>
              <a:t>Third level</a:t>
            </a:r>
          </a:p>
          <a:p>
            <a:pPr lvl="3"/>
            <a:r>
              <a:rPr lang="en-US" dirty="0"/>
              <a:t>Fourth level</a:t>
            </a:r>
          </a:p>
        </p:txBody>
      </p:sp>
      <p:sp>
        <p:nvSpPr>
          <p:cNvPr id="39" name="Placeholder 6 - Source"/>
          <p:cNvSpPr>
            <a:spLocks noGrp="1"/>
          </p:cNvSpPr>
          <p:nvPr>
            <p:ph type="body" sz="quarter" idx="42" hasCustomPrompt="1"/>
          </p:nvPr>
        </p:nvSpPr>
        <p:spPr>
          <a:xfrm>
            <a:off x="8451899" y="4043800"/>
            <a:ext cx="2320128"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6</a:t>
            </a:r>
          </a:p>
        </p:txBody>
      </p:sp>
      <p:sp>
        <p:nvSpPr>
          <p:cNvPr id="46" name="Placeholder 7 - Title"/>
          <p:cNvSpPr>
            <a:spLocks noGrp="1"/>
          </p:cNvSpPr>
          <p:nvPr>
            <p:ph type="body" sz="quarter" idx="49" hasCustomPrompt="1"/>
          </p:nvPr>
        </p:nvSpPr>
        <p:spPr>
          <a:xfrm>
            <a:off x="3231609" y="4329954"/>
            <a:ext cx="2320128"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7</a:t>
            </a:r>
          </a:p>
        </p:txBody>
      </p:sp>
      <p:sp>
        <p:nvSpPr>
          <p:cNvPr id="45" name="Placeholder 7 - Sub-Title"/>
          <p:cNvSpPr>
            <a:spLocks noGrp="1"/>
          </p:cNvSpPr>
          <p:nvPr>
            <p:ph type="body" sz="quarter" idx="48" hasCustomPrompt="1"/>
          </p:nvPr>
        </p:nvSpPr>
        <p:spPr>
          <a:xfrm>
            <a:off x="3231609" y="4488091"/>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7</a:t>
            </a:r>
          </a:p>
        </p:txBody>
      </p:sp>
      <p:sp>
        <p:nvSpPr>
          <p:cNvPr id="44" name="Placeholder 7 - Content"/>
          <p:cNvSpPr>
            <a:spLocks noGrp="1"/>
          </p:cNvSpPr>
          <p:nvPr>
            <p:ph sz="quarter" idx="47" hasCustomPrompt="1"/>
          </p:nvPr>
        </p:nvSpPr>
        <p:spPr>
          <a:xfrm>
            <a:off x="3231609" y="4646228"/>
            <a:ext cx="2320128" cy="81327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7</a:t>
            </a:r>
          </a:p>
          <a:p>
            <a:pPr lvl="1"/>
            <a:r>
              <a:rPr lang="en-US" dirty="0"/>
              <a:t>Second level</a:t>
            </a:r>
          </a:p>
          <a:p>
            <a:pPr lvl="2"/>
            <a:r>
              <a:rPr lang="en-US" dirty="0"/>
              <a:t>Third level</a:t>
            </a:r>
          </a:p>
          <a:p>
            <a:pPr lvl="3"/>
            <a:r>
              <a:rPr lang="en-US" dirty="0"/>
              <a:t>Fourth level</a:t>
            </a:r>
          </a:p>
        </p:txBody>
      </p:sp>
      <p:sp>
        <p:nvSpPr>
          <p:cNvPr id="43" name="Placeholder 7 - Source"/>
          <p:cNvSpPr>
            <a:spLocks noGrp="1"/>
          </p:cNvSpPr>
          <p:nvPr>
            <p:ph type="body" sz="quarter" idx="46" hasCustomPrompt="1"/>
          </p:nvPr>
        </p:nvSpPr>
        <p:spPr>
          <a:xfrm>
            <a:off x="3231609" y="5459507"/>
            <a:ext cx="2320128" cy="90364"/>
          </a:xfrm>
          <a:prstGeom prst="rect">
            <a:avLst/>
          </a:prstGeom>
        </p:spPr>
        <p:txBody>
          <a:bodyPr vert="horz" lIns="0" tIns="18288" rIns="0" bIns="0" rtlCol="0">
            <a:noAutofit/>
          </a:bodyPr>
          <a:lstStyle>
            <a:lvl1pPr marL="0" indent="0">
              <a:buNone/>
              <a:defRPr lang="en-US" sz="494" baseline="0" dirty="0" smtClean="0"/>
            </a:lvl1pPr>
            <a:lvl2pPr marL="0" indent="0">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7</a:t>
            </a:r>
          </a:p>
        </p:txBody>
      </p:sp>
      <p:sp>
        <p:nvSpPr>
          <p:cNvPr id="50" name="Placeholder 8 - Title"/>
          <p:cNvSpPr>
            <a:spLocks noGrp="1"/>
          </p:cNvSpPr>
          <p:nvPr>
            <p:ph type="body" sz="quarter" idx="53" hasCustomPrompt="1"/>
          </p:nvPr>
        </p:nvSpPr>
        <p:spPr>
          <a:xfrm>
            <a:off x="5841753" y="4329954"/>
            <a:ext cx="2320128"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8</a:t>
            </a:r>
          </a:p>
        </p:txBody>
      </p:sp>
      <p:sp>
        <p:nvSpPr>
          <p:cNvPr id="49" name="Placeholder 8 - Sub-Title"/>
          <p:cNvSpPr>
            <a:spLocks noGrp="1"/>
          </p:cNvSpPr>
          <p:nvPr>
            <p:ph type="body" sz="quarter" idx="52" hasCustomPrompt="1"/>
          </p:nvPr>
        </p:nvSpPr>
        <p:spPr>
          <a:xfrm>
            <a:off x="5841753" y="4488091"/>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8</a:t>
            </a:r>
          </a:p>
        </p:txBody>
      </p:sp>
      <p:sp>
        <p:nvSpPr>
          <p:cNvPr id="48" name="Placeholder 8 - Content"/>
          <p:cNvSpPr>
            <a:spLocks noGrp="1"/>
          </p:cNvSpPr>
          <p:nvPr>
            <p:ph sz="quarter" idx="51" hasCustomPrompt="1"/>
          </p:nvPr>
        </p:nvSpPr>
        <p:spPr>
          <a:xfrm>
            <a:off x="5841753" y="4646228"/>
            <a:ext cx="2320128" cy="81327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8</a:t>
            </a:r>
          </a:p>
          <a:p>
            <a:pPr lvl="1"/>
            <a:r>
              <a:rPr lang="en-US" dirty="0"/>
              <a:t>Second level</a:t>
            </a:r>
          </a:p>
          <a:p>
            <a:pPr lvl="2"/>
            <a:r>
              <a:rPr lang="en-US" dirty="0"/>
              <a:t>Third level</a:t>
            </a:r>
          </a:p>
          <a:p>
            <a:pPr lvl="3"/>
            <a:r>
              <a:rPr lang="en-US" dirty="0"/>
              <a:t>Fourth level</a:t>
            </a:r>
          </a:p>
        </p:txBody>
      </p:sp>
      <p:sp>
        <p:nvSpPr>
          <p:cNvPr id="47" name="Placeholder 8 - Source"/>
          <p:cNvSpPr>
            <a:spLocks noGrp="1"/>
          </p:cNvSpPr>
          <p:nvPr>
            <p:ph type="body" sz="quarter" idx="50" hasCustomPrompt="1"/>
          </p:nvPr>
        </p:nvSpPr>
        <p:spPr>
          <a:xfrm>
            <a:off x="5841753" y="5459507"/>
            <a:ext cx="2320128" cy="90364"/>
          </a:xfrm>
          <a:prstGeom prst="rect">
            <a:avLst/>
          </a:prstGeom>
        </p:spPr>
        <p:txBody>
          <a:bodyPr vert="horz" lIns="0" tIns="18288" rIns="0" bIns="0" rtlCol="0">
            <a:noAutofit/>
          </a:bodyPr>
          <a:lstStyle>
            <a:lvl1pPr marL="0" indent="0">
              <a:buNone/>
              <a:defRPr lang="en-US" sz="494" baseline="0" dirty="0" smtClean="0"/>
            </a:lvl1pPr>
            <a:lvl2pPr marL="0" indent="0">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8</a:t>
            </a:r>
          </a:p>
        </p:txBody>
      </p:sp>
      <p:sp>
        <p:nvSpPr>
          <p:cNvPr id="54" name="Placeholder 9 - Title"/>
          <p:cNvSpPr>
            <a:spLocks noGrp="1"/>
          </p:cNvSpPr>
          <p:nvPr>
            <p:ph type="body" sz="quarter" idx="57" hasCustomPrompt="1"/>
          </p:nvPr>
        </p:nvSpPr>
        <p:spPr>
          <a:xfrm>
            <a:off x="8451899" y="4329954"/>
            <a:ext cx="2320128"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9</a:t>
            </a:r>
          </a:p>
        </p:txBody>
      </p:sp>
      <p:sp>
        <p:nvSpPr>
          <p:cNvPr id="53" name="Placeholder 9 - Sub-Title"/>
          <p:cNvSpPr>
            <a:spLocks noGrp="1"/>
          </p:cNvSpPr>
          <p:nvPr>
            <p:ph type="body" sz="quarter" idx="56" hasCustomPrompt="1"/>
          </p:nvPr>
        </p:nvSpPr>
        <p:spPr>
          <a:xfrm>
            <a:off x="8451899" y="4488091"/>
            <a:ext cx="2320128"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9</a:t>
            </a:r>
          </a:p>
        </p:txBody>
      </p:sp>
      <p:sp>
        <p:nvSpPr>
          <p:cNvPr id="52" name="Placeholder 9 - Content"/>
          <p:cNvSpPr>
            <a:spLocks noGrp="1"/>
          </p:cNvSpPr>
          <p:nvPr>
            <p:ph sz="quarter" idx="55" hasCustomPrompt="1"/>
          </p:nvPr>
        </p:nvSpPr>
        <p:spPr>
          <a:xfrm>
            <a:off x="8451899" y="4646228"/>
            <a:ext cx="2320128" cy="81327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9</a:t>
            </a:r>
          </a:p>
          <a:p>
            <a:pPr lvl="1"/>
            <a:r>
              <a:rPr lang="en-US" dirty="0"/>
              <a:t>Second level</a:t>
            </a:r>
          </a:p>
          <a:p>
            <a:pPr lvl="2"/>
            <a:r>
              <a:rPr lang="en-US" dirty="0"/>
              <a:t>Third level</a:t>
            </a:r>
          </a:p>
          <a:p>
            <a:pPr lvl="3"/>
            <a:r>
              <a:rPr lang="en-US" dirty="0"/>
              <a:t>Fourth level</a:t>
            </a:r>
          </a:p>
        </p:txBody>
      </p:sp>
      <p:sp>
        <p:nvSpPr>
          <p:cNvPr id="51" name="Placeholder 9 - Source"/>
          <p:cNvSpPr>
            <a:spLocks noGrp="1"/>
          </p:cNvSpPr>
          <p:nvPr>
            <p:ph type="body" sz="quarter" idx="54" hasCustomPrompt="1"/>
          </p:nvPr>
        </p:nvSpPr>
        <p:spPr>
          <a:xfrm>
            <a:off x="8451899" y="5459507"/>
            <a:ext cx="2320128"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9</a:t>
            </a:r>
          </a:p>
        </p:txBody>
      </p:sp>
      <p:sp>
        <p:nvSpPr>
          <p:cNvPr id="29" name="Slide - Footnote"/>
          <p:cNvSpPr>
            <a:spLocks noGrp="1"/>
          </p:cNvSpPr>
          <p:nvPr>
            <p:ph type="ftr" sz="quarter" idx="3"/>
          </p:nvPr>
        </p:nvSpPr>
        <p:spPr>
          <a:xfrm>
            <a:off x="3231608" y="5670063"/>
            <a:ext cx="7540418" cy="258532"/>
          </a:xfrm>
          <a:prstGeom prst="rect">
            <a:avLst/>
          </a:prstGeom>
          <a:noFill/>
        </p:spPr>
        <p:txBody>
          <a:bodyPr wrap="square" lIns="0" anchor="b" anchorCtr="0">
            <a:spAutoFit/>
          </a:bodyPr>
          <a:lstStyle>
            <a:lvl1pPr>
              <a:lnSpc>
                <a:spcPct val="90000"/>
              </a:lnSpc>
              <a:defRPr sz="600" b="0">
                <a:solidFill>
                  <a:schemeClr val="tx1"/>
                </a:solidFill>
              </a:defRPr>
            </a:lvl1pPr>
          </a:lstStyle>
          <a:p>
            <a:pPr marL="94126" indent="-94126">
              <a:buFont typeface="+mj-lt"/>
              <a:buAutoNum type="arabicPeriod"/>
            </a:pPr>
            <a:endParaRPr lang="en-US" dirty="0"/>
          </a:p>
        </p:txBody>
      </p:sp>
      <p:sp>
        <p:nvSpPr>
          <p:cNvPr id="57" name="Slide - Section Title"/>
          <p:cNvSpPr>
            <a:spLocks noGrp="1"/>
          </p:cNvSpPr>
          <p:nvPr>
            <p:ph sz="quarter" idx="63"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56" name="Slide - Page Number"/>
          <p:cNvSpPr>
            <a:spLocks noGrp="1"/>
          </p:cNvSpPr>
          <p:nvPr>
            <p:ph type="body" sz="quarter" idx="62"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42618240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W - P - Blank">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lIns="0" tIns="0" rIns="45720" bIns="0">
            <a:noAutofit/>
          </a:bodyPr>
          <a:lstStyle>
            <a:lvl1pPr marL="0" indent="0">
              <a:spcAft>
                <a:spcPts val="0"/>
              </a:spcAft>
              <a:buNone/>
              <a:defRPr sz="1400" b="1">
                <a:solidFill>
                  <a:schemeClr val="tx2"/>
                </a:solidFill>
              </a:defRPr>
            </a:lvl1pPr>
          </a:lstStyle>
          <a:p>
            <a:pPr lvl="0"/>
            <a:r>
              <a:rPr lang="en-US" dirty="0"/>
              <a:t>Slide Sub-Title</a:t>
            </a:r>
          </a:p>
        </p:txBody>
      </p:sp>
      <p:sp>
        <p:nvSpPr>
          <p:cNvPr id="21" name="Slide - Footnote"/>
          <p:cNvSpPr>
            <a:spLocks noGrp="1"/>
          </p:cNvSpPr>
          <p:nvPr>
            <p:ph type="ftr" sz="quarter" idx="3"/>
          </p:nvPr>
        </p:nvSpPr>
        <p:spPr>
          <a:xfrm>
            <a:off x="627578" y="5670063"/>
            <a:ext cx="10145166" cy="258532"/>
          </a:xfrm>
          <a:prstGeom prst="rect">
            <a:avLst/>
          </a:prstGeom>
          <a:noFill/>
        </p:spPr>
        <p:txBody>
          <a:bodyPr wrap="square" lIns="0" anchor="b" anchorCtr="0">
            <a:spAutoFit/>
          </a:bodyPr>
          <a:lstStyle>
            <a:lvl1pPr>
              <a:lnSpc>
                <a:spcPct val="90000"/>
              </a:lnSpc>
              <a:defRPr sz="600" b="0">
                <a:solidFill>
                  <a:schemeClr val="tx1"/>
                </a:solidFill>
              </a:defRPr>
            </a:lvl1pPr>
          </a:lstStyle>
          <a:p>
            <a:pPr marL="94126" indent="-94126">
              <a:buFont typeface="+mj-lt"/>
              <a:buAutoNum type="arabicPeriod"/>
            </a:pPr>
            <a:endParaRPr lang="en-US" dirty="0"/>
          </a:p>
        </p:txBody>
      </p:sp>
      <p:sp>
        <p:nvSpPr>
          <p:cNvPr id="8" name="Slide - Page Number"/>
          <p:cNvSpPr>
            <a:spLocks noGrp="1"/>
          </p:cNvSpPr>
          <p:nvPr>
            <p:ph type="body" sz="quarter" idx="3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26506354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W - P - 1 Placeholder">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18" name="Placeholder 1 - Title"/>
          <p:cNvSpPr>
            <a:spLocks noGrp="1"/>
          </p:cNvSpPr>
          <p:nvPr>
            <p:ph type="body" sz="quarter" idx="13" hasCustomPrompt="1"/>
          </p:nvPr>
        </p:nvSpPr>
        <p:spPr>
          <a:xfrm>
            <a:off x="621463" y="1483481"/>
            <a:ext cx="10150562"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621463" y="1641618"/>
            <a:ext cx="10150562"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621463" y="1799754"/>
            <a:ext cx="10150562" cy="365222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11" name="Placeholder 1 - Source"/>
          <p:cNvSpPr>
            <a:spLocks noGrp="1"/>
          </p:cNvSpPr>
          <p:nvPr>
            <p:ph type="body" sz="quarter" idx="25" hasCustomPrompt="1"/>
          </p:nvPr>
        </p:nvSpPr>
        <p:spPr>
          <a:xfrm>
            <a:off x="621463" y="5459507"/>
            <a:ext cx="10150562" cy="90364"/>
          </a:xfrm>
          <a:prstGeom prst="rect">
            <a:avLst/>
          </a:prstGeom>
        </p:spPr>
        <p:txBody>
          <a:bodyPr vert="horz" lIns="0" tIns="18288" rIns="0" bIns="0" rtlCol="0">
            <a:noAutofit/>
          </a:bodyPr>
          <a:lstStyle>
            <a:lvl1pPr marL="0" indent="0">
              <a:buNone/>
              <a:defRPr lang="en-US" sz="494" baseline="0" dirty="0" smtClean="0"/>
            </a:lvl1pPr>
            <a:lvl2pPr marL="0" indent="0">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28" name="Slide - Footnote"/>
          <p:cNvSpPr>
            <a:spLocks noGrp="1"/>
          </p:cNvSpPr>
          <p:nvPr>
            <p:ph type="ftr" sz="quarter" idx="3"/>
          </p:nvPr>
        </p:nvSpPr>
        <p:spPr>
          <a:xfrm>
            <a:off x="627578" y="5670063"/>
            <a:ext cx="10145166" cy="258532"/>
          </a:xfrm>
          <a:prstGeom prst="rect">
            <a:avLst/>
          </a:prstGeom>
          <a:noFill/>
        </p:spPr>
        <p:txBody>
          <a:bodyPr wrap="square" lIns="0" anchor="b" anchorCtr="0">
            <a:spAutoFit/>
          </a:bodyPr>
          <a:lstStyle>
            <a:lvl1pPr>
              <a:lnSpc>
                <a:spcPct val="90000"/>
              </a:lnSpc>
              <a:defRPr sz="600" b="0">
                <a:solidFill>
                  <a:schemeClr val="tx1"/>
                </a:solidFill>
              </a:defRPr>
            </a:lvl1pPr>
          </a:lstStyle>
          <a:p>
            <a:pPr marL="94126" indent="-94126">
              <a:buFont typeface="+mj-lt"/>
              <a:buAutoNum type="arabicPeriod"/>
            </a:pPr>
            <a:endParaRPr lang="en-US" dirty="0"/>
          </a:p>
        </p:txBody>
      </p:sp>
      <p:sp>
        <p:nvSpPr>
          <p:cNvPr id="15" name="Slide - Section Title"/>
          <p:cNvSpPr>
            <a:spLocks noGrp="1"/>
          </p:cNvSpPr>
          <p:nvPr>
            <p:ph sz="quarter" idx="34"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14" name="Slide - Page Number"/>
          <p:cNvSpPr>
            <a:spLocks noGrp="1"/>
          </p:cNvSpPr>
          <p:nvPr>
            <p:ph type="body" sz="quarter" idx="3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15526175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W - P - 2 Placeholders (2 Columns)">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18" name="Placeholder 1 - Title"/>
          <p:cNvSpPr>
            <a:spLocks noGrp="1"/>
          </p:cNvSpPr>
          <p:nvPr>
            <p:ph type="body" sz="quarter" idx="13" hasCustomPrompt="1"/>
          </p:nvPr>
        </p:nvSpPr>
        <p:spPr>
          <a:xfrm>
            <a:off x="621464" y="1483481"/>
            <a:ext cx="4930273" cy="150607"/>
          </a:xfrm>
          <a:prstGeom prst="rect">
            <a:avLst/>
          </a:prstGeom>
        </p:spPr>
        <p:txBody>
          <a:bodyPr lIns="0" tIns="0" rIns="0" bIns="0">
            <a:noAutofit/>
          </a:bodyPr>
          <a:lstStyle>
            <a:lvl1pPr marL="0" indent="0" defTabSz="994860">
              <a:spcAft>
                <a:spcPts val="494"/>
              </a:spcAft>
              <a:buNone/>
              <a:tabLst>
                <a:tab pos="9036101" algn="r"/>
              </a:tabLst>
              <a:defRPr sz="1000" b="1">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621464" y="1641618"/>
            <a:ext cx="4930273"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621464" y="1799754"/>
            <a:ext cx="4930273" cy="3652221"/>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621464" y="5459507"/>
            <a:ext cx="4930273"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23" name="Placeholder 2 - Title"/>
          <p:cNvSpPr>
            <a:spLocks noGrp="1"/>
          </p:cNvSpPr>
          <p:nvPr>
            <p:ph type="body" sz="quarter" idx="26" hasCustomPrompt="1"/>
          </p:nvPr>
        </p:nvSpPr>
        <p:spPr>
          <a:xfrm>
            <a:off x="5841754" y="1483481"/>
            <a:ext cx="4930273"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5841754" y="1641618"/>
            <a:ext cx="4930273"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5841754" y="1799754"/>
            <a:ext cx="4930273" cy="3652221"/>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0" name="Placeholder 2 - Source"/>
          <p:cNvSpPr>
            <a:spLocks noGrp="1"/>
          </p:cNvSpPr>
          <p:nvPr>
            <p:ph type="body" sz="quarter" idx="29" hasCustomPrompt="1"/>
          </p:nvPr>
        </p:nvSpPr>
        <p:spPr>
          <a:xfrm>
            <a:off x="5841754" y="5459507"/>
            <a:ext cx="4930273" cy="90364"/>
          </a:xfrm>
          <a:prstGeom prst="rect">
            <a:avLst/>
          </a:prstGeom>
        </p:spPr>
        <p:txBody>
          <a:bodyPr vert="horz" lIns="0" tIns="18288" rIns="0" bIns="0" rtlCol="0">
            <a:noAutofit/>
          </a:bodyPr>
          <a:lstStyle>
            <a:lvl1pPr marL="0" marR="0" indent="0" algn="l" defTabSz="752833" rtl="0" eaLnBrk="1" fontAlgn="auto" latinLnBrk="0" hangingPunct="1">
              <a:lnSpc>
                <a:spcPct val="100000"/>
              </a:lnSpc>
              <a:spcBef>
                <a:spcPts val="0"/>
              </a:spcBef>
              <a:spcAft>
                <a:spcPts val="329"/>
              </a:spcAft>
              <a:buClrTx/>
              <a:buSzTx/>
              <a:buFont typeface="Arial" panose="020B0604020202020204" pitchFamily="34" charset="0"/>
              <a:buNone/>
              <a:tabLst/>
              <a:defRPr lang="en-US" sz="494" baseline="0" dirty="0" smtClean="0"/>
            </a:lvl1pPr>
            <a:lvl2pPr marL="0" indent="0">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marR="0" lvl="1" indent="-283686" algn="l" defTabSz="752833" rtl="0" eaLnBrk="1" fontAlgn="auto" latinLnBrk="0" hangingPunct="1">
              <a:lnSpc>
                <a:spcPct val="100000"/>
              </a:lnSpc>
              <a:spcBef>
                <a:spcPts val="0"/>
              </a:spcBef>
              <a:spcAft>
                <a:spcPts val="329"/>
              </a:spcAft>
              <a:buClrTx/>
              <a:buSzTx/>
              <a:buFont typeface="Arial" panose="020B0604020202020204" pitchFamily="34" charset="0"/>
              <a:buNone/>
              <a:tabLst/>
              <a:defRPr/>
            </a:pPr>
            <a:r>
              <a:rPr lang="en-US" dirty="0"/>
              <a:t>Source 2</a:t>
            </a:r>
          </a:p>
        </p:txBody>
      </p:sp>
      <p:sp>
        <p:nvSpPr>
          <p:cNvPr id="29" name="Slide - Footnote"/>
          <p:cNvSpPr>
            <a:spLocks noGrp="1"/>
          </p:cNvSpPr>
          <p:nvPr>
            <p:ph type="ftr" sz="quarter" idx="3"/>
          </p:nvPr>
        </p:nvSpPr>
        <p:spPr>
          <a:xfrm>
            <a:off x="627581" y="5670063"/>
            <a:ext cx="10145166" cy="258532"/>
          </a:xfrm>
          <a:prstGeom prst="rect">
            <a:avLst/>
          </a:prstGeom>
          <a:noFill/>
        </p:spPr>
        <p:txBody>
          <a:bodyPr wrap="square" lIns="0" anchor="b" anchorCtr="0">
            <a:spAutoFit/>
          </a:bodyPr>
          <a:lstStyle>
            <a:lvl1pPr>
              <a:lnSpc>
                <a:spcPct val="90000"/>
              </a:lnSpc>
              <a:defRPr sz="600" b="0">
                <a:solidFill>
                  <a:schemeClr val="tx1"/>
                </a:solidFill>
              </a:defRPr>
            </a:lvl1pPr>
          </a:lstStyle>
          <a:p>
            <a:pPr marL="94126" indent="-94126">
              <a:buFont typeface="+mj-lt"/>
              <a:buAutoNum type="arabicPeriod"/>
            </a:pPr>
            <a:endParaRPr lang="en-US" dirty="0"/>
          </a:p>
        </p:txBody>
      </p:sp>
      <p:sp>
        <p:nvSpPr>
          <p:cNvPr id="19" name="Slide - Section Title"/>
          <p:cNvSpPr>
            <a:spLocks noGrp="1"/>
          </p:cNvSpPr>
          <p:nvPr>
            <p:ph sz="quarter" idx="34"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16" name="Slide - Page Number"/>
          <p:cNvSpPr>
            <a:spLocks noGrp="1"/>
          </p:cNvSpPr>
          <p:nvPr>
            <p:ph type="body" sz="quarter" idx="3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34723029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W - P - 2 Placeholders (2 Rows)">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18" name="Placeholder 1 - Title"/>
          <p:cNvSpPr>
            <a:spLocks noGrp="1"/>
          </p:cNvSpPr>
          <p:nvPr>
            <p:ph type="body" sz="quarter" idx="13" hasCustomPrompt="1"/>
          </p:nvPr>
        </p:nvSpPr>
        <p:spPr>
          <a:xfrm>
            <a:off x="621463" y="1483481"/>
            <a:ext cx="10150562"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621463" y="1641618"/>
            <a:ext cx="10150562"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621463" y="1799755"/>
            <a:ext cx="10150562" cy="150607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621463" y="3313355"/>
            <a:ext cx="10150562" cy="90364"/>
          </a:xfrm>
          <a:prstGeom prst="rect">
            <a:avLst/>
          </a:prstGeom>
        </p:spPr>
        <p:txBody>
          <a:bodyPr vert="horz" lIns="0" tIns="18288" rIns="0" bIns="0" rtlCol="0">
            <a:noAutofit/>
          </a:bodyPr>
          <a:lstStyle>
            <a:lvl1pPr marL="0" indent="0">
              <a:buNone/>
              <a:defRPr lang="en-US" sz="494" baseline="0" dirty="0" smtClean="0"/>
            </a:lvl1pPr>
            <a:lvl2pPr marL="0" indent="0">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23" name="Placeholder 2 - Title"/>
          <p:cNvSpPr>
            <a:spLocks noGrp="1"/>
          </p:cNvSpPr>
          <p:nvPr>
            <p:ph type="body" sz="quarter" idx="26" hasCustomPrompt="1"/>
          </p:nvPr>
        </p:nvSpPr>
        <p:spPr>
          <a:xfrm>
            <a:off x="621463" y="3629213"/>
            <a:ext cx="10150562"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621463" y="3787769"/>
            <a:ext cx="10150562"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621463" y="3945906"/>
            <a:ext cx="10150562" cy="150607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0" name="Placeholder 2 - Source"/>
          <p:cNvSpPr>
            <a:spLocks noGrp="1"/>
          </p:cNvSpPr>
          <p:nvPr>
            <p:ph type="body" sz="quarter" idx="29" hasCustomPrompt="1"/>
          </p:nvPr>
        </p:nvSpPr>
        <p:spPr>
          <a:xfrm>
            <a:off x="621462" y="5459938"/>
            <a:ext cx="10150562" cy="90364"/>
          </a:xfrm>
          <a:prstGeom prst="rect">
            <a:avLst/>
          </a:prstGeom>
        </p:spPr>
        <p:txBody>
          <a:bodyPr vert="horz" lIns="0" tIns="18288" rIns="0" bIns="0" rtlCol="0">
            <a:noAutofit/>
          </a:bodyPr>
          <a:lstStyle>
            <a:lvl1pPr marL="0" marR="0" indent="0" algn="l" defTabSz="752833" rtl="0" eaLnBrk="1" fontAlgn="auto" latinLnBrk="0" hangingPunct="1">
              <a:lnSpc>
                <a:spcPct val="100000"/>
              </a:lnSpc>
              <a:spcBef>
                <a:spcPts val="0"/>
              </a:spcBef>
              <a:spcAft>
                <a:spcPts val="329"/>
              </a:spcAft>
              <a:buClrTx/>
              <a:buSzTx/>
              <a:buFont typeface="Arial" panose="020B0604020202020204" pitchFamily="34" charset="0"/>
              <a:buNone/>
              <a:tabLst/>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marR="0" lvl="1" indent="-283686" algn="l" defTabSz="752833" rtl="0" eaLnBrk="1" fontAlgn="auto" latinLnBrk="0" hangingPunct="1">
              <a:lnSpc>
                <a:spcPct val="100000"/>
              </a:lnSpc>
              <a:spcBef>
                <a:spcPts val="0"/>
              </a:spcBef>
              <a:spcAft>
                <a:spcPts val="329"/>
              </a:spcAft>
              <a:buClrTx/>
              <a:buSzTx/>
              <a:buFont typeface="Arial" panose="020B0604020202020204" pitchFamily="34" charset="0"/>
              <a:buNone/>
              <a:tabLst/>
              <a:defRPr/>
            </a:pPr>
            <a:r>
              <a:rPr lang="en-US" dirty="0"/>
              <a:t>Source 2</a:t>
            </a:r>
          </a:p>
        </p:txBody>
      </p:sp>
      <p:sp>
        <p:nvSpPr>
          <p:cNvPr id="29" name="Slide - Footnote"/>
          <p:cNvSpPr>
            <a:spLocks noGrp="1"/>
          </p:cNvSpPr>
          <p:nvPr>
            <p:ph type="ftr" sz="quarter" idx="3"/>
          </p:nvPr>
        </p:nvSpPr>
        <p:spPr>
          <a:xfrm>
            <a:off x="627581" y="5670063"/>
            <a:ext cx="10145166" cy="258532"/>
          </a:xfrm>
          <a:prstGeom prst="rect">
            <a:avLst/>
          </a:prstGeom>
          <a:noFill/>
        </p:spPr>
        <p:txBody>
          <a:bodyPr wrap="square" lIns="0" anchor="b" anchorCtr="0">
            <a:spAutoFit/>
          </a:bodyPr>
          <a:lstStyle>
            <a:lvl1pPr>
              <a:lnSpc>
                <a:spcPct val="90000"/>
              </a:lnSpc>
              <a:defRPr sz="600" b="0">
                <a:solidFill>
                  <a:schemeClr val="tx1"/>
                </a:solidFill>
              </a:defRPr>
            </a:lvl1pPr>
          </a:lstStyle>
          <a:p>
            <a:pPr marL="94126" indent="-94126">
              <a:buFont typeface="+mj-lt"/>
              <a:buAutoNum type="arabicPeriod"/>
            </a:pPr>
            <a:endParaRPr lang="en-US" dirty="0"/>
          </a:p>
        </p:txBody>
      </p:sp>
      <p:sp>
        <p:nvSpPr>
          <p:cNvPr id="19" name="Slide - Section Title"/>
          <p:cNvSpPr>
            <a:spLocks noGrp="1"/>
          </p:cNvSpPr>
          <p:nvPr>
            <p:ph sz="quarter" idx="34"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16" name="Slide - Page Number"/>
          <p:cNvSpPr>
            <a:spLocks noGrp="1"/>
          </p:cNvSpPr>
          <p:nvPr>
            <p:ph type="body" sz="quarter" idx="3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37397102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W - P - 3 Placeholders (3 Columns)">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18" name="Placeholder 1 - Title"/>
          <p:cNvSpPr>
            <a:spLocks noGrp="1"/>
          </p:cNvSpPr>
          <p:nvPr>
            <p:ph type="body" sz="quarter" idx="13" hasCustomPrompt="1"/>
          </p:nvPr>
        </p:nvSpPr>
        <p:spPr>
          <a:xfrm>
            <a:off x="621466" y="1483481"/>
            <a:ext cx="3190033"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621466" y="1641618"/>
            <a:ext cx="3190033"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621466" y="1799754"/>
            <a:ext cx="3190033" cy="365222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621463" y="5459507"/>
            <a:ext cx="3190177" cy="90364"/>
          </a:xfrm>
          <a:prstGeom prst="rect">
            <a:avLst/>
          </a:prstGeom>
        </p:spPr>
        <p:txBody>
          <a:bodyPr vert="horz" lIns="0" tIns="18288" rIns="0" bIns="0" rtlCol="0">
            <a:noAutofit/>
          </a:bodyPr>
          <a:lstStyle>
            <a:lvl1pPr marL="0" indent="0">
              <a:buNone/>
              <a:defRPr lang="en-US" sz="494" baseline="0" dirty="0" smtClean="0"/>
            </a:lvl1pPr>
            <a:lvl2pPr marL="283686" indent="-283686" algn="l" defTabSz="752833" rtl="0" eaLnBrk="1" latinLnBrk="0" hangingPunct="1">
              <a:spcBef>
                <a:spcPts val="0"/>
              </a:spcBef>
              <a:spcAft>
                <a:spcPts val="329"/>
              </a:spcAft>
              <a:buFont typeface="Arial" panose="020B0604020202020204" pitchFamily="34" charset="0"/>
              <a:buNone/>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23" name="Placeholder 2 - Title"/>
          <p:cNvSpPr>
            <a:spLocks noGrp="1"/>
          </p:cNvSpPr>
          <p:nvPr>
            <p:ph type="body" sz="quarter" idx="26" hasCustomPrompt="1"/>
          </p:nvPr>
        </p:nvSpPr>
        <p:spPr>
          <a:xfrm>
            <a:off x="4101943" y="1483481"/>
            <a:ext cx="3190177"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4101943" y="1641618"/>
            <a:ext cx="3190177"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4101943" y="1799754"/>
            <a:ext cx="3190177" cy="365222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0" name="Placeholder 2 - Source"/>
          <p:cNvSpPr>
            <a:spLocks noGrp="1"/>
          </p:cNvSpPr>
          <p:nvPr>
            <p:ph type="body" sz="quarter" idx="29" hasCustomPrompt="1"/>
          </p:nvPr>
        </p:nvSpPr>
        <p:spPr>
          <a:xfrm>
            <a:off x="4101943" y="5459507"/>
            <a:ext cx="3190177" cy="90364"/>
          </a:xfrm>
          <a:prstGeom prst="rect">
            <a:avLst/>
          </a:prstGeom>
        </p:spPr>
        <p:txBody>
          <a:bodyPr vert="horz" lIns="0" tIns="18288" rIns="0" bIns="0" rtlCol="0">
            <a:noAutofit/>
          </a:bodyPr>
          <a:lstStyle>
            <a:lvl1pPr marL="0" marR="0" indent="0" algn="l" defTabSz="752833" rtl="0" eaLnBrk="1" fontAlgn="auto" latinLnBrk="0" hangingPunct="1">
              <a:lnSpc>
                <a:spcPct val="100000"/>
              </a:lnSpc>
              <a:spcBef>
                <a:spcPts val="0"/>
              </a:spcBef>
              <a:spcAft>
                <a:spcPts val="329"/>
              </a:spcAft>
              <a:buClrTx/>
              <a:buSzTx/>
              <a:buFont typeface="Arial" panose="020B0604020202020204" pitchFamily="34" charset="0"/>
              <a:buNone/>
              <a:tabLst/>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marR="0" lvl="1" indent="-283686" algn="l" defTabSz="752833" rtl="0" eaLnBrk="1" fontAlgn="auto" latinLnBrk="0" hangingPunct="1">
              <a:lnSpc>
                <a:spcPct val="100000"/>
              </a:lnSpc>
              <a:spcBef>
                <a:spcPts val="0"/>
              </a:spcBef>
              <a:spcAft>
                <a:spcPts val="329"/>
              </a:spcAft>
              <a:buClrTx/>
              <a:buSzTx/>
              <a:buFont typeface="Arial" panose="020B0604020202020204" pitchFamily="34" charset="0"/>
              <a:buNone/>
              <a:tabLst/>
              <a:defRPr/>
            </a:pPr>
            <a:r>
              <a:rPr lang="en-US" dirty="0"/>
              <a:t>Source 2</a:t>
            </a:r>
          </a:p>
        </p:txBody>
      </p:sp>
      <p:sp>
        <p:nvSpPr>
          <p:cNvPr id="16" name="Placeholder 3 - Title"/>
          <p:cNvSpPr>
            <a:spLocks noGrp="1"/>
          </p:cNvSpPr>
          <p:nvPr>
            <p:ph type="body" sz="quarter" idx="30" hasCustomPrompt="1"/>
          </p:nvPr>
        </p:nvSpPr>
        <p:spPr>
          <a:xfrm>
            <a:off x="7581848" y="1483481"/>
            <a:ext cx="3190177"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7581848" y="1641618"/>
            <a:ext cx="3190177"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21" name="Placeholder 3 - Content"/>
          <p:cNvSpPr>
            <a:spLocks noGrp="1"/>
          </p:cNvSpPr>
          <p:nvPr>
            <p:ph sz="quarter" idx="32" hasCustomPrompt="1"/>
          </p:nvPr>
        </p:nvSpPr>
        <p:spPr>
          <a:xfrm>
            <a:off x="7581848" y="1799754"/>
            <a:ext cx="3190177" cy="3652221"/>
          </a:xfrm>
          <a:prstGeom prst="rect">
            <a:avLst/>
          </a:prstGeom>
        </p:spPr>
        <p:txBody>
          <a:bodyPr lIns="0"/>
          <a:lstStyle>
            <a:lvl1pPr>
              <a:buClr>
                <a:schemeClr val="accent2"/>
              </a:buCl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27" name="Placeholder 3 - Source"/>
          <p:cNvSpPr>
            <a:spLocks noGrp="1"/>
          </p:cNvSpPr>
          <p:nvPr>
            <p:ph type="body" sz="quarter" idx="33" hasCustomPrompt="1"/>
          </p:nvPr>
        </p:nvSpPr>
        <p:spPr>
          <a:xfrm>
            <a:off x="7581848" y="5459507"/>
            <a:ext cx="3190177"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3</a:t>
            </a:r>
          </a:p>
        </p:txBody>
      </p:sp>
      <p:sp>
        <p:nvSpPr>
          <p:cNvPr id="29" name="Slide - Footnote"/>
          <p:cNvSpPr>
            <a:spLocks noGrp="1"/>
          </p:cNvSpPr>
          <p:nvPr>
            <p:ph type="ftr" sz="quarter" idx="3"/>
          </p:nvPr>
        </p:nvSpPr>
        <p:spPr>
          <a:xfrm>
            <a:off x="627581" y="5670063"/>
            <a:ext cx="10145166" cy="258532"/>
          </a:xfrm>
          <a:prstGeom prst="rect">
            <a:avLst/>
          </a:prstGeom>
          <a:noFill/>
        </p:spPr>
        <p:txBody>
          <a:bodyPr wrap="square" lIns="0" anchor="b" anchorCtr="0">
            <a:spAutoFit/>
          </a:bodyPr>
          <a:lstStyle>
            <a:lvl1pPr>
              <a:lnSpc>
                <a:spcPct val="90000"/>
              </a:lnSpc>
              <a:defRPr sz="600" b="0">
                <a:solidFill>
                  <a:schemeClr val="tx1"/>
                </a:solidFill>
              </a:defRPr>
            </a:lvl1pPr>
          </a:lstStyle>
          <a:p>
            <a:pPr marL="94126" indent="-94126">
              <a:buFont typeface="+mj-lt"/>
              <a:buAutoNum type="arabicPeriod"/>
            </a:pPr>
            <a:endParaRPr lang="en-US" dirty="0"/>
          </a:p>
        </p:txBody>
      </p:sp>
      <p:sp>
        <p:nvSpPr>
          <p:cNvPr id="32" name="Slide - Section Title"/>
          <p:cNvSpPr>
            <a:spLocks noGrp="1"/>
          </p:cNvSpPr>
          <p:nvPr>
            <p:ph sz="quarter" idx="34"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31" name="Slide - Page Number"/>
          <p:cNvSpPr>
            <a:spLocks noGrp="1"/>
          </p:cNvSpPr>
          <p:nvPr>
            <p:ph type="body" sz="quarter" idx="3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12666541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W - P - 3 Placeholders (Uneven 2 Left, 1 Right)">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18" name="Placeholder 1 - Title"/>
          <p:cNvSpPr>
            <a:spLocks noGrp="1"/>
          </p:cNvSpPr>
          <p:nvPr>
            <p:ph type="body" sz="quarter" idx="13" hasCustomPrompt="1"/>
          </p:nvPr>
        </p:nvSpPr>
        <p:spPr>
          <a:xfrm>
            <a:off x="621463" y="1483481"/>
            <a:ext cx="3190177"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621463" y="1641618"/>
            <a:ext cx="3190177"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621463" y="1799755"/>
            <a:ext cx="3190177" cy="150607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621463" y="3313355"/>
            <a:ext cx="3190177"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45" name="Placeholder 2 - Title"/>
          <p:cNvSpPr>
            <a:spLocks noGrp="1"/>
          </p:cNvSpPr>
          <p:nvPr>
            <p:ph type="body" sz="quarter" idx="41" hasCustomPrompt="1"/>
          </p:nvPr>
        </p:nvSpPr>
        <p:spPr>
          <a:xfrm>
            <a:off x="4101658" y="1483481"/>
            <a:ext cx="6687632"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2</a:t>
            </a:r>
          </a:p>
        </p:txBody>
      </p:sp>
      <p:sp>
        <p:nvSpPr>
          <p:cNvPr id="44" name="Placeholder 2 - Sub-Title"/>
          <p:cNvSpPr>
            <a:spLocks noGrp="1"/>
          </p:cNvSpPr>
          <p:nvPr>
            <p:ph type="body" sz="quarter" idx="40" hasCustomPrompt="1"/>
          </p:nvPr>
        </p:nvSpPr>
        <p:spPr>
          <a:xfrm>
            <a:off x="4101658" y="1641618"/>
            <a:ext cx="6687632"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43" name="Placeholder 2 - Content"/>
          <p:cNvSpPr>
            <a:spLocks noGrp="1"/>
          </p:cNvSpPr>
          <p:nvPr>
            <p:ph sz="quarter" idx="39" hasCustomPrompt="1"/>
          </p:nvPr>
        </p:nvSpPr>
        <p:spPr>
          <a:xfrm>
            <a:off x="4101658" y="1799754"/>
            <a:ext cx="6687632" cy="3656942"/>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42" name="Placeholder 2 - Source"/>
          <p:cNvSpPr>
            <a:spLocks noGrp="1"/>
          </p:cNvSpPr>
          <p:nvPr>
            <p:ph type="body" sz="quarter" idx="38" hasCustomPrompt="1"/>
          </p:nvPr>
        </p:nvSpPr>
        <p:spPr>
          <a:xfrm>
            <a:off x="4101658" y="5459507"/>
            <a:ext cx="6687632"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2</a:t>
            </a:r>
          </a:p>
        </p:txBody>
      </p:sp>
      <p:sp>
        <p:nvSpPr>
          <p:cNvPr id="31" name="Placeholder 3 - Title"/>
          <p:cNvSpPr>
            <a:spLocks noGrp="1"/>
          </p:cNvSpPr>
          <p:nvPr>
            <p:ph type="body" sz="quarter" idx="34" hasCustomPrompt="1"/>
          </p:nvPr>
        </p:nvSpPr>
        <p:spPr>
          <a:xfrm>
            <a:off x="621463" y="3629213"/>
            <a:ext cx="3190177"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32" name="Placeholder 3 - Sub-Title"/>
          <p:cNvSpPr>
            <a:spLocks noGrp="1"/>
          </p:cNvSpPr>
          <p:nvPr>
            <p:ph type="body" sz="quarter" idx="35" hasCustomPrompt="1"/>
          </p:nvPr>
        </p:nvSpPr>
        <p:spPr>
          <a:xfrm>
            <a:off x="621463" y="3787769"/>
            <a:ext cx="3190177"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33" name="Placeholder 3 - Content"/>
          <p:cNvSpPr>
            <a:spLocks noGrp="1"/>
          </p:cNvSpPr>
          <p:nvPr>
            <p:ph sz="quarter" idx="36" hasCustomPrompt="1"/>
          </p:nvPr>
        </p:nvSpPr>
        <p:spPr>
          <a:xfrm>
            <a:off x="621463" y="3953590"/>
            <a:ext cx="3190177" cy="151079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34" name="Placeholder 3 - Source"/>
          <p:cNvSpPr>
            <a:spLocks noGrp="1"/>
          </p:cNvSpPr>
          <p:nvPr>
            <p:ph type="body" sz="quarter" idx="37" hasCustomPrompt="1"/>
          </p:nvPr>
        </p:nvSpPr>
        <p:spPr>
          <a:xfrm>
            <a:off x="621463" y="5459507"/>
            <a:ext cx="3190177" cy="90364"/>
          </a:xfrm>
          <a:prstGeom prst="rect">
            <a:avLst/>
          </a:prstGeom>
        </p:spPr>
        <p:txBody>
          <a:bodyPr vert="horz" lIns="0" tIns="18288" rIns="0" bIns="0" rtlCol="0">
            <a:noAutofit/>
          </a:bodyPr>
          <a:lstStyle>
            <a:lvl1pPr marL="0" indent="0">
              <a:buNone/>
              <a:defRPr lang="en-US" sz="494" baseline="0" dirty="0" smtClean="0"/>
            </a:lvl1pPr>
            <a:lvl2pPr marL="283686" indent="-283686">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3</a:t>
            </a:r>
          </a:p>
        </p:txBody>
      </p:sp>
      <p:sp>
        <p:nvSpPr>
          <p:cNvPr id="29" name="Slide - Footnote"/>
          <p:cNvSpPr>
            <a:spLocks noGrp="1"/>
          </p:cNvSpPr>
          <p:nvPr>
            <p:ph type="ftr" sz="quarter" idx="3"/>
          </p:nvPr>
        </p:nvSpPr>
        <p:spPr>
          <a:xfrm>
            <a:off x="627581" y="5670063"/>
            <a:ext cx="10145166" cy="258532"/>
          </a:xfrm>
          <a:prstGeom prst="rect">
            <a:avLst/>
          </a:prstGeom>
          <a:noFill/>
        </p:spPr>
        <p:txBody>
          <a:bodyPr wrap="square" lIns="0" anchor="b" anchorCtr="0">
            <a:spAutoFit/>
          </a:bodyPr>
          <a:lstStyle>
            <a:lvl1pPr>
              <a:lnSpc>
                <a:spcPct val="90000"/>
              </a:lnSpc>
              <a:defRPr sz="600" b="0">
                <a:solidFill>
                  <a:schemeClr val="tx1"/>
                </a:solidFill>
              </a:defRPr>
            </a:lvl1pPr>
          </a:lstStyle>
          <a:p>
            <a:pPr marL="94126" indent="-94126">
              <a:buFont typeface="+mj-lt"/>
              <a:buAutoNum type="arabicPeriod"/>
            </a:pPr>
            <a:endParaRPr lang="en-US" dirty="0"/>
          </a:p>
        </p:txBody>
      </p:sp>
      <p:sp>
        <p:nvSpPr>
          <p:cNvPr id="23" name="Slide - Section Title"/>
          <p:cNvSpPr>
            <a:spLocks noGrp="1"/>
          </p:cNvSpPr>
          <p:nvPr>
            <p:ph sz="quarter" idx="44"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21" name="Slide - Page Number"/>
          <p:cNvSpPr>
            <a:spLocks noGrp="1"/>
          </p:cNvSpPr>
          <p:nvPr>
            <p:ph type="body" sz="quarter" idx="43"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4534288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W - P - 3 Placeholders (2 Top, 1 Bottom)">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32" name="Placeholder 1 - Title"/>
          <p:cNvSpPr>
            <a:spLocks noGrp="1"/>
          </p:cNvSpPr>
          <p:nvPr>
            <p:ph type="body" sz="quarter" idx="13" hasCustomPrompt="1"/>
          </p:nvPr>
        </p:nvSpPr>
        <p:spPr>
          <a:xfrm>
            <a:off x="621464" y="1483481"/>
            <a:ext cx="4930273"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1</a:t>
            </a:r>
          </a:p>
        </p:txBody>
      </p:sp>
      <p:sp>
        <p:nvSpPr>
          <p:cNvPr id="31" name="Placeholder 1 - Sub-Title"/>
          <p:cNvSpPr>
            <a:spLocks noGrp="1"/>
          </p:cNvSpPr>
          <p:nvPr>
            <p:ph type="body" sz="quarter" idx="14" hasCustomPrompt="1"/>
          </p:nvPr>
        </p:nvSpPr>
        <p:spPr>
          <a:xfrm>
            <a:off x="621464" y="1641618"/>
            <a:ext cx="4930273" cy="150607"/>
          </a:xfrm>
          <a:prstGeom prst="rect">
            <a:avLst/>
          </a:prstGeom>
        </p:spPr>
        <p:txBody>
          <a:bodyPr lIns="0" tIns="0" rIns="0" bIns="0">
            <a:noAutofit/>
          </a:bodyPr>
          <a:lstStyle>
            <a:lvl1pPr marL="0" indent="0">
              <a:buNone/>
              <a:tabLst>
                <a:tab pos="9036101" algn="r"/>
              </a:tabLst>
              <a:defRPr sz="800" baseline="0"/>
            </a:lvl1pPr>
          </a:lstStyle>
          <a:p>
            <a:pPr lvl="0"/>
            <a:r>
              <a:rPr lang="en-US" dirty="0"/>
              <a:t>Sub-Title 1</a:t>
            </a:r>
          </a:p>
        </p:txBody>
      </p:sp>
      <p:sp>
        <p:nvSpPr>
          <p:cNvPr id="28" name="Placeholder 1 - Content"/>
          <p:cNvSpPr>
            <a:spLocks noGrp="1"/>
          </p:cNvSpPr>
          <p:nvPr>
            <p:ph sz="quarter" idx="15" hasCustomPrompt="1"/>
          </p:nvPr>
        </p:nvSpPr>
        <p:spPr>
          <a:xfrm>
            <a:off x="621464" y="1799755"/>
            <a:ext cx="4930273" cy="1506071"/>
          </a:xfrm>
          <a:prstGeom prst="rect">
            <a:avLst/>
          </a:prstGeom>
        </p:spPr>
        <p:txBody>
          <a:bodyPr lIns="0"/>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7" name="Placeholder 1 - Source"/>
          <p:cNvSpPr>
            <a:spLocks noGrp="1"/>
          </p:cNvSpPr>
          <p:nvPr>
            <p:ph type="body" sz="quarter" idx="25" hasCustomPrompt="1"/>
          </p:nvPr>
        </p:nvSpPr>
        <p:spPr>
          <a:xfrm>
            <a:off x="621464" y="3313355"/>
            <a:ext cx="4930273"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21" name="Placeholder 2 - Title"/>
          <p:cNvSpPr>
            <a:spLocks noGrp="1"/>
          </p:cNvSpPr>
          <p:nvPr>
            <p:ph type="body" sz="quarter" idx="33" hasCustomPrompt="1"/>
          </p:nvPr>
        </p:nvSpPr>
        <p:spPr>
          <a:xfrm>
            <a:off x="5841754" y="1483481"/>
            <a:ext cx="4930273"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2</a:t>
            </a:r>
          </a:p>
        </p:txBody>
      </p:sp>
      <p:sp>
        <p:nvSpPr>
          <p:cNvPr id="19" name="Placeholder 2 - Sub-Title"/>
          <p:cNvSpPr>
            <a:spLocks noGrp="1"/>
          </p:cNvSpPr>
          <p:nvPr>
            <p:ph type="body" sz="quarter" idx="32" hasCustomPrompt="1"/>
          </p:nvPr>
        </p:nvSpPr>
        <p:spPr>
          <a:xfrm>
            <a:off x="5841754" y="1641618"/>
            <a:ext cx="4930273" cy="150607"/>
          </a:xfrm>
          <a:prstGeom prst="rect">
            <a:avLst/>
          </a:prstGeom>
        </p:spPr>
        <p:txBody>
          <a:bodyPr lIns="0" tIns="0" rIns="0" bIns="0">
            <a:noAutofit/>
          </a:bodyPr>
          <a:lstStyle>
            <a:lvl1pPr marL="0" indent="0">
              <a:buNone/>
              <a:tabLst>
                <a:tab pos="9036101" algn="r"/>
              </a:tabLst>
              <a:defRPr sz="800" baseline="0"/>
            </a:lvl1pPr>
          </a:lstStyle>
          <a:p>
            <a:pPr lvl="0"/>
            <a:r>
              <a:rPr lang="en-US" dirty="0"/>
              <a:t>Sub-Title 2</a:t>
            </a:r>
          </a:p>
        </p:txBody>
      </p:sp>
      <p:sp>
        <p:nvSpPr>
          <p:cNvPr id="16" name="Placeholder 2 - Content"/>
          <p:cNvSpPr>
            <a:spLocks noGrp="1"/>
          </p:cNvSpPr>
          <p:nvPr>
            <p:ph sz="quarter" idx="31" hasCustomPrompt="1"/>
          </p:nvPr>
        </p:nvSpPr>
        <p:spPr>
          <a:xfrm>
            <a:off x="5841754" y="1799755"/>
            <a:ext cx="4930273" cy="1506071"/>
          </a:xfrm>
          <a:prstGeom prst="rect">
            <a:avLst/>
          </a:prstGeom>
        </p:spPr>
        <p:txBody>
          <a:bodyPr lIns="0"/>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14" name="Placeholder 2 - Source"/>
          <p:cNvSpPr>
            <a:spLocks noGrp="1"/>
          </p:cNvSpPr>
          <p:nvPr>
            <p:ph type="body" sz="quarter" idx="30" hasCustomPrompt="1"/>
          </p:nvPr>
        </p:nvSpPr>
        <p:spPr>
          <a:xfrm>
            <a:off x="5841754" y="3313355"/>
            <a:ext cx="4930273" cy="90364"/>
          </a:xfrm>
          <a:prstGeom prst="rect">
            <a:avLst/>
          </a:prstGeom>
        </p:spPr>
        <p:txBody>
          <a:bodyPr vert="horz" lIns="0" tIns="18288" rIns="0" bIns="0" rtlCol="0">
            <a:noAutofit/>
          </a:bodyPr>
          <a:lstStyle>
            <a:lvl1pPr marL="0" marR="0" indent="0" algn="l" defTabSz="752833" rtl="0" eaLnBrk="1" fontAlgn="auto" latinLnBrk="0" hangingPunct="1">
              <a:lnSpc>
                <a:spcPct val="100000"/>
              </a:lnSpc>
              <a:spcBef>
                <a:spcPts val="0"/>
              </a:spcBef>
              <a:spcAft>
                <a:spcPts val="329"/>
              </a:spcAft>
              <a:buClrTx/>
              <a:buSzTx/>
              <a:buFont typeface="Arial" panose="020B0604020202020204" pitchFamily="34" charset="0"/>
              <a:buNone/>
              <a:tabLst/>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marR="0" lvl="1" indent="-283686" algn="l" defTabSz="752833" rtl="0" eaLnBrk="1" fontAlgn="auto" latinLnBrk="0" hangingPunct="1">
              <a:lnSpc>
                <a:spcPct val="100000"/>
              </a:lnSpc>
              <a:spcBef>
                <a:spcPts val="0"/>
              </a:spcBef>
              <a:spcAft>
                <a:spcPts val="329"/>
              </a:spcAft>
              <a:buClrTx/>
              <a:buSzTx/>
              <a:buFont typeface="Arial" panose="020B0604020202020204" pitchFamily="34" charset="0"/>
              <a:buNone/>
              <a:tabLst/>
              <a:defRPr/>
            </a:pPr>
            <a:r>
              <a:rPr lang="en-US" dirty="0"/>
              <a:t>Source 2</a:t>
            </a:r>
          </a:p>
        </p:txBody>
      </p:sp>
      <p:sp>
        <p:nvSpPr>
          <p:cNvPr id="23" name="Placeholder 3 - Title"/>
          <p:cNvSpPr>
            <a:spLocks noGrp="1"/>
          </p:cNvSpPr>
          <p:nvPr>
            <p:ph type="body" sz="quarter" idx="26" hasCustomPrompt="1"/>
          </p:nvPr>
        </p:nvSpPr>
        <p:spPr>
          <a:xfrm>
            <a:off x="621463" y="3629213"/>
            <a:ext cx="10150562"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3</a:t>
            </a:r>
          </a:p>
        </p:txBody>
      </p:sp>
      <p:sp>
        <p:nvSpPr>
          <p:cNvPr id="24" name="Placeholder 3 - Sub-Title"/>
          <p:cNvSpPr>
            <a:spLocks noGrp="1"/>
          </p:cNvSpPr>
          <p:nvPr>
            <p:ph type="body" sz="quarter" idx="27" hasCustomPrompt="1"/>
          </p:nvPr>
        </p:nvSpPr>
        <p:spPr>
          <a:xfrm>
            <a:off x="621463" y="3787769"/>
            <a:ext cx="10150562" cy="150607"/>
          </a:xfrm>
          <a:prstGeom prst="rect">
            <a:avLst/>
          </a:prstGeom>
        </p:spPr>
        <p:txBody>
          <a:bodyPr lIns="0" tIns="0" rIns="0" bIns="0">
            <a:noAutofit/>
          </a:bodyPr>
          <a:lstStyle>
            <a:lvl1pPr marL="0" indent="0">
              <a:buNone/>
              <a:tabLst>
                <a:tab pos="9036101" algn="r"/>
              </a:tabLst>
              <a:defRPr sz="800" baseline="0"/>
            </a:lvl1pPr>
          </a:lstStyle>
          <a:p>
            <a:pPr lvl="0"/>
            <a:r>
              <a:rPr lang="en-US" dirty="0"/>
              <a:t>Sub-Title 3</a:t>
            </a:r>
          </a:p>
        </p:txBody>
      </p:sp>
      <p:sp>
        <p:nvSpPr>
          <p:cNvPr id="25" name="Placeholder 3 - Content"/>
          <p:cNvSpPr>
            <a:spLocks noGrp="1"/>
          </p:cNvSpPr>
          <p:nvPr>
            <p:ph sz="quarter" idx="28" hasCustomPrompt="1"/>
          </p:nvPr>
        </p:nvSpPr>
        <p:spPr>
          <a:xfrm>
            <a:off x="621463" y="3945906"/>
            <a:ext cx="10150562" cy="1506071"/>
          </a:xfrm>
          <a:prstGeom prst="rect">
            <a:avLst/>
          </a:prstGeom>
        </p:spPr>
        <p:txBody>
          <a:bodyPr lIns="0"/>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30" name="Placeholder 3 - Source"/>
          <p:cNvSpPr>
            <a:spLocks noGrp="1"/>
          </p:cNvSpPr>
          <p:nvPr>
            <p:ph type="body" sz="quarter" idx="29" hasCustomPrompt="1"/>
          </p:nvPr>
        </p:nvSpPr>
        <p:spPr>
          <a:xfrm>
            <a:off x="621467" y="5459938"/>
            <a:ext cx="10145167" cy="90364"/>
          </a:xfrm>
          <a:prstGeom prst="rect">
            <a:avLst/>
          </a:prstGeom>
        </p:spPr>
        <p:txBody>
          <a:bodyPr vert="horz" lIns="0" tIns="18288" rIns="0" bIns="0" rtlCol="0">
            <a:noAutofit/>
          </a:bodyPr>
          <a:lstStyle>
            <a:lvl1pPr marL="0" marR="0" indent="0" algn="l" defTabSz="752833" rtl="0" eaLnBrk="1" fontAlgn="auto" latinLnBrk="0" hangingPunct="1">
              <a:lnSpc>
                <a:spcPct val="100000"/>
              </a:lnSpc>
              <a:spcBef>
                <a:spcPts val="0"/>
              </a:spcBef>
              <a:spcAft>
                <a:spcPts val="329"/>
              </a:spcAft>
              <a:buClrTx/>
              <a:buSzTx/>
              <a:buFont typeface="Arial" panose="020B0604020202020204" pitchFamily="34" charset="0"/>
              <a:buNone/>
              <a:tabLst/>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marR="0" lvl="1" indent="-283686" algn="l" defTabSz="752833" rtl="0" eaLnBrk="1" fontAlgn="auto" latinLnBrk="0" hangingPunct="1">
              <a:lnSpc>
                <a:spcPct val="100000"/>
              </a:lnSpc>
              <a:spcBef>
                <a:spcPts val="0"/>
              </a:spcBef>
              <a:spcAft>
                <a:spcPts val="329"/>
              </a:spcAft>
              <a:buClrTx/>
              <a:buSzTx/>
              <a:buFont typeface="Arial" panose="020B0604020202020204" pitchFamily="34" charset="0"/>
              <a:buNone/>
              <a:tabLst/>
              <a:defRPr/>
            </a:pPr>
            <a:r>
              <a:rPr lang="en-US" dirty="0"/>
              <a:t>Source 3</a:t>
            </a:r>
          </a:p>
        </p:txBody>
      </p:sp>
      <p:sp>
        <p:nvSpPr>
          <p:cNvPr id="29" name="Slide - Footnote"/>
          <p:cNvSpPr>
            <a:spLocks noGrp="1"/>
          </p:cNvSpPr>
          <p:nvPr>
            <p:ph type="ftr" sz="quarter" idx="3"/>
          </p:nvPr>
        </p:nvSpPr>
        <p:spPr>
          <a:xfrm>
            <a:off x="627581" y="5670063"/>
            <a:ext cx="10145166" cy="258532"/>
          </a:xfrm>
          <a:prstGeom prst="rect">
            <a:avLst/>
          </a:prstGeom>
          <a:noFill/>
        </p:spPr>
        <p:txBody>
          <a:bodyPr wrap="square" lIns="0" anchor="b" anchorCtr="0">
            <a:spAutoFit/>
          </a:bodyPr>
          <a:lstStyle>
            <a:lvl1pPr>
              <a:lnSpc>
                <a:spcPct val="90000"/>
              </a:lnSpc>
              <a:defRPr sz="600" b="0"/>
            </a:lvl1pPr>
          </a:lstStyle>
          <a:p>
            <a:pPr marL="94126" indent="-94126">
              <a:buFont typeface="+mj-lt"/>
              <a:buAutoNum type="arabicPeriod"/>
            </a:pPr>
            <a:endParaRPr lang="en-US" dirty="0">
              <a:solidFill>
                <a:srgbClr val="000000"/>
              </a:solidFill>
            </a:endParaRPr>
          </a:p>
        </p:txBody>
      </p:sp>
      <p:sp>
        <p:nvSpPr>
          <p:cNvPr id="26" name="Slide - Section Title"/>
          <p:cNvSpPr>
            <a:spLocks noGrp="1"/>
          </p:cNvSpPr>
          <p:nvPr>
            <p:ph sz="quarter" idx="34"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22" name="Slide - Page Number"/>
          <p:cNvSpPr>
            <a:spLocks noGrp="1"/>
          </p:cNvSpPr>
          <p:nvPr>
            <p:ph type="body" sz="quarter" idx="3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1506744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AV - Section Divider">
    <p:spTree>
      <p:nvGrpSpPr>
        <p:cNvPr id="1" name=""/>
        <p:cNvGrpSpPr/>
        <p:nvPr/>
      </p:nvGrpSpPr>
      <p:grpSpPr>
        <a:xfrm>
          <a:off x="0" y="0"/>
          <a:ext cx="0" cy="0"/>
          <a:chOff x="0" y="0"/>
          <a:chExt cx="0" cy="0"/>
        </a:xfrm>
      </p:grpSpPr>
      <p:sp>
        <p:nvSpPr>
          <p:cNvPr id="4" name="Section - Sequence"/>
          <p:cNvSpPr>
            <a:spLocks noGrp="1"/>
          </p:cNvSpPr>
          <p:nvPr>
            <p:ph type="body" sz="quarter" idx="11" hasCustomPrompt="1"/>
          </p:nvPr>
        </p:nvSpPr>
        <p:spPr>
          <a:xfrm>
            <a:off x="1597715" y="3581400"/>
            <a:ext cx="5888362" cy="165668"/>
          </a:xfrm>
          <a:prstGeom prst="rect">
            <a:avLst/>
          </a:prstGeom>
        </p:spPr>
        <p:txBody>
          <a:bodyPr tIns="0">
            <a:noAutofit/>
          </a:bodyPr>
          <a:lstStyle>
            <a:lvl1pPr marL="0" indent="0">
              <a:buNone/>
              <a:defRPr sz="1300" b="1" cap="all" baseline="0">
                <a:solidFill>
                  <a:schemeClr val="bg2"/>
                </a:solidFill>
              </a:defRPr>
            </a:lvl1pPr>
          </a:lstStyle>
          <a:p>
            <a:pPr lvl="0"/>
            <a:r>
              <a:rPr lang="zh-TW" altLang="en-US" dirty="0"/>
              <a:t>章节</a:t>
            </a:r>
            <a:r>
              <a:rPr lang="en-US" dirty="0"/>
              <a:t>[1, 2…]</a:t>
            </a:r>
          </a:p>
        </p:txBody>
      </p:sp>
      <p:sp>
        <p:nvSpPr>
          <p:cNvPr id="2" name="Section - Title"/>
          <p:cNvSpPr>
            <a:spLocks noGrp="1"/>
          </p:cNvSpPr>
          <p:nvPr>
            <p:ph type="title" hasCustomPrompt="1"/>
            <p:custDataLst>
              <p:tags r:id="rId2"/>
            </p:custDataLst>
          </p:nvPr>
        </p:nvSpPr>
        <p:spPr>
          <a:xfrm>
            <a:off x="1597715" y="4040128"/>
            <a:ext cx="7626268" cy="421697"/>
          </a:xfrm>
          <a:prstGeom prst="rect">
            <a:avLst/>
          </a:prstGeom>
        </p:spPr>
        <p:txBody>
          <a:bodyPr vert="horz" lIns="0" tIns="0" rIns="0" bIns="0" rtlCol="0" anchor="t" anchorCtr="0">
            <a:noAutofit/>
          </a:bodyPr>
          <a:lstStyle>
            <a:lvl1pPr>
              <a:defRPr kumimoji="0" lang="en-US" sz="3000" i="0" u="none" strike="noStrike" cap="none" spc="0" normalizeH="0" baseline="0" dirty="0">
                <a:ln>
                  <a:noFill/>
                </a:ln>
                <a:solidFill>
                  <a:schemeClr val="accent1"/>
                </a:solidFill>
                <a:effectLst/>
                <a:uLnTx/>
                <a:uFillTx/>
                <a:ea typeface="+mn-ea"/>
              </a:defRPr>
            </a:lvl1pPr>
          </a:lstStyle>
          <a:p>
            <a:pPr marL="0" marR="0" lvl="0" indent="0" defTabSz="839002" fontAlgn="auto">
              <a:lnSpc>
                <a:spcPct val="100000"/>
              </a:lnSpc>
              <a:spcAft>
                <a:spcPts val="0"/>
              </a:spcAft>
              <a:buClrTx/>
              <a:buSzTx/>
              <a:buFontTx/>
              <a:tabLst/>
            </a:pPr>
            <a:r>
              <a:rPr lang="en-US" dirty="0"/>
              <a:t>Section Title</a:t>
            </a:r>
          </a:p>
        </p:txBody>
      </p:sp>
      <p:sp>
        <p:nvSpPr>
          <p:cNvPr id="8" name="Section - Sub-Title"/>
          <p:cNvSpPr>
            <a:spLocks noGrp="1"/>
          </p:cNvSpPr>
          <p:nvPr>
            <p:ph type="body" sz="quarter" idx="10" hasCustomPrompt="1"/>
          </p:nvPr>
        </p:nvSpPr>
        <p:spPr>
          <a:xfrm>
            <a:off x="1597715" y="4529597"/>
            <a:ext cx="7626268" cy="263562"/>
          </a:xfrm>
          <a:prstGeom prst="rect">
            <a:avLst/>
          </a:prstGeom>
        </p:spPr>
        <p:txBody>
          <a:bodyPr lIns="0" tIns="0" rIns="0" bIns="0">
            <a:noAutofit/>
          </a:bodyPr>
          <a:lstStyle>
            <a:lvl1pPr marL="0" indent="0">
              <a:buNone/>
              <a:defRPr sz="2000" b="0" baseline="0">
                <a:solidFill>
                  <a:schemeClr val="accent1"/>
                </a:solidFill>
              </a:defRPr>
            </a:lvl1pPr>
            <a:lvl5pPr>
              <a:defRPr/>
            </a:lvl5pPr>
          </a:lstStyle>
          <a:p>
            <a:pPr lvl="0"/>
            <a:r>
              <a:rPr lang="en-US" dirty="0"/>
              <a:t>Sub-Title (Optional)</a:t>
            </a:r>
          </a:p>
        </p:txBody>
      </p:sp>
      <p:sp>
        <p:nvSpPr>
          <p:cNvPr id="14" name="Slide - Page Number"/>
          <p:cNvSpPr>
            <a:spLocks noGrp="1"/>
          </p:cNvSpPr>
          <p:nvPr>
            <p:ph type="body" sz="quarter" idx="35" hasCustomPrompt="1"/>
          </p:nvPr>
        </p:nvSpPr>
        <p:spPr>
          <a:xfrm>
            <a:off x="11134545" y="6507481"/>
            <a:ext cx="258943" cy="105425"/>
          </a:xfrm>
        </p:spPr>
        <p:txBody>
          <a:bodyPr tIns="0" bIns="0" anchor="t" anchorCtr="0">
            <a:noAutofit/>
          </a:bodyPr>
          <a:lstStyle>
            <a:lvl1pPr marL="0" indent="0" algn="r">
              <a:buNone/>
              <a:defRPr sz="800"/>
            </a:lvl1pPr>
          </a:lstStyle>
          <a:p>
            <a:pPr lvl="0"/>
            <a:r>
              <a:rPr lang="en-US" dirty="0"/>
              <a:t>#</a:t>
            </a:r>
          </a:p>
        </p:txBody>
      </p:sp>
      <p:sp>
        <p:nvSpPr>
          <p:cNvPr id="12" name="Presentation - Draft Watermark" hidden="1"/>
          <p:cNvSpPr txBox="1"/>
          <p:nvPr userDrawn="1"/>
        </p:nvSpPr>
        <p:spPr>
          <a:xfrm>
            <a:off x="9839831" y="865992"/>
            <a:ext cx="932194" cy="228117"/>
          </a:xfrm>
          <a:prstGeom prst="rect">
            <a:avLst/>
          </a:prstGeom>
          <a:noFill/>
        </p:spPr>
        <p:txBody>
          <a:bodyPr wrap="square" lIns="0" tIns="0" rIns="0" bIns="0" rtlCol="0" anchor="ctr" anchorCtr="0">
            <a:noAutofit/>
          </a:bodyPr>
          <a:lstStyle/>
          <a:p>
            <a:pPr algn="r"/>
            <a:r>
              <a:rPr lang="en-US" sz="1800" b="1" spc="0" dirty="0">
                <a:solidFill>
                  <a:srgbClr val="FF0000"/>
                </a:solidFill>
                <a:latin typeface="+mn-lt"/>
              </a:rPr>
              <a:t>DRAFT</a:t>
            </a:r>
          </a:p>
        </p:txBody>
      </p:sp>
      <p:sp>
        <p:nvSpPr>
          <p:cNvPr id="13" name="Presentation - Disclaimers" hidden="1"/>
          <p:cNvSpPr>
            <a:spLocks noChangeArrowheads="1"/>
          </p:cNvSpPr>
          <p:nvPr userDrawn="1">
            <p:custDataLst>
              <p:tags r:id="rId3"/>
            </p:custDataLst>
          </p:nvPr>
        </p:nvSpPr>
        <p:spPr bwMode="auto">
          <a:xfrm>
            <a:off x="4153884" y="5979100"/>
            <a:ext cx="3107315" cy="128240"/>
          </a:xfrm>
          <a:prstGeom prst="rect">
            <a:avLst/>
          </a:prstGeom>
          <a:noFill/>
          <a:ln w="9525">
            <a:noFill/>
            <a:miter lim="800000"/>
            <a:headEnd/>
            <a:tailEnd/>
          </a:ln>
        </p:spPr>
        <p:txBody>
          <a:bodyPr wrap="square" lIns="0" tIns="0" rIns="0" bIns="0" anchor="t" anchorCtr="0">
            <a:spAutoFit/>
          </a:bodyPr>
          <a:lstStyle/>
          <a:p>
            <a:pPr algn="ctr" defTabSz="838806">
              <a:lnSpc>
                <a:spcPts val="988"/>
              </a:lnSpc>
            </a:pPr>
            <a:endParaRPr lang="en-US" sz="800" b="1" cap="all" dirty="0">
              <a:solidFill>
                <a:srgbClr val="FF0000"/>
              </a:solidFill>
              <a:latin typeface="Arial" panose="020B0604020202020204" pitchFamily="34" charset="0"/>
              <a:cs typeface="Arial" panose="020B0604020202020204" pitchFamily="34" charset="0"/>
            </a:endParaRPr>
          </a:p>
        </p:txBody>
      </p:sp>
      <p:cxnSp>
        <p:nvCxnSpPr>
          <p:cNvPr id="7" name="Line"/>
          <p:cNvCxnSpPr/>
          <p:nvPr userDrawn="1"/>
        </p:nvCxnSpPr>
        <p:spPr>
          <a:xfrm>
            <a:off x="1597715" y="3891751"/>
            <a:ext cx="762626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Logo - Client 1" hidden="1"/>
          <p:cNvSpPr>
            <a:spLocks/>
          </p:cNvSpPr>
          <p:nvPr userDrawn="1"/>
        </p:nvSpPr>
        <p:spPr>
          <a:xfrm>
            <a:off x="9611934" y="529791"/>
            <a:ext cx="1173742" cy="2108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Client Logo</a:t>
            </a:r>
          </a:p>
        </p:txBody>
      </p:sp>
      <p:sp>
        <p:nvSpPr>
          <p:cNvPr id="15" name="Rectangle 14"/>
          <p:cNvSpPr/>
          <p:nvPr userDrawn="1"/>
        </p:nvSpPr>
        <p:spPr>
          <a:xfrm>
            <a:off x="0" y="6355081"/>
            <a:ext cx="11393488" cy="4571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sp>
        <p:nvSpPr>
          <p:cNvPr id="16" name="Rectangle 15"/>
          <p:cNvSpPr/>
          <p:nvPr userDrawn="1"/>
        </p:nvSpPr>
        <p:spPr>
          <a:xfrm>
            <a:off x="3611583" y="6355081"/>
            <a:ext cx="7781905" cy="45719"/>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sp>
        <p:nvSpPr>
          <p:cNvPr id="17" name="Rectangle 16"/>
          <p:cNvSpPr/>
          <p:nvPr userDrawn="1"/>
        </p:nvSpPr>
        <p:spPr>
          <a:xfrm>
            <a:off x="7400141" y="6355081"/>
            <a:ext cx="3993347" cy="45719"/>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grpSp>
        <p:nvGrpSpPr>
          <p:cNvPr id="18" name="Group 17"/>
          <p:cNvGrpSpPr/>
          <p:nvPr userDrawn="1"/>
        </p:nvGrpSpPr>
        <p:grpSpPr>
          <a:xfrm>
            <a:off x="-809228" y="33017"/>
            <a:ext cx="685800" cy="4648569"/>
            <a:chOff x="-809228" y="33017"/>
            <a:chExt cx="685800" cy="4648569"/>
          </a:xfrm>
        </p:grpSpPr>
        <p:sp>
          <p:nvSpPr>
            <p:cNvPr id="20" name="Oval 19"/>
            <p:cNvSpPr/>
            <p:nvPr userDrawn="1"/>
          </p:nvSpPr>
          <p:spPr>
            <a:xfrm>
              <a:off x="-809228" y="33017"/>
              <a:ext cx="685800" cy="6858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17</a:t>
              </a:r>
            </a:p>
            <a:p>
              <a:pPr algn="ctr">
                <a:spcBef>
                  <a:spcPts val="400"/>
                </a:spcBef>
              </a:pPr>
              <a:r>
                <a:rPr lang="en-US" sz="800" dirty="0">
                  <a:solidFill>
                    <a:schemeClr val="bg1"/>
                  </a:solidFill>
                </a:rPr>
                <a:t>86</a:t>
              </a:r>
            </a:p>
            <a:p>
              <a:pPr algn="ctr">
                <a:spcBef>
                  <a:spcPts val="400"/>
                </a:spcBef>
              </a:pPr>
              <a:r>
                <a:rPr lang="en-US" sz="800" dirty="0">
                  <a:solidFill>
                    <a:schemeClr val="bg1"/>
                  </a:solidFill>
                </a:rPr>
                <a:t>182</a:t>
              </a:r>
            </a:p>
          </p:txBody>
        </p:sp>
        <p:sp>
          <p:nvSpPr>
            <p:cNvPr id="21" name="Oval 20"/>
            <p:cNvSpPr/>
            <p:nvPr userDrawn="1"/>
          </p:nvSpPr>
          <p:spPr>
            <a:xfrm>
              <a:off x="-809228" y="825571"/>
              <a:ext cx="685800" cy="68580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62</a:t>
              </a:r>
            </a:p>
            <a:p>
              <a:pPr algn="ctr">
                <a:spcBef>
                  <a:spcPts val="400"/>
                </a:spcBef>
              </a:pPr>
              <a:r>
                <a:rPr lang="en-US" sz="800" dirty="0">
                  <a:solidFill>
                    <a:schemeClr val="bg1"/>
                  </a:solidFill>
                </a:rPr>
                <a:t>128</a:t>
              </a:r>
            </a:p>
            <a:p>
              <a:pPr algn="ctr">
                <a:spcBef>
                  <a:spcPts val="400"/>
                </a:spcBef>
              </a:pPr>
              <a:r>
                <a:rPr lang="en-US" sz="800" dirty="0">
                  <a:solidFill>
                    <a:schemeClr val="bg1"/>
                  </a:solidFill>
                </a:rPr>
                <a:t>211</a:t>
              </a:r>
            </a:p>
          </p:txBody>
        </p:sp>
        <p:sp>
          <p:nvSpPr>
            <p:cNvPr id="22" name="Oval 21"/>
            <p:cNvSpPr/>
            <p:nvPr userDrawn="1"/>
          </p:nvSpPr>
          <p:spPr>
            <a:xfrm>
              <a:off x="-809228" y="1618125"/>
              <a:ext cx="685800" cy="6858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tx1"/>
                  </a:solidFill>
                </a:rPr>
                <a:t>240</a:t>
              </a:r>
            </a:p>
            <a:p>
              <a:pPr algn="ctr">
                <a:spcBef>
                  <a:spcPts val="400"/>
                </a:spcBef>
              </a:pPr>
              <a:r>
                <a:rPr lang="en-US" sz="800" dirty="0">
                  <a:solidFill>
                    <a:schemeClr val="tx1"/>
                  </a:solidFill>
                </a:rPr>
                <a:t>244</a:t>
              </a:r>
            </a:p>
            <a:p>
              <a:pPr algn="ctr">
                <a:spcBef>
                  <a:spcPts val="400"/>
                </a:spcBef>
              </a:pPr>
              <a:r>
                <a:rPr lang="en-US" sz="800" dirty="0">
                  <a:solidFill>
                    <a:schemeClr val="tx1"/>
                  </a:solidFill>
                </a:rPr>
                <a:t>248</a:t>
              </a:r>
            </a:p>
          </p:txBody>
        </p:sp>
        <p:sp>
          <p:nvSpPr>
            <p:cNvPr id="23" name="Oval 22"/>
            <p:cNvSpPr/>
            <p:nvPr userDrawn="1"/>
          </p:nvSpPr>
          <p:spPr>
            <a:xfrm>
              <a:off x="-809228" y="2410679"/>
              <a:ext cx="685800" cy="68580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tx1"/>
                  </a:solidFill>
                </a:rPr>
                <a:t>245</a:t>
              </a:r>
            </a:p>
            <a:p>
              <a:pPr algn="ctr">
                <a:spcBef>
                  <a:spcPts val="400"/>
                </a:spcBef>
              </a:pPr>
              <a:r>
                <a:rPr lang="en-US" sz="800" dirty="0">
                  <a:solidFill>
                    <a:schemeClr val="tx1"/>
                  </a:solidFill>
                </a:rPr>
                <a:t>168</a:t>
              </a:r>
            </a:p>
            <a:p>
              <a:pPr algn="ctr">
                <a:spcBef>
                  <a:spcPts val="400"/>
                </a:spcBef>
              </a:pPr>
              <a:r>
                <a:rPr lang="en-US" sz="800" dirty="0">
                  <a:solidFill>
                    <a:schemeClr val="tx1"/>
                  </a:solidFill>
                </a:rPr>
                <a:t>2</a:t>
              </a:r>
            </a:p>
          </p:txBody>
        </p:sp>
        <p:sp>
          <p:nvSpPr>
            <p:cNvPr id="24" name="Oval 23"/>
            <p:cNvSpPr/>
            <p:nvPr userDrawn="1"/>
          </p:nvSpPr>
          <p:spPr>
            <a:xfrm>
              <a:off x="-809228" y="3203233"/>
              <a:ext cx="685800" cy="6858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232</a:t>
              </a:r>
            </a:p>
            <a:p>
              <a:pPr algn="ctr">
                <a:spcBef>
                  <a:spcPts val="400"/>
                </a:spcBef>
              </a:pPr>
              <a:r>
                <a:rPr lang="en-US" sz="800" dirty="0">
                  <a:solidFill>
                    <a:schemeClr val="bg1"/>
                  </a:solidFill>
                </a:rPr>
                <a:t>83</a:t>
              </a:r>
            </a:p>
            <a:p>
              <a:pPr algn="ctr">
                <a:spcBef>
                  <a:spcPts val="400"/>
                </a:spcBef>
              </a:pPr>
              <a:r>
                <a:rPr lang="en-US" sz="800" dirty="0">
                  <a:solidFill>
                    <a:schemeClr val="bg1"/>
                  </a:solidFill>
                </a:rPr>
                <a:t>40</a:t>
              </a:r>
            </a:p>
          </p:txBody>
        </p:sp>
        <p:sp>
          <p:nvSpPr>
            <p:cNvPr id="25" name="Oval 24"/>
            <p:cNvSpPr/>
            <p:nvPr userDrawn="1"/>
          </p:nvSpPr>
          <p:spPr>
            <a:xfrm>
              <a:off x="-809228" y="3995786"/>
              <a:ext cx="685800" cy="685800"/>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229</a:t>
              </a:r>
            </a:p>
            <a:p>
              <a:pPr algn="ctr">
                <a:spcBef>
                  <a:spcPts val="400"/>
                </a:spcBef>
              </a:pPr>
              <a:r>
                <a:rPr lang="en-US" sz="800" dirty="0">
                  <a:solidFill>
                    <a:schemeClr val="bg1"/>
                  </a:solidFill>
                </a:rPr>
                <a:t>0</a:t>
              </a:r>
            </a:p>
            <a:p>
              <a:pPr algn="ctr">
                <a:spcBef>
                  <a:spcPts val="400"/>
                </a:spcBef>
              </a:pPr>
              <a:r>
                <a:rPr lang="en-US" sz="800" dirty="0">
                  <a:solidFill>
                    <a:schemeClr val="bg1"/>
                  </a:solidFill>
                </a:rPr>
                <a:t>20</a:t>
              </a:r>
            </a:p>
          </p:txBody>
        </p:sp>
      </p:grpSp>
      <p:pic>
        <p:nvPicPr>
          <p:cNvPr id="28" name="图片 10" descr="E:\艾迪康\企业资料\logo\logo资料\艾迪康新logo 双R标\PNG\艾迪康LOGO 矢量 (3).png艾迪康LOGO 矢量 (3)"/>
          <p:cNvPicPr>
            <a:picLocks noChangeAspect="1"/>
          </p:cNvPicPr>
          <p:nvPr userDrawn="1"/>
        </p:nvPicPr>
        <p:blipFill rotWithShape="1">
          <a:blip r:embed="rId5"/>
          <a:srcRect r="6443"/>
          <a:stretch/>
        </p:blipFill>
        <p:spPr>
          <a:xfrm>
            <a:off x="5283751" y="5867400"/>
            <a:ext cx="825986" cy="396582"/>
          </a:xfrm>
          <a:prstGeom prst="rect">
            <a:avLst/>
          </a:prstGeom>
        </p:spPr>
      </p:pic>
    </p:spTree>
    <p:extLst>
      <p:ext uri="{BB962C8B-B14F-4D97-AF65-F5344CB8AC3E}">
        <p14:creationId xmlns:p14="http://schemas.microsoft.com/office/powerpoint/2010/main" val="9549768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W - P - 3 Placeholders (1 Top, 2 Bottom)">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baseline="0" dirty="0">
                <a:solidFill>
                  <a:schemeClr val="tx2"/>
                </a:solidFill>
              </a:defRPr>
            </a:lvl1pPr>
          </a:lstStyle>
          <a:p>
            <a:pPr lvl="0"/>
            <a:r>
              <a:rPr lang="en-US" dirty="0"/>
              <a:t>Slide Sub-Title</a:t>
            </a:r>
          </a:p>
        </p:txBody>
      </p:sp>
      <p:sp>
        <p:nvSpPr>
          <p:cNvPr id="18" name="Placeholder 1 - Title"/>
          <p:cNvSpPr>
            <a:spLocks noGrp="1"/>
          </p:cNvSpPr>
          <p:nvPr>
            <p:ph type="body" sz="quarter" idx="13" hasCustomPrompt="1"/>
          </p:nvPr>
        </p:nvSpPr>
        <p:spPr>
          <a:xfrm>
            <a:off x="621463" y="1483481"/>
            <a:ext cx="10150562"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621463" y="1641618"/>
            <a:ext cx="10150562"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621463" y="1799755"/>
            <a:ext cx="10150562" cy="1506071"/>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621463" y="3313355"/>
            <a:ext cx="10150562" cy="90364"/>
          </a:xfrm>
          <a:prstGeom prst="rect">
            <a:avLst/>
          </a:prstGeom>
        </p:spPr>
        <p:txBody>
          <a:bodyPr vert="horz" lIns="0" tIns="18288" rIns="0" bIns="0" rtlCol="0">
            <a:noAutofit/>
          </a:bodyPr>
          <a:lstStyle>
            <a:lvl1pPr marL="0" indent="0">
              <a:buNone/>
              <a:defRPr lang="en-US" sz="494" baseline="0" dirty="0" smtClean="0"/>
            </a:lvl1pPr>
            <a:lvl2pPr>
              <a:defRPr lang="en-US" sz="600" kern="120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32" name="Placeholder 2 - Title"/>
          <p:cNvSpPr>
            <a:spLocks noGrp="1"/>
          </p:cNvSpPr>
          <p:nvPr>
            <p:ph type="body" sz="quarter" idx="30" hasCustomPrompt="1"/>
          </p:nvPr>
        </p:nvSpPr>
        <p:spPr>
          <a:xfrm>
            <a:off x="621464" y="3629213"/>
            <a:ext cx="4930273"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2</a:t>
            </a:r>
          </a:p>
        </p:txBody>
      </p:sp>
      <p:sp>
        <p:nvSpPr>
          <p:cNvPr id="31" name="Placeholder 2 - Sub-Title"/>
          <p:cNvSpPr>
            <a:spLocks noGrp="1"/>
          </p:cNvSpPr>
          <p:nvPr>
            <p:ph type="body" sz="quarter" idx="31" hasCustomPrompt="1"/>
          </p:nvPr>
        </p:nvSpPr>
        <p:spPr>
          <a:xfrm>
            <a:off x="621464" y="3787769"/>
            <a:ext cx="4930273"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8" name="Placeholder 2 - Content"/>
          <p:cNvSpPr>
            <a:spLocks noGrp="1"/>
          </p:cNvSpPr>
          <p:nvPr>
            <p:ph sz="quarter" idx="32" hasCustomPrompt="1"/>
          </p:nvPr>
        </p:nvSpPr>
        <p:spPr>
          <a:xfrm>
            <a:off x="621464" y="3945906"/>
            <a:ext cx="4930273" cy="1506071"/>
          </a:xfrm>
          <a:prstGeom prst="rect">
            <a:avLst/>
          </a:prstGeom>
        </p:spPr>
        <p:txBody>
          <a:bodyPr lIns="0"/>
          <a:lstStyle>
            <a:lvl1pPr>
              <a:buClr>
                <a:schemeClr val="accent2"/>
              </a:buClr>
              <a:defRPr baseline="0"/>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27" name="Placeholder 2 - Source"/>
          <p:cNvSpPr>
            <a:spLocks noGrp="1"/>
          </p:cNvSpPr>
          <p:nvPr>
            <p:ph type="body" sz="quarter" idx="33" hasCustomPrompt="1"/>
          </p:nvPr>
        </p:nvSpPr>
        <p:spPr>
          <a:xfrm>
            <a:off x="621464" y="5459507"/>
            <a:ext cx="4930273" cy="90364"/>
          </a:xfrm>
          <a:prstGeom prst="rect">
            <a:avLst/>
          </a:prstGeom>
        </p:spPr>
        <p:txBody>
          <a:bodyPr vert="horz" lIns="0" tIns="18288" rIns="0" bIns="0" rtlCol="0">
            <a:noAutofit/>
          </a:bodyPr>
          <a:lstStyle>
            <a:lvl1pPr marL="0" indent="0">
              <a:buNone/>
              <a:defRPr lang="en-US" sz="494" baseline="0" dirty="0" smtClean="0"/>
            </a:lvl1pPr>
            <a:lvl2pPr marL="283686" indent="-283686" algn="l" defTabSz="752833" rtl="0" eaLnBrk="1" latinLnBrk="0" hangingPunct="1">
              <a:spcBef>
                <a:spcPts val="0"/>
              </a:spcBef>
              <a:spcAft>
                <a:spcPts val="329"/>
              </a:spcAft>
              <a:buFont typeface="Arial" panose="020B0604020202020204" pitchFamily="34" charset="0"/>
              <a:buNone/>
              <a:defRPr lang="en-US" sz="600" kern="120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2</a:t>
            </a:r>
          </a:p>
        </p:txBody>
      </p:sp>
      <p:sp>
        <p:nvSpPr>
          <p:cNvPr id="21" name="Placeholder 3 - Title"/>
          <p:cNvSpPr>
            <a:spLocks noGrp="1"/>
          </p:cNvSpPr>
          <p:nvPr>
            <p:ph type="body" sz="quarter" idx="34" hasCustomPrompt="1"/>
          </p:nvPr>
        </p:nvSpPr>
        <p:spPr>
          <a:xfrm>
            <a:off x="5841754" y="3629213"/>
            <a:ext cx="4930273"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19" name="Placeholder 3 - Sub-Title"/>
          <p:cNvSpPr>
            <a:spLocks noGrp="1"/>
          </p:cNvSpPr>
          <p:nvPr>
            <p:ph type="body" sz="quarter" idx="35" hasCustomPrompt="1"/>
          </p:nvPr>
        </p:nvSpPr>
        <p:spPr>
          <a:xfrm>
            <a:off x="5841754" y="3787769"/>
            <a:ext cx="4930273"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16" name="Placeholder 3 - Content"/>
          <p:cNvSpPr>
            <a:spLocks noGrp="1"/>
          </p:cNvSpPr>
          <p:nvPr>
            <p:ph sz="quarter" idx="36" hasCustomPrompt="1"/>
          </p:nvPr>
        </p:nvSpPr>
        <p:spPr>
          <a:xfrm>
            <a:off x="5841754" y="3945906"/>
            <a:ext cx="4930273" cy="1506071"/>
          </a:xfrm>
          <a:prstGeom prst="rect">
            <a:avLst/>
          </a:prstGeom>
        </p:spPr>
        <p:txBody>
          <a:bodyPr lIns="0"/>
          <a:lstStyle>
            <a:lvl1pPr>
              <a:buClr>
                <a:schemeClr val="accent2"/>
              </a:buClr>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14" name="Placeholder 3 - Source"/>
          <p:cNvSpPr>
            <a:spLocks noGrp="1"/>
          </p:cNvSpPr>
          <p:nvPr>
            <p:ph type="body" sz="quarter" idx="37" hasCustomPrompt="1"/>
          </p:nvPr>
        </p:nvSpPr>
        <p:spPr>
          <a:xfrm>
            <a:off x="5841754" y="5459507"/>
            <a:ext cx="4930273"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3</a:t>
            </a:r>
          </a:p>
        </p:txBody>
      </p:sp>
      <p:sp>
        <p:nvSpPr>
          <p:cNvPr id="29" name="Slide - Footnote"/>
          <p:cNvSpPr>
            <a:spLocks noGrp="1"/>
          </p:cNvSpPr>
          <p:nvPr>
            <p:ph type="ftr" sz="quarter" idx="3"/>
          </p:nvPr>
        </p:nvSpPr>
        <p:spPr>
          <a:xfrm>
            <a:off x="627581" y="5670063"/>
            <a:ext cx="10145166" cy="258532"/>
          </a:xfrm>
          <a:prstGeom prst="rect">
            <a:avLst/>
          </a:prstGeom>
          <a:noFill/>
        </p:spPr>
        <p:txBody>
          <a:bodyPr wrap="square" lIns="0" anchor="b" anchorCtr="0">
            <a:spAutoFit/>
          </a:bodyPr>
          <a:lstStyle>
            <a:lvl1pPr>
              <a:lnSpc>
                <a:spcPct val="90000"/>
              </a:lnSpc>
              <a:defRPr sz="600" b="0">
                <a:solidFill>
                  <a:schemeClr val="tx1"/>
                </a:solidFill>
              </a:defRPr>
            </a:lvl1pPr>
          </a:lstStyle>
          <a:p>
            <a:pPr marL="94126" indent="-94126">
              <a:buFont typeface="+mj-lt"/>
              <a:buAutoNum type="arabicPeriod"/>
            </a:pPr>
            <a:endParaRPr lang="en-US" dirty="0"/>
          </a:p>
        </p:txBody>
      </p:sp>
      <p:sp>
        <p:nvSpPr>
          <p:cNvPr id="25" name="Slide - Section Title"/>
          <p:cNvSpPr>
            <a:spLocks noGrp="1"/>
          </p:cNvSpPr>
          <p:nvPr>
            <p:ph sz="quarter" idx="40"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24" name="Slide - Page Number"/>
          <p:cNvSpPr>
            <a:spLocks noGrp="1"/>
          </p:cNvSpPr>
          <p:nvPr>
            <p:ph type="body" sz="quarter" idx="39"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26078793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W - P - 4 Placeholders (2 Columns, 2 Rows)">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18" name="Placeholder 1 - Title"/>
          <p:cNvSpPr>
            <a:spLocks noGrp="1"/>
          </p:cNvSpPr>
          <p:nvPr>
            <p:ph type="body" sz="quarter" idx="13" hasCustomPrompt="1"/>
          </p:nvPr>
        </p:nvSpPr>
        <p:spPr>
          <a:xfrm>
            <a:off x="621464" y="1483481"/>
            <a:ext cx="4930273"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621464" y="1641618"/>
            <a:ext cx="4930273" cy="150607"/>
          </a:xfrm>
          <a:prstGeom prst="rect">
            <a:avLst/>
          </a:prstGeom>
        </p:spPr>
        <p:txBody>
          <a:bodyPr lIns="0" tIns="0" rIns="0" bIns="0">
            <a:noAutofit/>
          </a:bodyPr>
          <a:lstStyle>
            <a:lvl1pPr marL="0" indent="0">
              <a:buNone/>
              <a:tabLst>
                <a:tab pos="9036101" algn="r"/>
              </a:tabLst>
              <a:defRPr sz="800" baseline="0"/>
            </a:lvl1pPr>
          </a:lstStyle>
          <a:p>
            <a:pPr lvl="0"/>
            <a:r>
              <a:rPr lang="en-US" dirty="0"/>
              <a:t>Sub-Title 1</a:t>
            </a:r>
          </a:p>
        </p:txBody>
      </p:sp>
      <p:sp>
        <p:nvSpPr>
          <p:cNvPr id="22" name="Placeholder 1 - Content"/>
          <p:cNvSpPr>
            <a:spLocks noGrp="1"/>
          </p:cNvSpPr>
          <p:nvPr>
            <p:ph sz="quarter" idx="15" hasCustomPrompt="1"/>
          </p:nvPr>
        </p:nvSpPr>
        <p:spPr>
          <a:xfrm>
            <a:off x="621464" y="1799755"/>
            <a:ext cx="4930273" cy="150607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621464" y="3313355"/>
            <a:ext cx="4930273" cy="90364"/>
          </a:xfrm>
          <a:prstGeom prst="rect">
            <a:avLst/>
          </a:prstGeom>
        </p:spPr>
        <p:txBody>
          <a:bodyPr vert="horz" lIns="0" tIns="18288" rIns="0" bIns="0" rtlCol="0">
            <a:noAutofit/>
          </a:bodyPr>
          <a:lstStyle>
            <a:lvl1pPr marL="0" indent="0">
              <a:buNone/>
              <a:defRPr lang="en-US" sz="494" baseline="0" dirty="0" smtClean="0"/>
            </a:lvl1pPr>
            <a:lvl2pPr>
              <a:defRPr lang="en-US" sz="600" kern="120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23" name="Placeholder 2 - Title"/>
          <p:cNvSpPr>
            <a:spLocks noGrp="1"/>
          </p:cNvSpPr>
          <p:nvPr>
            <p:ph type="body" sz="quarter" idx="26" hasCustomPrompt="1"/>
          </p:nvPr>
        </p:nvSpPr>
        <p:spPr>
          <a:xfrm>
            <a:off x="5841754" y="1483481"/>
            <a:ext cx="4930273"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5841754" y="1641618"/>
            <a:ext cx="4930273"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5841754" y="1799755"/>
            <a:ext cx="4930273" cy="150607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0" name="Placeholder 2 - Source"/>
          <p:cNvSpPr>
            <a:spLocks noGrp="1"/>
          </p:cNvSpPr>
          <p:nvPr>
            <p:ph type="body" sz="quarter" idx="29" hasCustomPrompt="1"/>
          </p:nvPr>
        </p:nvSpPr>
        <p:spPr>
          <a:xfrm>
            <a:off x="5841754" y="3313355"/>
            <a:ext cx="4930273" cy="90364"/>
          </a:xfrm>
          <a:prstGeom prst="rect">
            <a:avLst/>
          </a:prstGeom>
        </p:spPr>
        <p:txBody>
          <a:bodyPr vert="horz" lIns="0" tIns="18288" rIns="0" bIns="0" rtlCol="0">
            <a:noAutofit/>
          </a:bodyPr>
          <a:lstStyle>
            <a:lvl1pPr marL="0" marR="0" indent="0" algn="l" defTabSz="752833" rtl="0" eaLnBrk="1" fontAlgn="auto" latinLnBrk="0" hangingPunct="1">
              <a:lnSpc>
                <a:spcPct val="100000"/>
              </a:lnSpc>
              <a:spcBef>
                <a:spcPts val="0"/>
              </a:spcBef>
              <a:spcAft>
                <a:spcPts val="329"/>
              </a:spcAft>
              <a:buClrTx/>
              <a:buSzTx/>
              <a:buFont typeface="Arial" panose="020B0604020202020204" pitchFamily="34" charset="0"/>
              <a:buNone/>
              <a:tabLst/>
              <a:defRPr lang="en-US" sz="494" baseline="0" dirty="0" smtClean="0"/>
            </a:lvl1pPr>
            <a:lvl2pPr>
              <a:defRPr lang="en-US" sz="600" kern="1200" dirty="0" smtClean="0">
                <a:solidFill>
                  <a:schemeClr val="tx1"/>
                </a:solidFill>
                <a:latin typeface="Arial" panose="020B0604020202020204" pitchFamily="34" charset="0"/>
                <a:ea typeface="+mn-ea"/>
                <a:cs typeface="Arial" panose="020B0604020202020204" pitchFamily="34" charset="0"/>
              </a:defRPr>
            </a:lvl2pPr>
          </a:lstStyle>
          <a:p>
            <a:pPr marL="283686" marR="0" lvl="1" indent="-283686" algn="l" defTabSz="752833" rtl="0" eaLnBrk="1" fontAlgn="auto" latinLnBrk="0" hangingPunct="1">
              <a:lnSpc>
                <a:spcPct val="100000"/>
              </a:lnSpc>
              <a:spcBef>
                <a:spcPts val="0"/>
              </a:spcBef>
              <a:spcAft>
                <a:spcPts val="329"/>
              </a:spcAft>
              <a:buClrTx/>
              <a:buSzTx/>
              <a:buFont typeface="Arial" panose="020B0604020202020204" pitchFamily="34" charset="0"/>
              <a:buNone/>
              <a:tabLst/>
              <a:defRPr/>
            </a:pPr>
            <a:r>
              <a:rPr lang="en-US" dirty="0"/>
              <a:t>Source 2</a:t>
            </a:r>
          </a:p>
        </p:txBody>
      </p:sp>
      <p:sp>
        <p:nvSpPr>
          <p:cNvPr id="16" name="Placeholder 3 - Title"/>
          <p:cNvSpPr>
            <a:spLocks noGrp="1"/>
          </p:cNvSpPr>
          <p:nvPr>
            <p:ph type="body" sz="quarter" idx="30" hasCustomPrompt="1"/>
          </p:nvPr>
        </p:nvSpPr>
        <p:spPr>
          <a:xfrm>
            <a:off x="621464" y="3629213"/>
            <a:ext cx="4930273"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621464" y="3787769"/>
            <a:ext cx="4930273"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21" name="Placeholder 3 - Content"/>
          <p:cNvSpPr>
            <a:spLocks noGrp="1"/>
          </p:cNvSpPr>
          <p:nvPr>
            <p:ph sz="quarter" idx="32" hasCustomPrompt="1"/>
          </p:nvPr>
        </p:nvSpPr>
        <p:spPr>
          <a:xfrm>
            <a:off x="621464" y="3945906"/>
            <a:ext cx="4930273" cy="1506071"/>
          </a:xfrm>
          <a:prstGeom prst="rect">
            <a:avLst/>
          </a:prstGeom>
        </p:spPr>
        <p:txBody>
          <a:bodyPr lIns="0"/>
          <a:lstStyle>
            <a:lvl1pPr>
              <a:buClr>
                <a:schemeClr val="accent2"/>
              </a:buCl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27" name="Placeholder 3 - Source"/>
          <p:cNvSpPr>
            <a:spLocks noGrp="1"/>
          </p:cNvSpPr>
          <p:nvPr>
            <p:ph type="body" sz="quarter" idx="33" hasCustomPrompt="1"/>
          </p:nvPr>
        </p:nvSpPr>
        <p:spPr>
          <a:xfrm>
            <a:off x="621464" y="5458420"/>
            <a:ext cx="4930273" cy="91452"/>
          </a:xfrm>
          <a:prstGeom prst="rect">
            <a:avLst/>
          </a:prstGeom>
        </p:spPr>
        <p:txBody>
          <a:bodyPr vert="horz" lIns="0" tIns="18288" rIns="0" bIns="0" rtlCol="0">
            <a:noAutofit/>
          </a:bodyPr>
          <a:lstStyle>
            <a:lvl1pPr marL="0" indent="0">
              <a:buNone/>
              <a:defRPr lang="en-US" sz="494" baseline="0" dirty="0" smtClean="0"/>
            </a:lvl1pPr>
            <a:lvl2pPr marL="283686" indent="-283686" algn="l" defTabSz="752833" rtl="0" eaLnBrk="1" latinLnBrk="0" hangingPunct="1">
              <a:spcBef>
                <a:spcPts val="0"/>
              </a:spcBef>
              <a:spcAft>
                <a:spcPts val="329"/>
              </a:spcAft>
              <a:buFont typeface="Arial" panose="020B0604020202020204" pitchFamily="34" charset="0"/>
              <a:buNone/>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3</a:t>
            </a:r>
          </a:p>
        </p:txBody>
      </p:sp>
      <p:sp>
        <p:nvSpPr>
          <p:cNvPr id="31" name="Placeholder 4 - Title"/>
          <p:cNvSpPr>
            <a:spLocks noGrp="1"/>
          </p:cNvSpPr>
          <p:nvPr>
            <p:ph type="body" sz="quarter" idx="34" hasCustomPrompt="1"/>
          </p:nvPr>
        </p:nvSpPr>
        <p:spPr>
          <a:xfrm>
            <a:off x="5841754" y="3629213"/>
            <a:ext cx="4930273"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4</a:t>
            </a:r>
          </a:p>
        </p:txBody>
      </p:sp>
      <p:sp>
        <p:nvSpPr>
          <p:cNvPr id="32" name="Placeholder 4 - Sub-Title"/>
          <p:cNvSpPr>
            <a:spLocks noGrp="1"/>
          </p:cNvSpPr>
          <p:nvPr>
            <p:ph type="body" sz="quarter" idx="35" hasCustomPrompt="1"/>
          </p:nvPr>
        </p:nvSpPr>
        <p:spPr>
          <a:xfrm>
            <a:off x="5841754" y="3787769"/>
            <a:ext cx="4930273"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4</a:t>
            </a:r>
          </a:p>
        </p:txBody>
      </p:sp>
      <p:sp>
        <p:nvSpPr>
          <p:cNvPr id="33" name="Placeholder 4 - Content"/>
          <p:cNvSpPr>
            <a:spLocks noGrp="1"/>
          </p:cNvSpPr>
          <p:nvPr>
            <p:ph sz="quarter" idx="36" hasCustomPrompt="1"/>
          </p:nvPr>
        </p:nvSpPr>
        <p:spPr>
          <a:xfrm>
            <a:off x="5841754" y="3945906"/>
            <a:ext cx="4930273" cy="150607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34" name="Placeholder 4 - Source"/>
          <p:cNvSpPr>
            <a:spLocks noGrp="1"/>
          </p:cNvSpPr>
          <p:nvPr>
            <p:ph type="body" sz="quarter" idx="37" hasCustomPrompt="1"/>
          </p:nvPr>
        </p:nvSpPr>
        <p:spPr>
          <a:xfrm>
            <a:off x="5841754" y="5459507"/>
            <a:ext cx="4930273" cy="90364"/>
          </a:xfrm>
          <a:prstGeom prst="rect">
            <a:avLst/>
          </a:prstGeom>
        </p:spPr>
        <p:txBody>
          <a:bodyPr vert="horz" lIns="0" tIns="18288" rIns="0" bIns="0" rtlCol="0">
            <a:noAutofit/>
          </a:bodyPr>
          <a:lstStyle>
            <a:lvl1pPr marL="0" indent="0">
              <a:buNone/>
              <a:defRPr lang="en-US" sz="494" baseline="0" dirty="0" smtClean="0"/>
            </a:lvl1pPr>
            <a:lvl2pPr>
              <a:defRPr lang="en-US" sz="600" kern="120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4</a:t>
            </a:r>
          </a:p>
        </p:txBody>
      </p:sp>
      <p:sp>
        <p:nvSpPr>
          <p:cNvPr id="29" name="Slide - Footnote"/>
          <p:cNvSpPr>
            <a:spLocks noGrp="1"/>
          </p:cNvSpPr>
          <p:nvPr>
            <p:ph type="ftr" sz="quarter" idx="3"/>
          </p:nvPr>
        </p:nvSpPr>
        <p:spPr>
          <a:xfrm>
            <a:off x="627581" y="5670063"/>
            <a:ext cx="10145166" cy="258532"/>
          </a:xfrm>
          <a:prstGeom prst="rect">
            <a:avLst/>
          </a:prstGeom>
          <a:noFill/>
        </p:spPr>
        <p:txBody>
          <a:bodyPr wrap="square" lIns="0" anchor="b" anchorCtr="0">
            <a:spAutoFit/>
          </a:bodyPr>
          <a:lstStyle>
            <a:lvl1pPr>
              <a:lnSpc>
                <a:spcPct val="90000"/>
              </a:lnSpc>
              <a:defRPr sz="600" b="0">
                <a:solidFill>
                  <a:schemeClr val="tx1"/>
                </a:solidFill>
              </a:defRPr>
            </a:lvl1pPr>
          </a:lstStyle>
          <a:p>
            <a:pPr marL="94126" indent="-94126">
              <a:buFont typeface="+mj-lt"/>
              <a:buAutoNum type="arabicPeriod"/>
            </a:pPr>
            <a:endParaRPr lang="en-US" dirty="0"/>
          </a:p>
        </p:txBody>
      </p:sp>
      <p:sp>
        <p:nvSpPr>
          <p:cNvPr id="36" name="Slide - Section Title"/>
          <p:cNvSpPr>
            <a:spLocks noGrp="1"/>
          </p:cNvSpPr>
          <p:nvPr>
            <p:ph sz="quarter" idx="40"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35" name="Slide - Page Number"/>
          <p:cNvSpPr>
            <a:spLocks noGrp="1"/>
          </p:cNvSpPr>
          <p:nvPr>
            <p:ph type="body" sz="quarter" idx="39"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17268144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W - P - 6 Placeholders (3 Colums, 2 Rows)">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18" name="Placeholder 1 - Title"/>
          <p:cNvSpPr>
            <a:spLocks noGrp="1"/>
          </p:cNvSpPr>
          <p:nvPr>
            <p:ph type="body" sz="quarter" idx="13" hasCustomPrompt="1"/>
          </p:nvPr>
        </p:nvSpPr>
        <p:spPr>
          <a:xfrm>
            <a:off x="621463" y="1483481"/>
            <a:ext cx="3190177"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621463" y="1641618"/>
            <a:ext cx="3190177"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621463" y="1799755"/>
            <a:ext cx="3190177" cy="150607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621463" y="3313355"/>
            <a:ext cx="3190177"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23" name="Placeholder 2 - Title"/>
          <p:cNvSpPr>
            <a:spLocks noGrp="1"/>
          </p:cNvSpPr>
          <p:nvPr>
            <p:ph type="body" sz="quarter" idx="26" hasCustomPrompt="1"/>
          </p:nvPr>
        </p:nvSpPr>
        <p:spPr>
          <a:xfrm>
            <a:off x="4101656" y="1483481"/>
            <a:ext cx="3190177"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4101656" y="1641618"/>
            <a:ext cx="3190177"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4101656" y="1799755"/>
            <a:ext cx="3190177" cy="150607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0" name="Placeholder 2 - Source"/>
          <p:cNvSpPr>
            <a:spLocks noGrp="1"/>
          </p:cNvSpPr>
          <p:nvPr>
            <p:ph type="body" sz="quarter" idx="29" hasCustomPrompt="1"/>
          </p:nvPr>
        </p:nvSpPr>
        <p:spPr>
          <a:xfrm>
            <a:off x="4101656" y="3313355"/>
            <a:ext cx="3190177" cy="90364"/>
          </a:xfrm>
          <a:prstGeom prst="rect">
            <a:avLst/>
          </a:prstGeom>
        </p:spPr>
        <p:txBody>
          <a:bodyPr vert="horz" lIns="0" tIns="18288" rIns="0" bIns="0" rtlCol="0">
            <a:noAutofit/>
          </a:bodyPr>
          <a:lstStyle>
            <a:lvl1pPr marL="0" marR="0" indent="0" algn="l" defTabSz="752833" rtl="0" eaLnBrk="1" fontAlgn="auto" latinLnBrk="0" hangingPunct="1">
              <a:lnSpc>
                <a:spcPct val="100000"/>
              </a:lnSpc>
              <a:spcBef>
                <a:spcPts val="0"/>
              </a:spcBef>
              <a:spcAft>
                <a:spcPts val="329"/>
              </a:spcAft>
              <a:buClrTx/>
              <a:buSzTx/>
              <a:buFont typeface="Arial" panose="020B0604020202020204" pitchFamily="34" charset="0"/>
              <a:buNone/>
              <a:tabLst/>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marR="0" lvl="1" indent="-283686" algn="l" defTabSz="752833" rtl="0" eaLnBrk="1" fontAlgn="auto" latinLnBrk="0" hangingPunct="1">
              <a:lnSpc>
                <a:spcPct val="100000"/>
              </a:lnSpc>
              <a:spcBef>
                <a:spcPts val="0"/>
              </a:spcBef>
              <a:spcAft>
                <a:spcPts val="329"/>
              </a:spcAft>
              <a:buClrTx/>
              <a:buSzTx/>
              <a:buFont typeface="Arial" panose="020B0604020202020204" pitchFamily="34" charset="0"/>
              <a:buNone/>
              <a:tabLst/>
              <a:defRPr/>
            </a:pPr>
            <a:r>
              <a:rPr lang="en-US" dirty="0"/>
              <a:t>Source 2</a:t>
            </a:r>
          </a:p>
        </p:txBody>
      </p:sp>
      <p:sp>
        <p:nvSpPr>
          <p:cNvPr id="16" name="Placeholder 3 - Title"/>
          <p:cNvSpPr>
            <a:spLocks noGrp="1"/>
          </p:cNvSpPr>
          <p:nvPr>
            <p:ph type="body" sz="quarter" idx="30" hasCustomPrompt="1"/>
          </p:nvPr>
        </p:nvSpPr>
        <p:spPr>
          <a:xfrm>
            <a:off x="7581848" y="1483481"/>
            <a:ext cx="3190177"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7581848" y="1641618"/>
            <a:ext cx="3190177"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21" name="Placeholder 3 - Content"/>
          <p:cNvSpPr>
            <a:spLocks noGrp="1"/>
          </p:cNvSpPr>
          <p:nvPr>
            <p:ph sz="quarter" idx="32" hasCustomPrompt="1"/>
          </p:nvPr>
        </p:nvSpPr>
        <p:spPr>
          <a:xfrm>
            <a:off x="7581848" y="1799755"/>
            <a:ext cx="3190177" cy="1506071"/>
          </a:xfrm>
          <a:prstGeom prst="rect">
            <a:avLst/>
          </a:prstGeom>
        </p:spPr>
        <p:txBody>
          <a:bodyPr lIns="0"/>
          <a:lstStyle>
            <a:lvl1pPr>
              <a:buClr>
                <a:schemeClr val="accent2"/>
              </a:buCl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27" name="Placeholder 3 - Source"/>
          <p:cNvSpPr>
            <a:spLocks noGrp="1"/>
          </p:cNvSpPr>
          <p:nvPr>
            <p:ph type="body" sz="quarter" idx="33" hasCustomPrompt="1"/>
          </p:nvPr>
        </p:nvSpPr>
        <p:spPr>
          <a:xfrm>
            <a:off x="7581848" y="3313355"/>
            <a:ext cx="3190177"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3</a:t>
            </a:r>
          </a:p>
        </p:txBody>
      </p:sp>
      <p:sp>
        <p:nvSpPr>
          <p:cNvPr id="31" name="Placeholder 4 - Title"/>
          <p:cNvSpPr>
            <a:spLocks noGrp="1"/>
          </p:cNvSpPr>
          <p:nvPr>
            <p:ph type="body" sz="quarter" idx="34" hasCustomPrompt="1"/>
          </p:nvPr>
        </p:nvSpPr>
        <p:spPr>
          <a:xfrm>
            <a:off x="621463" y="3629213"/>
            <a:ext cx="3190177"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4</a:t>
            </a:r>
          </a:p>
        </p:txBody>
      </p:sp>
      <p:sp>
        <p:nvSpPr>
          <p:cNvPr id="32" name="Placeholder 4 - Sub-Title"/>
          <p:cNvSpPr>
            <a:spLocks noGrp="1"/>
          </p:cNvSpPr>
          <p:nvPr>
            <p:ph type="body" sz="quarter" idx="35" hasCustomPrompt="1"/>
          </p:nvPr>
        </p:nvSpPr>
        <p:spPr>
          <a:xfrm>
            <a:off x="621463" y="3787769"/>
            <a:ext cx="3190177" cy="150607"/>
          </a:xfrm>
          <a:prstGeom prst="rect">
            <a:avLst/>
          </a:prstGeom>
        </p:spPr>
        <p:txBody>
          <a:bodyPr lIns="0" tIns="0" rIns="0" bIns="0">
            <a:noAutofit/>
          </a:bodyPr>
          <a:lstStyle>
            <a:lvl1pPr marL="0" indent="0">
              <a:buNone/>
              <a:tabLst>
                <a:tab pos="9036101" algn="r"/>
              </a:tabLst>
              <a:defRPr sz="800" baseline="0"/>
            </a:lvl1pPr>
          </a:lstStyle>
          <a:p>
            <a:pPr lvl="0"/>
            <a:r>
              <a:rPr lang="en-US" dirty="0"/>
              <a:t>Sub-Title 4</a:t>
            </a:r>
          </a:p>
        </p:txBody>
      </p:sp>
      <p:sp>
        <p:nvSpPr>
          <p:cNvPr id="33" name="Placeholder 4 - Content"/>
          <p:cNvSpPr>
            <a:spLocks noGrp="1"/>
          </p:cNvSpPr>
          <p:nvPr>
            <p:ph sz="quarter" idx="36" hasCustomPrompt="1"/>
          </p:nvPr>
        </p:nvSpPr>
        <p:spPr>
          <a:xfrm>
            <a:off x="621463" y="3945906"/>
            <a:ext cx="3190177" cy="150607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34" name="Placeholder 4 - Source"/>
          <p:cNvSpPr>
            <a:spLocks noGrp="1"/>
          </p:cNvSpPr>
          <p:nvPr>
            <p:ph type="body" sz="quarter" idx="37" hasCustomPrompt="1"/>
          </p:nvPr>
        </p:nvSpPr>
        <p:spPr>
          <a:xfrm>
            <a:off x="621466" y="5459507"/>
            <a:ext cx="3184781" cy="90364"/>
          </a:xfrm>
          <a:prstGeom prst="rect">
            <a:avLst/>
          </a:prstGeom>
        </p:spPr>
        <p:txBody>
          <a:bodyPr vert="horz" lIns="0" tIns="18288" rIns="0" bIns="0" rtlCol="0">
            <a:noAutofit/>
          </a:bodyPr>
          <a:lstStyle>
            <a:lvl1pPr marL="0" indent="0">
              <a:buNone/>
              <a:defRPr lang="en-US" sz="494" baseline="0" dirty="0" smtClean="0"/>
            </a:lvl1pPr>
            <a:lvl2pPr>
              <a:defRPr lang="en-US" sz="600" kern="120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4</a:t>
            </a:r>
          </a:p>
        </p:txBody>
      </p:sp>
      <p:sp>
        <p:nvSpPr>
          <p:cNvPr id="37" name="Placeholder 5 - Title"/>
          <p:cNvSpPr>
            <a:spLocks noGrp="1"/>
          </p:cNvSpPr>
          <p:nvPr>
            <p:ph type="body" sz="quarter" idx="41" hasCustomPrompt="1"/>
          </p:nvPr>
        </p:nvSpPr>
        <p:spPr>
          <a:xfrm>
            <a:off x="4101656" y="3629213"/>
            <a:ext cx="3190177"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5</a:t>
            </a:r>
          </a:p>
        </p:txBody>
      </p:sp>
      <p:sp>
        <p:nvSpPr>
          <p:cNvPr id="36" name="Placeholder 5 - Sub-Title"/>
          <p:cNvSpPr>
            <a:spLocks noGrp="1"/>
          </p:cNvSpPr>
          <p:nvPr>
            <p:ph type="body" sz="quarter" idx="40" hasCustomPrompt="1"/>
          </p:nvPr>
        </p:nvSpPr>
        <p:spPr>
          <a:xfrm>
            <a:off x="4101656" y="3787769"/>
            <a:ext cx="3190177"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5</a:t>
            </a:r>
          </a:p>
        </p:txBody>
      </p:sp>
      <p:sp>
        <p:nvSpPr>
          <p:cNvPr id="35" name="Placeholder 5 - Content"/>
          <p:cNvSpPr>
            <a:spLocks noGrp="1"/>
          </p:cNvSpPr>
          <p:nvPr>
            <p:ph sz="quarter" idx="39" hasCustomPrompt="1"/>
          </p:nvPr>
        </p:nvSpPr>
        <p:spPr>
          <a:xfrm>
            <a:off x="4101656" y="3945906"/>
            <a:ext cx="3190177" cy="1506071"/>
          </a:xfrm>
          <a:prstGeom prst="rect">
            <a:avLst/>
          </a:prstGeom>
        </p:spPr>
        <p:txBody>
          <a:bodyPr/>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5</a:t>
            </a:r>
          </a:p>
          <a:p>
            <a:pPr lvl="1"/>
            <a:r>
              <a:rPr lang="en-US" dirty="0"/>
              <a:t>Second level</a:t>
            </a:r>
          </a:p>
          <a:p>
            <a:pPr lvl="2"/>
            <a:r>
              <a:rPr lang="en-US" dirty="0"/>
              <a:t>Third level</a:t>
            </a:r>
          </a:p>
          <a:p>
            <a:pPr lvl="3"/>
            <a:r>
              <a:rPr lang="en-US" dirty="0"/>
              <a:t>Fourth level</a:t>
            </a:r>
          </a:p>
        </p:txBody>
      </p:sp>
      <p:sp>
        <p:nvSpPr>
          <p:cNvPr id="28" name="Placeholder 5 - Source"/>
          <p:cNvSpPr>
            <a:spLocks noGrp="1"/>
          </p:cNvSpPr>
          <p:nvPr>
            <p:ph type="body" sz="quarter" idx="38" hasCustomPrompt="1"/>
          </p:nvPr>
        </p:nvSpPr>
        <p:spPr>
          <a:xfrm>
            <a:off x="4101656" y="5459507"/>
            <a:ext cx="3190177"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5</a:t>
            </a:r>
          </a:p>
        </p:txBody>
      </p:sp>
      <p:sp>
        <p:nvSpPr>
          <p:cNvPr id="41" name="Placeholder 6 - Title"/>
          <p:cNvSpPr>
            <a:spLocks noGrp="1"/>
          </p:cNvSpPr>
          <p:nvPr>
            <p:ph type="body" sz="quarter" idx="45" hasCustomPrompt="1"/>
          </p:nvPr>
        </p:nvSpPr>
        <p:spPr>
          <a:xfrm>
            <a:off x="7581848" y="3629213"/>
            <a:ext cx="3190177"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6</a:t>
            </a:r>
          </a:p>
        </p:txBody>
      </p:sp>
      <p:sp>
        <p:nvSpPr>
          <p:cNvPr id="40" name="Placeholder 6 - Sub-Title"/>
          <p:cNvSpPr>
            <a:spLocks noGrp="1"/>
          </p:cNvSpPr>
          <p:nvPr>
            <p:ph type="body" sz="quarter" idx="44" hasCustomPrompt="1"/>
          </p:nvPr>
        </p:nvSpPr>
        <p:spPr>
          <a:xfrm>
            <a:off x="7581848" y="3787769"/>
            <a:ext cx="3190177"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6</a:t>
            </a:r>
          </a:p>
        </p:txBody>
      </p:sp>
      <p:sp>
        <p:nvSpPr>
          <p:cNvPr id="39" name="Placeholder 6 - Content"/>
          <p:cNvSpPr>
            <a:spLocks noGrp="1"/>
          </p:cNvSpPr>
          <p:nvPr>
            <p:ph sz="quarter" idx="43" hasCustomPrompt="1"/>
          </p:nvPr>
        </p:nvSpPr>
        <p:spPr>
          <a:xfrm>
            <a:off x="7581848" y="3945906"/>
            <a:ext cx="3190177" cy="150607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6</a:t>
            </a:r>
          </a:p>
          <a:p>
            <a:pPr lvl="1"/>
            <a:r>
              <a:rPr lang="en-US" dirty="0"/>
              <a:t>Second level</a:t>
            </a:r>
          </a:p>
          <a:p>
            <a:pPr lvl="2"/>
            <a:r>
              <a:rPr lang="en-US" dirty="0"/>
              <a:t>Third level</a:t>
            </a:r>
          </a:p>
          <a:p>
            <a:pPr lvl="3"/>
            <a:r>
              <a:rPr lang="en-US" dirty="0"/>
              <a:t>Fourth level</a:t>
            </a:r>
          </a:p>
        </p:txBody>
      </p:sp>
      <p:sp>
        <p:nvSpPr>
          <p:cNvPr id="38" name="Placeholder 6 - Source"/>
          <p:cNvSpPr>
            <a:spLocks noGrp="1"/>
          </p:cNvSpPr>
          <p:nvPr>
            <p:ph type="body" sz="quarter" idx="42" hasCustomPrompt="1"/>
          </p:nvPr>
        </p:nvSpPr>
        <p:spPr>
          <a:xfrm>
            <a:off x="7581848" y="5459507"/>
            <a:ext cx="3190177"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6</a:t>
            </a:r>
          </a:p>
        </p:txBody>
      </p:sp>
      <p:sp>
        <p:nvSpPr>
          <p:cNvPr id="29" name="Slide - Footnote"/>
          <p:cNvSpPr>
            <a:spLocks noGrp="1"/>
          </p:cNvSpPr>
          <p:nvPr>
            <p:ph type="ftr" sz="quarter" idx="3"/>
          </p:nvPr>
        </p:nvSpPr>
        <p:spPr>
          <a:xfrm>
            <a:off x="627581" y="5670063"/>
            <a:ext cx="10145166" cy="258532"/>
          </a:xfrm>
          <a:prstGeom prst="rect">
            <a:avLst/>
          </a:prstGeom>
          <a:noFill/>
        </p:spPr>
        <p:txBody>
          <a:bodyPr wrap="square" lIns="0" anchor="b" anchorCtr="0">
            <a:spAutoFit/>
          </a:bodyPr>
          <a:lstStyle>
            <a:lvl1pPr>
              <a:lnSpc>
                <a:spcPct val="90000"/>
              </a:lnSpc>
              <a:defRPr sz="600" b="0">
                <a:solidFill>
                  <a:schemeClr val="tx1"/>
                </a:solidFill>
              </a:defRPr>
            </a:lvl1pPr>
          </a:lstStyle>
          <a:p>
            <a:pPr marL="94126" indent="-94126">
              <a:buFont typeface="+mj-lt"/>
              <a:buAutoNum type="arabicPeriod"/>
            </a:pPr>
            <a:endParaRPr lang="en-US" dirty="0"/>
          </a:p>
        </p:txBody>
      </p:sp>
      <p:sp>
        <p:nvSpPr>
          <p:cNvPr id="44" name="Slide - Section Title"/>
          <p:cNvSpPr>
            <a:spLocks noGrp="1"/>
          </p:cNvSpPr>
          <p:nvPr>
            <p:ph sz="quarter" idx="48"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42" name="Slide - Page Number"/>
          <p:cNvSpPr>
            <a:spLocks noGrp="1"/>
          </p:cNvSpPr>
          <p:nvPr>
            <p:ph type="body" sz="quarter" idx="47"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2478928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W - 3  Placeholders (3 Rows)">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1463"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18" name="Placeholder 1 - Title"/>
          <p:cNvSpPr>
            <a:spLocks noGrp="1"/>
          </p:cNvSpPr>
          <p:nvPr>
            <p:ph type="body" sz="quarter" idx="13" hasCustomPrompt="1"/>
          </p:nvPr>
        </p:nvSpPr>
        <p:spPr>
          <a:xfrm>
            <a:off x="621463" y="1483481"/>
            <a:ext cx="10150562"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621463" y="1641618"/>
            <a:ext cx="10150562"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621463" y="1799754"/>
            <a:ext cx="10150562" cy="813278"/>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621463" y="2616066"/>
            <a:ext cx="10150562" cy="90364"/>
          </a:xfrm>
          <a:prstGeom prst="rect">
            <a:avLst/>
          </a:prstGeom>
        </p:spPr>
        <p:txBody>
          <a:bodyPr vert="horz" lIns="0" tIns="18288" rIns="0" bIns="0" rtlCol="0">
            <a:noAutofit/>
          </a:bodyPr>
          <a:lstStyle>
            <a:lvl1pPr marL="0" indent="0">
              <a:buNone/>
              <a:defRPr lang="en-US" sz="494" baseline="0" dirty="0" smtClean="0"/>
            </a:lvl1pPr>
            <a:lvl2pPr marL="283686" indent="-283686">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50" name="Placeholder 2 - Title"/>
          <p:cNvSpPr>
            <a:spLocks noGrp="1"/>
          </p:cNvSpPr>
          <p:nvPr>
            <p:ph type="body" sz="quarter" idx="41" hasCustomPrompt="1"/>
          </p:nvPr>
        </p:nvSpPr>
        <p:spPr>
          <a:xfrm>
            <a:off x="621463" y="2914248"/>
            <a:ext cx="10150562"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2</a:t>
            </a:r>
          </a:p>
        </p:txBody>
      </p:sp>
      <p:sp>
        <p:nvSpPr>
          <p:cNvPr id="49" name="Placeholder 2 - Sub-Title"/>
          <p:cNvSpPr>
            <a:spLocks noGrp="1"/>
          </p:cNvSpPr>
          <p:nvPr>
            <p:ph type="body" sz="quarter" idx="40" hasCustomPrompt="1"/>
          </p:nvPr>
        </p:nvSpPr>
        <p:spPr>
          <a:xfrm>
            <a:off x="621463" y="3072385"/>
            <a:ext cx="10150562"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48" name="Placeholder 2 - Content"/>
          <p:cNvSpPr>
            <a:spLocks noGrp="1"/>
          </p:cNvSpPr>
          <p:nvPr>
            <p:ph sz="quarter" idx="39" hasCustomPrompt="1"/>
          </p:nvPr>
        </p:nvSpPr>
        <p:spPr>
          <a:xfrm>
            <a:off x="621463" y="3230521"/>
            <a:ext cx="10150562" cy="813278"/>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47" name="Placeholder 2 - Source"/>
          <p:cNvSpPr>
            <a:spLocks noGrp="1"/>
          </p:cNvSpPr>
          <p:nvPr>
            <p:ph type="body" sz="quarter" idx="38" hasCustomPrompt="1"/>
          </p:nvPr>
        </p:nvSpPr>
        <p:spPr>
          <a:xfrm>
            <a:off x="621463" y="4043800"/>
            <a:ext cx="10150562" cy="90364"/>
          </a:xfrm>
          <a:prstGeom prst="rect">
            <a:avLst/>
          </a:prstGeom>
        </p:spPr>
        <p:txBody>
          <a:bodyPr vert="horz" lIns="0" tIns="18288" rIns="0" bIns="0" rtlCol="0">
            <a:noAutofit/>
          </a:bodyPr>
          <a:lstStyle>
            <a:lvl1pPr marL="0" indent="0">
              <a:buNone/>
              <a:defRPr lang="en-US" sz="494" baseline="0" dirty="0" smtClean="0"/>
            </a:lvl1pPr>
            <a:lvl2pPr marL="235315" indent="-235315">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2</a:t>
            </a:r>
          </a:p>
        </p:txBody>
      </p:sp>
      <p:sp>
        <p:nvSpPr>
          <p:cNvPr id="54" name="Placeholder 3 - Title"/>
          <p:cNvSpPr>
            <a:spLocks noGrp="1"/>
          </p:cNvSpPr>
          <p:nvPr>
            <p:ph type="body" sz="quarter" idx="45" hasCustomPrompt="1"/>
          </p:nvPr>
        </p:nvSpPr>
        <p:spPr>
          <a:xfrm>
            <a:off x="621463" y="4326503"/>
            <a:ext cx="10150562"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3</a:t>
            </a:r>
          </a:p>
        </p:txBody>
      </p:sp>
      <p:sp>
        <p:nvSpPr>
          <p:cNvPr id="53" name="Placeholder 3 - Sub-Title"/>
          <p:cNvSpPr>
            <a:spLocks noGrp="1"/>
          </p:cNvSpPr>
          <p:nvPr>
            <p:ph type="body" sz="quarter" idx="44" hasCustomPrompt="1"/>
          </p:nvPr>
        </p:nvSpPr>
        <p:spPr>
          <a:xfrm>
            <a:off x="621463" y="4484641"/>
            <a:ext cx="10150562"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52" name="Placeholder 3 - Content"/>
          <p:cNvSpPr>
            <a:spLocks noGrp="1"/>
          </p:cNvSpPr>
          <p:nvPr>
            <p:ph sz="quarter" idx="43" hasCustomPrompt="1"/>
          </p:nvPr>
        </p:nvSpPr>
        <p:spPr>
          <a:xfrm>
            <a:off x="621463" y="4642777"/>
            <a:ext cx="10150562" cy="813278"/>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51" name="Placeholder 3 - Source"/>
          <p:cNvSpPr>
            <a:spLocks noGrp="1"/>
          </p:cNvSpPr>
          <p:nvPr>
            <p:ph type="body" sz="quarter" idx="42" hasCustomPrompt="1"/>
          </p:nvPr>
        </p:nvSpPr>
        <p:spPr>
          <a:xfrm>
            <a:off x="621463" y="5459938"/>
            <a:ext cx="10150562" cy="90364"/>
          </a:xfrm>
          <a:prstGeom prst="rect">
            <a:avLst/>
          </a:prstGeom>
        </p:spPr>
        <p:txBody>
          <a:bodyPr vert="horz" lIns="0" tIns="18288" rIns="0" bIns="0" rtlCol="0">
            <a:noAutofit/>
          </a:bodyPr>
          <a:lstStyle>
            <a:lvl1pPr marL="0" indent="0">
              <a:buNone/>
              <a:defRPr lang="en-US" sz="494" baseline="0" dirty="0" smtClean="0"/>
            </a:lvl1pPr>
            <a:lvl2pPr marL="283686" indent="-283686">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3</a:t>
            </a:r>
          </a:p>
        </p:txBody>
      </p:sp>
      <p:sp>
        <p:nvSpPr>
          <p:cNvPr id="29" name="Slide - Footnote"/>
          <p:cNvSpPr>
            <a:spLocks noGrp="1"/>
          </p:cNvSpPr>
          <p:nvPr>
            <p:ph type="ftr" sz="quarter" idx="3"/>
          </p:nvPr>
        </p:nvSpPr>
        <p:spPr>
          <a:xfrm>
            <a:off x="627578" y="5670063"/>
            <a:ext cx="10144448" cy="258532"/>
          </a:xfrm>
          <a:prstGeom prst="rect">
            <a:avLst/>
          </a:prstGeom>
          <a:noFill/>
        </p:spPr>
        <p:txBody>
          <a:bodyPr wrap="square" lIns="0" anchor="b" anchorCtr="0">
            <a:spAutoFit/>
          </a:bodyPr>
          <a:lstStyle>
            <a:lvl1pPr>
              <a:lnSpc>
                <a:spcPct val="90000"/>
              </a:lnSpc>
              <a:defRPr sz="600" b="0">
                <a:solidFill>
                  <a:schemeClr val="tx1"/>
                </a:solidFill>
              </a:defRPr>
            </a:lvl1pPr>
          </a:lstStyle>
          <a:p>
            <a:pPr marL="94126" indent="-94126">
              <a:buFont typeface="+mj-lt"/>
              <a:buAutoNum type="arabicPeriod"/>
            </a:pPr>
            <a:endParaRPr lang="en-US" dirty="0"/>
          </a:p>
        </p:txBody>
      </p:sp>
      <p:sp>
        <p:nvSpPr>
          <p:cNvPr id="23" name="Slide - Section Title"/>
          <p:cNvSpPr>
            <a:spLocks noGrp="1"/>
          </p:cNvSpPr>
          <p:nvPr>
            <p:ph sz="quarter" idx="34"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21" name="Slide - Page Number"/>
          <p:cNvSpPr>
            <a:spLocks noGrp="1"/>
          </p:cNvSpPr>
          <p:nvPr>
            <p:ph type="body" sz="quarter" idx="3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502381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W - 3 Placeholders (Uneven 1 Left, 2 Right)">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1463"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18" name="Placeholder 1 - Title"/>
          <p:cNvSpPr>
            <a:spLocks noGrp="1"/>
          </p:cNvSpPr>
          <p:nvPr>
            <p:ph type="body" sz="quarter" idx="13" hasCustomPrompt="1"/>
          </p:nvPr>
        </p:nvSpPr>
        <p:spPr>
          <a:xfrm>
            <a:off x="621463" y="1483481"/>
            <a:ext cx="6649654"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621463" y="1641618"/>
            <a:ext cx="6649654"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621463" y="1799757"/>
            <a:ext cx="6649654" cy="3658245"/>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621463" y="5459507"/>
            <a:ext cx="6649654"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23" name="Placeholder 2 - Title"/>
          <p:cNvSpPr>
            <a:spLocks noGrp="1"/>
          </p:cNvSpPr>
          <p:nvPr>
            <p:ph type="body" sz="quarter" idx="30" hasCustomPrompt="1"/>
          </p:nvPr>
        </p:nvSpPr>
        <p:spPr>
          <a:xfrm>
            <a:off x="7581848" y="1483481"/>
            <a:ext cx="3190177"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2</a:t>
            </a:r>
          </a:p>
        </p:txBody>
      </p:sp>
      <p:sp>
        <p:nvSpPr>
          <p:cNvPr id="21" name="Placeholder 2 - Sub-Title"/>
          <p:cNvSpPr>
            <a:spLocks noGrp="1"/>
          </p:cNvSpPr>
          <p:nvPr>
            <p:ph type="body" sz="quarter" idx="31" hasCustomPrompt="1"/>
          </p:nvPr>
        </p:nvSpPr>
        <p:spPr>
          <a:xfrm>
            <a:off x="7581848" y="1641618"/>
            <a:ext cx="3190177"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19" name="Placeholder 2 - Content"/>
          <p:cNvSpPr>
            <a:spLocks noGrp="1"/>
          </p:cNvSpPr>
          <p:nvPr>
            <p:ph sz="quarter" idx="32" hasCustomPrompt="1"/>
          </p:nvPr>
        </p:nvSpPr>
        <p:spPr>
          <a:xfrm>
            <a:off x="7581848" y="1799755"/>
            <a:ext cx="3190177" cy="1506071"/>
          </a:xfrm>
          <a:prstGeom prst="rect">
            <a:avLst/>
          </a:prstGeom>
        </p:spPr>
        <p:txBody>
          <a:bodyPr lIns="0"/>
          <a:lstStyle>
            <a:lvl1pP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16" name="Placeholder 2 - Source"/>
          <p:cNvSpPr>
            <a:spLocks noGrp="1"/>
          </p:cNvSpPr>
          <p:nvPr>
            <p:ph type="body" sz="quarter" idx="33" hasCustomPrompt="1"/>
          </p:nvPr>
        </p:nvSpPr>
        <p:spPr>
          <a:xfrm>
            <a:off x="7581848" y="3313355"/>
            <a:ext cx="3190177"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2</a:t>
            </a:r>
          </a:p>
        </p:txBody>
      </p:sp>
      <p:sp>
        <p:nvSpPr>
          <p:cNvPr id="14" name="Placeholder 3 - Title"/>
          <p:cNvSpPr>
            <a:spLocks noGrp="1"/>
          </p:cNvSpPr>
          <p:nvPr>
            <p:ph type="body" sz="quarter" idx="45" hasCustomPrompt="1"/>
          </p:nvPr>
        </p:nvSpPr>
        <p:spPr>
          <a:xfrm>
            <a:off x="7581848" y="3629213"/>
            <a:ext cx="3190177"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13" name="Placeholder 3 - Sub-Title"/>
          <p:cNvSpPr>
            <a:spLocks noGrp="1"/>
          </p:cNvSpPr>
          <p:nvPr>
            <p:ph type="body" sz="quarter" idx="44" hasCustomPrompt="1"/>
          </p:nvPr>
        </p:nvSpPr>
        <p:spPr>
          <a:xfrm>
            <a:off x="7581848" y="3787769"/>
            <a:ext cx="3190177"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11" name="Placeholder 3 - Content"/>
          <p:cNvSpPr>
            <a:spLocks noGrp="1"/>
          </p:cNvSpPr>
          <p:nvPr>
            <p:ph sz="quarter" idx="43" hasCustomPrompt="1"/>
          </p:nvPr>
        </p:nvSpPr>
        <p:spPr>
          <a:xfrm>
            <a:off x="7581848" y="3945908"/>
            <a:ext cx="3190177" cy="1512095"/>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10" name="Placeholder 3 - Source"/>
          <p:cNvSpPr>
            <a:spLocks noGrp="1"/>
          </p:cNvSpPr>
          <p:nvPr>
            <p:ph type="body" sz="quarter" idx="42" hasCustomPrompt="1"/>
          </p:nvPr>
        </p:nvSpPr>
        <p:spPr>
          <a:xfrm>
            <a:off x="7581848" y="5459507"/>
            <a:ext cx="3190177"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3</a:t>
            </a:r>
          </a:p>
        </p:txBody>
      </p:sp>
      <p:sp>
        <p:nvSpPr>
          <p:cNvPr id="28" name="Slide - Footnote"/>
          <p:cNvSpPr>
            <a:spLocks noGrp="1"/>
          </p:cNvSpPr>
          <p:nvPr>
            <p:ph type="ftr" sz="quarter" idx="3"/>
          </p:nvPr>
        </p:nvSpPr>
        <p:spPr>
          <a:xfrm>
            <a:off x="627578" y="5670063"/>
            <a:ext cx="10145166" cy="258532"/>
          </a:xfrm>
          <a:prstGeom prst="rect">
            <a:avLst/>
          </a:prstGeom>
          <a:noFill/>
        </p:spPr>
        <p:txBody>
          <a:bodyPr wrap="square" lIns="0" anchor="b" anchorCtr="0">
            <a:spAutoFit/>
          </a:bodyPr>
          <a:lstStyle>
            <a:lvl1pPr>
              <a:lnSpc>
                <a:spcPct val="90000"/>
              </a:lnSpc>
              <a:defRPr sz="600" b="0">
                <a:solidFill>
                  <a:schemeClr val="tx1"/>
                </a:solidFill>
              </a:defRPr>
            </a:lvl1pPr>
          </a:lstStyle>
          <a:p>
            <a:pPr marL="94126" indent="-94126">
              <a:buFont typeface="+mj-lt"/>
              <a:buAutoNum type="arabicPeriod"/>
            </a:pPr>
            <a:endParaRPr lang="en-US" dirty="0"/>
          </a:p>
        </p:txBody>
      </p:sp>
      <p:sp>
        <p:nvSpPr>
          <p:cNvPr id="27" name="Slide - Section Title"/>
          <p:cNvSpPr>
            <a:spLocks noGrp="1"/>
          </p:cNvSpPr>
          <p:nvPr>
            <p:ph sz="quarter" idx="34"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25" name="Slide - Page Number"/>
          <p:cNvSpPr>
            <a:spLocks noGrp="1"/>
          </p:cNvSpPr>
          <p:nvPr>
            <p:ph type="body" sz="quarter" idx="3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25229177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W - 3 Placeholders (Uneven 1 Top, 2 Bottom)">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baseline="0" dirty="0">
                <a:solidFill>
                  <a:schemeClr val="tx2"/>
                </a:solidFill>
              </a:defRPr>
            </a:lvl1pPr>
          </a:lstStyle>
          <a:p>
            <a:pPr lvl="0"/>
            <a:r>
              <a:rPr lang="en-US" dirty="0"/>
              <a:t>Slide Sub-Title</a:t>
            </a:r>
          </a:p>
        </p:txBody>
      </p:sp>
      <p:sp>
        <p:nvSpPr>
          <p:cNvPr id="18" name="Placeholder 1 - Title"/>
          <p:cNvSpPr>
            <a:spLocks noGrp="1"/>
          </p:cNvSpPr>
          <p:nvPr>
            <p:ph type="body" sz="quarter" idx="13" hasCustomPrompt="1"/>
          </p:nvPr>
        </p:nvSpPr>
        <p:spPr>
          <a:xfrm>
            <a:off x="621463" y="1483481"/>
            <a:ext cx="10150562"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621463" y="1641618"/>
            <a:ext cx="10150562"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621463" y="1799754"/>
            <a:ext cx="10150562" cy="2237352"/>
          </a:xfrm>
          <a:prstGeom prst="rect">
            <a:avLst/>
          </a:prstGeom>
        </p:spPr>
        <p:txBody>
          <a:bodyPr lIns="0"/>
          <a:lstStyle>
            <a:lvl1pPr>
              <a:buClr>
                <a:schemeClr val="accent2"/>
              </a:buCl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621463" y="4043800"/>
            <a:ext cx="10150562" cy="90364"/>
          </a:xfrm>
          <a:prstGeom prst="rect">
            <a:avLst/>
          </a:prstGeom>
        </p:spPr>
        <p:txBody>
          <a:bodyPr vert="horz" lIns="0" tIns="18288" rIns="0" bIns="0" rtlCol="0">
            <a:noAutofit/>
          </a:bodyPr>
          <a:lstStyle>
            <a:lvl1pPr marL="0" indent="0">
              <a:buNone/>
              <a:defRPr lang="en-US" sz="494" baseline="0" dirty="0" smtClean="0"/>
            </a:lvl1pPr>
            <a:lvl2pPr marL="0" indent="0">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14" name="Placeholder 2 - Title"/>
          <p:cNvSpPr>
            <a:spLocks noGrp="1"/>
          </p:cNvSpPr>
          <p:nvPr>
            <p:ph type="body" sz="quarter" idx="37" hasCustomPrompt="1"/>
          </p:nvPr>
        </p:nvSpPr>
        <p:spPr>
          <a:xfrm>
            <a:off x="621465" y="4329954"/>
            <a:ext cx="4929626"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2</a:t>
            </a:r>
          </a:p>
        </p:txBody>
      </p:sp>
      <p:sp>
        <p:nvSpPr>
          <p:cNvPr id="13" name="Placeholder 2 - Sub-Title"/>
          <p:cNvSpPr>
            <a:spLocks noGrp="1"/>
          </p:cNvSpPr>
          <p:nvPr>
            <p:ph type="body" sz="quarter" idx="36" hasCustomPrompt="1"/>
          </p:nvPr>
        </p:nvSpPr>
        <p:spPr>
          <a:xfrm>
            <a:off x="621465" y="4488091"/>
            <a:ext cx="4929626"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11" name="Placeholder 2 - Content"/>
          <p:cNvSpPr>
            <a:spLocks noGrp="1"/>
          </p:cNvSpPr>
          <p:nvPr>
            <p:ph sz="quarter" idx="35" hasCustomPrompt="1"/>
          </p:nvPr>
        </p:nvSpPr>
        <p:spPr>
          <a:xfrm>
            <a:off x="621464" y="4646228"/>
            <a:ext cx="4930273" cy="813278"/>
          </a:xfrm>
          <a:prstGeom prst="rect">
            <a:avLst/>
          </a:prstGeom>
        </p:spPr>
        <p:txBody>
          <a:bodyPr lIns="0"/>
          <a:lstStyle>
            <a:lvl1pPr>
              <a:buClr>
                <a:schemeClr val="accent2"/>
              </a:buCl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10" name="Placeholder 2 - Source"/>
          <p:cNvSpPr>
            <a:spLocks noGrp="1"/>
          </p:cNvSpPr>
          <p:nvPr>
            <p:ph type="body" sz="quarter" idx="34" hasCustomPrompt="1"/>
          </p:nvPr>
        </p:nvSpPr>
        <p:spPr>
          <a:xfrm>
            <a:off x="621464" y="5459507"/>
            <a:ext cx="4930273"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2</a:t>
            </a:r>
          </a:p>
        </p:txBody>
      </p:sp>
      <p:sp>
        <p:nvSpPr>
          <p:cNvPr id="23" name="Placeholder 3 - Title"/>
          <p:cNvSpPr>
            <a:spLocks noGrp="1"/>
          </p:cNvSpPr>
          <p:nvPr>
            <p:ph type="body" sz="quarter" idx="41" hasCustomPrompt="1"/>
          </p:nvPr>
        </p:nvSpPr>
        <p:spPr>
          <a:xfrm>
            <a:off x="5840603" y="4329954"/>
            <a:ext cx="4930705"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21" name="Placeholder 3 - Sub-Title"/>
          <p:cNvSpPr>
            <a:spLocks noGrp="1"/>
          </p:cNvSpPr>
          <p:nvPr>
            <p:ph type="body" sz="quarter" idx="40" hasCustomPrompt="1"/>
          </p:nvPr>
        </p:nvSpPr>
        <p:spPr>
          <a:xfrm>
            <a:off x="5840603" y="4488091"/>
            <a:ext cx="4930705"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19" name="Placeholder 3 - Content"/>
          <p:cNvSpPr>
            <a:spLocks noGrp="1"/>
          </p:cNvSpPr>
          <p:nvPr>
            <p:ph sz="quarter" idx="39" hasCustomPrompt="1"/>
          </p:nvPr>
        </p:nvSpPr>
        <p:spPr>
          <a:xfrm>
            <a:off x="5840602" y="4646228"/>
            <a:ext cx="4930273" cy="813278"/>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16" name="Placeholder 3 - Source"/>
          <p:cNvSpPr>
            <a:spLocks noGrp="1"/>
          </p:cNvSpPr>
          <p:nvPr>
            <p:ph type="body" sz="quarter" idx="38" hasCustomPrompt="1"/>
          </p:nvPr>
        </p:nvSpPr>
        <p:spPr>
          <a:xfrm>
            <a:off x="5840603" y="5459507"/>
            <a:ext cx="4930705"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3</a:t>
            </a:r>
          </a:p>
        </p:txBody>
      </p:sp>
      <p:sp>
        <p:nvSpPr>
          <p:cNvPr id="28" name="Slide - Footnote"/>
          <p:cNvSpPr>
            <a:spLocks noGrp="1"/>
          </p:cNvSpPr>
          <p:nvPr>
            <p:ph type="ftr" sz="quarter" idx="3"/>
          </p:nvPr>
        </p:nvSpPr>
        <p:spPr>
          <a:xfrm>
            <a:off x="627578" y="5670063"/>
            <a:ext cx="10144448" cy="258532"/>
          </a:xfrm>
          <a:prstGeom prst="rect">
            <a:avLst/>
          </a:prstGeom>
          <a:noFill/>
        </p:spPr>
        <p:txBody>
          <a:bodyPr wrap="square" lIns="0" anchor="b" anchorCtr="0">
            <a:spAutoFit/>
          </a:bodyPr>
          <a:lstStyle>
            <a:lvl1pPr>
              <a:lnSpc>
                <a:spcPct val="90000"/>
              </a:lnSpc>
              <a:defRPr sz="600" b="0">
                <a:solidFill>
                  <a:schemeClr val="tx1"/>
                </a:solidFill>
              </a:defRPr>
            </a:lvl1pPr>
          </a:lstStyle>
          <a:p>
            <a:pPr marL="94126" indent="-94126">
              <a:buFont typeface="+mj-lt"/>
              <a:buAutoNum type="arabicPeriod"/>
            </a:pPr>
            <a:endParaRPr lang="en-US" dirty="0"/>
          </a:p>
        </p:txBody>
      </p:sp>
      <p:sp>
        <p:nvSpPr>
          <p:cNvPr id="27" name="Slide - Section Title"/>
          <p:cNvSpPr>
            <a:spLocks noGrp="1"/>
          </p:cNvSpPr>
          <p:nvPr>
            <p:ph sz="quarter" idx="44"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25" name="Slide - Page Number"/>
          <p:cNvSpPr>
            <a:spLocks noGrp="1"/>
          </p:cNvSpPr>
          <p:nvPr>
            <p:ph type="body" sz="quarter" idx="43"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31272622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W - 3 Placeholders (Uneven 2 Top, 1 Bottom)">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21" name="Placeholder 1 - Title"/>
          <p:cNvSpPr>
            <a:spLocks noGrp="1"/>
          </p:cNvSpPr>
          <p:nvPr>
            <p:ph type="body" sz="quarter" idx="37" hasCustomPrompt="1"/>
          </p:nvPr>
        </p:nvSpPr>
        <p:spPr>
          <a:xfrm>
            <a:off x="621465" y="1483481"/>
            <a:ext cx="4929626"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1</a:t>
            </a:r>
          </a:p>
        </p:txBody>
      </p:sp>
      <p:sp>
        <p:nvSpPr>
          <p:cNvPr id="19" name="Placeholder 1 - Sub-Title"/>
          <p:cNvSpPr>
            <a:spLocks noGrp="1"/>
          </p:cNvSpPr>
          <p:nvPr>
            <p:ph type="body" sz="quarter" idx="36" hasCustomPrompt="1"/>
          </p:nvPr>
        </p:nvSpPr>
        <p:spPr>
          <a:xfrm>
            <a:off x="621465" y="1641618"/>
            <a:ext cx="4929626"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16" name="Placeholder 1 - Content"/>
          <p:cNvSpPr>
            <a:spLocks noGrp="1"/>
          </p:cNvSpPr>
          <p:nvPr>
            <p:ph sz="quarter" idx="35" hasCustomPrompt="1"/>
          </p:nvPr>
        </p:nvSpPr>
        <p:spPr>
          <a:xfrm>
            <a:off x="621464" y="1799755"/>
            <a:ext cx="4930273" cy="813278"/>
          </a:xfrm>
          <a:prstGeom prst="rect">
            <a:avLst/>
          </a:prstGeom>
        </p:spPr>
        <p:txBody>
          <a:bodyPr lIns="0"/>
          <a:lstStyle>
            <a:lvl1pPr>
              <a:buClr>
                <a:schemeClr val="accent2"/>
              </a:buCl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14" name="Placeholder 1 - Source"/>
          <p:cNvSpPr>
            <a:spLocks noGrp="1"/>
          </p:cNvSpPr>
          <p:nvPr>
            <p:ph type="body" sz="quarter" idx="34" hasCustomPrompt="1"/>
          </p:nvPr>
        </p:nvSpPr>
        <p:spPr>
          <a:xfrm>
            <a:off x="621465" y="2621274"/>
            <a:ext cx="4929626"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32" name="Placeholder 2 - Title"/>
          <p:cNvSpPr>
            <a:spLocks noGrp="1"/>
          </p:cNvSpPr>
          <p:nvPr>
            <p:ph type="body" sz="quarter" idx="41" hasCustomPrompt="1"/>
          </p:nvPr>
        </p:nvSpPr>
        <p:spPr>
          <a:xfrm>
            <a:off x="5840603" y="1483481"/>
            <a:ext cx="4930705"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2</a:t>
            </a:r>
          </a:p>
        </p:txBody>
      </p:sp>
      <p:sp>
        <p:nvSpPr>
          <p:cNvPr id="31" name="Placeholder 2 - Sub-Title"/>
          <p:cNvSpPr>
            <a:spLocks noGrp="1"/>
          </p:cNvSpPr>
          <p:nvPr>
            <p:ph type="body" sz="quarter" idx="40" hasCustomPrompt="1"/>
          </p:nvPr>
        </p:nvSpPr>
        <p:spPr>
          <a:xfrm>
            <a:off x="5840603" y="1641618"/>
            <a:ext cx="4930705"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8" name="Placeholder 2 - Content"/>
          <p:cNvSpPr>
            <a:spLocks noGrp="1"/>
          </p:cNvSpPr>
          <p:nvPr>
            <p:ph sz="quarter" idx="39" hasCustomPrompt="1"/>
          </p:nvPr>
        </p:nvSpPr>
        <p:spPr>
          <a:xfrm>
            <a:off x="5840602" y="1799755"/>
            <a:ext cx="4930273" cy="813278"/>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27" name="Placeholder 2 - Source"/>
          <p:cNvSpPr>
            <a:spLocks noGrp="1"/>
          </p:cNvSpPr>
          <p:nvPr>
            <p:ph type="body" sz="quarter" idx="38" hasCustomPrompt="1"/>
          </p:nvPr>
        </p:nvSpPr>
        <p:spPr>
          <a:xfrm>
            <a:off x="5840603" y="2621274"/>
            <a:ext cx="4930705"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2</a:t>
            </a:r>
          </a:p>
        </p:txBody>
      </p:sp>
      <p:sp>
        <p:nvSpPr>
          <p:cNvPr id="23" name="Placeholder 3 - Title"/>
          <p:cNvSpPr>
            <a:spLocks noGrp="1"/>
          </p:cNvSpPr>
          <p:nvPr>
            <p:ph type="body" sz="quarter" idx="26" hasCustomPrompt="1"/>
          </p:nvPr>
        </p:nvSpPr>
        <p:spPr>
          <a:xfrm>
            <a:off x="621464" y="2914248"/>
            <a:ext cx="10144448"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24" name="Placeholder 3 - Sub-Title"/>
          <p:cNvSpPr>
            <a:spLocks noGrp="1"/>
          </p:cNvSpPr>
          <p:nvPr>
            <p:ph type="body" sz="quarter" idx="27" hasCustomPrompt="1"/>
          </p:nvPr>
        </p:nvSpPr>
        <p:spPr>
          <a:xfrm>
            <a:off x="621464" y="3072385"/>
            <a:ext cx="10144448"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25" name="Placeholder 3 - Content"/>
          <p:cNvSpPr>
            <a:spLocks noGrp="1"/>
          </p:cNvSpPr>
          <p:nvPr>
            <p:ph sz="quarter" idx="28" hasCustomPrompt="1"/>
          </p:nvPr>
        </p:nvSpPr>
        <p:spPr>
          <a:xfrm>
            <a:off x="621464" y="3230522"/>
            <a:ext cx="10144448" cy="221919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20" name="Placeholder 3 - Source"/>
          <p:cNvSpPr>
            <a:spLocks noGrp="1"/>
          </p:cNvSpPr>
          <p:nvPr>
            <p:ph type="body" sz="quarter" idx="43" hasCustomPrompt="1"/>
          </p:nvPr>
        </p:nvSpPr>
        <p:spPr>
          <a:xfrm>
            <a:off x="621462" y="5459507"/>
            <a:ext cx="10150562"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3</a:t>
            </a:r>
          </a:p>
        </p:txBody>
      </p:sp>
      <p:sp>
        <p:nvSpPr>
          <p:cNvPr id="29" name="Slide - Footnote"/>
          <p:cNvSpPr>
            <a:spLocks noGrp="1"/>
          </p:cNvSpPr>
          <p:nvPr>
            <p:ph type="ftr" sz="quarter" idx="3"/>
          </p:nvPr>
        </p:nvSpPr>
        <p:spPr>
          <a:xfrm>
            <a:off x="627578" y="5670063"/>
            <a:ext cx="10144448" cy="258532"/>
          </a:xfrm>
          <a:prstGeom prst="rect">
            <a:avLst/>
          </a:prstGeom>
          <a:noFill/>
        </p:spPr>
        <p:txBody>
          <a:bodyPr wrap="square" lIns="0" anchor="b" anchorCtr="0">
            <a:spAutoFit/>
          </a:bodyPr>
          <a:lstStyle>
            <a:lvl1pPr>
              <a:lnSpc>
                <a:spcPct val="90000"/>
              </a:lnSpc>
              <a:defRPr sz="600" b="0">
                <a:solidFill>
                  <a:schemeClr val="tx1"/>
                </a:solidFill>
              </a:defRPr>
            </a:lvl1pPr>
          </a:lstStyle>
          <a:p>
            <a:pPr marL="94126" indent="-94126">
              <a:buFont typeface="+mj-lt"/>
              <a:buAutoNum type="arabicPeriod"/>
            </a:pPr>
            <a:endParaRPr lang="en-US" dirty="0"/>
          </a:p>
        </p:txBody>
      </p:sp>
      <p:sp>
        <p:nvSpPr>
          <p:cNvPr id="30" name="Slide - Section Title"/>
          <p:cNvSpPr>
            <a:spLocks noGrp="1"/>
          </p:cNvSpPr>
          <p:nvPr>
            <p:ph sz="quarter" idx="45"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26" name="Slide - Page Number"/>
          <p:cNvSpPr>
            <a:spLocks noGrp="1"/>
          </p:cNvSpPr>
          <p:nvPr>
            <p:ph type="body" sz="quarter" idx="44"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21965188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W - 4 Placeholders (Uneven 2 Top, 2 Bottom #1)">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18" name="Placeholder 1 - Title"/>
          <p:cNvSpPr>
            <a:spLocks noGrp="1"/>
          </p:cNvSpPr>
          <p:nvPr>
            <p:ph type="body" sz="quarter" idx="13" hasCustomPrompt="1"/>
          </p:nvPr>
        </p:nvSpPr>
        <p:spPr>
          <a:xfrm>
            <a:off x="621463" y="1483481"/>
            <a:ext cx="6649654" cy="150607"/>
          </a:xfrm>
          <a:prstGeom prst="rect">
            <a:avLst/>
          </a:prstGeom>
        </p:spPr>
        <p:txBody>
          <a:bodyPr lIns="0" t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621463" y="1641618"/>
            <a:ext cx="6649654"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621463" y="1799755"/>
            <a:ext cx="6649654" cy="150607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621463" y="3313355"/>
            <a:ext cx="6649654" cy="90364"/>
          </a:xfrm>
          <a:prstGeom prst="rect">
            <a:avLst/>
          </a:prstGeom>
        </p:spPr>
        <p:txBody>
          <a:bodyPr vert="horz" lIns="0" tIns="18288" rIns="0" bIns="0" rtlCol="0">
            <a:noAutofit/>
          </a:bodyPr>
          <a:lstStyle>
            <a:lvl1pPr marL="0" indent="0">
              <a:buNone/>
              <a:defRPr lang="en-US" sz="494" baseline="0" dirty="0" smtClean="0"/>
            </a:lvl1pPr>
            <a:lvl2pPr>
              <a:defRPr lang="en-US" sz="600" kern="120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40" name="Placeholder 2 - Title"/>
          <p:cNvSpPr>
            <a:spLocks noGrp="1"/>
          </p:cNvSpPr>
          <p:nvPr>
            <p:ph type="body" sz="quarter" idx="41" hasCustomPrompt="1"/>
          </p:nvPr>
        </p:nvSpPr>
        <p:spPr>
          <a:xfrm>
            <a:off x="7581848" y="1483481"/>
            <a:ext cx="3190177"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2</a:t>
            </a:r>
          </a:p>
        </p:txBody>
      </p:sp>
      <p:sp>
        <p:nvSpPr>
          <p:cNvPr id="39" name="Placeholder 2 - Sub-Title"/>
          <p:cNvSpPr>
            <a:spLocks noGrp="1"/>
          </p:cNvSpPr>
          <p:nvPr>
            <p:ph type="body" sz="quarter" idx="40" hasCustomPrompt="1"/>
          </p:nvPr>
        </p:nvSpPr>
        <p:spPr>
          <a:xfrm>
            <a:off x="7581848" y="1641618"/>
            <a:ext cx="3190177"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38" name="Placeholder 2 - Content"/>
          <p:cNvSpPr>
            <a:spLocks noGrp="1"/>
          </p:cNvSpPr>
          <p:nvPr>
            <p:ph sz="quarter" idx="39" hasCustomPrompt="1"/>
          </p:nvPr>
        </p:nvSpPr>
        <p:spPr>
          <a:xfrm>
            <a:off x="7581848" y="1799755"/>
            <a:ext cx="3190177" cy="1506071"/>
          </a:xfrm>
          <a:prstGeom prst="rect">
            <a:avLst/>
          </a:prstGeom>
        </p:spPr>
        <p:txBody>
          <a:bodyPr lIns="0"/>
          <a:lstStyle>
            <a:lvl1pPr>
              <a:buClr>
                <a:schemeClr val="accent2"/>
              </a:buCl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7" name="Placeholder 2 - Source"/>
          <p:cNvSpPr>
            <a:spLocks noGrp="1"/>
          </p:cNvSpPr>
          <p:nvPr>
            <p:ph type="body" sz="quarter" idx="38" hasCustomPrompt="1"/>
          </p:nvPr>
        </p:nvSpPr>
        <p:spPr>
          <a:xfrm>
            <a:off x="7581848" y="3313355"/>
            <a:ext cx="3190177" cy="90364"/>
          </a:xfrm>
          <a:prstGeom prst="rect">
            <a:avLst/>
          </a:prstGeom>
        </p:spPr>
        <p:txBody>
          <a:bodyPr vert="horz" lIns="0" tIns="18288" rIns="0" bIns="0" rtlCol="0">
            <a:noAutofit/>
          </a:bodyPr>
          <a:lstStyle>
            <a:lvl1pPr marL="0" indent="0">
              <a:buNone/>
              <a:defRPr lang="en-US" sz="494" baseline="0" dirty="0" smtClean="0"/>
            </a:lvl1pPr>
            <a:lvl2pPr>
              <a:defRPr lang="en-US" sz="600" kern="120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2</a:t>
            </a:r>
          </a:p>
        </p:txBody>
      </p:sp>
      <p:sp>
        <p:nvSpPr>
          <p:cNvPr id="36" name="Placeholder 3 - Title"/>
          <p:cNvSpPr>
            <a:spLocks noGrp="1"/>
          </p:cNvSpPr>
          <p:nvPr>
            <p:ph type="body" sz="quarter" idx="34" hasCustomPrompt="1"/>
          </p:nvPr>
        </p:nvSpPr>
        <p:spPr>
          <a:xfrm>
            <a:off x="621463" y="3629213"/>
            <a:ext cx="3190177"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35" name="Placeholder 3 - Sub-Title"/>
          <p:cNvSpPr>
            <a:spLocks noGrp="1"/>
          </p:cNvSpPr>
          <p:nvPr>
            <p:ph type="body" sz="quarter" idx="35" hasCustomPrompt="1"/>
          </p:nvPr>
        </p:nvSpPr>
        <p:spPr>
          <a:xfrm>
            <a:off x="621463" y="3787769"/>
            <a:ext cx="3190177"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34" name="Placeholder 3 - Content"/>
          <p:cNvSpPr>
            <a:spLocks noGrp="1"/>
          </p:cNvSpPr>
          <p:nvPr>
            <p:ph sz="quarter" idx="36" hasCustomPrompt="1"/>
          </p:nvPr>
        </p:nvSpPr>
        <p:spPr>
          <a:xfrm>
            <a:off x="621463" y="3945906"/>
            <a:ext cx="3190177" cy="150607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33" name="Placeholder 3 - Source"/>
          <p:cNvSpPr>
            <a:spLocks noGrp="1"/>
          </p:cNvSpPr>
          <p:nvPr>
            <p:ph type="body" sz="quarter" idx="37" hasCustomPrompt="1"/>
          </p:nvPr>
        </p:nvSpPr>
        <p:spPr>
          <a:xfrm>
            <a:off x="621463" y="5459507"/>
            <a:ext cx="3190177" cy="90364"/>
          </a:xfrm>
          <a:prstGeom prst="rect">
            <a:avLst/>
          </a:prstGeom>
        </p:spPr>
        <p:txBody>
          <a:bodyPr vert="horz" lIns="0" tIns="18288" rIns="0" bIns="0" rtlCol="0">
            <a:noAutofit/>
          </a:bodyPr>
          <a:lstStyle>
            <a:lvl1pPr marL="0" indent="0">
              <a:buNone/>
              <a:defRPr lang="en-US" sz="494" baseline="0" dirty="0" smtClean="0"/>
            </a:lvl1pPr>
            <a:lvl2pPr>
              <a:defRPr lang="en-US" sz="600" kern="120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3</a:t>
            </a:r>
          </a:p>
        </p:txBody>
      </p:sp>
      <p:sp>
        <p:nvSpPr>
          <p:cNvPr id="16" name="Placeholder 4 - Title"/>
          <p:cNvSpPr>
            <a:spLocks noGrp="1"/>
          </p:cNvSpPr>
          <p:nvPr>
            <p:ph type="body" sz="quarter" idx="30" hasCustomPrompt="1"/>
          </p:nvPr>
        </p:nvSpPr>
        <p:spPr>
          <a:xfrm>
            <a:off x="4101658" y="3629213"/>
            <a:ext cx="6680439"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4</a:t>
            </a:r>
          </a:p>
        </p:txBody>
      </p:sp>
      <p:sp>
        <p:nvSpPr>
          <p:cNvPr id="19" name="Placeholder 4 - Sub-Title"/>
          <p:cNvSpPr>
            <a:spLocks noGrp="1"/>
          </p:cNvSpPr>
          <p:nvPr>
            <p:ph type="body" sz="quarter" idx="31" hasCustomPrompt="1"/>
          </p:nvPr>
        </p:nvSpPr>
        <p:spPr>
          <a:xfrm>
            <a:off x="4101658" y="3787769"/>
            <a:ext cx="6680439"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4</a:t>
            </a:r>
          </a:p>
        </p:txBody>
      </p:sp>
      <p:sp>
        <p:nvSpPr>
          <p:cNvPr id="21" name="Placeholder 4 - Content"/>
          <p:cNvSpPr>
            <a:spLocks noGrp="1"/>
          </p:cNvSpPr>
          <p:nvPr>
            <p:ph sz="quarter" idx="32" hasCustomPrompt="1"/>
          </p:nvPr>
        </p:nvSpPr>
        <p:spPr>
          <a:xfrm>
            <a:off x="4101658" y="3945906"/>
            <a:ext cx="6680439" cy="1506071"/>
          </a:xfrm>
          <a:prstGeom prst="rect">
            <a:avLst/>
          </a:prstGeom>
        </p:spPr>
        <p:txBody>
          <a:bodyPr lIns="0"/>
          <a:lstStyle>
            <a:lvl1pPr>
              <a:buClr>
                <a:schemeClr val="accent2"/>
              </a:buCl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27" name="Placeholder 4 - Source"/>
          <p:cNvSpPr>
            <a:spLocks noGrp="1"/>
          </p:cNvSpPr>
          <p:nvPr>
            <p:ph type="body" sz="quarter" idx="33" hasCustomPrompt="1"/>
          </p:nvPr>
        </p:nvSpPr>
        <p:spPr>
          <a:xfrm>
            <a:off x="4101658" y="5459507"/>
            <a:ext cx="6680439" cy="90364"/>
          </a:xfrm>
          <a:prstGeom prst="rect">
            <a:avLst/>
          </a:prstGeom>
        </p:spPr>
        <p:txBody>
          <a:bodyPr vert="horz" lIns="0" tIns="18288" rIns="0" bIns="0" rtlCol="0">
            <a:noAutofit/>
          </a:bodyPr>
          <a:lstStyle>
            <a:lvl1pPr marL="0" indent="0">
              <a:buNone/>
              <a:defRPr lang="en-US" sz="494" baseline="0" dirty="0" smtClean="0"/>
            </a:lvl1pPr>
            <a:lvl2pPr>
              <a:defRPr lang="en-US" sz="600" kern="120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4</a:t>
            </a:r>
          </a:p>
        </p:txBody>
      </p:sp>
      <p:sp>
        <p:nvSpPr>
          <p:cNvPr id="29" name="Slide - Footnote"/>
          <p:cNvSpPr>
            <a:spLocks noGrp="1"/>
          </p:cNvSpPr>
          <p:nvPr>
            <p:ph type="ftr" sz="quarter" idx="3"/>
          </p:nvPr>
        </p:nvSpPr>
        <p:spPr>
          <a:xfrm>
            <a:off x="627578" y="5670063"/>
            <a:ext cx="10144448" cy="258532"/>
          </a:xfrm>
          <a:prstGeom prst="rect">
            <a:avLst/>
          </a:prstGeom>
          <a:noFill/>
        </p:spPr>
        <p:txBody>
          <a:bodyPr wrap="square" lIns="0" anchor="b" anchorCtr="0">
            <a:spAutoFit/>
          </a:bodyPr>
          <a:lstStyle>
            <a:lvl1pPr>
              <a:lnSpc>
                <a:spcPct val="90000"/>
              </a:lnSpc>
              <a:defRPr sz="600" b="0">
                <a:solidFill>
                  <a:schemeClr val="tx1"/>
                </a:solidFill>
              </a:defRPr>
            </a:lvl1pPr>
          </a:lstStyle>
          <a:p>
            <a:pPr marL="94126" indent="-94126">
              <a:buFont typeface="+mj-lt"/>
              <a:buAutoNum type="arabicPeriod"/>
            </a:pPr>
            <a:endParaRPr lang="en-US" dirty="0"/>
          </a:p>
        </p:txBody>
      </p:sp>
      <p:sp>
        <p:nvSpPr>
          <p:cNvPr id="25" name="Slide - Section Title"/>
          <p:cNvSpPr>
            <a:spLocks noGrp="1"/>
          </p:cNvSpPr>
          <p:nvPr>
            <p:ph sz="quarter" idx="44"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24" name="Slide - Page Number"/>
          <p:cNvSpPr>
            <a:spLocks noGrp="1"/>
          </p:cNvSpPr>
          <p:nvPr>
            <p:ph type="body" sz="quarter" idx="43"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31663969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W - 4 Placeholders (Uneven 2 Top, 2 Bottom #2)">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32" name="Placeholder 1 - Title"/>
          <p:cNvSpPr>
            <a:spLocks noGrp="1"/>
          </p:cNvSpPr>
          <p:nvPr>
            <p:ph type="body" sz="quarter" idx="49" hasCustomPrompt="1"/>
          </p:nvPr>
        </p:nvSpPr>
        <p:spPr>
          <a:xfrm>
            <a:off x="621463" y="1483481"/>
            <a:ext cx="3190177"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1</a:t>
            </a:r>
          </a:p>
        </p:txBody>
      </p:sp>
      <p:sp>
        <p:nvSpPr>
          <p:cNvPr id="31" name="Placeholder 1 - Sub-Title"/>
          <p:cNvSpPr>
            <a:spLocks noGrp="1"/>
          </p:cNvSpPr>
          <p:nvPr>
            <p:ph type="body" sz="quarter" idx="48" hasCustomPrompt="1"/>
          </p:nvPr>
        </p:nvSpPr>
        <p:spPr>
          <a:xfrm>
            <a:off x="621463" y="1641618"/>
            <a:ext cx="3190177"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30" name="Placeholder 1 - Content"/>
          <p:cNvSpPr>
            <a:spLocks noGrp="1"/>
          </p:cNvSpPr>
          <p:nvPr>
            <p:ph sz="quarter" idx="47" hasCustomPrompt="1"/>
          </p:nvPr>
        </p:nvSpPr>
        <p:spPr>
          <a:xfrm>
            <a:off x="621463" y="1799755"/>
            <a:ext cx="3190177" cy="150607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8" name="Placeholder 1 - Source"/>
          <p:cNvSpPr>
            <a:spLocks noGrp="1"/>
          </p:cNvSpPr>
          <p:nvPr>
            <p:ph type="body" sz="quarter" idx="46" hasCustomPrompt="1"/>
          </p:nvPr>
        </p:nvSpPr>
        <p:spPr>
          <a:xfrm>
            <a:off x="621463" y="3313355"/>
            <a:ext cx="3190177" cy="90364"/>
          </a:xfrm>
          <a:prstGeom prst="rect">
            <a:avLst/>
          </a:prstGeom>
        </p:spPr>
        <p:txBody>
          <a:bodyPr vert="horz" lIns="0" tIns="18288" rIns="0" bIns="0" rtlCol="0">
            <a:noAutofit/>
          </a:bodyPr>
          <a:lstStyle>
            <a:lvl1pPr marL="0" indent="0">
              <a:buNone/>
              <a:defRPr lang="en-US" sz="494" baseline="0" dirty="0" smtClean="0"/>
            </a:lvl1pPr>
            <a:lvl2pPr marL="0" indent="0">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18" name="Placeholder 2 - Title"/>
          <p:cNvSpPr>
            <a:spLocks noGrp="1"/>
          </p:cNvSpPr>
          <p:nvPr>
            <p:ph type="body" sz="quarter" idx="13" hasCustomPrompt="1"/>
          </p:nvPr>
        </p:nvSpPr>
        <p:spPr>
          <a:xfrm>
            <a:off x="4101658" y="1483481"/>
            <a:ext cx="6680439" cy="150607"/>
          </a:xfrm>
          <a:prstGeom prst="rect">
            <a:avLst/>
          </a:prstGeom>
        </p:spPr>
        <p:txBody>
          <a:bodyPr lIns="0" t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2</a:t>
            </a:r>
          </a:p>
        </p:txBody>
      </p:sp>
      <p:sp>
        <p:nvSpPr>
          <p:cNvPr id="20" name="Placeholder 2 - Sub-Title"/>
          <p:cNvSpPr>
            <a:spLocks noGrp="1"/>
          </p:cNvSpPr>
          <p:nvPr>
            <p:ph type="body" sz="quarter" idx="14" hasCustomPrompt="1"/>
          </p:nvPr>
        </p:nvSpPr>
        <p:spPr>
          <a:xfrm>
            <a:off x="4101658" y="1641618"/>
            <a:ext cx="6680439"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2" name="Placeholder 2 - Content"/>
          <p:cNvSpPr>
            <a:spLocks noGrp="1"/>
          </p:cNvSpPr>
          <p:nvPr>
            <p:ph sz="quarter" idx="15" hasCustomPrompt="1"/>
          </p:nvPr>
        </p:nvSpPr>
        <p:spPr>
          <a:xfrm>
            <a:off x="4101658" y="1799755"/>
            <a:ext cx="6680439" cy="150607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26" name="Placeholder 2 - Source"/>
          <p:cNvSpPr>
            <a:spLocks noGrp="1"/>
          </p:cNvSpPr>
          <p:nvPr>
            <p:ph type="body" sz="quarter" idx="25" hasCustomPrompt="1"/>
          </p:nvPr>
        </p:nvSpPr>
        <p:spPr>
          <a:xfrm>
            <a:off x="4101658" y="3313355"/>
            <a:ext cx="6680439"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2</a:t>
            </a:r>
          </a:p>
        </p:txBody>
      </p:sp>
      <p:sp>
        <p:nvSpPr>
          <p:cNvPr id="16" name="Placeholder 3 - Title"/>
          <p:cNvSpPr>
            <a:spLocks noGrp="1"/>
          </p:cNvSpPr>
          <p:nvPr>
            <p:ph type="body" sz="quarter" idx="30" hasCustomPrompt="1"/>
          </p:nvPr>
        </p:nvSpPr>
        <p:spPr>
          <a:xfrm>
            <a:off x="621463" y="3629213"/>
            <a:ext cx="6649654"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621463" y="3787769"/>
            <a:ext cx="6649654"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21" name="Placeholder 3 - Content"/>
          <p:cNvSpPr>
            <a:spLocks noGrp="1"/>
          </p:cNvSpPr>
          <p:nvPr>
            <p:ph sz="quarter" idx="32" hasCustomPrompt="1"/>
          </p:nvPr>
        </p:nvSpPr>
        <p:spPr>
          <a:xfrm>
            <a:off x="621463" y="3945906"/>
            <a:ext cx="6649654" cy="1506071"/>
          </a:xfrm>
          <a:prstGeom prst="rect">
            <a:avLst/>
          </a:prstGeom>
        </p:spPr>
        <p:txBody>
          <a:bodyPr lIns="0"/>
          <a:lstStyle>
            <a:lvl1pPr>
              <a:buClr>
                <a:schemeClr val="accent2"/>
              </a:buCl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27" name="Placeholder 3 - Source"/>
          <p:cNvSpPr>
            <a:spLocks noGrp="1"/>
          </p:cNvSpPr>
          <p:nvPr>
            <p:ph type="body" sz="quarter" idx="33" hasCustomPrompt="1"/>
          </p:nvPr>
        </p:nvSpPr>
        <p:spPr>
          <a:xfrm>
            <a:off x="621463" y="5459506"/>
            <a:ext cx="6643539" cy="94286"/>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3</a:t>
            </a:r>
          </a:p>
        </p:txBody>
      </p:sp>
      <p:sp>
        <p:nvSpPr>
          <p:cNvPr id="25" name="Placeholder 4 - Title"/>
          <p:cNvSpPr>
            <a:spLocks noGrp="1"/>
          </p:cNvSpPr>
          <p:nvPr>
            <p:ph type="body" sz="quarter" idx="45" hasCustomPrompt="1"/>
          </p:nvPr>
        </p:nvSpPr>
        <p:spPr>
          <a:xfrm>
            <a:off x="7584869" y="3629213"/>
            <a:ext cx="3190177"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4</a:t>
            </a:r>
          </a:p>
        </p:txBody>
      </p:sp>
      <p:sp>
        <p:nvSpPr>
          <p:cNvPr id="24" name="Placeholder 4 - Sub-Title"/>
          <p:cNvSpPr>
            <a:spLocks noGrp="1"/>
          </p:cNvSpPr>
          <p:nvPr>
            <p:ph type="body" sz="quarter" idx="44" hasCustomPrompt="1"/>
          </p:nvPr>
        </p:nvSpPr>
        <p:spPr>
          <a:xfrm>
            <a:off x="7584869" y="3787769"/>
            <a:ext cx="3190177"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4</a:t>
            </a:r>
          </a:p>
        </p:txBody>
      </p:sp>
      <p:sp>
        <p:nvSpPr>
          <p:cNvPr id="23" name="Placeholder 4 - Content"/>
          <p:cNvSpPr>
            <a:spLocks noGrp="1"/>
          </p:cNvSpPr>
          <p:nvPr>
            <p:ph sz="quarter" idx="43" hasCustomPrompt="1"/>
          </p:nvPr>
        </p:nvSpPr>
        <p:spPr>
          <a:xfrm>
            <a:off x="7584869" y="3945906"/>
            <a:ext cx="3190177" cy="150607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14" name="Placeholder 4 - Source"/>
          <p:cNvSpPr>
            <a:spLocks noGrp="1"/>
          </p:cNvSpPr>
          <p:nvPr>
            <p:ph type="body" sz="quarter" idx="42" hasCustomPrompt="1"/>
          </p:nvPr>
        </p:nvSpPr>
        <p:spPr>
          <a:xfrm>
            <a:off x="7584869" y="5459507"/>
            <a:ext cx="3190177" cy="90364"/>
          </a:xfrm>
          <a:prstGeom prst="rect">
            <a:avLst/>
          </a:prstGeom>
        </p:spPr>
        <p:txBody>
          <a:bodyPr vert="horz" lIns="0" tIns="18288" rIns="0" bIns="0" rtlCol="0">
            <a:noAutofit/>
          </a:bodyPr>
          <a:lstStyle>
            <a:lvl1pPr marL="0" indent="0">
              <a:buNone/>
              <a:defRPr lang="en-US" sz="494" baseline="0" dirty="0" smtClean="0"/>
            </a:lvl1pPr>
            <a:lvl2pPr>
              <a:defRPr lang="en-US" sz="600" kern="120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4</a:t>
            </a:r>
          </a:p>
        </p:txBody>
      </p:sp>
      <p:sp>
        <p:nvSpPr>
          <p:cNvPr id="29" name="Slide - Footnote"/>
          <p:cNvSpPr>
            <a:spLocks noGrp="1"/>
          </p:cNvSpPr>
          <p:nvPr>
            <p:ph type="ftr" sz="quarter" idx="3"/>
          </p:nvPr>
        </p:nvSpPr>
        <p:spPr>
          <a:xfrm>
            <a:off x="627578" y="5670063"/>
            <a:ext cx="10144448" cy="258532"/>
          </a:xfrm>
          <a:prstGeom prst="rect">
            <a:avLst/>
          </a:prstGeom>
          <a:noFill/>
        </p:spPr>
        <p:txBody>
          <a:bodyPr wrap="square" lIns="0" anchor="b" anchorCtr="0">
            <a:spAutoFit/>
          </a:bodyPr>
          <a:lstStyle>
            <a:lvl1pPr>
              <a:lnSpc>
                <a:spcPct val="90000"/>
              </a:lnSpc>
              <a:defRPr sz="600" b="0"/>
            </a:lvl1pPr>
          </a:lstStyle>
          <a:p>
            <a:pPr marL="94126" indent="-94126">
              <a:buFont typeface="+mj-lt"/>
              <a:buAutoNum type="arabicPeriod"/>
            </a:pPr>
            <a:endParaRPr lang="en-US" dirty="0">
              <a:solidFill>
                <a:srgbClr val="000000"/>
              </a:solidFill>
            </a:endParaRPr>
          </a:p>
        </p:txBody>
      </p:sp>
      <p:sp>
        <p:nvSpPr>
          <p:cNvPr id="35" name="Slide - Section Title"/>
          <p:cNvSpPr>
            <a:spLocks noGrp="1"/>
          </p:cNvSpPr>
          <p:nvPr>
            <p:ph sz="quarter" idx="34"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34" name="Slide - Page Number"/>
          <p:cNvSpPr>
            <a:spLocks noGrp="1"/>
          </p:cNvSpPr>
          <p:nvPr>
            <p:ph type="body" sz="quarter" idx="3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31018690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W - 4 Placeholder (Uneven 2 Left, 2 Right #1)">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18" name="Placeholder 1 - Title"/>
          <p:cNvSpPr>
            <a:spLocks noGrp="1"/>
          </p:cNvSpPr>
          <p:nvPr>
            <p:ph type="body" sz="quarter" idx="13" hasCustomPrompt="1"/>
          </p:nvPr>
        </p:nvSpPr>
        <p:spPr>
          <a:xfrm>
            <a:off x="621464" y="1483481"/>
            <a:ext cx="4930273" cy="150607"/>
          </a:xfrm>
          <a:prstGeom prst="rect">
            <a:avLst/>
          </a:prstGeom>
        </p:spPr>
        <p:txBody>
          <a:bodyPr lIns="0" t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621464" y="1641618"/>
            <a:ext cx="4930273"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621464" y="1799756"/>
            <a:ext cx="4930273" cy="2236515"/>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30" name="Placeholder 1 - Source"/>
          <p:cNvSpPr>
            <a:spLocks noGrp="1"/>
          </p:cNvSpPr>
          <p:nvPr>
            <p:ph type="body" sz="quarter" idx="46" hasCustomPrompt="1"/>
          </p:nvPr>
        </p:nvSpPr>
        <p:spPr>
          <a:xfrm>
            <a:off x="621465" y="4043800"/>
            <a:ext cx="4929626"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32" name="Placeholder 2 - Title"/>
          <p:cNvSpPr>
            <a:spLocks noGrp="1"/>
          </p:cNvSpPr>
          <p:nvPr>
            <p:ph type="body" sz="quarter" idx="41" hasCustomPrompt="1"/>
          </p:nvPr>
        </p:nvSpPr>
        <p:spPr>
          <a:xfrm>
            <a:off x="5840603" y="1483481"/>
            <a:ext cx="4930705"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2</a:t>
            </a:r>
          </a:p>
        </p:txBody>
      </p:sp>
      <p:sp>
        <p:nvSpPr>
          <p:cNvPr id="31" name="Placeholder 2 - Sub-Title"/>
          <p:cNvSpPr>
            <a:spLocks noGrp="1"/>
          </p:cNvSpPr>
          <p:nvPr>
            <p:ph type="body" sz="quarter" idx="40" hasCustomPrompt="1"/>
          </p:nvPr>
        </p:nvSpPr>
        <p:spPr>
          <a:xfrm>
            <a:off x="5840603" y="1641618"/>
            <a:ext cx="4930705"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8" name="Placeholder 2 - Content"/>
          <p:cNvSpPr>
            <a:spLocks noGrp="1"/>
          </p:cNvSpPr>
          <p:nvPr>
            <p:ph sz="quarter" idx="39" hasCustomPrompt="1"/>
          </p:nvPr>
        </p:nvSpPr>
        <p:spPr>
          <a:xfrm>
            <a:off x="5840603" y="1799756"/>
            <a:ext cx="4930705" cy="811420"/>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27" name="Placeholder 2 - Source"/>
          <p:cNvSpPr>
            <a:spLocks noGrp="1"/>
          </p:cNvSpPr>
          <p:nvPr>
            <p:ph type="body" sz="quarter" idx="38" hasCustomPrompt="1"/>
          </p:nvPr>
        </p:nvSpPr>
        <p:spPr>
          <a:xfrm>
            <a:off x="5840603" y="2621274"/>
            <a:ext cx="4930705"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2</a:t>
            </a:r>
          </a:p>
        </p:txBody>
      </p:sp>
      <p:sp>
        <p:nvSpPr>
          <p:cNvPr id="21" name="Placeholder 3 - Title"/>
          <p:cNvSpPr>
            <a:spLocks noGrp="1"/>
          </p:cNvSpPr>
          <p:nvPr>
            <p:ph type="body" sz="quarter" idx="37" hasCustomPrompt="1"/>
          </p:nvPr>
        </p:nvSpPr>
        <p:spPr>
          <a:xfrm>
            <a:off x="621465" y="4325874"/>
            <a:ext cx="4929626"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19" name="Placeholder 3 - Sub-Title"/>
          <p:cNvSpPr>
            <a:spLocks noGrp="1"/>
          </p:cNvSpPr>
          <p:nvPr>
            <p:ph type="body" sz="quarter" idx="36" hasCustomPrompt="1"/>
          </p:nvPr>
        </p:nvSpPr>
        <p:spPr>
          <a:xfrm>
            <a:off x="621465" y="4488038"/>
            <a:ext cx="4929626"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16" name="Placeholder 3 - Content"/>
          <p:cNvSpPr>
            <a:spLocks noGrp="1"/>
          </p:cNvSpPr>
          <p:nvPr>
            <p:ph sz="quarter" idx="35" hasCustomPrompt="1"/>
          </p:nvPr>
        </p:nvSpPr>
        <p:spPr>
          <a:xfrm>
            <a:off x="621465" y="4648195"/>
            <a:ext cx="4929626" cy="805871"/>
          </a:xfrm>
          <a:prstGeom prst="rect">
            <a:avLst/>
          </a:prstGeom>
        </p:spPr>
        <p:txBody>
          <a:bodyPr lIns="0"/>
          <a:lstStyle>
            <a:lvl1pPr>
              <a:buClr>
                <a:schemeClr val="accent2"/>
              </a:buCl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14" name="Placeholder 3 - Source"/>
          <p:cNvSpPr>
            <a:spLocks noGrp="1"/>
          </p:cNvSpPr>
          <p:nvPr>
            <p:ph type="body" sz="quarter" idx="34" hasCustomPrompt="1"/>
          </p:nvPr>
        </p:nvSpPr>
        <p:spPr>
          <a:xfrm>
            <a:off x="621464" y="5459507"/>
            <a:ext cx="4930273"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3</a:t>
            </a:r>
          </a:p>
        </p:txBody>
      </p:sp>
      <p:sp>
        <p:nvSpPr>
          <p:cNvPr id="23" name="Placeholder 4 - Title"/>
          <p:cNvSpPr>
            <a:spLocks noGrp="1"/>
          </p:cNvSpPr>
          <p:nvPr>
            <p:ph type="body" sz="quarter" idx="26" hasCustomPrompt="1"/>
          </p:nvPr>
        </p:nvSpPr>
        <p:spPr>
          <a:xfrm>
            <a:off x="5841754" y="2914248"/>
            <a:ext cx="4930273"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4</a:t>
            </a:r>
          </a:p>
        </p:txBody>
      </p:sp>
      <p:sp>
        <p:nvSpPr>
          <p:cNvPr id="24" name="Placeholder 4 - Sub-Title"/>
          <p:cNvSpPr>
            <a:spLocks noGrp="1"/>
          </p:cNvSpPr>
          <p:nvPr>
            <p:ph type="body" sz="quarter" idx="27" hasCustomPrompt="1"/>
          </p:nvPr>
        </p:nvSpPr>
        <p:spPr>
          <a:xfrm>
            <a:off x="5841754" y="3072385"/>
            <a:ext cx="4930273"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4</a:t>
            </a:r>
          </a:p>
        </p:txBody>
      </p:sp>
      <p:sp>
        <p:nvSpPr>
          <p:cNvPr id="25" name="Placeholder 4 - Content"/>
          <p:cNvSpPr>
            <a:spLocks noGrp="1"/>
          </p:cNvSpPr>
          <p:nvPr>
            <p:ph sz="quarter" idx="28" hasCustomPrompt="1"/>
          </p:nvPr>
        </p:nvSpPr>
        <p:spPr>
          <a:xfrm>
            <a:off x="5841754" y="3230521"/>
            <a:ext cx="4930273" cy="2221454"/>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33" name="Placeholder 4 - Source"/>
          <p:cNvSpPr>
            <a:spLocks noGrp="1"/>
          </p:cNvSpPr>
          <p:nvPr>
            <p:ph type="body" sz="quarter" idx="43" hasCustomPrompt="1"/>
          </p:nvPr>
        </p:nvSpPr>
        <p:spPr>
          <a:xfrm>
            <a:off x="5843481" y="5459507"/>
            <a:ext cx="4930273"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4</a:t>
            </a:r>
          </a:p>
        </p:txBody>
      </p:sp>
      <p:sp>
        <p:nvSpPr>
          <p:cNvPr id="29" name="Slide - Footnote"/>
          <p:cNvSpPr>
            <a:spLocks noGrp="1"/>
          </p:cNvSpPr>
          <p:nvPr>
            <p:ph type="ftr" sz="quarter" idx="3"/>
          </p:nvPr>
        </p:nvSpPr>
        <p:spPr>
          <a:xfrm>
            <a:off x="627578" y="5670063"/>
            <a:ext cx="10144448" cy="258532"/>
          </a:xfrm>
          <a:prstGeom prst="rect">
            <a:avLst/>
          </a:prstGeom>
          <a:noFill/>
        </p:spPr>
        <p:txBody>
          <a:bodyPr wrap="square" lIns="0" anchor="b" anchorCtr="0">
            <a:spAutoFit/>
          </a:bodyPr>
          <a:lstStyle>
            <a:lvl1pPr>
              <a:lnSpc>
                <a:spcPct val="90000"/>
              </a:lnSpc>
              <a:defRPr sz="600" b="0">
                <a:solidFill>
                  <a:schemeClr val="tx1"/>
                </a:solidFill>
              </a:defRPr>
            </a:lvl1pPr>
          </a:lstStyle>
          <a:p>
            <a:pPr marL="94126" indent="-94126">
              <a:buFont typeface="+mj-lt"/>
              <a:buAutoNum type="arabicPeriod"/>
            </a:pPr>
            <a:endParaRPr lang="en-US" dirty="0"/>
          </a:p>
        </p:txBody>
      </p:sp>
      <p:sp>
        <p:nvSpPr>
          <p:cNvPr id="35" name="Slide - Section Title"/>
          <p:cNvSpPr>
            <a:spLocks noGrp="1"/>
          </p:cNvSpPr>
          <p:nvPr>
            <p:ph sz="quarter" idx="45"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34" name="Slide - Page Number"/>
          <p:cNvSpPr>
            <a:spLocks noGrp="1"/>
          </p:cNvSpPr>
          <p:nvPr>
            <p:ph type="body" sz="quarter" idx="44"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3592767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AV - Appendix Divider">
    <p:spTree>
      <p:nvGrpSpPr>
        <p:cNvPr id="1" name=""/>
        <p:cNvGrpSpPr/>
        <p:nvPr/>
      </p:nvGrpSpPr>
      <p:grpSpPr>
        <a:xfrm>
          <a:off x="0" y="0"/>
          <a:ext cx="0" cy="0"/>
          <a:chOff x="0" y="0"/>
          <a:chExt cx="0" cy="0"/>
        </a:xfrm>
      </p:grpSpPr>
      <p:sp>
        <p:nvSpPr>
          <p:cNvPr id="4" name="Appendix - Sequence"/>
          <p:cNvSpPr>
            <a:spLocks noGrp="1"/>
          </p:cNvSpPr>
          <p:nvPr>
            <p:ph type="body" sz="quarter" idx="11" hasCustomPrompt="1"/>
          </p:nvPr>
        </p:nvSpPr>
        <p:spPr>
          <a:xfrm>
            <a:off x="1581944" y="3588841"/>
            <a:ext cx="5888362" cy="165668"/>
          </a:xfrm>
          <a:prstGeom prst="rect">
            <a:avLst/>
          </a:prstGeom>
        </p:spPr>
        <p:txBody>
          <a:bodyPr tIns="0">
            <a:noAutofit/>
          </a:bodyPr>
          <a:lstStyle>
            <a:lvl1pPr marL="0" indent="0">
              <a:buNone/>
              <a:defRPr sz="1300" b="1" cap="all" baseline="0">
                <a:solidFill>
                  <a:schemeClr val="bg2"/>
                </a:solidFill>
              </a:defRPr>
            </a:lvl1pPr>
          </a:lstStyle>
          <a:p>
            <a:pPr lvl="0"/>
            <a:r>
              <a:rPr lang="en-US" dirty="0"/>
              <a:t>APPENDIX [A, B…]</a:t>
            </a:r>
          </a:p>
        </p:txBody>
      </p:sp>
      <p:sp>
        <p:nvSpPr>
          <p:cNvPr id="2" name="Appendix - Title"/>
          <p:cNvSpPr>
            <a:spLocks noGrp="1"/>
          </p:cNvSpPr>
          <p:nvPr>
            <p:ph type="title" hasCustomPrompt="1"/>
          </p:nvPr>
        </p:nvSpPr>
        <p:spPr>
          <a:xfrm>
            <a:off x="1581944" y="4047569"/>
            <a:ext cx="7626268" cy="421697"/>
          </a:xfrm>
          <a:prstGeom prst="rect">
            <a:avLst/>
          </a:prstGeom>
        </p:spPr>
        <p:txBody>
          <a:bodyPr vert="horz" lIns="0" tIns="0" rIns="0" bIns="0" rtlCol="0" anchor="t" anchorCtr="0">
            <a:noAutofit/>
          </a:bodyPr>
          <a:lstStyle>
            <a:lvl1pPr>
              <a:defRPr kumimoji="0" lang="en-US" sz="3000" i="0" u="none" strike="noStrike" cap="none" spc="0" normalizeH="0" baseline="0" dirty="0">
                <a:ln>
                  <a:noFill/>
                </a:ln>
                <a:solidFill>
                  <a:schemeClr val="tx1"/>
                </a:solidFill>
                <a:effectLst/>
                <a:uLnTx/>
                <a:uFillTx/>
                <a:ea typeface="+mn-ea"/>
              </a:defRPr>
            </a:lvl1pPr>
          </a:lstStyle>
          <a:p>
            <a:pPr marL="0" marR="0" lvl="0" indent="0" defTabSz="839002" fontAlgn="auto">
              <a:lnSpc>
                <a:spcPct val="100000"/>
              </a:lnSpc>
              <a:spcAft>
                <a:spcPts val="0"/>
              </a:spcAft>
              <a:buClrTx/>
              <a:buSzTx/>
              <a:buFontTx/>
              <a:tabLst/>
            </a:pPr>
            <a:r>
              <a:rPr lang="en-US" dirty="0"/>
              <a:t>Appendix Title</a:t>
            </a:r>
          </a:p>
        </p:txBody>
      </p:sp>
      <p:sp>
        <p:nvSpPr>
          <p:cNvPr id="8" name="Appendix - Sub-Title"/>
          <p:cNvSpPr>
            <a:spLocks noGrp="1"/>
          </p:cNvSpPr>
          <p:nvPr>
            <p:ph type="body" sz="quarter" idx="10" hasCustomPrompt="1"/>
          </p:nvPr>
        </p:nvSpPr>
        <p:spPr>
          <a:xfrm>
            <a:off x="1581944" y="4537038"/>
            <a:ext cx="7626268" cy="263562"/>
          </a:xfrm>
          <a:prstGeom prst="rect">
            <a:avLst/>
          </a:prstGeom>
        </p:spPr>
        <p:txBody>
          <a:bodyPr lIns="0" tIns="0" rIns="0" bIns="0">
            <a:noAutofit/>
          </a:bodyPr>
          <a:lstStyle>
            <a:lvl1pPr marL="0" indent="0">
              <a:buNone/>
              <a:defRPr sz="2000" b="0" baseline="0">
                <a:solidFill>
                  <a:schemeClr val="tx2"/>
                </a:solidFill>
              </a:defRPr>
            </a:lvl1pPr>
            <a:lvl5pPr>
              <a:defRPr/>
            </a:lvl5pPr>
          </a:lstStyle>
          <a:p>
            <a:pPr lvl="0"/>
            <a:r>
              <a:rPr lang="en-US" dirty="0"/>
              <a:t>Sub-Title (Optional)</a:t>
            </a:r>
          </a:p>
        </p:txBody>
      </p:sp>
      <p:sp>
        <p:nvSpPr>
          <p:cNvPr id="13" name="Slide - Page Number"/>
          <p:cNvSpPr>
            <a:spLocks noGrp="1"/>
          </p:cNvSpPr>
          <p:nvPr>
            <p:ph type="body" sz="quarter" idx="35" hasCustomPrompt="1"/>
          </p:nvPr>
        </p:nvSpPr>
        <p:spPr>
          <a:xfrm>
            <a:off x="11116289" y="6553200"/>
            <a:ext cx="258943" cy="105425"/>
          </a:xfrm>
        </p:spPr>
        <p:txBody>
          <a:bodyPr tIns="0" bIns="0" anchor="t" anchorCtr="0">
            <a:noAutofit/>
          </a:bodyPr>
          <a:lstStyle>
            <a:lvl1pPr marL="0" indent="0" algn="r">
              <a:buNone/>
              <a:defRPr sz="800"/>
            </a:lvl1pPr>
          </a:lstStyle>
          <a:p>
            <a:pPr lvl="0"/>
            <a:r>
              <a:rPr lang="en-US" dirty="0"/>
              <a:t>#</a:t>
            </a:r>
          </a:p>
        </p:txBody>
      </p:sp>
      <p:sp>
        <p:nvSpPr>
          <p:cNvPr id="12" name="Presentation - Draft Watermark" hidden="1"/>
          <p:cNvSpPr txBox="1"/>
          <p:nvPr userDrawn="1"/>
        </p:nvSpPr>
        <p:spPr>
          <a:xfrm>
            <a:off x="9839831" y="865992"/>
            <a:ext cx="932194" cy="228117"/>
          </a:xfrm>
          <a:prstGeom prst="rect">
            <a:avLst/>
          </a:prstGeom>
          <a:noFill/>
        </p:spPr>
        <p:txBody>
          <a:bodyPr wrap="square" lIns="0" tIns="0" rIns="0" bIns="0" rtlCol="0" anchor="ctr" anchorCtr="0">
            <a:noAutofit/>
          </a:bodyPr>
          <a:lstStyle/>
          <a:p>
            <a:pPr algn="r"/>
            <a:r>
              <a:rPr lang="en-US" sz="1800" b="1" spc="0" dirty="0">
                <a:solidFill>
                  <a:srgbClr val="FF0000"/>
                </a:solidFill>
                <a:latin typeface="+mn-lt"/>
              </a:rPr>
              <a:t>DRAFT</a:t>
            </a:r>
          </a:p>
        </p:txBody>
      </p:sp>
      <p:sp>
        <p:nvSpPr>
          <p:cNvPr id="14" name="Presentation - Disclaimers" hidden="1"/>
          <p:cNvSpPr>
            <a:spLocks noChangeArrowheads="1"/>
          </p:cNvSpPr>
          <p:nvPr userDrawn="1">
            <p:custDataLst>
              <p:tags r:id="rId2"/>
            </p:custDataLst>
          </p:nvPr>
        </p:nvSpPr>
        <p:spPr bwMode="auto">
          <a:xfrm>
            <a:off x="4153884" y="5979100"/>
            <a:ext cx="3107315" cy="128240"/>
          </a:xfrm>
          <a:prstGeom prst="rect">
            <a:avLst/>
          </a:prstGeom>
          <a:noFill/>
          <a:ln w="9525">
            <a:noFill/>
            <a:miter lim="800000"/>
            <a:headEnd/>
            <a:tailEnd/>
          </a:ln>
        </p:spPr>
        <p:txBody>
          <a:bodyPr wrap="square" lIns="0" tIns="0" rIns="0" bIns="0" anchor="t" anchorCtr="0">
            <a:spAutoFit/>
          </a:bodyPr>
          <a:lstStyle/>
          <a:p>
            <a:pPr algn="ctr" defTabSz="838806">
              <a:lnSpc>
                <a:spcPts val="988"/>
              </a:lnSpc>
            </a:pPr>
            <a:endParaRPr lang="en-US" sz="800" b="1" cap="all" dirty="0">
              <a:solidFill>
                <a:srgbClr val="FF0000"/>
              </a:solidFill>
              <a:latin typeface="Arial" panose="020B0604020202020204" pitchFamily="34" charset="0"/>
              <a:cs typeface="Arial" panose="020B0604020202020204" pitchFamily="34" charset="0"/>
            </a:endParaRPr>
          </a:p>
        </p:txBody>
      </p:sp>
      <p:cxnSp>
        <p:nvCxnSpPr>
          <p:cNvPr id="7" name="Line"/>
          <p:cNvCxnSpPr/>
          <p:nvPr userDrawn="1"/>
        </p:nvCxnSpPr>
        <p:spPr>
          <a:xfrm>
            <a:off x="1581944" y="3899192"/>
            <a:ext cx="762626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Logo - Client 1" hidden="1"/>
          <p:cNvSpPr>
            <a:spLocks/>
          </p:cNvSpPr>
          <p:nvPr userDrawn="1"/>
        </p:nvSpPr>
        <p:spPr>
          <a:xfrm>
            <a:off x="9611934" y="529791"/>
            <a:ext cx="1173742" cy="2108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Client Logo</a:t>
            </a:r>
          </a:p>
        </p:txBody>
      </p:sp>
      <p:sp>
        <p:nvSpPr>
          <p:cNvPr id="15" name="Rectangle 14"/>
          <p:cNvSpPr/>
          <p:nvPr userDrawn="1"/>
        </p:nvSpPr>
        <p:spPr>
          <a:xfrm>
            <a:off x="0" y="6355081"/>
            <a:ext cx="11393488" cy="45719"/>
          </a:xfrm>
          <a:prstGeom prst="rect">
            <a:avLst/>
          </a:prstGeom>
          <a:solidFill>
            <a:schemeClr val="bg2">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sp>
        <p:nvSpPr>
          <p:cNvPr id="16" name="Rectangle 15"/>
          <p:cNvSpPr/>
          <p:nvPr userDrawn="1"/>
        </p:nvSpPr>
        <p:spPr>
          <a:xfrm>
            <a:off x="3611583" y="6355081"/>
            <a:ext cx="7781905" cy="45719"/>
          </a:xfrm>
          <a:prstGeom prst="rect">
            <a:avLst/>
          </a:prstGeom>
          <a:solidFill>
            <a:schemeClr val="bg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sp>
        <p:nvSpPr>
          <p:cNvPr id="17" name="Rectangle 16"/>
          <p:cNvSpPr/>
          <p:nvPr userDrawn="1"/>
        </p:nvSpPr>
        <p:spPr>
          <a:xfrm>
            <a:off x="7400141" y="6355081"/>
            <a:ext cx="3993347" cy="45719"/>
          </a:xfrm>
          <a:prstGeom prst="rect">
            <a:avLst/>
          </a:prstGeom>
          <a:solidFill>
            <a:schemeClr val="bg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grpSp>
        <p:nvGrpSpPr>
          <p:cNvPr id="18" name="Group 17"/>
          <p:cNvGrpSpPr/>
          <p:nvPr userDrawn="1"/>
        </p:nvGrpSpPr>
        <p:grpSpPr>
          <a:xfrm>
            <a:off x="-809228" y="33017"/>
            <a:ext cx="685800" cy="4648569"/>
            <a:chOff x="-809228" y="33017"/>
            <a:chExt cx="685800" cy="4648569"/>
          </a:xfrm>
        </p:grpSpPr>
        <p:sp>
          <p:nvSpPr>
            <p:cNvPr id="19" name="Oval 18"/>
            <p:cNvSpPr/>
            <p:nvPr userDrawn="1"/>
          </p:nvSpPr>
          <p:spPr>
            <a:xfrm>
              <a:off x="-809228" y="33017"/>
              <a:ext cx="685800" cy="6858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17</a:t>
              </a:r>
            </a:p>
            <a:p>
              <a:pPr algn="ctr">
                <a:spcBef>
                  <a:spcPts val="400"/>
                </a:spcBef>
              </a:pPr>
              <a:r>
                <a:rPr lang="en-US" sz="800" dirty="0">
                  <a:solidFill>
                    <a:schemeClr val="bg1"/>
                  </a:solidFill>
                </a:rPr>
                <a:t>86</a:t>
              </a:r>
            </a:p>
            <a:p>
              <a:pPr algn="ctr">
                <a:spcBef>
                  <a:spcPts val="400"/>
                </a:spcBef>
              </a:pPr>
              <a:r>
                <a:rPr lang="en-US" sz="800" dirty="0">
                  <a:solidFill>
                    <a:schemeClr val="bg1"/>
                  </a:solidFill>
                </a:rPr>
                <a:t>182</a:t>
              </a:r>
            </a:p>
          </p:txBody>
        </p:sp>
        <p:sp>
          <p:nvSpPr>
            <p:cNvPr id="20" name="Oval 19"/>
            <p:cNvSpPr/>
            <p:nvPr userDrawn="1"/>
          </p:nvSpPr>
          <p:spPr>
            <a:xfrm>
              <a:off x="-809228" y="825571"/>
              <a:ext cx="685800" cy="68580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62</a:t>
              </a:r>
            </a:p>
            <a:p>
              <a:pPr algn="ctr">
                <a:spcBef>
                  <a:spcPts val="400"/>
                </a:spcBef>
              </a:pPr>
              <a:r>
                <a:rPr lang="en-US" sz="800" dirty="0">
                  <a:solidFill>
                    <a:schemeClr val="bg1"/>
                  </a:solidFill>
                </a:rPr>
                <a:t>128</a:t>
              </a:r>
            </a:p>
            <a:p>
              <a:pPr algn="ctr">
                <a:spcBef>
                  <a:spcPts val="400"/>
                </a:spcBef>
              </a:pPr>
              <a:r>
                <a:rPr lang="en-US" sz="800" dirty="0">
                  <a:solidFill>
                    <a:schemeClr val="bg1"/>
                  </a:solidFill>
                </a:rPr>
                <a:t>211</a:t>
              </a:r>
            </a:p>
          </p:txBody>
        </p:sp>
        <p:sp>
          <p:nvSpPr>
            <p:cNvPr id="21" name="Oval 20"/>
            <p:cNvSpPr/>
            <p:nvPr userDrawn="1"/>
          </p:nvSpPr>
          <p:spPr>
            <a:xfrm>
              <a:off x="-809228" y="1618125"/>
              <a:ext cx="685800" cy="6858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tx1"/>
                  </a:solidFill>
                </a:rPr>
                <a:t>240</a:t>
              </a:r>
            </a:p>
            <a:p>
              <a:pPr algn="ctr">
                <a:spcBef>
                  <a:spcPts val="400"/>
                </a:spcBef>
              </a:pPr>
              <a:r>
                <a:rPr lang="en-US" sz="800" dirty="0">
                  <a:solidFill>
                    <a:schemeClr val="tx1"/>
                  </a:solidFill>
                </a:rPr>
                <a:t>244</a:t>
              </a:r>
            </a:p>
            <a:p>
              <a:pPr algn="ctr">
                <a:spcBef>
                  <a:spcPts val="400"/>
                </a:spcBef>
              </a:pPr>
              <a:r>
                <a:rPr lang="en-US" sz="800" dirty="0">
                  <a:solidFill>
                    <a:schemeClr val="tx1"/>
                  </a:solidFill>
                </a:rPr>
                <a:t>248</a:t>
              </a:r>
            </a:p>
          </p:txBody>
        </p:sp>
        <p:sp>
          <p:nvSpPr>
            <p:cNvPr id="22" name="Oval 21"/>
            <p:cNvSpPr/>
            <p:nvPr userDrawn="1"/>
          </p:nvSpPr>
          <p:spPr>
            <a:xfrm>
              <a:off x="-809228" y="2410679"/>
              <a:ext cx="685800" cy="68580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tx1"/>
                  </a:solidFill>
                </a:rPr>
                <a:t>245</a:t>
              </a:r>
            </a:p>
            <a:p>
              <a:pPr algn="ctr">
                <a:spcBef>
                  <a:spcPts val="400"/>
                </a:spcBef>
              </a:pPr>
              <a:r>
                <a:rPr lang="en-US" sz="800" dirty="0">
                  <a:solidFill>
                    <a:schemeClr val="tx1"/>
                  </a:solidFill>
                </a:rPr>
                <a:t>168</a:t>
              </a:r>
            </a:p>
            <a:p>
              <a:pPr algn="ctr">
                <a:spcBef>
                  <a:spcPts val="400"/>
                </a:spcBef>
              </a:pPr>
              <a:r>
                <a:rPr lang="en-US" sz="800" dirty="0">
                  <a:solidFill>
                    <a:schemeClr val="tx1"/>
                  </a:solidFill>
                </a:rPr>
                <a:t>2</a:t>
              </a:r>
            </a:p>
          </p:txBody>
        </p:sp>
        <p:sp>
          <p:nvSpPr>
            <p:cNvPr id="23" name="Oval 22"/>
            <p:cNvSpPr/>
            <p:nvPr userDrawn="1"/>
          </p:nvSpPr>
          <p:spPr>
            <a:xfrm>
              <a:off x="-809228" y="3203233"/>
              <a:ext cx="685800" cy="6858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232</a:t>
              </a:r>
            </a:p>
            <a:p>
              <a:pPr algn="ctr">
                <a:spcBef>
                  <a:spcPts val="400"/>
                </a:spcBef>
              </a:pPr>
              <a:r>
                <a:rPr lang="en-US" sz="800" dirty="0">
                  <a:solidFill>
                    <a:schemeClr val="bg1"/>
                  </a:solidFill>
                </a:rPr>
                <a:t>83</a:t>
              </a:r>
            </a:p>
            <a:p>
              <a:pPr algn="ctr">
                <a:spcBef>
                  <a:spcPts val="400"/>
                </a:spcBef>
              </a:pPr>
              <a:r>
                <a:rPr lang="en-US" sz="800" dirty="0">
                  <a:solidFill>
                    <a:schemeClr val="bg1"/>
                  </a:solidFill>
                </a:rPr>
                <a:t>40</a:t>
              </a:r>
            </a:p>
          </p:txBody>
        </p:sp>
        <p:sp>
          <p:nvSpPr>
            <p:cNvPr id="24" name="Oval 23"/>
            <p:cNvSpPr/>
            <p:nvPr userDrawn="1"/>
          </p:nvSpPr>
          <p:spPr>
            <a:xfrm>
              <a:off x="-809228" y="3995786"/>
              <a:ext cx="685800" cy="685800"/>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229</a:t>
              </a:r>
            </a:p>
            <a:p>
              <a:pPr algn="ctr">
                <a:spcBef>
                  <a:spcPts val="400"/>
                </a:spcBef>
              </a:pPr>
              <a:r>
                <a:rPr lang="en-US" sz="800" dirty="0">
                  <a:solidFill>
                    <a:schemeClr val="bg1"/>
                  </a:solidFill>
                </a:rPr>
                <a:t>0</a:t>
              </a:r>
            </a:p>
            <a:p>
              <a:pPr algn="ctr">
                <a:spcBef>
                  <a:spcPts val="400"/>
                </a:spcBef>
              </a:pPr>
              <a:r>
                <a:rPr lang="en-US" sz="800" dirty="0">
                  <a:solidFill>
                    <a:schemeClr val="bg1"/>
                  </a:solidFill>
                </a:rPr>
                <a:t>20</a:t>
              </a:r>
            </a:p>
          </p:txBody>
        </p:sp>
      </p:grpSp>
      <p:pic>
        <p:nvPicPr>
          <p:cNvPr id="26" name="图片 10" descr="E:\艾迪康\企业资料\logo\logo资料\艾迪康新logo 双R标\PNG\艾迪康LOGO 矢量 (3).png艾迪康LOGO 矢量 (3)"/>
          <p:cNvPicPr>
            <a:picLocks noChangeAspect="1"/>
          </p:cNvPicPr>
          <p:nvPr userDrawn="1"/>
        </p:nvPicPr>
        <p:blipFill rotWithShape="1">
          <a:blip r:embed="rId4"/>
          <a:srcRect r="6443"/>
          <a:stretch/>
        </p:blipFill>
        <p:spPr>
          <a:xfrm>
            <a:off x="5283751" y="5867400"/>
            <a:ext cx="825986" cy="396582"/>
          </a:xfrm>
          <a:prstGeom prst="rect">
            <a:avLst/>
          </a:prstGeom>
        </p:spPr>
      </p:pic>
    </p:spTree>
    <p:extLst>
      <p:ext uri="{BB962C8B-B14F-4D97-AF65-F5344CB8AC3E}">
        <p14:creationId xmlns:p14="http://schemas.microsoft.com/office/powerpoint/2010/main" val="1264387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W - 4 Placeholders (Uneven 2 Left, 2 Right #2)">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baseline="0"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32" name="Placeholder 1 - Title"/>
          <p:cNvSpPr>
            <a:spLocks noGrp="1"/>
          </p:cNvSpPr>
          <p:nvPr>
            <p:ph type="body" sz="quarter" idx="41" hasCustomPrompt="1"/>
          </p:nvPr>
        </p:nvSpPr>
        <p:spPr>
          <a:xfrm>
            <a:off x="621465" y="1483481"/>
            <a:ext cx="4929626" cy="150607"/>
          </a:xfrm>
          <a:prstGeom prst="rect">
            <a:avLst/>
          </a:prstGeom>
        </p:spPr>
        <p:txBody>
          <a:bodyPr lIns="0" t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1</a:t>
            </a:r>
          </a:p>
        </p:txBody>
      </p:sp>
      <p:sp>
        <p:nvSpPr>
          <p:cNvPr id="31" name="Placeholder 1 - Sub-Title"/>
          <p:cNvSpPr>
            <a:spLocks noGrp="1"/>
          </p:cNvSpPr>
          <p:nvPr>
            <p:ph type="body" sz="quarter" idx="40" hasCustomPrompt="1"/>
          </p:nvPr>
        </p:nvSpPr>
        <p:spPr>
          <a:xfrm>
            <a:off x="621465" y="1641618"/>
            <a:ext cx="4929626"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8" name="Placeholder 1 - Content"/>
          <p:cNvSpPr>
            <a:spLocks noGrp="1"/>
          </p:cNvSpPr>
          <p:nvPr>
            <p:ph sz="quarter" idx="39" hasCustomPrompt="1"/>
          </p:nvPr>
        </p:nvSpPr>
        <p:spPr>
          <a:xfrm>
            <a:off x="621465" y="1799754"/>
            <a:ext cx="4929626" cy="813278"/>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7" name="Placeholder 1 - Source"/>
          <p:cNvSpPr>
            <a:spLocks noGrp="1"/>
          </p:cNvSpPr>
          <p:nvPr>
            <p:ph type="body" sz="quarter" idx="38" hasCustomPrompt="1"/>
          </p:nvPr>
        </p:nvSpPr>
        <p:spPr>
          <a:xfrm>
            <a:off x="621465" y="2614408"/>
            <a:ext cx="4929626"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18" name="Placeholder 2 - Title"/>
          <p:cNvSpPr>
            <a:spLocks noGrp="1"/>
          </p:cNvSpPr>
          <p:nvPr>
            <p:ph type="body" sz="quarter" idx="13" hasCustomPrompt="1"/>
          </p:nvPr>
        </p:nvSpPr>
        <p:spPr>
          <a:xfrm>
            <a:off x="5841754" y="1483481"/>
            <a:ext cx="4930273" cy="150607"/>
          </a:xfrm>
          <a:prstGeom prst="rect">
            <a:avLst/>
          </a:prstGeom>
        </p:spPr>
        <p:txBody>
          <a:bodyPr lIns="0" t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2</a:t>
            </a:r>
          </a:p>
        </p:txBody>
      </p:sp>
      <p:sp>
        <p:nvSpPr>
          <p:cNvPr id="20" name="Placeholder 2 - Sub-Title"/>
          <p:cNvSpPr>
            <a:spLocks noGrp="1"/>
          </p:cNvSpPr>
          <p:nvPr>
            <p:ph type="body" sz="quarter" idx="14" hasCustomPrompt="1"/>
          </p:nvPr>
        </p:nvSpPr>
        <p:spPr>
          <a:xfrm>
            <a:off x="5841754" y="1641618"/>
            <a:ext cx="4930273"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2" name="Placeholder 2 - Content"/>
          <p:cNvSpPr>
            <a:spLocks noGrp="1"/>
          </p:cNvSpPr>
          <p:nvPr>
            <p:ph sz="quarter" idx="15" hasCustomPrompt="1"/>
          </p:nvPr>
        </p:nvSpPr>
        <p:spPr>
          <a:xfrm>
            <a:off x="5841754" y="1799754"/>
            <a:ext cx="4930273" cy="2235166"/>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5" name="Placeholder 2 - Source"/>
          <p:cNvSpPr>
            <a:spLocks noGrp="1"/>
          </p:cNvSpPr>
          <p:nvPr>
            <p:ph type="body" sz="quarter" idx="44" hasCustomPrompt="1"/>
          </p:nvPr>
        </p:nvSpPr>
        <p:spPr>
          <a:xfrm>
            <a:off x="5840603" y="4043800"/>
            <a:ext cx="4930705"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2</a:t>
            </a:r>
          </a:p>
        </p:txBody>
      </p:sp>
      <p:sp>
        <p:nvSpPr>
          <p:cNvPr id="23" name="Placeholder 3 - Title"/>
          <p:cNvSpPr>
            <a:spLocks noGrp="1"/>
          </p:cNvSpPr>
          <p:nvPr>
            <p:ph type="body" sz="quarter" idx="26" hasCustomPrompt="1"/>
          </p:nvPr>
        </p:nvSpPr>
        <p:spPr>
          <a:xfrm>
            <a:off x="621464" y="2914248"/>
            <a:ext cx="4930273"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24" name="Placeholder 3 - Sub-Title"/>
          <p:cNvSpPr>
            <a:spLocks noGrp="1"/>
          </p:cNvSpPr>
          <p:nvPr>
            <p:ph type="body" sz="quarter" idx="27" hasCustomPrompt="1"/>
          </p:nvPr>
        </p:nvSpPr>
        <p:spPr>
          <a:xfrm>
            <a:off x="621464" y="3072385"/>
            <a:ext cx="4930273"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25" name="Placeholder 3 - Content"/>
          <p:cNvSpPr>
            <a:spLocks noGrp="1"/>
          </p:cNvSpPr>
          <p:nvPr>
            <p:ph sz="quarter" idx="28" hasCustomPrompt="1"/>
          </p:nvPr>
        </p:nvSpPr>
        <p:spPr>
          <a:xfrm>
            <a:off x="621464" y="3230521"/>
            <a:ext cx="4930273" cy="2221454"/>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33" name="Placeholder 3 - Source"/>
          <p:cNvSpPr>
            <a:spLocks noGrp="1"/>
          </p:cNvSpPr>
          <p:nvPr>
            <p:ph type="body" sz="quarter" idx="43" hasCustomPrompt="1"/>
          </p:nvPr>
        </p:nvSpPr>
        <p:spPr>
          <a:xfrm>
            <a:off x="621465" y="5459507"/>
            <a:ext cx="4929626"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3</a:t>
            </a:r>
          </a:p>
        </p:txBody>
      </p:sp>
      <p:sp>
        <p:nvSpPr>
          <p:cNvPr id="21" name="Placeholder 4 - Title"/>
          <p:cNvSpPr>
            <a:spLocks noGrp="1"/>
          </p:cNvSpPr>
          <p:nvPr>
            <p:ph type="body" sz="quarter" idx="34" hasCustomPrompt="1"/>
          </p:nvPr>
        </p:nvSpPr>
        <p:spPr>
          <a:xfrm>
            <a:off x="5840603" y="4329954"/>
            <a:ext cx="4930705"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4</a:t>
            </a:r>
          </a:p>
        </p:txBody>
      </p:sp>
      <p:sp>
        <p:nvSpPr>
          <p:cNvPr id="19" name="Placeholder 4 - Sub-Title"/>
          <p:cNvSpPr>
            <a:spLocks noGrp="1"/>
          </p:cNvSpPr>
          <p:nvPr>
            <p:ph type="body" sz="quarter" idx="35" hasCustomPrompt="1"/>
          </p:nvPr>
        </p:nvSpPr>
        <p:spPr>
          <a:xfrm>
            <a:off x="5840603" y="4488091"/>
            <a:ext cx="4930705"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4</a:t>
            </a:r>
          </a:p>
        </p:txBody>
      </p:sp>
      <p:sp>
        <p:nvSpPr>
          <p:cNvPr id="16" name="Placeholder 4 - Content"/>
          <p:cNvSpPr>
            <a:spLocks noGrp="1"/>
          </p:cNvSpPr>
          <p:nvPr>
            <p:ph sz="quarter" idx="36" hasCustomPrompt="1"/>
          </p:nvPr>
        </p:nvSpPr>
        <p:spPr>
          <a:xfrm>
            <a:off x="5840603" y="4645347"/>
            <a:ext cx="4930705" cy="813278"/>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14" name="Placeholder 4 - Source"/>
          <p:cNvSpPr>
            <a:spLocks noGrp="1"/>
          </p:cNvSpPr>
          <p:nvPr>
            <p:ph type="body" sz="quarter" idx="37" hasCustomPrompt="1"/>
          </p:nvPr>
        </p:nvSpPr>
        <p:spPr>
          <a:xfrm>
            <a:off x="5840603" y="5459507"/>
            <a:ext cx="4930705"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4</a:t>
            </a:r>
          </a:p>
        </p:txBody>
      </p:sp>
      <p:sp>
        <p:nvSpPr>
          <p:cNvPr id="29" name="Slide - Footnote"/>
          <p:cNvSpPr>
            <a:spLocks noGrp="1"/>
          </p:cNvSpPr>
          <p:nvPr>
            <p:ph type="ftr" sz="quarter" idx="3"/>
          </p:nvPr>
        </p:nvSpPr>
        <p:spPr>
          <a:xfrm>
            <a:off x="627578" y="5670063"/>
            <a:ext cx="10144448" cy="258532"/>
          </a:xfrm>
          <a:prstGeom prst="rect">
            <a:avLst/>
          </a:prstGeom>
          <a:noFill/>
        </p:spPr>
        <p:txBody>
          <a:bodyPr wrap="square" lIns="0" anchor="b" anchorCtr="0">
            <a:spAutoFit/>
          </a:bodyPr>
          <a:lstStyle>
            <a:lvl1pPr>
              <a:lnSpc>
                <a:spcPct val="90000"/>
              </a:lnSpc>
              <a:defRPr sz="600" b="0">
                <a:solidFill>
                  <a:schemeClr val="tx1"/>
                </a:solidFill>
              </a:defRPr>
            </a:lvl1pPr>
          </a:lstStyle>
          <a:p>
            <a:pPr marL="94126" indent="-94126">
              <a:buFont typeface="+mj-lt"/>
              <a:buAutoNum type="arabicPeriod"/>
            </a:pPr>
            <a:endParaRPr lang="en-US" dirty="0"/>
          </a:p>
        </p:txBody>
      </p:sp>
      <p:sp>
        <p:nvSpPr>
          <p:cNvPr id="34" name="Slide - Section Title"/>
          <p:cNvSpPr>
            <a:spLocks noGrp="1"/>
          </p:cNvSpPr>
          <p:nvPr>
            <p:ph sz="quarter" idx="46"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30" name="Slide - Page Number"/>
          <p:cNvSpPr>
            <a:spLocks noGrp="1"/>
          </p:cNvSpPr>
          <p:nvPr>
            <p:ph type="body" sz="quarter" idx="4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22887998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W - 6 Placeholders (2 Columns, 3 Rows)">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18" name="Placeholder 1 - Title"/>
          <p:cNvSpPr>
            <a:spLocks noGrp="1"/>
          </p:cNvSpPr>
          <p:nvPr>
            <p:ph type="body" sz="quarter" idx="13" hasCustomPrompt="1"/>
          </p:nvPr>
        </p:nvSpPr>
        <p:spPr>
          <a:xfrm>
            <a:off x="621464" y="1483481"/>
            <a:ext cx="4930273" cy="150607"/>
          </a:xfrm>
          <a:prstGeom prst="rect">
            <a:avLst/>
          </a:prstGeom>
        </p:spPr>
        <p:txBody>
          <a:bodyPr lIns="0" t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621464" y="1641618"/>
            <a:ext cx="4930273"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621464" y="1799754"/>
            <a:ext cx="4930273" cy="813278"/>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621464" y="2613033"/>
            <a:ext cx="4930273"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23" name="Placeholder 2 - Title"/>
          <p:cNvSpPr>
            <a:spLocks noGrp="1"/>
          </p:cNvSpPr>
          <p:nvPr>
            <p:ph type="body" sz="quarter" idx="26" hasCustomPrompt="1"/>
          </p:nvPr>
        </p:nvSpPr>
        <p:spPr>
          <a:xfrm>
            <a:off x="5841754" y="1483481"/>
            <a:ext cx="4930273"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5841754" y="1641618"/>
            <a:ext cx="4930273"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5841754" y="1799754"/>
            <a:ext cx="4930273" cy="813278"/>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0" name="Placeholder 2 - Source"/>
          <p:cNvSpPr>
            <a:spLocks noGrp="1"/>
          </p:cNvSpPr>
          <p:nvPr>
            <p:ph type="body" sz="quarter" idx="29" hasCustomPrompt="1"/>
          </p:nvPr>
        </p:nvSpPr>
        <p:spPr>
          <a:xfrm>
            <a:off x="5841754" y="2613033"/>
            <a:ext cx="4930273"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2</a:t>
            </a:r>
          </a:p>
        </p:txBody>
      </p:sp>
      <p:sp>
        <p:nvSpPr>
          <p:cNvPr id="16" name="Placeholder 3 - Title"/>
          <p:cNvSpPr>
            <a:spLocks noGrp="1"/>
          </p:cNvSpPr>
          <p:nvPr>
            <p:ph type="body" sz="quarter" idx="30" hasCustomPrompt="1"/>
          </p:nvPr>
        </p:nvSpPr>
        <p:spPr>
          <a:xfrm>
            <a:off x="621464" y="2914248"/>
            <a:ext cx="4930273"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621464" y="3072385"/>
            <a:ext cx="4930273"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21" name="Placeholder 3 - Content"/>
          <p:cNvSpPr>
            <a:spLocks noGrp="1"/>
          </p:cNvSpPr>
          <p:nvPr>
            <p:ph sz="quarter" idx="32" hasCustomPrompt="1"/>
          </p:nvPr>
        </p:nvSpPr>
        <p:spPr>
          <a:xfrm>
            <a:off x="621464" y="3230521"/>
            <a:ext cx="4930273" cy="813278"/>
          </a:xfrm>
          <a:prstGeom prst="rect">
            <a:avLst/>
          </a:prstGeom>
        </p:spPr>
        <p:txBody>
          <a:bodyPr lIns="0"/>
          <a:lstStyle>
            <a:lvl1pPr>
              <a:buClr>
                <a:schemeClr val="accent2"/>
              </a:buCl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27" name="Placeholder 3 - Source"/>
          <p:cNvSpPr>
            <a:spLocks noGrp="1"/>
          </p:cNvSpPr>
          <p:nvPr>
            <p:ph type="body" sz="quarter" idx="33" hasCustomPrompt="1"/>
          </p:nvPr>
        </p:nvSpPr>
        <p:spPr>
          <a:xfrm>
            <a:off x="621464" y="4043800"/>
            <a:ext cx="4930273" cy="90364"/>
          </a:xfrm>
          <a:prstGeom prst="rect">
            <a:avLst/>
          </a:prstGeom>
        </p:spPr>
        <p:txBody>
          <a:bodyPr vert="horz" lIns="0" tIns="18288" rIns="0" bIns="0" rtlCol="0">
            <a:noAutofit/>
          </a:bodyPr>
          <a:lstStyle>
            <a:lvl1pPr marL="0" indent="0">
              <a:buNone/>
              <a:defRPr lang="en-US" sz="494" baseline="0" dirty="0" smtClean="0"/>
            </a:lvl1pPr>
            <a:lvl2pPr>
              <a:defRPr lang="en-US" sz="600" kern="120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3</a:t>
            </a:r>
          </a:p>
        </p:txBody>
      </p:sp>
      <p:sp>
        <p:nvSpPr>
          <p:cNvPr id="31" name="Placeholder 4 - Title"/>
          <p:cNvSpPr>
            <a:spLocks noGrp="1"/>
          </p:cNvSpPr>
          <p:nvPr>
            <p:ph type="body" sz="quarter" idx="34" hasCustomPrompt="1"/>
          </p:nvPr>
        </p:nvSpPr>
        <p:spPr>
          <a:xfrm>
            <a:off x="5841754" y="2914248"/>
            <a:ext cx="4930273"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4</a:t>
            </a:r>
          </a:p>
        </p:txBody>
      </p:sp>
      <p:sp>
        <p:nvSpPr>
          <p:cNvPr id="32" name="Placeholder 4 - Sub-Title"/>
          <p:cNvSpPr>
            <a:spLocks noGrp="1"/>
          </p:cNvSpPr>
          <p:nvPr>
            <p:ph type="body" sz="quarter" idx="35" hasCustomPrompt="1"/>
          </p:nvPr>
        </p:nvSpPr>
        <p:spPr>
          <a:xfrm>
            <a:off x="5841754" y="3072385"/>
            <a:ext cx="4930273"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4</a:t>
            </a:r>
          </a:p>
        </p:txBody>
      </p:sp>
      <p:sp>
        <p:nvSpPr>
          <p:cNvPr id="33" name="Placeholder 4 - Content"/>
          <p:cNvSpPr>
            <a:spLocks noGrp="1"/>
          </p:cNvSpPr>
          <p:nvPr>
            <p:ph sz="quarter" idx="36" hasCustomPrompt="1"/>
          </p:nvPr>
        </p:nvSpPr>
        <p:spPr>
          <a:xfrm>
            <a:off x="5841754" y="3230521"/>
            <a:ext cx="4930273" cy="813278"/>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34" name="Placeholder 4 - Source"/>
          <p:cNvSpPr>
            <a:spLocks noGrp="1"/>
          </p:cNvSpPr>
          <p:nvPr>
            <p:ph type="body" sz="quarter" idx="37" hasCustomPrompt="1"/>
          </p:nvPr>
        </p:nvSpPr>
        <p:spPr>
          <a:xfrm>
            <a:off x="5841754" y="4043800"/>
            <a:ext cx="4930273" cy="90364"/>
          </a:xfrm>
          <a:prstGeom prst="rect">
            <a:avLst/>
          </a:prstGeom>
        </p:spPr>
        <p:txBody>
          <a:bodyPr vert="horz" lIns="0" tIns="18288" rIns="0" bIns="0" rtlCol="0">
            <a:noAutofit/>
          </a:bodyPr>
          <a:lstStyle>
            <a:lvl1pPr marL="0" indent="0">
              <a:buNone/>
              <a:defRPr lang="en-US" sz="494" baseline="0" dirty="0" smtClean="0"/>
            </a:lvl1pPr>
            <a:lvl2pPr>
              <a:defRPr lang="en-US" sz="600" kern="120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4</a:t>
            </a:r>
          </a:p>
        </p:txBody>
      </p:sp>
      <p:sp>
        <p:nvSpPr>
          <p:cNvPr id="38" name="Placeholder 5 - Title"/>
          <p:cNvSpPr>
            <a:spLocks noGrp="1"/>
          </p:cNvSpPr>
          <p:nvPr>
            <p:ph type="body" sz="quarter" idx="41" hasCustomPrompt="1"/>
          </p:nvPr>
        </p:nvSpPr>
        <p:spPr>
          <a:xfrm>
            <a:off x="621464" y="4329954"/>
            <a:ext cx="4930273"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5</a:t>
            </a:r>
          </a:p>
        </p:txBody>
      </p:sp>
      <p:sp>
        <p:nvSpPr>
          <p:cNvPr id="37" name="Placeholder 5 - Sub-Title"/>
          <p:cNvSpPr>
            <a:spLocks noGrp="1"/>
          </p:cNvSpPr>
          <p:nvPr>
            <p:ph type="body" sz="quarter" idx="40" hasCustomPrompt="1"/>
          </p:nvPr>
        </p:nvSpPr>
        <p:spPr>
          <a:xfrm>
            <a:off x="621464" y="4488091"/>
            <a:ext cx="4930273"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5</a:t>
            </a:r>
          </a:p>
        </p:txBody>
      </p:sp>
      <p:sp>
        <p:nvSpPr>
          <p:cNvPr id="36" name="Placeholder 5 - Content"/>
          <p:cNvSpPr>
            <a:spLocks noGrp="1"/>
          </p:cNvSpPr>
          <p:nvPr>
            <p:ph sz="quarter" idx="39" hasCustomPrompt="1"/>
          </p:nvPr>
        </p:nvSpPr>
        <p:spPr>
          <a:xfrm>
            <a:off x="621464" y="4646228"/>
            <a:ext cx="4930273" cy="813278"/>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5</a:t>
            </a:r>
          </a:p>
          <a:p>
            <a:pPr lvl="1"/>
            <a:r>
              <a:rPr lang="en-US" dirty="0"/>
              <a:t>Second level</a:t>
            </a:r>
          </a:p>
          <a:p>
            <a:pPr lvl="2"/>
            <a:r>
              <a:rPr lang="en-US" dirty="0"/>
              <a:t>Third level</a:t>
            </a:r>
          </a:p>
          <a:p>
            <a:pPr lvl="3"/>
            <a:r>
              <a:rPr lang="en-US" dirty="0"/>
              <a:t>Fourth level</a:t>
            </a:r>
          </a:p>
        </p:txBody>
      </p:sp>
      <p:sp>
        <p:nvSpPr>
          <p:cNvPr id="28" name="Placeholder 5 - Source"/>
          <p:cNvSpPr>
            <a:spLocks noGrp="1"/>
          </p:cNvSpPr>
          <p:nvPr>
            <p:ph type="body" sz="quarter" idx="38" hasCustomPrompt="1"/>
          </p:nvPr>
        </p:nvSpPr>
        <p:spPr>
          <a:xfrm>
            <a:off x="621464" y="5459507"/>
            <a:ext cx="4930273" cy="90364"/>
          </a:xfrm>
          <a:prstGeom prst="rect">
            <a:avLst/>
          </a:prstGeom>
        </p:spPr>
        <p:txBody>
          <a:bodyPr vert="horz" lIns="0" tIns="18288" rIns="0" bIns="0" rtlCol="0">
            <a:noAutofit/>
          </a:bodyPr>
          <a:lstStyle>
            <a:lvl1pPr marL="0" indent="0">
              <a:buNone/>
              <a:defRPr lang="en-US" sz="494" baseline="0" dirty="0" smtClean="0"/>
            </a:lvl1pPr>
            <a:lvl2pPr>
              <a:defRPr lang="en-US" sz="600" kern="120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5</a:t>
            </a:r>
          </a:p>
        </p:txBody>
      </p:sp>
      <p:sp>
        <p:nvSpPr>
          <p:cNvPr id="42" name="Placeholder 6 - Title"/>
          <p:cNvSpPr>
            <a:spLocks noGrp="1"/>
          </p:cNvSpPr>
          <p:nvPr>
            <p:ph type="body" sz="quarter" idx="45" hasCustomPrompt="1"/>
          </p:nvPr>
        </p:nvSpPr>
        <p:spPr>
          <a:xfrm>
            <a:off x="5841754" y="4329954"/>
            <a:ext cx="4930273"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6</a:t>
            </a:r>
          </a:p>
        </p:txBody>
      </p:sp>
      <p:sp>
        <p:nvSpPr>
          <p:cNvPr id="41" name="Placeholder 6 - Sub-Title"/>
          <p:cNvSpPr>
            <a:spLocks noGrp="1"/>
          </p:cNvSpPr>
          <p:nvPr>
            <p:ph type="body" sz="quarter" idx="44" hasCustomPrompt="1"/>
          </p:nvPr>
        </p:nvSpPr>
        <p:spPr>
          <a:xfrm>
            <a:off x="5841754" y="4488091"/>
            <a:ext cx="4930273"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6</a:t>
            </a:r>
          </a:p>
        </p:txBody>
      </p:sp>
      <p:sp>
        <p:nvSpPr>
          <p:cNvPr id="40" name="Placeholder 6 - Content"/>
          <p:cNvSpPr>
            <a:spLocks noGrp="1"/>
          </p:cNvSpPr>
          <p:nvPr>
            <p:ph sz="quarter" idx="43" hasCustomPrompt="1"/>
          </p:nvPr>
        </p:nvSpPr>
        <p:spPr>
          <a:xfrm>
            <a:off x="5841754" y="4646228"/>
            <a:ext cx="4930273" cy="813278"/>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6</a:t>
            </a:r>
          </a:p>
          <a:p>
            <a:pPr lvl="1"/>
            <a:r>
              <a:rPr lang="en-US" dirty="0"/>
              <a:t>Second level</a:t>
            </a:r>
          </a:p>
          <a:p>
            <a:pPr lvl="2"/>
            <a:r>
              <a:rPr lang="en-US" dirty="0"/>
              <a:t>Third level</a:t>
            </a:r>
          </a:p>
          <a:p>
            <a:pPr lvl="3"/>
            <a:r>
              <a:rPr lang="en-US" dirty="0"/>
              <a:t>Fourth level</a:t>
            </a:r>
          </a:p>
        </p:txBody>
      </p:sp>
      <p:sp>
        <p:nvSpPr>
          <p:cNvPr id="39" name="Placeholder 6 - Source"/>
          <p:cNvSpPr>
            <a:spLocks noGrp="1"/>
          </p:cNvSpPr>
          <p:nvPr>
            <p:ph type="body" sz="quarter" idx="42" hasCustomPrompt="1"/>
          </p:nvPr>
        </p:nvSpPr>
        <p:spPr>
          <a:xfrm>
            <a:off x="5841754" y="5459507"/>
            <a:ext cx="4930273" cy="90364"/>
          </a:xfrm>
          <a:prstGeom prst="rect">
            <a:avLst/>
          </a:prstGeom>
        </p:spPr>
        <p:txBody>
          <a:bodyPr vert="horz" lIns="0" tIns="18288" rIns="0" bIns="0" rtlCol="0">
            <a:noAutofit/>
          </a:bodyPr>
          <a:lstStyle>
            <a:lvl1pPr marL="0" indent="0">
              <a:buNone/>
              <a:defRPr lang="en-US" sz="494" baseline="0" dirty="0" smtClean="0"/>
            </a:lvl1pPr>
            <a:lvl2pPr>
              <a:defRPr lang="en-US" sz="600" kern="120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6</a:t>
            </a:r>
          </a:p>
        </p:txBody>
      </p:sp>
      <p:sp>
        <p:nvSpPr>
          <p:cNvPr id="29" name="Slide - Footnote"/>
          <p:cNvSpPr>
            <a:spLocks noGrp="1"/>
          </p:cNvSpPr>
          <p:nvPr>
            <p:ph type="ftr" sz="quarter" idx="3"/>
          </p:nvPr>
        </p:nvSpPr>
        <p:spPr>
          <a:xfrm>
            <a:off x="627578" y="5670063"/>
            <a:ext cx="10144448" cy="258532"/>
          </a:xfrm>
          <a:prstGeom prst="rect">
            <a:avLst/>
          </a:prstGeom>
          <a:noFill/>
        </p:spPr>
        <p:txBody>
          <a:bodyPr wrap="square" lIns="0" anchor="b" anchorCtr="0">
            <a:spAutoFit/>
          </a:bodyPr>
          <a:lstStyle>
            <a:lvl1pPr>
              <a:lnSpc>
                <a:spcPct val="90000"/>
              </a:lnSpc>
              <a:defRPr sz="600" b="0">
                <a:solidFill>
                  <a:schemeClr val="tx1"/>
                </a:solidFill>
              </a:defRPr>
            </a:lvl1pPr>
          </a:lstStyle>
          <a:p>
            <a:pPr marL="94126" indent="-94126">
              <a:buFont typeface="+mj-lt"/>
              <a:buAutoNum type="arabicPeriod"/>
            </a:pPr>
            <a:endParaRPr lang="en-US" dirty="0"/>
          </a:p>
        </p:txBody>
      </p:sp>
      <p:sp>
        <p:nvSpPr>
          <p:cNvPr id="43" name="Slide - Page Number"/>
          <p:cNvSpPr>
            <a:spLocks noGrp="1"/>
          </p:cNvSpPr>
          <p:nvPr>
            <p:ph type="body" sz="quarter" idx="47"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42382850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W - 9 Placeholders (3 Columns, 3 Rows)">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baseline="0"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18" name="Placeholder 1 - Title"/>
          <p:cNvSpPr>
            <a:spLocks noGrp="1"/>
          </p:cNvSpPr>
          <p:nvPr>
            <p:ph type="body" sz="quarter" idx="13" hasCustomPrompt="1"/>
          </p:nvPr>
        </p:nvSpPr>
        <p:spPr>
          <a:xfrm>
            <a:off x="621463" y="1483481"/>
            <a:ext cx="3190177" cy="150607"/>
          </a:xfrm>
          <a:prstGeom prst="rect">
            <a:avLst/>
          </a:prstGeom>
        </p:spPr>
        <p:txBody>
          <a:bodyPr lIns="0" t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621463" y="1641618"/>
            <a:ext cx="3190177"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621463" y="1799754"/>
            <a:ext cx="3190177" cy="81327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621463" y="2613033"/>
            <a:ext cx="3190177" cy="90364"/>
          </a:xfrm>
          <a:prstGeom prst="rect">
            <a:avLst/>
          </a:prstGeom>
        </p:spPr>
        <p:txBody>
          <a:bodyPr vert="horz" lIns="0" tIns="18288" rIns="0" bIns="0" rtlCol="0">
            <a:noAutofit/>
          </a:bodyPr>
          <a:lstStyle>
            <a:lvl1pPr marL="0" indent="0">
              <a:buNone/>
              <a:defRPr lang="en-US" sz="494" baseline="0" dirty="0" smtClean="0"/>
            </a:lvl1pPr>
            <a:lvl2pPr marL="0" indent="0">
              <a:buNone/>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lvl="1"/>
            <a:r>
              <a:rPr lang="en-US" dirty="0"/>
              <a:t>Source 1 </a:t>
            </a:r>
          </a:p>
        </p:txBody>
      </p:sp>
      <p:sp>
        <p:nvSpPr>
          <p:cNvPr id="23" name="Placeholder 2 - Title"/>
          <p:cNvSpPr>
            <a:spLocks noGrp="1"/>
          </p:cNvSpPr>
          <p:nvPr>
            <p:ph type="body" sz="quarter" idx="26" hasCustomPrompt="1"/>
          </p:nvPr>
        </p:nvSpPr>
        <p:spPr>
          <a:xfrm>
            <a:off x="4101656" y="1483481"/>
            <a:ext cx="3190177"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4101656" y="1641618"/>
            <a:ext cx="3190177"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4101656" y="1799754"/>
            <a:ext cx="3190177" cy="81327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0" name="Placeholder 2 - Source"/>
          <p:cNvSpPr>
            <a:spLocks noGrp="1"/>
          </p:cNvSpPr>
          <p:nvPr>
            <p:ph type="body" sz="quarter" idx="29" hasCustomPrompt="1"/>
          </p:nvPr>
        </p:nvSpPr>
        <p:spPr>
          <a:xfrm>
            <a:off x="4101656" y="2613033"/>
            <a:ext cx="3190177" cy="90364"/>
          </a:xfrm>
          <a:prstGeom prst="rect">
            <a:avLst/>
          </a:prstGeom>
        </p:spPr>
        <p:txBody>
          <a:bodyPr vert="horz" lIns="0" tIns="18288" rIns="0" bIns="0" rtlCol="0">
            <a:noAutofit/>
          </a:bodyPr>
          <a:lstStyle>
            <a:lvl1pPr marL="0" indent="0">
              <a:buNone/>
              <a:defRPr lang="en-US" sz="494" baseline="0" dirty="0" smtClean="0"/>
            </a:lvl1pPr>
            <a:lvl2pPr marL="0" indent="0">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2</a:t>
            </a:r>
          </a:p>
        </p:txBody>
      </p:sp>
      <p:sp>
        <p:nvSpPr>
          <p:cNvPr id="16" name="Placeholder 3 - Title"/>
          <p:cNvSpPr>
            <a:spLocks noGrp="1"/>
          </p:cNvSpPr>
          <p:nvPr>
            <p:ph type="body" sz="quarter" idx="30" hasCustomPrompt="1"/>
          </p:nvPr>
        </p:nvSpPr>
        <p:spPr>
          <a:xfrm>
            <a:off x="7581848" y="1483481"/>
            <a:ext cx="3190177"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7581848" y="1641618"/>
            <a:ext cx="3190177"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21" name="Placeholder 3 - Content"/>
          <p:cNvSpPr>
            <a:spLocks noGrp="1"/>
          </p:cNvSpPr>
          <p:nvPr>
            <p:ph sz="quarter" idx="32" hasCustomPrompt="1"/>
          </p:nvPr>
        </p:nvSpPr>
        <p:spPr>
          <a:xfrm>
            <a:off x="7581848" y="1799754"/>
            <a:ext cx="3190177" cy="813278"/>
          </a:xfrm>
          <a:prstGeom prst="rect">
            <a:avLst/>
          </a:prstGeom>
        </p:spPr>
        <p:txBody>
          <a:bodyPr lIns="0"/>
          <a:lstStyle>
            <a:lvl1pP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27" name="Placeholder 3 - Source"/>
          <p:cNvSpPr>
            <a:spLocks noGrp="1"/>
          </p:cNvSpPr>
          <p:nvPr>
            <p:ph type="body" sz="quarter" idx="33" hasCustomPrompt="1"/>
          </p:nvPr>
        </p:nvSpPr>
        <p:spPr>
          <a:xfrm>
            <a:off x="7581848" y="2613033"/>
            <a:ext cx="3190177"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3</a:t>
            </a:r>
          </a:p>
        </p:txBody>
      </p:sp>
      <p:sp>
        <p:nvSpPr>
          <p:cNvPr id="31" name="Placeholder 4 - Title"/>
          <p:cNvSpPr>
            <a:spLocks noGrp="1"/>
          </p:cNvSpPr>
          <p:nvPr>
            <p:ph type="body" sz="quarter" idx="34" hasCustomPrompt="1"/>
          </p:nvPr>
        </p:nvSpPr>
        <p:spPr>
          <a:xfrm>
            <a:off x="621463" y="2914248"/>
            <a:ext cx="3190177"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4</a:t>
            </a:r>
          </a:p>
        </p:txBody>
      </p:sp>
      <p:sp>
        <p:nvSpPr>
          <p:cNvPr id="32" name="Placeholder 4 - Sub-Title"/>
          <p:cNvSpPr>
            <a:spLocks noGrp="1"/>
          </p:cNvSpPr>
          <p:nvPr>
            <p:ph type="body" sz="quarter" idx="35" hasCustomPrompt="1"/>
          </p:nvPr>
        </p:nvSpPr>
        <p:spPr>
          <a:xfrm>
            <a:off x="621463" y="3072385"/>
            <a:ext cx="3190177"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4</a:t>
            </a:r>
          </a:p>
        </p:txBody>
      </p:sp>
      <p:sp>
        <p:nvSpPr>
          <p:cNvPr id="33" name="Placeholder 4 - Content"/>
          <p:cNvSpPr>
            <a:spLocks noGrp="1"/>
          </p:cNvSpPr>
          <p:nvPr>
            <p:ph sz="quarter" idx="36" hasCustomPrompt="1"/>
          </p:nvPr>
        </p:nvSpPr>
        <p:spPr>
          <a:xfrm>
            <a:off x="621463" y="3230521"/>
            <a:ext cx="3190177" cy="81327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34" name="Placeholder 4 - Source"/>
          <p:cNvSpPr>
            <a:spLocks noGrp="1"/>
          </p:cNvSpPr>
          <p:nvPr>
            <p:ph type="body" sz="quarter" idx="37" hasCustomPrompt="1"/>
          </p:nvPr>
        </p:nvSpPr>
        <p:spPr>
          <a:xfrm>
            <a:off x="621463" y="4043800"/>
            <a:ext cx="3190177"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4</a:t>
            </a:r>
          </a:p>
        </p:txBody>
      </p:sp>
      <p:sp>
        <p:nvSpPr>
          <p:cNvPr id="38" name="Placeholder 5 - Title"/>
          <p:cNvSpPr>
            <a:spLocks noGrp="1"/>
          </p:cNvSpPr>
          <p:nvPr>
            <p:ph type="body" sz="quarter" idx="41" hasCustomPrompt="1"/>
          </p:nvPr>
        </p:nvSpPr>
        <p:spPr>
          <a:xfrm>
            <a:off x="4101656" y="2914248"/>
            <a:ext cx="3190177"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5</a:t>
            </a:r>
          </a:p>
        </p:txBody>
      </p:sp>
      <p:sp>
        <p:nvSpPr>
          <p:cNvPr id="37" name="Placeholder 5 - Sub-Title"/>
          <p:cNvSpPr>
            <a:spLocks noGrp="1"/>
          </p:cNvSpPr>
          <p:nvPr>
            <p:ph type="body" sz="quarter" idx="40" hasCustomPrompt="1"/>
          </p:nvPr>
        </p:nvSpPr>
        <p:spPr>
          <a:xfrm>
            <a:off x="4101656" y="3072385"/>
            <a:ext cx="3190177"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5</a:t>
            </a:r>
          </a:p>
        </p:txBody>
      </p:sp>
      <p:sp>
        <p:nvSpPr>
          <p:cNvPr id="36" name="Placeholder 5 - Content"/>
          <p:cNvSpPr>
            <a:spLocks noGrp="1"/>
          </p:cNvSpPr>
          <p:nvPr>
            <p:ph sz="quarter" idx="39" hasCustomPrompt="1"/>
          </p:nvPr>
        </p:nvSpPr>
        <p:spPr>
          <a:xfrm>
            <a:off x="4101656" y="3230521"/>
            <a:ext cx="3190177" cy="81327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5</a:t>
            </a:r>
          </a:p>
          <a:p>
            <a:pPr lvl="1"/>
            <a:r>
              <a:rPr lang="en-US" dirty="0"/>
              <a:t>Second level</a:t>
            </a:r>
          </a:p>
          <a:p>
            <a:pPr lvl="2"/>
            <a:r>
              <a:rPr lang="en-US" dirty="0"/>
              <a:t>Third level</a:t>
            </a:r>
          </a:p>
          <a:p>
            <a:pPr lvl="3"/>
            <a:r>
              <a:rPr lang="en-US" dirty="0"/>
              <a:t>Fourth level</a:t>
            </a:r>
          </a:p>
        </p:txBody>
      </p:sp>
      <p:sp>
        <p:nvSpPr>
          <p:cNvPr id="28" name="Placeholder 5 - Source"/>
          <p:cNvSpPr>
            <a:spLocks noGrp="1"/>
          </p:cNvSpPr>
          <p:nvPr>
            <p:ph type="body" sz="quarter" idx="38" hasCustomPrompt="1"/>
          </p:nvPr>
        </p:nvSpPr>
        <p:spPr>
          <a:xfrm>
            <a:off x="4101656" y="4043800"/>
            <a:ext cx="3190177"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5</a:t>
            </a:r>
          </a:p>
        </p:txBody>
      </p:sp>
      <p:sp>
        <p:nvSpPr>
          <p:cNvPr id="42" name="Placeholder 6 - Title"/>
          <p:cNvSpPr>
            <a:spLocks noGrp="1"/>
          </p:cNvSpPr>
          <p:nvPr>
            <p:ph type="body" sz="quarter" idx="45" hasCustomPrompt="1"/>
          </p:nvPr>
        </p:nvSpPr>
        <p:spPr>
          <a:xfrm>
            <a:off x="7581848" y="2914248"/>
            <a:ext cx="3190177"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6</a:t>
            </a:r>
          </a:p>
        </p:txBody>
      </p:sp>
      <p:sp>
        <p:nvSpPr>
          <p:cNvPr id="41" name="Placeholder 6 - Sub-Title"/>
          <p:cNvSpPr>
            <a:spLocks noGrp="1"/>
          </p:cNvSpPr>
          <p:nvPr>
            <p:ph type="body" sz="quarter" idx="44" hasCustomPrompt="1"/>
          </p:nvPr>
        </p:nvSpPr>
        <p:spPr>
          <a:xfrm>
            <a:off x="7581848" y="3072385"/>
            <a:ext cx="3190177"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6</a:t>
            </a:r>
          </a:p>
        </p:txBody>
      </p:sp>
      <p:sp>
        <p:nvSpPr>
          <p:cNvPr id="40" name="Placeholder 6 - Content"/>
          <p:cNvSpPr>
            <a:spLocks noGrp="1"/>
          </p:cNvSpPr>
          <p:nvPr>
            <p:ph sz="quarter" idx="43" hasCustomPrompt="1"/>
          </p:nvPr>
        </p:nvSpPr>
        <p:spPr>
          <a:xfrm>
            <a:off x="7581848" y="3230521"/>
            <a:ext cx="3190177" cy="81327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6</a:t>
            </a:r>
          </a:p>
          <a:p>
            <a:pPr lvl="1"/>
            <a:r>
              <a:rPr lang="en-US" dirty="0"/>
              <a:t>Second level</a:t>
            </a:r>
          </a:p>
          <a:p>
            <a:pPr lvl="2"/>
            <a:r>
              <a:rPr lang="en-US" dirty="0"/>
              <a:t>Third level</a:t>
            </a:r>
          </a:p>
          <a:p>
            <a:pPr lvl="3"/>
            <a:r>
              <a:rPr lang="en-US" dirty="0"/>
              <a:t>Fourth level</a:t>
            </a:r>
          </a:p>
        </p:txBody>
      </p:sp>
      <p:sp>
        <p:nvSpPr>
          <p:cNvPr id="39" name="Placeholder 6 - Source"/>
          <p:cNvSpPr>
            <a:spLocks noGrp="1"/>
          </p:cNvSpPr>
          <p:nvPr>
            <p:ph type="body" sz="quarter" idx="42" hasCustomPrompt="1"/>
          </p:nvPr>
        </p:nvSpPr>
        <p:spPr>
          <a:xfrm>
            <a:off x="7581848" y="4043800"/>
            <a:ext cx="3190177"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6</a:t>
            </a:r>
          </a:p>
        </p:txBody>
      </p:sp>
      <p:sp>
        <p:nvSpPr>
          <p:cNvPr id="46" name="Placeholder 7 - Title"/>
          <p:cNvSpPr>
            <a:spLocks noGrp="1"/>
          </p:cNvSpPr>
          <p:nvPr>
            <p:ph type="body" sz="quarter" idx="49" hasCustomPrompt="1"/>
          </p:nvPr>
        </p:nvSpPr>
        <p:spPr>
          <a:xfrm>
            <a:off x="621463" y="4329954"/>
            <a:ext cx="3190177"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7</a:t>
            </a:r>
          </a:p>
        </p:txBody>
      </p:sp>
      <p:sp>
        <p:nvSpPr>
          <p:cNvPr id="45" name="Placeholder 7 - Sub-Title"/>
          <p:cNvSpPr>
            <a:spLocks noGrp="1"/>
          </p:cNvSpPr>
          <p:nvPr>
            <p:ph type="body" sz="quarter" idx="48" hasCustomPrompt="1"/>
          </p:nvPr>
        </p:nvSpPr>
        <p:spPr>
          <a:xfrm>
            <a:off x="621463" y="4488091"/>
            <a:ext cx="3190177"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7</a:t>
            </a:r>
          </a:p>
        </p:txBody>
      </p:sp>
      <p:sp>
        <p:nvSpPr>
          <p:cNvPr id="44" name="Placeholder 7 - Content"/>
          <p:cNvSpPr>
            <a:spLocks noGrp="1"/>
          </p:cNvSpPr>
          <p:nvPr>
            <p:ph sz="quarter" idx="47" hasCustomPrompt="1"/>
          </p:nvPr>
        </p:nvSpPr>
        <p:spPr>
          <a:xfrm>
            <a:off x="621463" y="4646228"/>
            <a:ext cx="3190177" cy="81327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7</a:t>
            </a:r>
          </a:p>
          <a:p>
            <a:pPr lvl="1"/>
            <a:r>
              <a:rPr lang="en-US" dirty="0"/>
              <a:t>Second level</a:t>
            </a:r>
          </a:p>
          <a:p>
            <a:pPr lvl="2"/>
            <a:r>
              <a:rPr lang="en-US" dirty="0"/>
              <a:t>Third level</a:t>
            </a:r>
          </a:p>
          <a:p>
            <a:pPr lvl="3"/>
            <a:r>
              <a:rPr lang="en-US" dirty="0"/>
              <a:t>Fourth level</a:t>
            </a:r>
          </a:p>
        </p:txBody>
      </p:sp>
      <p:sp>
        <p:nvSpPr>
          <p:cNvPr id="58" name="Placeholder 7 - Source"/>
          <p:cNvSpPr>
            <a:spLocks noGrp="1"/>
          </p:cNvSpPr>
          <p:nvPr>
            <p:ph type="body" sz="quarter" idx="58" hasCustomPrompt="1"/>
          </p:nvPr>
        </p:nvSpPr>
        <p:spPr>
          <a:xfrm>
            <a:off x="621463" y="5459507"/>
            <a:ext cx="3190177"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7</a:t>
            </a:r>
          </a:p>
        </p:txBody>
      </p:sp>
      <p:sp>
        <p:nvSpPr>
          <p:cNvPr id="50" name="Placeholder 8 - Title"/>
          <p:cNvSpPr>
            <a:spLocks noGrp="1"/>
          </p:cNvSpPr>
          <p:nvPr>
            <p:ph type="body" sz="quarter" idx="53" hasCustomPrompt="1"/>
          </p:nvPr>
        </p:nvSpPr>
        <p:spPr>
          <a:xfrm>
            <a:off x="4101656" y="4329954"/>
            <a:ext cx="3190177"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8</a:t>
            </a:r>
          </a:p>
        </p:txBody>
      </p:sp>
      <p:sp>
        <p:nvSpPr>
          <p:cNvPr id="49" name="Placeholder 8 - Sub-Title"/>
          <p:cNvSpPr>
            <a:spLocks noGrp="1"/>
          </p:cNvSpPr>
          <p:nvPr>
            <p:ph type="body" sz="quarter" idx="52" hasCustomPrompt="1"/>
          </p:nvPr>
        </p:nvSpPr>
        <p:spPr>
          <a:xfrm>
            <a:off x="4101656" y="4488091"/>
            <a:ext cx="3190177"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8</a:t>
            </a:r>
          </a:p>
        </p:txBody>
      </p:sp>
      <p:sp>
        <p:nvSpPr>
          <p:cNvPr id="48" name="Placeholder 8 - Content"/>
          <p:cNvSpPr>
            <a:spLocks noGrp="1"/>
          </p:cNvSpPr>
          <p:nvPr>
            <p:ph sz="quarter" idx="51" hasCustomPrompt="1"/>
          </p:nvPr>
        </p:nvSpPr>
        <p:spPr>
          <a:xfrm>
            <a:off x="4101656" y="4646228"/>
            <a:ext cx="3190177" cy="81327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8</a:t>
            </a:r>
          </a:p>
          <a:p>
            <a:pPr lvl="1"/>
            <a:r>
              <a:rPr lang="en-US" dirty="0"/>
              <a:t>Second level</a:t>
            </a:r>
          </a:p>
          <a:p>
            <a:pPr lvl="2"/>
            <a:r>
              <a:rPr lang="en-US" dirty="0"/>
              <a:t>Third level</a:t>
            </a:r>
          </a:p>
          <a:p>
            <a:pPr lvl="3"/>
            <a:r>
              <a:rPr lang="en-US" dirty="0"/>
              <a:t>Fourth level</a:t>
            </a:r>
          </a:p>
        </p:txBody>
      </p:sp>
      <p:sp>
        <p:nvSpPr>
          <p:cNvPr id="47" name="Placeholder 8 - Source"/>
          <p:cNvSpPr>
            <a:spLocks noGrp="1"/>
          </p:cNvSpPr>
          <p:nvPr>
            <p:ph type="body" sz="quarter" idx="50" hasCustomPrompt="1"/>
          </p:nvPr>
        </p:nvSpPr>
        <p:spPr>
          <a:xfrm>
            <a:off x="4101656" y="5459507"/>
            <a:ext cx="3190177"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8</a:t>
            </a:r>
          </a:p>
        </p:txBody>
      </p:sp>
      <p:sp>
        <p:nvSpPr>
          <p:cNvPr id="54" name="Placeholder 9 - Title"/>
          <p:cNvSpPr>
            <a:spLocks noGrp="1"/>
          </p:cNvSpPr>
          <p:nvPr>
            <p:ph type="body" sz="quarter" idx="57" hasCustomPrompt="1"/>
          </p:nvPr>
        </p:nvSpPr>
        <p:spPr>
          <a:xfrm>
            <a:off x="7581848" y="4329954"/>
            <a:ext cx="3190177" cy="150607"/>
          </a:xfrm>
          <a:prstGeom prst="rect">
            <a:avLst/>
          </a:prstGeom>
        </p:spPr>
        <p:txBody>
          <a:bodyPr lIns="0" tIns="0" bIns="0">
            <a:noAutofit/>
          </a:bodyPr>
          <a:lstStyle>
            <a:lvl1pPr marL="0" indent="0">
              <a:spcAft>
                <a:spcPts val="494"/>
              </a:spcAft>
              <a:buNone/>
              <a:tabLst>
                <a:tab pos="9036101" algn="r"/>
              </a:tabLst>
              <a:defRPr sz="1000" b="1">
                <a:solidFill>
                  <a:schemeClr val="tx2"/>
                </a:solidFill>
              </a:defRPr>
            </a:lvl1pPr>
          </a:lstStyle>
          <a:p>
            <a:pPr lvl="0"/>
            <a:r>
              <a:rPr lang="en-US" dirty="0"/>
              <a:t>Title 9</a:t>
            </a:r>
          </a:p>
        </p:txBody>
      </p:sp>
      <p:sp>
        <p:nvSpPr>
          <p:cNvPr id="53" name="Placeholder 9 - Sub-Title"/>
          <p:cNvSpPr>
            <a:spLocks noGrp="1"/>
          </p:cNvSpPr>
          <p:nvPr>
            <p:ph type="body" sz="quarter" idx="56" hasCustomPrompt="1"/>
          </p:nvPr>
        </p:nvSpPr>
        <p:spPr>
          <a:xfrm>
            <a:off x="7581848" y="4488091"/>
            <a:ext cx="3190177" cy="150607"/>
          </a:xfrm>
          <a:prstGeom prst="rect">
            <a:avLst/>
          </a:prstGeom>
        </p:spPr>
        <p:txBody>
          <a:bodyPr lIns="0" tIns="0" bIns="0">
            <a:noAutofit/>
          </a:bodyPr>
          <a:lstStyle>
            <a:lvl1pPr marL="0" indent="0">
              <a:buNone/>
              <a:tabLst>
                <a:tab pos="9036101" algn="r"/>
              </a:tabLst>
              <a:defRPr sz="800" baseline="0">
                <a:solidFill>
                  <a:schemeClr val="tx1"/>
                </a:solidFill>
              </a:defRPr>
            </a:lvl1pPr>
          </a:lstStyle>
          <a:p>
            <a:pPr lvl="0"/>
            <a:r>
              <a:rPr lang="en-US" dirty="0"/>
              <a:t>Sub-Title 9</a:t>
            </a:r>
          </a:p>
        </p:txBody>
      </p:sp>
      <p:sp>
        <p:nvSpPr>
          <p:cNvPr id="52" name="Placeholder 9 - Content"/>
          <p:cNvSpPr>
            <a:spLocks noGrp="1"/>
          </p:cNvSpPr>
          <p:nvPr>
            <p:ph sz="quarter" idx="55" hasCustomPrompt="1"/>
          </p:nvPr>
        </p:nvSpPr>
        <p:spPr>
          <a:xfrm>
            <a:off x="7581848" y="4646228"/>
            <a:ext cx="3190177" cy="813278"/>
          </a:xfrm>
          <a:prstGeom prst="rect">
            <a:avLst/>
          </a:prstGeom>
        </p:spPr>
        <p:txBody>
          <a:bodyPr lIns="0"/>
          <a:lstStyle>
            <a:lvl1pP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9</a:t>
            </a:r>
          </a:p>
          <a:p>
            <a:pPr lvl="1"/>
            <a:r>
              <a:rPr lang="en-US" dirty="0"/>
              <a:t>Second level</a:t>
            </a:r>
          </a:p>
          <a:p>
            <a:pPr lvl="2"/>
            <a:r>
              <a:rPr lang="en-US" dirty="0"/>
              <a:t>Third level</a:t>
            </a:r>
          </a:p>
          <a:p>
            <a:pPr lvl="3"/>
            <a:r>
              <a:rPr lang="en-US" dirty="0"/>
              <a:t>Fourth level</a:t>
            </a:r>
          </a:p>
        </p:txBody>
      </p:sp>
      <p:sp>
        <p:nvSpPr>
          <p:cNvPr id="51" name="Placeholder 9 - Source"/>
          <p:cNvSpPr>
            <a:spLocks noGrp="1"/>
          </p:cNvSpPr>
          <p:nvPr>
            <p:ph type="body" sz="quarter" idx="54" hasCustomPrompt="1"/>
          </p:nvPr>
        </p:nvSpPr>
        <p:spPr>
          <a:xfrm>
            <a:off x="7581848" y="5459507"/>
            <a:ext cx="3190177"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9</a:t>
            </a:r>
          </a:p>
        </p:txBody>
      </p:sp>
      <p:sp>
        <p:nvSpPr>
          <p:cNvPr id="29" name="Slide - Footnote"/>
          <p:cNvSpPr>
            <a:spLocks noGrp="1"/>
          </p:cNvSpPr>
          <p:nvPr>
            <p:ph type="ftr" sz="quarter" idx="3"/>
          </p:nvPr>
        </p:nvSpPr>
        <p:spPr>
          <a:xfrm>
            <a:off x="627578" y="5670063"/>
            <a:ext cx="10140204" cy="258532"/>
          </a:xfrm>
          <a:prstGeom prst="rect">
            <a:avLst/>
          </a:prstGeom>
          <a:noFill/>
        </p:spPr>
        <p:txBody>
          <a:bodyPr wrap="square" lIns="0" anchor="b" anchorCtr="0">
            <a:spAutoFit/>
          </a:bodyPr>
          <a:lstStyle>
            <a:lvl1pPr>
              <a:lnSpc>
                <a:spcPct val="90000"/>
              </a:lnSpc>
              <a:defRPr sz="600" b="0">
                <a:solidFill>
                  <a:schemeClr val="tx1"/>
                </a:solidFill>
              </a:defRPr>
            </a:lvl1pPr>
          </a:lstStyle>
          <a:p>
            <a:pPr marL="94126" indent="-94126">
              <a:buFont typeface="+mj-lt"/>
              <a:buAutoNum type="arabicPeriod"/>
            </a:pPr>
            <a:endParaRPr lang="en-US" dirty="0"/>
          </a:p>
        </p:txBody>
      </p:sp>
      <p:sp>
        <p:nvSpPr>
          <p:cNvPr id="55" name="Slide - Page Number"/>
          <p:cNvSpPr>
            <a:spLocks noGrp="1"/>
          </p:cNvSpPr>
          <p:nvPr>
            <p:ph type="body" sz="quarter" idx="60"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38288312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SC - Legal Disclaimer">
    <p:spTree>
      <p:nvGrpSpPr>
        <p:cNvPr id="1" name=""/>
        <p:cNvGrpSpPr/>
        <p:nvPr/>
      </p:nvGrpSpPr>
      <p:grpSpPr>
        <a:xfrm>
          <a:off x="0" y="0"/>
          <a:ext cx="0" cy="0"/>
          <a:chOff x="0" y="0"/>
          <a:chExt cx="0" cy="0"/>
        </a:xfrm>
      </p:grpSpPr>
      <p:sp>
        <p:nvSpPr>
          <p:cNvPr id="7" name="Legal Disclaimer - Title"/>
          <p:cNvSpPr txBox="1"/>
          <p:nvPr userDrawn="1"/>
        </p:nvSpPr>
        <p:spPr>
          <a:xfrm>
            <a:off x="621463" y="730445"/>
            <a:ext cx="10150562" cy="338554"/>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l">
              <a:spcBef>
                <a:spcPts val="329"/>
              </a:spcBef>
            </a:pPr>
            <a:r>
              <a:rPr lang="en-US" sz="2200" b="1" dirty="0">
                <a:latin typeface="+mj-lt"/>
              </a:rPr>
              <a:t>Legal Disclaimer</a:t>
            </a:r>
          </a:p>
        </p:txBody>
      </p:sp>
      <p:sp>
        <p:nvSpPr>
          <p:cNvPr id="17" name="Legal Disclaimer - Content"/>
          <p:cNvSpPr>
            <a:spLocks noGrp="1"/>
          </p:cNvSpPr>
          <p:nvPr>
            <p:ph type="body" sz="quarter" idx="36" hasCustomPrompt="1"/>
          </p:nvPr>
        </p:nvSpPr>
        <p:spPr>
          <a:xfrm>
            <a:off x="621463" y="1807285"/>
            <a:ext cx="10140204" cy="3765176"/>
          </a:xfrm>
        </p:spPr>
        <p:txBody>
          <a:bodyPr>
            <a:normAutofit/>
          </a:bodyPr>
          <a:lstStyle>
            <a:lvl1pPr marL="0" indent="0">
              <a:buNone/>
              <a:defRPr sz="800" baseline="0"/>
            </a:lvl1pPr>
          </a:lstStyle>
          <a:p>
            <a:pPr lvl="0"/>
            <a:r>
              <a:rPr lang="en-US" dirty="0"/>
              <a:t>Type the Legal Disclaimer here</a:t>
            </a:r>
          </a:p>
        </p:txBody>
      </p:sp>
      <p:sp>
        <p:nvSpPr>
          <p:cNvPr id="14" name="Legal Disclaimer - Copyright"/>
          <p:cNvSpPr txBox="1"/>
          <p:nvPr userDrawn="1"/>
        </p:nvSpPr>
        <p:spPr>
          <a:xfrm>
            <a:off x="621463" y="5799142"/>
            <a:ext cx="10140204" cy="92333"/>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spcBef>
                <a:spcPct val="20000"/>
              </a:spcBef>
              <a:tabLst>
                <a:tab pos="7299998" algn="r"/>
              </a:tabLst>
            </a:pPr>
            <a:r>
              <a:rPr lang="en-GB" sz="600" dirty="0">
                <a:solidFill>
                  <a:schemeClr val="tx1"/>
                </a:solidFill>
                <a:latin typeface="Arial" charset="0"/>
                <a:cs typeface="Arial" charset="0"/>
              </a:rPr>
              <a:t>© Morgan Stanley and/or certain of its affiliates. All rights reserved.</a:t>
            </a:r>
            <a:endParaRPr lang="en-US" sz="600" dirty="0">
              <a:solidFill>
                <a:schemeClr val="tx1"/>
              </a:solidFill>
              <a:latin typeface="Arial" charset="0"/>
              <a:cs typeface="Arial" charset="0"/>
            </a:endParaRPr>
          </a:p>
        </p:txBody>
      </p:sp>
      <p:sp>
        <p:nvSpPr>
          <p:cNvPr id="6" name="Slide - Page Number"/>
          <p:cNvSpPr>
            <a:spLocks noGrp="1"/>
          </p:cNvSpPr>
          <p:nvPr>
            <p:ph type="body" sz="quarter" idx="3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22126550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1_NAV - Title Slide">
    <p:spTree>
      <p:nvGrpSpPr>
        <p:cNvPr id="1" name=""/>
        <p:cNvGrpSpPr/>
        <p:nvPr/>
      </p:nvGrpSpPr>
      <p:grpSpPr>
        <a:xfrm>
          <a:off x="0" y="0"/>
          <a:ext cx="0" cy="0"/>
          <a:chOff x="0" y="0"/>
          <a:chExt cx="0" cy="0"/>
        </a:xfrm>
      </p:grpSpPr>
      <p:pic>
        <p:nvPicPr>
          <p:cNvPr id="317" name="Picture 316"/>
          <p:cNvPicPr>
            <a:picLocks noChangeAspect="1"/>
          </p:cNvPicPr>
          <p:nvPr userDrawn="1"/>
        </p:nvPicPr>
        <p:blipFill rotWithShape="1">
          <a:blip r:embed="rId4" cstate="print">
            <a:extLst>
              <a:ext uri="{28A0092B-C50C-407E-A947-70E740481C1C}">
                <a14:useLocalDpi xmlns:a14="http://schemas.microsoft.com/office/drawing/2010/main" val="0"/>
              </a:ext>
            </a:extLst>
          </a:blip>
          <a:srcRect t="7865" b="7865"/>
          <a:stretch/>
        </p:blipFill>
        <p:spPr>
          <a:xfrm>
            <a:off x="0" y="0"/>
            <a:ext cx="11393488" cy="6400800"/>
          </a:xfrm>
          <a:prstGeom prst="rect">
            <a:avLst/>
          </a:prstGeom>
        </p:spPr>
      </p:pic>
      <p:sp>
        <p:nvSpPr>
          <p:cNvPr id="318" name="Rectangle 317"/>
          <p:cNvSpPr/>
          <p:nvPr userDrawn="1"/>
        </p:nvSpPr>
        <p:spPr>
          <a:xfrm>
            <a:off x="0" y="0"/>
            <a:ext cx="11393488" cy="6400800"/>
          </a:xfrm>
          <a:prstGeom prst="rect">
            <a:avLst/>
          </a:prstGeom>
          <a:gradFill flip="none" rotWithShape="1">
            <a:gsLst>
              <a:gs pos="53000">
                <a:schemeClr val="accent1">
                  <a:lumMod val="5000"/>
                  <a:lumOff val="95000"/>
                  <a:alpha val="58000"/>
                </a:schemeClr>
              </a:gs>
              <a:gs pos="100000">
                <a:schemeClr val="accent2">
                  <a:alpha val="48000"/>
                </a:schemeClr>
              </a:gs>
            </a:gsLst>
            <a:path path="circle">
              <a:fillToRect l="50000" t="50000" r="50000" b="5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grpSp>
        <p:nvGrpSpPr>
          <p:cNvPr id="10" name="Group 9"/>
          <p:cNvGrpSpPr/>
          <p:nvPr userDrawn="1"/>
        </p:nvGrpSpPr>
        <p:grpSpPr>
          <a:xfrm>
            <a:off x="938163" y="-1"/>
            <a:ext cx="9872334" cy="6400803"/>
            <a:chOff x="2165715" y="-1"/>
            <a:chExt cx="7417231" cy="6400803"/>
          </a:xfrm>
          <a:solidFill>
            <a:schemeClr val="bg1">
              <a:alpha val="43000"/>
            </a:schemeClr>
          </a:solidFill>
        </p:grpSpPr>
        <p:grpSp>
          <p:nvGrpSpPr>
            <p:cNvPr id="195" name="Group 40"/>
            <p:cNvGrpSpPr>
              <a:grpSpLocks noChangeAspect="1"/>
            </p:cNvGrpSpPr>
            <p:nvPr userDrawn="1"/>
          </p:nvGrpSpPr>
          <p:grpSpPr bwMode="auto">
            <a:xfrm rot="5400000">
              <a:off x="2692543" y="-489600"/>
              <a:ext cx="6400803" cy="7380002"/>
              <a:chOff x="1958" y="238"/>
              <a:chExt cx="3797" cy="3842"/>
            </a:xfrm>
            <a:grpFill/>
          </p:grpSpPr>
          <p:sp>
            <p:nvSpPr>
              <p:cNvPr id="196" name="Freeform 41"/>
              <p:cNvSpPr>
                <a:spLocks/>
              </p:cNvSpPr>
              <p:nvPr/>
            </p:nvSpPr>
            <p:spPr bwMode="auto">
              <a:xfrm>
                <a:off x="2566" y="238"/>
                <a:ext cx="38" cy="38"/>
              </a:xfrm>
              <a:custGeom>
                <a:avLst/>
                <a:gdLst>
                  <a:gd name="T0" fmla="*/ 8 w 16"/>
                  <a:gd name="T1" fmla="*/ 0 h 16"/>
                  <a:gd name="T2" fmla="*/ 0 w 16"/>
                  <a:gd name="T3" fmla="*/ 8 h 16"/>
                  <a:gd name="T4" fmla="*/ 8 w 16"/>
                  <a:gd name="T5" fmla="*/ 16 h 16"/>
                  <a:gd name="T6" fmla="*/ 11 w 16"/>
                  <a:gd name="T7" fmla="*/ 15 h 16"/>
                  <a:gd name="T8" fmla="*/ 7 w 16"/>
                  <a:gd name="T9" fmla="*/ 8 h 16"/>
                  <a:gd name="T10" fmla="*/ 9 w 16"/>
                  <a:gd name="T11" fmla="*/ 8 h 16"/>
                  <a:gd name="T12" fmla="*/ 13 w 16"/>
                  <a:gd name="T13" fmla="*/ 15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9" y="16"/>
                      <a:pt x="10" y="16"/>
                      <a:pt x="11" y="15"/>
                    </a:cubicBezTo>
                    <a:cubicBezTo>
                      <a:pt x="7" y="8"/>
                      <a:pt x="7" y="8"/>
                      <a:pt x="7" y="8"/>
                    </a:cubicBezTo>
                    <a:cubicBezTo>
                      <a:pt x="9" y="8"/>
                      <a:pt x="9" y="8"/>
                      <a:pt x="9" y="8"/>
                    </a:cubicBezTo>
                    <a:cubicBezTo>
                      <a:pt x="13" y="15"/>
                      <a:pt x="13" y="15"/>
                      <a:pt x="13" y="15"/>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42"/>
              <p:cNvSpPr>
                <a:spLocks noEditPoints="1"/>
              </p:cNvSpPr>
              <p:nvPr/>
            </p:nvSpPr>
            <p:spPr bwMode="auto">
              <a:xfrm>
                <a:off x="2870" y="808"/>
                <a:ext cx="38" cy="38"/>
              </a:xfrm>
              <a:custGeom>
                <a:avLst/>
                <a:gdLst>
                  <a:gd name="T0" fmla="*/ 3 w 16"/>
                  <a:gd name="T1" fmla="*/ 1 h 16"/>
                  <a:gd name="T2" fmla="*/ 0 w 16"/>
                  <a:gd name="T3" fmla="*/ 8 h 16"/>
                  <a:gd name="T4" fmla="*/ 8 w 16"/>
                  <a:gd name="T5" fmla="*/ 16 h 16"/>
                  <a:gd name="T6" fmla="*/ 16 w 16"/>
                  <a:gd name="T7" fmla="*/ 8 h 16"/>
                  <a:gd name="T8" fmla="*/ 13 w 16"/>
                  <a:gd name="T9" fmla="*/ 2 h 16"/>
                  <a:gd name="T10" fmla="*/ 8 w 16"/>
                  <a:gd name="T11" fmla="*/ 10 h 16"/>
                  <a:gd name="T12" fmla="*/ 3 w 16"/>
                  <a:gd name="T13" fmla="*/ 1 h 16"/>
                  <a:gd name="T14" fmla="*/ 8 w 16"/>
                  <a:gd name="T15" fmla="*/ 0 h 16"/>
                  <a:gd name="T16" fmla="*/ 5 w 16"/>
                  <a:gd name="T17" fmla="*/ 1 h 16"/>
                  <a:gd name="T18" fmla="*/ 8 w 16"/>
                  <a:gd name="T19" fmla="*/ 6 h 16"/>
                  <a:gd name="T20" fmla="*/ 11 w 16"/>
                  <a:gd name="T21" fmla="*/ 1 h 16"/>
                  <a:gd name="T22" fmla="*/ 8 w 16"/>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6">
                    <a:moveTo>
                      <a:pt x="3" y="1"/>
                    </a:moveTo>
                    <a:cubicBezTo>
                      <a:pt x="1" y="3"/>
                      <a:pt x="0" y="5"/>
                      <a:pt x="0" y="8"/>
                    </a:cubicBezTo>
                    <a:cubicBezTo>
                      <a:pt x="0" y="12"/>
                      <a:pt x="4" y="16"/>
                      <a:pt x="8" y="16"/>
                    </a:cubicBezTo>
                    <a:cubicBezTo>
                      <a:pt x="12" y="16"/>
                      <a:pt x="16" y="12"/>
                      <a:pt x="16" y="8"/>
                    </a:cubicBezTo>
                    <a:cubicBezTo>
                      <a:pt x="16" y="5"/>
                      <a:pt x="15" y="3"/>
                      <a:pt x="13" y="2"/>
                    </a:cubicBezTo>
                    <a:cubicBezTo>
                      <a:pt x="8" y="10"/>
                      <a:pt x="8" y="10"/>
                      <a:pt x="8" y="10"/>
                    </a:cubicBezTo>
                    <a:cubicBezTo>
                      <a:pt x="3" y="1"/>
                      <a:pt x="3" y="1"/>
                      <a:pt x="3" y="1"/>
                    </a:cubicBezTo>
                    <a:moveTo>
                      <a:pt x="8" y="0"/>
                    </a:moveTo>
                    <a:cubicBezTo>
                      <a:pt x="7" y="0"/>
                      <a:pt x="6" y="0"/>
                      <a:pt x="5" y="1"/>
                    </a:cubicBezTo>
                    <a:cubicBezTo>
                      <a:pt x="8" y="6"/>
                      <a:pt x="8" y="6"/>
                      <a:pt x="8" y="6"/>
                    </a:cubicBezTo>
                    <a:cubicBezTo>
                      <a:pt x="11" y="1"/>
                      <a:pt x="11" y="1"/>
                      <a:pt x="11" y="1"/>
                    </a:cubicBezTo>
                    <a:cubicBezTo>
                      <a:pt x="10"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43"/>
              <p:cNvSpPr>
                <a:spLocks noEditPoints="1"/>
              </p:cNvSpPr>
              <p:nvPr/>
            </p:nvSpPr>
            <p:spPr bwMode="auto">
              <a:xfrm>
                <a:off x="4675" y="257"/>
                <a:ext cx="38" cy="38"/>
              </a:xfrm>
              <a:custGeom>
                <a:avLst/>
                <a:gdLst>
                  <a:gd name="T0" fmla="*/ 7 w 16"/>
                  <a:gd name="T1" fmla="*/ 9 h 16"/>
                  <a:gd name="T2" fmla="*/ 1 w 16"/>
                  <a:gd name="T3" fmla="*/ 11 h 16"/>
                  <a:gd name="T4" fmla="*/ 8 w 16"/>
                  <a:gd name="T5" fmla="*/ 16 h 16"/>
                  <a:gd name="T6" fmla="*/ 10 w 16"/>
                  <a:gd name="T7" fmla="*/ 16 h 16"/>
                  <a:gd name="T8" fmla="*/ 7 w 16"/>
                  <a:gd name="T9" fmla="*/ 9 h 16"/>
                  <a:gd name="T10" fmla="*/ 8 w 16"/>
                  <a:gd name="T11" fmla="*/ 0 h 16"/>
                  <a:gd name="T12" fmla="*/ 0 w 16"/>
                  <a:gd name="T13" fmla="*/ 8 h 16"/>
                  <a:gd name="T14" fmla="*/ 0 w 16"/>
                  <a:gd name="T15" fmla="*/ 10 h 16"/>
                  <a:gd name="T16" fmla="*/ 9 w 16"/>
                  <a:gd name="T17" fmla="*/ 7 h 16"/>
                  <a:gd name="T18" fmla="*/ 9 w 16"/>
                  <a:gd name="T19" fmla="*/ 8 h 16"/>
                  <a:gd name="T20" fmla="*/ 11 w 16"/>
                  <a:gd name="T21" fmla="*/ 15 h 16"/>
                  <a:gd name="T22" fmla="*/ 16 w 16"/>
                  <a:gd name="T23" fmla="*/ 8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7" y="9"/>
                    </a:moveTo>
                    <a:cubicBezTo>
                      <a:pt x="1" y="11"/>
                      <a:pt x="1" y="11"/>
                      <a:pt x="1" y="11"/>
                    </a:cubicBezTo>
                    <a:cubicBezTo>
                      <a:pt x="2" y="14"/>
                      <a:pt x="5" y="16"/>
                      <a:pt x="8" y="16"/>
                    </a:cubicBezTo>
                    <a:cubicBezTo>
                      <a:pt x="9" y="16"/>
                      <a:pt x="9" y="16"/>
                      <a:pt x="10" y="16"/>
                    </a:cubicBezTo>
                    <a:cubicBezTo>
                      <a:pt x="7" y="9"/>
                      <a:pt x="7" y="9"/>
                      <a:pt x="7" y="9"/>
                    </a:cubicBezTo>
                    <a:moveTo>
                      <a:pt x="8" y="0"/>
                    </a:moveTo>
                    <a:cubicBezTo>
                      <a:pt x="4" y="0"/>
                      <a:pt x="0" y="4"/>
                      <a:pt x="0" y="8"/>
                    </a:cubicBezTo>
                    <a:cubicBezTo>
                      <a:pt x="0" y="9"/>
                      <a:pt x="0" y="9"/>
                      <a:pt x="0" y="10"/>
                    </a:cubicBezTo>
                    <a:cubicBezTo>
                      <a:pt x="9" y="7"/>
                      <a:pt x="9" y="7"/>
                      <a:pt x="9" y="7"/>
                    </a:cubicBezTo>
                    <a:cubicBezTo>
                      <a:pt x="9" y="8"/>
                      <a:pt x="9" y="8"/>
                      <a:pt x="9" y="8"/>
                    </a:cubicBezTo>
                    <a:cubicBezTo>
                      <a:pt x="11" y="15"/>
                      <a:pt x="11" y="15"/>
                      <a:pt x="11" y="15"/>
                    </a:cubicBezTo>
                    <a:cubicBezTo>
                      <a:pt x="14" y="14"/>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44"/>
              <p:cNvSpPr>
                <a:spLocks noEditPoints="1"/>
              </p:cNvSpPr>
              <p:nvPr/>
            </p:nvSpPr>
            <p:spPr bwMode="auto">
              <a:xfrm>
                <a:off x="4152" y="428"/>
                <a:ext cx="38" cy="38"/>
              </a:xfrm>
              <a:custGeom>
                <a:avLst/>
                <a:gdLst>
                  <a:gd name="T0" fmla="*/ 16 w 16"/>
                  <a:gd name="T1" fmla="*/ 6 h 16"/>
                  <a:gd name="T2" fmla="*/ 10 w 16"/>
                  <a:gd name="T3" fmla="*/ 8 h 16"/>
                  <a:gd name="T4" fmla="*/ 14 w 16"/>
                  <a:gd name="T5" fmla="*/ 13 h 16"/>
                  <a:gd name="T6" fmla="*/ 16 w 16"/>
                  <a:gd name="T7" fmla="*/ 8 h 16"/>
                  <a:gd name="T8" fmla="*/ 16 w 16"/>
                  <a:gd name="T9" fmla="*/ 6 h 16"/>
                  <a:gd name="T10" fmla="*/ 8 w 16"/>
                  <a:gd name="T11" fmla="*/ 0 h 16"/>
                  <a:gd name="T12" fmla="*/ 0 w 16"/>
                  <a:gd name="T13" fmla="*/ 8 h 16"/>
                  <a:gd name="T14" fmla="*/ 8 w 16"/>
                  <a:gd name="T15" fmla="*/ 16 h 16"/>
                  <a:gd name="T16" fmla="*/ 12 w 16"/>
                  <a:gd name="T17" fmla="*/ 15 h 16"/>
                  <a:gd name="T18" fmla="*/ 6 w 16"/>
                  <a:gd name="T19" fmla="*/ 8 h 16"/>
                  <a:gd name="T20" fmla="*/ 8 w 16"/>
                  <a:gd name="T21" fmla="*/ 7 h 16"/>
                  <a:gd name="T22" fmla="*/ 15 w 16"/>
                  <a:gd name="T23" fmla="*/ 5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16" y="6"/>
                    </a:moveTo>
                    <a:cubicBezTo>
                      <a:pt x="10" y="8"/>
                      <a:pt x="10" y="8"/>
                      <a:pt x="10" y="8"/>
                    </a:cubicBezTo>
                    <a:cubicBezTo>
                      <a:pt x="14" y="13"/>
                      <a:pt x="14" y="13"/>
                      <a:pt x="14" y="13"/>
                    </a:cubicBezTo>
                    <a:cubicBezTo>
                      <a:pt x="15" y="12"/>
                      <a:pt x="16" y="10"/>
                      <a:pt x="16" y="8"/>
                    </a:cubicBezTo>
                    <a:cubicBezTo>
                      <a:pt x="16" y="7"/>
                      <a:pt x="16" y="7"/>
                      <a:pt x="16" y="6"/>
                    </a:cubicBezTo>
                    <a:moveTo>
                      <a:pt x="8" y="0"/>
                    </a:moveTo>
                    <a:cubicBezTo>
                      <a:pt x="4" y="0"/>
                      <a:pt x="0" y="4"/>
                      <a:pt x="0" y="8"/>
                    </a:cubicBezTo>
                    <a:cubicBezTo>
                      <a:pt x="0" y="12"/>
                      <a:pt x="4" y="16"/>
                      <a:pt x="8" y="16"/>
                    </a:cubicBezTo>
                    <a:cubicBezTo>
                      <a:pt x="10" y="16"/>
                      <a:pt x="11" y="15"/>
                      <a:pt x="12" y="15"/>
                    </a:cubicBezTo>
                    <a:cubicBezTo>
                      <a:pt x="6" y="8"/>
                      <a:pt x="6" y="8"/>
                      <a:pt x="6" y="8"/>
                    </a:cubicBezTo>
                    <a:cubicBezTo>
                      <a:pt x="8" y="7"/>
                      <a:pt x="8" y="7"/>
                      <a:pt x="8" y="7"/>
                    </a:cubicBezTo>
                    <a:cubicBezTo>
                      <a:pt x="15" y="5"/>
                      <a:pt x="15" y="5"/>
                      <a:pt x="15" y="5"/>
                    </a:cubicBezTo>
                    <a:cubicBezTo>
                      <a:pt x="14" y="2"/>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45"/>
              <p:cNvSpPr>
                <a:spLocks noEditPoints="1"/>
              </p:cNvSpPr>
              <p:nvPr/>
            </p:nvSpPr>
            <p:spPr bwMode="auto">
              <a:xfrm>
                <a:off x="4428" y="741"/>
                <a:ext cx="38" cy="38"/>
              </a:xfrm>
              <a:custGeom>
                <a:avLst/>
                <a:gdLst>
                  <a:gd name="T0" fmla="*/ 2 w 16"/>
                  <a:gd name="T1" fmla="*/ 3 h 16"/>
                  <a:gd name="T2" fmla="*/ 0 w 16"/>
                  <a:gd name="T3" fmla="*/ 8 h 16"/>
                  <a:gd name="T4" fmla="*/ 2 w 16"/>
                  <a:gd name="T5" fmla="*/ 13 h 16"/>
                  <a:gd name="T6" fmla="*/ 7 w 16"/>
                  <a:gd name="T7" fmla="*/ 8 h 16"/>
                  <a:gd name="T8" fmla="*/ 2 w 16"/>
                  <a:gd name="T9" fmla="*/ 3 h 16"/>
                  <a:gd name="T10" fmla="*/ 8 w 16"/>
                  <a:gd name="T11" fmla="*/ 0 h 16"/>
                  <a:gd name="T12" fmla="*/ 4 w 16"/>
                  <a:gd name="T13" fmla="*/ 1 h 16"/>
                  <a:gd name="T14" fmla="*/ 9 w 16"/>
                  <a:gd name="T15" fmla="*/ 8 h 16"/>
                  <a:gd name="T16" fmla="*/ 9 w 16"/>
                  <a:gd name="T17" fmla="*/ 9 h 16"/>
                  <a:gd name="T18" fmla="*/ 4 w 16"/>
                  <a:gd name="T19" fmla="*/ 15 h 16"/>
                  <a:gd name="T20" fmla="*/ 8 w 16"/>
                  <a:gd name="T21" fmla="*/ 16 h 16"/>
                  <a:gd name="T22" fmla="*/ 16 w 16"/>
                  <a:gd name="T23" fmla="*/ 8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2" y="3"/>
                    </a:moveTo>
                    <a:cubicBezTo>
                      <a:pt x="1" y="4"/>
                      <a:pt x="0" y="6"/>
                      <a:pt x="0" y="8"/>
                    </a:cubicBezTo>
                    <a:cubicBezTo>
                      <a:pt x="0" y="10"/>
                      <a:pt x="1" y="12"/>
                      <a:pt x="2" y="13"/>
                    </a:cubicBezTo>
                    <a:cubicBezTo>
                      <a:pt x="7" y="8"/>
                      <a:pt x="7" y="8"/>
                      <a:pt x="7" y="8"/>
                    </a:cubicBezTo>
                    <a:cubicBezTo>
                      <a:pt x="2" y="3"/>
                      <a:pt x="2" y="3"/>
                      <a:pt x="2" y="3"/>
                    </a:cubicBezTo>
                    <a:moveTo>
                      <a:pt x="8" y="0"/>
                    </a:moveTo>
                    <a:cubicBezTo>
                      <a:pt x="6" y="0"/>
                      <a:pt x="5" y="1"/>
                      <a:pt x="4" y="1"/>
                    </a:cubicBezTo>
                    <a:cubicBezTo>
                      <a:pt x="9" y="8"/>
                      <a:pt x="9" y="8"/>
                      <a:pt x="9" y="8"/>
                    </a:cubicBezTo>
                    <a:cubicBezTo>
                      <a:pt x="9" y="9"/>
                      <a:pt x="9" y="9"/>
                      <a:pt x="9" y="9"/>
                    </a:cubicBezTo>
                    <a:cubicBezTo>
                      <a:pt x="4" y="15"/>
                      <a:pt x="4" y="15"/>
                      <a:pt x="4" y="15"/>
                    </a:cubicBezTo>
                    <a:cubicBezTo>
                      <a:pt x="5" y="15"/>
                      <a:pt x="6" y="16"/>
                      <a:pt x="8" y="16"/>
                    </a:cubicBezTo>
                    <a:cubicBezTo>
                      <a:pt x="12" y="16"/>
                      <a:pt x="16" y="12"/>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46"/>
              <p:cNvSpPr>
                <a:spLocks/>
              </p:cNvSpPr>
              <p:nvPr/>
            </p:nvSpPr>
            <p:spPr bwMode="auto">
              <a:xfrm>
                <a:off x="4095" y="1121"/>
                <a:ext cx="38" cy="38"/>
              </a:xfrm>
              <a:custGeom>
                <a:avLst/>
                <a:gdLst>
                  <a:gd name="T0" fmla="*/ 8 w 16"/>
                  <a:gd name="T1" fmla="*/ 0 h 16"/>
                  <a:gd name="T2" fmla="*/ 0 w 16"/>
                  <a:gd name="T3" fmla="*/ 8 h 16"/>
                  <a:gd name="T4" fmla="*/ 8 w 16"/>
                  <a:gd name="T5" fmla="*/ 16 h 16"/>
                  <a:gd name="T6" fmla="*/ 16 w 16"/>
                  <a:gd name="T7" fmla="*/ 8 h 16"/>
                  <a:gd name="T8" fmla="*/ 14 w 16"/>
                  <a:gd name="T9" fmla="*/ 3 h 16"/>
                  <a:gd name="T10" fmla="*/ 9 w 16"/>
                  <a:gd name="T11" fmla="*/ 9 h 16"/>
                  <a:gd name="T12" fmla="*/ 7 w 16"/>
                  <a:gd name="T13" fmla="*/ 7 h 16"/>
                  <a:gd name="T14" fmla="*/ 12 w 16"/>
                  <a:gd name="T15" fmla="*/ 1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12" y="16"/>
                      <a:pt x="16" y="12"/>
                      <a:pt x="16" y="8"/>
                    </a:cubicBezTo>
                    <a:cubicBezTo>
                      <a:pt x="16" y="6"/>
                      <a:pt x="15" y="4"/>
                      <a:pt x="14" y="3"/>
                    </a:cubicBezTo>
                    <a:cubicBezTo>
                      <a:pt x="9" y="9"/>
                      <a:pt x="9" y="9"/>
                      <a:pt x="9" y="9"/>
                    </a:cubicBezTo>
                    <a:cubicBezTo>
                      <a:pt x="7" y="7"/>
                      <a:pt x="7" y="7"/>
                      <a:pt x="7" y="7"/>
                    </a:cubicBezTo>
                    <a:cubicBezTo>
                      <a:pt x="12" y="1"/>
                      <a:pt x="12" y="1"/>
                      <a:pt x="12" y="1"/>
                    </a:cubicBezTo>
                    <a:cubicBezTo>
                      <a:pt x="11" y="1"/>
                      <a:pt x="10"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47"/>
              <p:cNvSpPr>
                <a:spLocks noEditPoints="1"/>
              </p:cNvSpPr>
              <p:nvPr/>
            </p:nvSpPr>
            <p:spPr bwMode="auto">
              <a:xfrm>
                <a:off x="2642" y="1852"/>
                <a:ext cx="38" cy="38"/>
              </a:xfrm>
              <a:custGeom>
                <a:avLst/>
                <a:gdLst>
                  <a:gd name="T0" fmla="*/ 4 w 16"/>
                  <a:gd name="T1" fmla="*/ 1 h 16"/>
                  <a:gd name="T2" fmla="*/ 0 w 16"/>
                  <a:gd name="T3" fmla="*/ 8 h 16"/>
                  <a:gd name="T4" fmla="*/ 5 w 16"/>
                  <a:gd name="T5" fmla="*/ 16 h 16"/>
                  <a:gd name="T6" fmla="*/ 7 w 16"/>
                  <a:gd name="T7" fmla="*/ 8 h 16"/>
                  <a:gd name="T8" fmla="*/ 4 w 16"/>
                  <a:gd name="T9" fmla="*/ 1 h 16"/>
                  <a:gd name="T10" fmla="*/ 8 w 16"/>
                  <a:gd name="T11" fmla="*/ 0 h 16"/>
                  <a:gd name="T12" fmla="*/ 6 w 16"/>
                  <a:gd name="T13" fmla="*/ 0 h 16"/>
                  <a:gd name="T14" fmla="*/ 9 w 16"/>
                  <a:gd name="T15" fmla="*/ 8 h 16"/>
                  <a:gd name="T16" fmla="*/ 9 w 16"/>
                  <a:gd name="T17" fmla="*/ 8 h 16"/>
                  <a:gd name="T18" fmla="*/ 7 w 16"/>
                  <a:gd name="T19" fmla="*/ 16 h 16"/>
                  <a:gd name="T20" fmla="*/ 8 w 16"/>
                  <a:gd name="T21" fmla="*/ 16 h 16"/>
                  <a:gd name="T22" fmla="*/ 16 w 16"/>
                  <a:gd name="T23" fmla="*/ 8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4" y="1"/>
                    </a:moveTo>
                    <a:cubicBezTo>
                      <a:pt x="2" y="2"/>
                      <a:pt x="0" y="5"/>
                      <a:pt x="0" y="8"/>
                    </a:cubicBezTo>
                    <a:cubicBezTo>
                      <a:pt x="0" y="11"/>
                      <a:pt x="2" y="14"/>
                      <a:pt x="5" y="16"/>
                    </a:cubicBezTo>
                    <a:cubicBezTo>
                      <a:pt x="7" y="8"/>
                      <a:pt x="7" y="8"/>
                      <a:pt x="7" y="8"/>
                    </a:cubicBezTo>
                    <a:cubicBezTo>
                      <a:pt x="4" y="1"/>
                      <a:pt x="4" y="1"/>
                      <a:pt x="4" y="1"/>
                    </a:cubicBezTo>
                    <a:moveTo>
                      <a:pt x="8" y="0"/>
                    </a:moveTo>
                    <a:cubicBezTo>
                      <a:pt x="7" y="0"/>
                      <a:pt x="7" y="0"/>
                      <a:pt x="6" y="0"/>
                    </a:cubicBezTo>
                    <a:cubicBezTo>
                      <a:pt x="9" y="8"/>
                      <a:pt x="9" y="8"/>
                      <a:pt x="9" y="8"/>
                    </a:cubicBezTo>
                    <a:cubicBezTo>
                      <a:pt x="9" y="8"/>
                      <a:pt x="9" y="8"/>
                      <a:pt x="9" y="8"/>
                    </a:cubicBezTo>
                    <a:cubicBezTo>
                      <a:pt x="7" y="16"/>
                      <a:pt x="7" y="16"/>
                      <a:pt x="7" y="16"/>
                    </a:cubicBezTo>
                    <a:cubicBezTo>
                      <a:pt x="8" y="16"/>
                      <a:pt x="8" y="16"/>
                      <a:pt x="8" y="16"/>
                    </a:cubicBezTo>
                    <a:cubicBezTo>
                      <a:pt x="12" y="16"/>
                      <a:pt x="16" y="12"/>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50"/>
              <p:cNvSpPr>
                <a:spLocks/>
              </p:cNvSpPr>
              <p:nvPr/>
            </p:nvSpPr>
            <p:spPr bwMode="auto">
              <a:xfrm>
                <a:off x="2480" y="3382"/>
                <a:ext cx="38" cy="38"/>
              </a:xfrm>
              <a:custGeom>
                <a:avLst/>
                <a:gdLst>
                  <a:gd name="T0" fmla="*/ 8 w 16"/>
                  <a:gd name="T1" fmla="*/ 0 h 16"/>
                  <a:gd name="T2" fmla="*/ 4 w 16"/>
                  <a:gd name="T3" fmla="*/ 1 h 16"/>
                  <a:gd name="T4" fmla="*/ 9 w 16"/>
                  <a:gd name="T5" fmla="*/ 7 h 16"/>
                  <a:gd name="T6" fmla="*/ 7 w 16"/>
                  <a:gd name="T7" fmla="*/ 9 h 16"/>
                  <a:gd name="T8" fmla="*/ 2 w 16"/>
                  <a:gd name="T9" fmla="*/ 2 h 16"/>
                  <a:gd name="T10" fmla="*/ 0 w 16"/>
                  <a:gd name="T11" fmla="*/ 8 h 16"/>
                  <a:gd name="T12" fmla="*/ 8 w 16"/>
                  <a:gd name="T13" fmla="*/ 16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7" y="0"/>
                      <a:pt x="5" y="0"/>
                      <a:pt x="4" y="1"/>
                    </a:cubicBezTo>
                    <a:cubicBezTo>
                      <a:pt x="9" y="7"/>
                      <a:pt x="9" y="7"/>
                      <a:pt x="9" y="7"/>
                    </a:cubicBezTo>
                    <a:cubicBezTo>
                      <a:pt x="7" y="9"/>
                      <a:pt x="7" y="9"/>
                      <a:pt x="7" y="9"/>
                    </a:cubicBezTo>
                    <a:cubicBezTo>
                      <a:pt x="2" y="2"/>
                      <a:pt x="2" y="2"/>
                      <a:pt x="2" y="2"/>
                    </a:cubicBezTo>
                    <a:cubicBezTo>
                      <a:pt x="1" y="4"/>
                      <a:pt x="0" y="6"/>
                      <a:pt x="0" y="8"/>
                    </a:cubicBezTo>
                    <a:cubicBezTo>
                      <a:pt x="0" y="12"/>
                      <a:pt x="4" y="16"/>
                      <a:pt x="8" y="16"/>
                    </a:cubicBezTo>
                    <a:cubicBezTo>
                      <a:pt x="12" y="16"/>
                      <a:pt x="16" y="12"/>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51"/>
              <p:cNvSpPr>
                <a:spLocks noEditPoints="1"/>
              </p:cNvSpPr>
              <p:nvPr/>
            </p:nvSpPr>
            <p:spPr bwMode="auto">
              <a:xfrm>
                <a:off x="2984" y="3059"/>
                <a:ext cx="38" cy="38"/>
              </a:xfrm>
              <a:custGeom>
                <a:avLst/>
                <a:gdLst>
                  <a:gd name="T0" fmla="*/ 0 w 16"/>
                  <a:gd name="T1" fmla="*/ 6 h 16"/>
                  <a:gd name="T2" fmla="*/ 0 w 16"/>
                  <a:gd name="T3" fmla="*/ 8 h 16"/>
                  <a:gd name="T4" fmla="*/ 4 w 16"/>
                  <a:gd name="T5" fmla="*/ 7 h 16"/>
                  <a:gd name="T6" fmla="*/ 0 w 16"/>
                  <a:gd name="T7" fmla="*/ 6 h 16"/>
                  <a:gd name="T8" fmla="*/ 8 w 16"/>
                  <a:gd name="T9" fmla="*/ 0 h 16"/>
                  <a:gd name="T10" fmla="*/ 3 w 16"/>
                  <a:gd name="T11" fmla="*/ 2 h 16"/>
                  <a:gd name="T12" fmla="*/ 9 w 16"/>
                  <a:gd name="T13" fmla="*/ 7 h 16"/>
                  <a:gd name="T14" fmla="*/ 12 w 16"/>
                  <a:gd name="T15" fmla="*/ 9 h 16"/>
                  <a:gd name="T16" fmla="*/ 8 w 16"/>
                  <a:gd name="T17" fmla="*/ 9 h 16"/>
                  <a:gd name="T18" fmla="*/ 0 w 16"/>
                  <a:gd name="T19" fmla="*/ 10 h 16"/>
                  <a:gd name="T20" fmla="*/ 8 w 16"/>
                  <a:gd name="T21" fmla="*/ 16 h 16"/>
                  <a:gd name="T22" fmla="*/ 16 w 16"/>
                  <a:gd name="T23" fmla="*/ 8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0" y="6"/>
                    </a:moveTo>
                    <a:cubicBezTo>
                      <a:pt x="0" y="7"/>
                      <a:pt x="0" y="7"/>
                      <a:pt x="0" y="8"/>
                    </a:cubicBezTo>
                    <a:cubicBezTo>
                      <a:pt x="4" y="7"/>
                      <a:pt x="4" y="7"/>
                      <a:pt x="4" y="7"/>
                    </a:cubicBezTo>
                    <a:cubicBezTo>
                      <a:pt x="0" y="6"/>
                      <a:pt x="0" y="6"/>
                      <a:pt x="0" y="6"/>
                    </a:cubicBezTo>
                    <a:moveTo>
                      <a:pt x="8" y="0"/>
                    </a:moveTo>
                    <a:cubicBezTo>
                      <a:pt x="6" y="0"/>
                      <a:pt x="4" y="1"/>
                      <a:pt x="3" y="2"/>
                    </a:cubicBezTo>
                    <a:cubicBezTo>
                      <a:pt x="9" y="7"/>
                      <a:pt x="9" y="7"/>
                      <a:pt x="9" y="7"/>
                    </a:cubicBezTo>
                    <a:cubicBezTo>
                      <a:pt x="12" y="9"/>
                      <a:pt x="12" y="9"/>
                      <a:pt x="12" y="9"/>
                    </a:cubicBezTo>
                    <a:cubicBezTo>
                      <a:pt x="8" y="9"/>
                      <a:pt x="8" y="9"/>
                      <a:pt x="8" y="9"/>
                    </a:cubicBezTo>
                    <a:cubicBezTo>
                      <a:pt x="0" y="10"/>
                      <a:pt x="0" y="10"/>
                      <a:pt x="0" y="10"/>
                    </a:cubicBezTo>
                    <a:cubicBezTo>
                      <a:pt x="1" y="13"/>
                      <a:pt x="4" y="16"/>
                      <a:pt x="8" y="16"/>
                    </a:cubicBezTo>
                    <a:cubicBezTo>
                      <a:pt x="12" y="16"/>
                      <a:pt x="16" y="12"/>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52"/>
              <p:cNvSpPr>
                <a:spLocks noEditPoints="1"/>
              </p:cNvSpPr>
              <p:nvPr/>
            </p:nvSpPr>
            <p:spPr bwMode="auto">
              <a:xfrm>
                <a:off x="2547" y="3771"/>
                <a:ext cx="38" cy="38"/>
              </a:xfrm>
              <a:custGeom>
                <a:avLst/>
                <a:gdLst>
                  <a:gd name="T0" fmla="*/ 12 w 16"/>
                  <a:gd name="T1" fmla="*/ 1 h 16"/>
                  <a:gd name="T2" fmla="*/ 9 w 16"/>
                  <a:gd name="T3" fmla="*/ 9 h 16"/>
                  <a:gd name="T4" fmla="*/ 8 w 16"/>
                  <a:gd name="T5" fmla="*/ 9 h 16"/>
                  <a:gd name="T6" fmla="*/ 0 w 16"/>
                  <a:gd name="T7" fmla="*/ 8 h 16"/>
                  <a:gd name="T8" fmla="*/ 8 w 16"/>
                  <a:gd name="T9" fmla="*/ 16 h 16"/>
                  <a:gd name="T10" fmla="*/ 16 w 16"/>
                  <a:gd name="T11" fmla="*/ 8 h 16"/>
                  <a:gd name="T12" fmla="*/ 12 w 16"/>
                  <a:gd name="T13" fmla="*/ 1 h 16"/>
                  <a:gd name="T14" fmla="*/ 8 w 16"/>
                  <a:gd name="T15" fmla="*/ 0 h 16"/>
                  <a:gd name="T16" fmla="*/ 0 w 16"/>
                  <a:gd name="T17" fmla="*/ 6 h 16"/>
                  <a:gd name="T18" fmla="*/ 7 w 16"/>
                  <a:gd name="T19" fmla="*/ 7 h 16"/>
                  <a:gd name="T20" fmla="*/ 10 w 16"/>
                  <a:gd name="T21" fmla="*/ 0 h 16"/>
                  <a:gd name="T22" fmla="*/ 8 w 16"/>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6">
                    <a:moveTo>
                      <a:pt x="12" y="1"/>
                    </a:moveTo>
                    <a:cubicBezTo>
                      <a:pt x="9" y="9"/>
                      <a:pt x="9" y="9"/>
                      <a:pt x="9" y="9"/>
                    </a:cubicBezTo>
                    <a:cubicBezTo>
                      <a:pt x="8" y="9"/>
                      <a:pt x="8" y="9"/>
                      <a:pt x="8" y="9"/>
                    </a:cubicBezTo>
                    <a:cubicBezTo>
                      <a:pt x="0" y="8"/>
                      <a:pt x="0" y="8"/>
                      <a:pt x="0" y="8"/>
                    </a:cubicBezTo>
                    <a:cubicBezTo>
                      <a:pt x="0" y="13"/>
                      <a:pt x="4" y="16"/>
                      <a:pt x="8" y="16"/>
                    </a:cubicBezTo>
                    <a:cubicBezTo>
                      <a:pt x="12" y="16"/>
                      <a:pt x="16" y="12"/>
                      <a:pt x="16" y="8"/>
                    </a:cubicBezTo>
                    <a:cubicBezTo>
                      <a:pt x="16" y="5"/>
                      <a:pt x="14" y="2"/>
                      <a:pt x="12" y="1"/>
                    </a:cubicBezTo>
                    <a:moveTo>
                      <a:pt x="8" y="0"/>
                    </a:moveTo>
                    <a:cubicBezTo>
                      <a:pt x="4" y="0"/>
                      <a:pt x="1" y="3"/>
                      <a:pt x="0" y="6"/>
                    </a:cubicBezTo>
                    <a:cubicBezTo>
                      <a:pt x="7" y="7"/>
                      <a:pt x="7" y="7"/>
                      <a:pt x="7" y="7"/>
                    </a:cubicBezTo>
                    <a:cubicBezTo>
                      <a:pt x="10" y="0"/>
                      <a:pt x="10" y="0"/>
                      <a:pt x="10" y="0"/>
                    </a:cubicBezTo>
                    <a:cubicBezTo>
                      <a:pt x="9"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54"/>
              <p:cNvSpPr>
                <a:spLocks/>
              </p:cNvSpPr>
              <p:nvPr/>
            </p:nvSpPr>
            <p:spPr bwMode="auto">
              <a:xfrm>
                <a:off x="4304" y="3391"/>
                <a:ext cx="38" cy="38"/>
              </a:xfrm>
              <a:custGeom>
                <a:avLst/>
                <a:gdLst>
                  <a:gd name="T0" fmla="*/ 8 w 16"/>
                  <a:gd name="T1" fmla="*/ 0 h 16"/>
                  <a:gd name="T2" fmla="*/ 0 w 16"/>
                  <a:gd name="T3" fmla="*/ 8 h 16"/>
                  <a:gd name="T4" fmla="*/ 8 w 16"/>
                  <a:gd name="T5" fmla="*/ 7 h 16"/>
                  <a:gd name="T6" fmla="*/ 8 w 16"/>
                  <a:gd name="T7" fmla="*/ 9 h 16"/>
                  <a:gd name="T8" fmla="*/ 0 w 16"/>
                  <a:gd name="T9" fmla="*/ 10 h 16"/>
                  <a:gd name="T10" fmla="*/ 8 w 16"/>
                  <a:gd name="T11" fmla="*/ 16 h 16"/>
                  <a:gd name="T12" fmla="*/ 16 w 16"/>
                  <a:gd name="T13" fmla="*/ 8 h 16"/>
                  <a:gd name="T14" fmla="*/ 8 w 16"/>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6">
                    <a:moveTo>
                      <a:pt x="8" y="0"/>
                    </a:moveTo>
                    <a:cubicBezTo>
                      <a:pt x="4" y="0"/>
                      <a:pt x="0" y="3"/>
                      <a:pt x="0" y="8"/>
                    </a:cubicBezTo>
                    <a:cubicBezTo>
                      <a:pt x="8" y="7"/>
                      <a:pt x="8" y="7"/>
                      <a:pt x="8" y="7"/>
                    </a:cubicBezTo>
                    <a:cubicBezTo>
                      <a:pt x="8" y="9"/>
                      <a:pt x="8" y="9"/>
                      <a:pt x="8" y="9"/>
                    </a:cubicBezTo>
                    <a:cubicBezTo>
                      <a:pt x="0" y="10"/>
                      <a:pt x="0" y="10"/>
                      <a:pt x="0" y="10"/>
                    </a:cubicBezTo>
                    <a:cubicBezTo>
                      <a:pt x="1" y="13"/>
                      <a:pt x="4" y="16"/>
                      <a:pt x="8" y="16"/>
                    </a:cubicBezTo>
                    <a:cubicBezTo>
                      <a:pt x="12" y="16"/>
                      <a:pt x="16" y="12"/>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55"/>
              <p:cNvSpPr>
                <a:spLocks noEditPoints="1"/>
              </p:cNvSpPr>
              <p:nvPr/>
            </p:nvSpPr>
            <p:spPr bwMode="auto">
              <a:xfrm>
                <a:off x="4551" y="3695"/>
                <a:ext cx="38" cy="38"/>
              </a:xfrm>
              <a:custGeom>
                <a:avLst/>
                <a:gdLst>
                  <a:gd name="T0" fmla="*/ 13 w 16"/>
                  <a:gd name="T1" fmla="*/ 2 h 16"/>
                  <a:gd name="T2" fmla="*/ 9 w 16"/>
                  <a:gd name="T3" fmla="*/ 9 h 16"/>
                  <a:gd name="T4" fmla="*/ 0 w 16"/>
                  <a:gd name="T5" fmla="*/ 8 h 16"/>
                  <a:gd name="T6" fmla="*/ 0 w 16"/>
                  <a:gd name="T7" fmla="*/ 8 h 16"/>
                  <a:gd name="T8" fmla="*/ 8 w 16"/>
                  <a:gd name="T9" fmla="*/ 16 h 16"/>
                  <a:gd name="T10" fmla="*/ 16 w 16"/>
                  <a:gd name="T11" fmla="*/ 8 h 16"/>
                  <a:gd name="T12" fmla="*/ 13 w 16"/>
                  <a:gd name="T13" fmla="*/ 2 h 16"/>
                  <a:gd name="T14" fmla="*/ 8 w 16"/>
                  <a:gd name="T15" fmla="*/ 0 h 16"/>
                  <a:gd name="T16" fmla="*/ 0 w 16"/>
                  <a:gd name="T17" fmla="*/ 6 h 16"/>
                  <a:gd name="T18" fmla="*/ 7 w 16"/>
                  <a:gd name="T19" fmla="*/ 7 h 16"/>
                  <a:gd name="T20" fmla="*/ 11 w 16"/>
                  <a:gd name="T21" fmla="*/ 1 h 16"/>
                  <a:gd name="T22" fmla="*/ 8 w 16"/>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6">
                    <a:moveTo>
                      <a:pt x="13" y="2"/>
                    </a:moveTo>
                    <a:cubicBezTo>
                      <a:pt x="9" y="9"/>
                      <a:pt x="9" y="9"/>
                      <a:pt x="9" y="9"/>
                    </a:cubicBezTo>
                    <a:cubicBezTo>
                      <a:pt x="0" y="8"/>
                      <a:pt x="0" y="8"/>
                      <a:pt x="0" y="8"/>
                    </a:cubicBezTo>
                    <a:cubicBezTo>
                      <a:pt x="0" y="8"/>
                      <a:pt x="0" y="8"/>
                      <a:pt x="0" y="8"/>
                    </a:cubicBezTo>
                    <a:cubicBezTo>
                      <a:pt x="0" y="12"/>
                      <a:pt x="4" y="16"/>
                      <a:pt x="8" y="16"/>
                    </a:cubicBezTo>
                    <a:cubicBezTo>
                      <a:pt x="12" y="16"/>
                      <a:pt x="16" y="12"/>
                      <a:pt x="16" y="8"/>
                    </a:cubicBezTo>
                    <a:cubicBezTo>
                      <a:pt x="16" y="5"/>
                      <a:pt x="15" y="3"/>
                      <a:pt x="13" y="2"/>
                    </a:cubicBezTo>
                    <a:moveTo>
                      <a:pt x="8" y="0"/>
                    </a:moveTo>
                    <a:cubicBezTo>
                      <a:pt x="4" y="0"/>
                      <a:pt x="1" y="2"/>
                      <a:pt x="0" y="6"/>
                    </a:cubicBezTo>
                    <a:cubicBezTo>
                      <a:pt x="7" y="7"/>
                      <a:pt x="7" y="7"/>
                      <a:pt x="7" y="7"/>
                    </a:cubicBezTo>
                    <a:cubicBezTo>
                      <a:pt x="11" y="1"/>
                      <a:pt x="11" y="1"/>
                      <a:pt x="11" y="1"/>
                    </a:cubicBezTo>
                    <a:cubicBezTo>
                      <a:pt x="10"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56"/>
              <p:cNvSpPr>
                <a:spLocks noEditPoints="1"/>
              </p:cNvSpPr>
              <p:nvPr userDrawn="1"/>
            </p:nvSpPr>
            <p:spPr bwMode="auto">
              <a:xfrm>
                <a:off x="5625" y="2109"/>
                <a:ext cx="38" cy="38"/>
              </a:xfrm>
              <a:custGeom>
                <a:avLst/>
                <a:gdLst>
                  <a:gd name="T0" fmla="*/ 7 w 16"/>
                  <a:gd name="T1" fmla="*/ 11 h 16"/>
                  <a:gd name="T2" fmla="*/ 4 w 16"/>
                  <a:gd name="T3" fmla="*/ 15 h 16"/>
                  <a:gd name="T4" fmla="*/ 6 w 16"/>
                  <a:gd name="T5" fmla="*/ 16 h 16"/>
                  <a:gd name="T6" fmla="*/ 7 w 16"/>
                  <a:gd name="T7" fmla="*/ 11 h 16"/>
                  <a:gd name="T8" fmla="*/ 8 w 16"/>
                  <a:gd name="T9" fmla="*/ 0 h 16"/>
                  <a:gd name="T10" fmla="*/ 0 w 16"/>
                  <a:gd name="T11" fmla="*/ 8 h 16"/>
                  <a:gd name="T12" fmla="*/ 2 w 16"/>
                  <a:gd name="T13" fmla="*/ 13 h 16"/>
                  <a:gd name="T14" fmla="*/ 9 w 16"/>
                  <a:gd name="T15" fmla="*/ 5 h 16"/>
                  <a:gd name="T16" fmla="*/ 9 w 16"/>
                  <a:gd name="T17" fmla="*/ 8 h 16"/>
                  <a:gd name="T18" fmla="*/ 8 w 16"/>
                  <a:gd name="T19" fmla="*/ 16 h 16"/>
                  <a:gd name="T20" fmla="*/ 8 w 16"/>
                  <a:gd name="T21" fmla="*/ 16 h 16"/>
                  <a:gd name="T22" fmla="*/ 16 w 16"/>
                  <a:gd name="T23" fmla="*/ 8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7" y="11"/>
                    </a:moveTo>
                    <a:cubicBezTo>
                      <a:pt x="4" y="15"/>
                      <a:pt x="4" y="15"/>
                      <a:pt x="4" y="15"/>
                    </a:cubicBezTo>
                    <a:cubicBezTo>
                      <a:pt x="4" y="15"/>
                      <a:pt x="5" y="16"/>
                      <a:pt x="6" y="16"/>
                    </a:cubicBezTo>
                    <a:cubicBezTo>
                      <a:pt x="7" y="11"/>
                      <a:pt x="7" y="11"/>
                      <a:pt x="7" y="11"/>
                    </a:cubicBezTo>
                    <a:moveTo>
                      <a:pt x="8" y="0"/>
                    </a:moveTo>
                    <a:cubicBezTo>
                      <a:pt x="4" y="0"/>
                      <a:pt x="0" y="4"/>
                      <a:pt x="0" y="8"/>
                    </a:cubicBezTo>
                    <a:cubicBezTo>
                      <a:pt x="0" y="10"/>
                      <a:pt x="1" y="12"/>
                      <a:pt x="2" y="13"/>
                    </a:cubicBezTo>
                    <a:cubicBezTo>
                      <a:pt x="9" y="5"/>
                      <a:pt x="9" y="5"/>
                      <a:pt x="9" y="5"/>
                    </a:cubicBezTo>
                    <a:cubicBezTo>
                      <a:pt x="9" y="8"/>
                      <a:pt x="9" y="8"/>
                      <a:pt x="9" y="8"/>
                    </a:cubicBezTo>
                    <a:cubicBezTo>
                      <a:pt x="8" y="16"/>
                      <a:pt x="8" y="16"/>
                      <a:pt x="8" y="16"/>
                    </a:cubicBezTo>
                    <a:cubicBezTo>
                      <a:pt x="8" y="16"/>
                      <a:pt x="8" y="16"/>
                      <a:pt x="8" y="16"/>
                    </a:cubicBezTo>
                    <a:cubicBezTo>
                      <a:pt x="12" y="16"/>
                      <a:pt x="16" y="12"/>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57"/>
              <p:cNvSpPr>
                <a:spLocks noEditPoints="1"/>
              </p:cNvSpPr>
              <p:nvPr/>
            </p:nvSpPr>
            <p:spPr bwMode="auto">
              <a:xfrm>
                <a:off x="2404" y="1254"/>
                <a:ext cx="38" cy="38"/>
              </a:xfrm>
              <a:custGeom>
                <a:avLst/>
                <a:gdLst>
                  <a:gd name="T0" fmla="*/ 11 w 16"/>
                  <a:gd name="T1" fmla="*/ 12 h 16"/>
                  <a:gd name="T2" fmla="*/ 12 w 16"/>
                  <a:gd name="T3" fmla="*/ 15 h 16"/>
                  <a:gd name="T4" fmla="*/ 13 w 16"/>
                  <a:gd name="T5" fmla="*/ 14 h 16"/>
                  <a:gd name="T6" fmla="*/ 11 w 16"/>
                  <a:gd name="T7" fmla="*/ 12 h 16"/>
                  <a:gd name="T8" fmla="*/ 16 w 16"/>
                  <a:gd name="T9" fmla="*/ 6 h 16"/>
                  <a:gd name="T10" fmla="*/ 10 w 16"/>
                  <a:gd name="T11" fmla="*/ 8 h 16"/>
                  <a:gd name="T12" fmla="*/ 14 w 16"/>
                  <a:gd name="T13" fmla="*/ 13 h 16"/>
                  <a:gd name="T14" fmla="*/ 16 w 16"/>
                  <a:gd name="T15" fmla="*/ 8 h 16"/>
                  <a:gd name="T16" fmla="*/ 16 w 16"/>
                  <a:gd name="T17" fmla="*/ 6 h 16"/>
                  <a:gd name="T18" fmla="*/ 14 w 16"/>
                  <a:gd name="T19" fmla="*/ 3 h 16"/>
                  <a:gd name="T20" fmla="*/ 11 w 16"/>
                  <a:gd name="T21" fmla="*/ 6 h 16"/>
                  <a:gd name="T22" fmla="*/ 15 w 16"/>
                  <a:gd name="T23" fmla="*/ 4 h 16"/>
                  <a:gd name="T24" fmla="*/ 14 w 16"/>
                  <a:gd name="T25" fmla="*/ 3 h 16"/>
                  <a:gd name="T26" fmla="*/ 10 w 16"/>
                  <a:gd name="T27" fmla="*/ 0 h 16"/>
                  <a:gd name="T28" fmla="*/ 9 w 16"/>
                  <a:gd name="T29" fmla="*/ 5 h 16"/>
                  <a:gd name="T30" fmla="*/ 12 w 16"/>
                  <a:gd name="T31" fmla="*/ 1 h 16"/>
                  <a:gd name="T32" fmla="*/ 10 w 16"/>
                  <a:gd name="T33" fmla="*/ 0 h 16"/>
                  <a:gd name="T34" fmla="*/ 8 w 16"/>
                  <a:gd name="T35" fmla="*/ 0 h 16"/>
                  <a:gd name="T36" fmla="*/ 0 w 16"/>
                  <a:gd name="T37" fmla="*/ 8 h 16"/>
                  <a:gd name="T38" fmla="*/ 8 w 16"/>
                  <a:gd name="T39" fmla="*/ 16 h 16"/>
                  <a:gd name="T40" fmla="*/ 10 w 16"/>
                  <a:gd name="T41" fmla="*/ 16 h 16"/>
                  <a:gd name="T42" fmla="*/ 7 w 16"/>
                  <a:gd name="T43" fmla="*/ 9 h 16"/>
                  <a:gd name="T44" fmla="*/ 7 w 16"/>
                  <a:gd name="T45" fmla="*/ 10 h 16"/>
                  <a:gd name="T46" fmla="*/ 7 w 16"/>
                  <a:gd name="T47" fmla="*/ 8 h 16"/>
                  <a:gd name="T48" fmla="*/ 7 w 16"/>
                  <a:gd name="T49" fmla="*/ 8 h 16"/>
                  <a:gd name="T50" fmla="*/ 7 w 16"/>
                  <a:gd name="T51" fmla="*/ 8 h 16"/>
                  <a:gd name="T52" fmla="*/ 8 w 16"/>
                  <a:gd name="T5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16">
                    <a:moveTo>
                      <a:pt x="11" y="12"/>
                    </a:moveTo>
                    <a:cubicBezTo>
                      <a:pt x="12" y="15"/>
                      <a:pt x="12" y="15"/>
                      <a:pt x="12" y="15"/>
                    </a:cubicBezTo>
                    <a:cubicBezTo>
                      <a:pt x="12" y="15"/>
                      <a:pt x="13" y="15"/>
                      <a:pt x="13" y="14"/>
                    </a:cubicBezTo>
                    <a:cubicBezTo>
                      <a:pt x="11" y="12"/>
                      <a:pt x="11" y="12"/>
                      <a:pt x="11" y="12"/>
                    </a:cubicBezTo>
                    <a:moveTo>
                      <a:pt x="16" y="6"/>
                    </a:moveTo>
                    <a:cubicBezTo>
                      <a:pt x="10" y="8"/>
                      <a:pt x="10" y="8"/>
                      <a:pt x="10" y="8"/>
                    </a:cubicBezTo>
                    <a:cubicBezTo>
                      <a:pt x="14" y="13"/>
                      <a:pt x="14" y="13"/>
                      <a:pt x="14" y="13"/>
                    </a:cubicBezTo>
                    <a:cubicBezTo>
                      <a:pt x="15" y="12"/>
                      <a:pt x="16" y="10"/>
                      <a:pt x="16" y="8"/>
                    </a:cubicBezTo>
                    <a:cubicBezTo>
                      <a:pt x="16" y="7"/>
                      <a:pt x="16" y="7"/>
                      <a:pt x="16" y="6"/>
                    </a:cubicBezTo>
                    <a:moveTo>
                      <a:pt x="14" y="3"/>
                    </a:moveTo>
                    <a:cubicBezTo>
                      <a:pt x="11" y="6"/>
                      <a:pt x="11" y="6"/>
                      <a:pt x="11" y="6"/>
                    </a:cubicBezTo>
                    <a:cubicBezTo>
                      <a:pt x="15" y="4"/>
                      <a:pt x="15" y="4"/>
                      <a:pt x="15" y="4"/>
                    </a:cubicBezTo>
                    <a:cubicBezTo>
                      <a:pt x="15" y="4"/>
                      <a:pt x="14" y="3"/>
                      <a:pt x="14" y="3"/>
                    </a:cubicBezTo>
                    <a:moveTo>
                      <a:pt x="10" y="0"/>
                    </a:moveTo>
                    <a:cubicBezTo>
                      <a:pt x="9" y="5"/>
                      <a:pt x="9" y="5"/>
                      <a:pt x="9" y="5"/>
                    </a:cubicBezTo>
                    <a:cubicBezTo>
                      <a:pt x="12" y="1"/>
                      <a:pt x="12" y="1"/>
                      <a:pt x="12" y="1"/>
                    </a:cubicBezTo>
                    <a:cubicBezTo>
                      <a:pt x="12" y="1"/>
                      <a:pt x="11" y="0"/>
                      <a:pt x="10" y="0"/>
                    </a:cubicBezTo>
                    <a:moveTo>
                      <a:pt x="8" y="0"/>
                    </a:moveTo>
                    <a:cubicBezTo>
                      <a:pt x="3" y="0"/>
                      <a:pt x="0" y="4"/>
                      <a:pt x="0" y="8"/>
                    </a:cubicBezTo>
                    <a:cubicBezTo>
                      <a:pt x="0" y="12"/>
                      <a:pt x="4" y="16"/>
                      <a:pt x="8" y="16"/>
                    </a:cubicBezTo>
                    <a:cubicBezTo>
                      <a:pt x="9" y="16"/>
                      <a:pt x="9" y="16"/>
                      <a:pt x="10" y="16"/>
                    </a:cubicBezTo>
                    <a:cubicBezTo>
                      <a:pt x="7" y="9"/>
                      <a:pt x="7" y="9"/>
                      <a:pt x="7" y="9"/>
                    </a:cubicBezTo>
                    <a:cubicBezTo>
                      <a:pt x="7" y="10"/>
                      <a:pt x="7" y="10"/>
                      <a:pt x="7" y="10"/>
                    </a:cubicBezTo>
                    <a:cubicBezTo>
                      <a:pt x="7" y="8"/>
                      <a:pt x="7" y="8"/>
                      <a:pt x="7" y="8"/>
                    </a:cubicBezTo>
                    <a:cubicBezTo>
                      <a:pt x="7" y="8"/>
                      <a:pt x="7" y="8"/>
                      <a:pt x="7" y="8"/>
                    </a:cubicBezTo>
                    <a:cubicBezTo>
                      <a:pt x="7" y="8"/>
                      <a:pt x="7" y="8"/>
                      <a:pt x="7" y="8"/>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58"/>
              <p:cNvSpPr>
                <a:spLocks/>
              </p:cNvSpPr>
              <p:nvPr/>
            </p:nvSpPr>
            <p:spPr bwMode="auto">
              <a:xfrm>
                <a:off x="2428" y="1290"/>
                <a:ext cx="169" cy="425"/>
              </a:xfrm>
              <a:custGeom>
                <a:avLst/>
                <a:gdLst>
                  <a:gd name="T0" fmla="*/ 2 w 71"/>
                  <a:gd name="T1" fmla="*/ 0 h 179"/>
                  <a:gd name="T2" fmla="*/ 0 w 71"/>
                  <a:gd name="T3" fmla="*/ 1 h 179"/>
                  <a:gd name="T4" fmla="*/ 71 w 71"/>
                  <a:gd name="T5" fmla="*/ 179 h 179"/>
                  <a:gd name="T6" fmla="*/ 71 w 71"/>
                  <a:gd name="T7" fmla="*/ 174 h 179"/>
                  <a:gd name="T8" fmla="*/ 2 w 71"/>
                  <a:gd name="T9" fmla="*/ 0 h 179"/>
                </a:gdLst>
                <a:ahLst/>
                <a:cxnLst>
                  <a:cxn ang="0">
                    <a:pos x="T0" y="T1"/>
                  </a:cxn>
                  <a:cxn ang="0">
                    <a:pos x="T2" y="T3"/>
                  </a:cxn>
                  <a:cxn ang="0">
                    <a:pos x="T4" y="T5"/>
                  </a:cxn>
                  <a:cxn ang="0">
                    <a:pos x="T6" y="T7"/>
                  </a:cxn>
                  <a:cxn ang="0">
                    <a:pos x="T8" y="T9"/>
                  </a:cxn>
                </a:cxnLst>
                <a:rect l="0" t="0" r="r" b="b"/>
                <a:pathLst>
                  <a:path w="71" h="179">
                    <a:moveTo>
                      <a:pt x="2" y="0"/>
                    </a:moveTo>
                    <a:cubicBezTo>
                      <a:pt x="1" y="0"/>
                      <a:pt x="1" y="1"/>
                      <a:pt x="0" y="1"/>
                    </a:cubicBezTo>
                    <a:cubicBezTo>
                      <a:pt x="71" y="179"/>
                      <a:pt x="71" y="179"/>
                      <a:pt x="71" y="179"/>
                    </a:cubicBezTo>
                    <a:cubicBezTo>
                      <a:pt x="71" y="174"/>
                      <a:pt x="71" y="174"/>
                      <a:pt x="71" y="174"/>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59"/>
              <p:cNvSpPr>
                <a:spLocks/>
              </p:cNvSpPr>
              <p:nvPr/>
            </p:nvSpPr>
            <p:spPr bwMode="auto">
              <a:xfrm>
                <a:off x="2421" y="1275"/>
                <a:ext cx="12" cy="17"/>
              </a:xfrm>
              <a:custGeom>
                <a:avLst/>
                <a:gdLst>
                  <a:gd name="T0" fmla="*/ 1 w 5"/>
                  <a:gd name="T1" fmla="*/ 0 h 7"/>
                  <a:gd name="T2" fmla="*/ 0 w 5"/>
                  <a:gd name="T3" fmla="*/ 0 h 7"/>
                  <a:gd name="T4" fmla="*/ 3 w 5"/>
                  <a:gd name="T5" fmla="*/ 7 h 7"/>
                  <a:gd name="T6" fmla="*/ 5 w 5"/>
                  <a:gd name="T7" fmla="*/ 6 h 7"/>
                  <a:gd name="T8" fmla="*/ 4 w 5"/>
                  <a:gd name="T9" fmla="*/ 3 h 7"/>
                  <a:gd name="T10" fmla="*/ 1 w 5"/>
                  <a:gd name="T11" fmla="*/ 0 h 7"/>
                </a:gdLst>
                <a:ahLst/>
                <a:cxnLst>
                  <a:cxn ang="0">
                    <a:pos x="T0" y="T1"/>
                  </a:cxn>
                  <a:cxn ang="0">
                    <a:pos x="T2" y="T3"/>
                  </a:cxn>
                  <a:cxn ang="0">
                    <a:pos x="T4" y="T5"/>
                  </a:cxn>
                  <a:cxn ang="0">
                    <a:pos x="T6" y="T7"/>
                  </a:cxn>
                  <a:cxn ang="0">
                    <a:pos x="T8" y="T9"/>
                  </a:cxn>
                  <a:cxn ang="0">
                    <a:pos x="T10" y="T11"/>
                  </a:cxn>
                </a:cxnLst>
                <a:rect l="0" t="0" r="r" b="b"/>
                <a:pathLst>
                  <a:path w="5" h="7">
                    <a:moveTo>
                      <a:pt x="1" y="0"/>
                    </a:moveTo>
                    <a:cubicBezTo>
                      <a:pt x="0" y="0"/>
                      <a:pt x="0" y="0"/>
                      <a:pt x="0" y="0"/>
                    </a:cubicBezTo>
                    <a:cubicBezTo>
                      <a:pt x="3" y="7"/>
                      <a:pt x="3" y="7"/>
                      <a:pt x="3" y="7"/>
                    </a:cubicBezTo>
                    <a:cubicBezTo>
                      <a:pt x="4" y="7"/>
                      <a:pt x="4" y="6"/>
                      <a:pt x="5" y="6"/>
                    </a:cubicBezTo>
                    <a:cubicBezTo>
                      <a:pt x="4" y="3"/>
                      <a:pt x="4" y="3"/>
                      <a:pt x="4" y="3"/>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60"/>
              <p:cNvSpPr>
                <a:spLocks noEditPoints="1"/>
              </p:cNvSpPr>
              <p:nvPr/>
            </p:nvSpPr>
            <p:spPr bwMode="auto">
              <a:xfrm>
                <a:off x="2497" y="1712"/>
                <a:ext cx="161" cy="910"/>
              </a:xfrm>
              <a:custGeom>
                <a:avLst/>
                <a:gdLst>
                  <a:gd name="T0" fmla="*/ 2 w 68"/>
                  <a:gd name="T1" fmla="*/ 376 h 383"/>
                  <a:gd name="T2" fmla="*/ 0 w 68"/>
                  <a:gd name="T3" fmla="*/ 383 h 383"/>
                  <a:gd name="T4" fmla="*/ 1 w 68"/>
                  <a:gd name="T5" fmla="*/ 383 h 383"/>
                  <a:gd name="T6" fmla="*/ 2 w 68"/>
                  <a:gd name="T7" fmla="*/ 376 h 383"/>
                  <a:gd name="T8" fmla="*/ 2 w 68"/>
                  <a:gd name="T9" fmla="*/ 376 h 383"/>
                  <a:gd name="T10" fmla="*/ 66 w 68"/>
                  <a:gd name="T11" fmla="*/ 75 h 383"/>
                  <a:gd name="T12" fmla="*/ 6 w 68"/>
                  <a:gd name="T13" fmla="*/ 354 h 383"/>
                  <a:gd name="T14" fmla="*/ 8 w 68"/>
                  <a:gd name="T15" fmla="*/ 357 h 383"/>
                  <a:gd name="T16" fmla="*/ 68 w 68"/>
                  <a:gd name="T17" fmla="*/ 75 h 383"/>
                  <a:gd name="T18" fmla="*/ 66 w 68"/>
                  <a:gd name="T19" fmla="*/ 75 h 383"/>
                  <a:gd name="T20" fmla="*/ 44 w 68"/>
                  <a:gd name="T21" fmla="*/ 0 h 383"/>
                  <a:gd name="T22" fmla="*/ 43 w 68"/>
                  <a:gd name="T23" fmla="*/ 5 h 383"/>
                  <a:gd name="T24" fmla="*/ 65 w 68"/>
                  <a:gd name="T25" fmla="*/ 60 h 383"/>
                  <a:gd name="T26" fmla="*/ 67 w 68"/>
                  <a:gd name="T27" fmla="*/ 59 h 383"/>
                  <a:gd name="T28" fmla="*/ 44 w 68"/>
                  <a:gd name="T29"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383">
                    <a:moveTo>
                      <a:pt x="2" y="376"/>
                    </a:moveTo>
                    <a:cubicBezTo>
                      <a:pt x="0" y="383"/>
                      <a:pt x="0" y="383"/>
                      <a:pt x="0" y="383"/>
                    </a:cubicBezTo>
                    <a:cubicBezTo>
                      <a:pt x="1" y="383"/>
                      <a:pt x="1" y="383"/>
                      <a:pt x="1" y="383"/>
                    </a:cubicBezTo>
                    <a:cubicBezTo>
                      <a:pt x="2" y="376"/>
                      <a:pt x="2" y="376"/>
                      <a:pt x="2" y="376"/>
                    </a:cubicBezTo>
                    <a:cubicBezTo>
                      <a:pt x="2" y="376"/>
                      <a:pt x="2" y="376"/>
                      <a:pt x="2" y="376"/>
                    </a:cubicBezTo>
                    <a:moveTo>
                      <a:pt x="66" y="75"/>
                    </a:moveTo>
                    <a:cubicBezTo>
                      <a:pt x="6" y="354"/>
                      <a:pt x="6" y="354"/>
                      <a:pt x="6" y="354"/>
                    </a:cubicBezTo>
                    <a:cubicBezTo>
                      <a:pt x="8" y="357"/>
                      <a:pt x="8" y="357"/>
                      <a:pt x="8" y="357"/>
                    </a:cubicBezTo>
                    <a:cubicBezTo>
                      <a:pt x="68" y="75"/>
                      <a:pt x="68" y="75"/>
                      <a:pt x="68" y="75"/>
                    </a:cubicBezTo>
                    <a:cubicBezTo>
                      <a:pt x="68" y="75"/>
                      <a:pt x="67" y="75"/>
                      <a:pt x="66" y="75"/>
                    </a:cubicBezTo>
                    <a:moveTo>
                      <a:pt x="44" y="0"/>
                    </a:moveTo>
                    <a:cubicBezTo>
                      <a:pt x="43" y="5"/>
                      <a:pt x="43" y="5"/>
                      <a:pt x="43" y="5"/>
                    </a:cubicBezTo>
                    <a:cubicBezTo>
                      <a:pt x="65" y="60"/>
                      <a:pt x="65" y="60"/>
                      <a:pt x="65" y="60"/>
                    </a:cubicBezTo>
                    <a:cubicBezTo>
                      <a:pt x="66" y="60"/>
                      <a:pt x="66" y="59"/>
                      <a:pt x="67" y="59"/>
                    </a:cubicBezTo>
                    <a:cubicBezTo>
                      <a:pt x="44" y="0"/>
                      <a:pt x="44" y="0"/>
                      <a:pt x="4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61"/>
              <p:cNvSpPr>
                <a:spLocks/>
              </p:cNvSpPr>
              <p:nvPr/>
            </p:nvSpPr>
            <p:spPr bwMode="auto">
              <a:xfrm>
                <a:off x="2651" y="1852"/>
                <a:ext cx="12" cy="38"/>
              </a:xfrm>
              <a:custGeom>
                <a:avLst/>
                <a:gdLst>
                  <a:gd name="T0" fmla="*/ 2 w 5"/>
                  <a:gd name="T1" fmla="*/ 0 h 16"/>
                  <a:gd name="T2" fmla="*/ 0 w 5"/>
                  <a:gd name="T3" fmla="*/ 1 h 16"/>
                  <a:gd name="T4" fmla="*/ 3 w 5"/>
                  <a:gd name="T5" fmla="*/ 8 h 16"/>
                  <a:gd name="T6" fmla="*/ 1 w 5"/>
                  <a:gd name="T7" fmla="*/ 16 h 16"/>
                  <a:gd name="T8" fmla="*/ 3 w 5"/>
                  <a:gd name="T9" fmla="*/ 16 h 16"/>
                  <a:gd name="T10" fmla="*/ 5 w 5"/>
                  <a:gd name="T11" fmla="*/ 8 h 16"/>
                  <a:gd name="T12" fmla="*/ 5 w 5"/>
                  <a:gd name="T13" fmla="*/ 8 h 16"/>
                  <a:gd name="T14" fmla="*/ 2 w 5"/>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6">
                    <a:moveTo>
                      <a:pt x="2" y="0"/>
                    </a:moveTo>
                    <a:cubicBezTo>
                      <a:pt x="1" y="0"/>
                      <a:pt x="1" y="1"/>
                      <a:pt x="0" y="1"/>
                    </a:cubicBezTo>
                    <a:cubicBezTo>
                      <a:pt x="3" y="8"/>
                      <a:pt x="3" y="8"/>
                      <a:pt x="3" y="8"/>
                    </a:cubicBezTo>
                    <a:cubicBezTo>
                      <a:pt x="1" y="16"/>
                      <a:pt x="1" y="16"/>
                      <a:pt x="1" y="16"/>
                    </a:cubicBezTo>
                    <a:cubicBezTo>
                      <a:pt x="2" y="16"/>
                      <a:pt x="3" y="16"/>
                      <a:pt x="3" y="16"/>
                    </a:cubicBezTo>
                    <a:cubicBezTo>
                      <a:pt x="5" y="8"/>
                      <a:pt x="5" y="8"/>
                      <a:pt x="5" y="8"/>
                    </a:cubicBezTo>
                    <a:cubicBezTo>
                      <a:pt x="5" y="8"/>
                      <a:pt x="5" y="8"/>
                      <a:pt x="5" y="8"/>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62"/>
              <p:cNvSpPr>
                <a:spLocks/>
              </p:cNvSpPr>
              <p:nvPr/>
            </p:nvSpPr>
            <p:spPr bwMode="auto">
              <a:xfrm>
                <a:off x="2507" y="2563"/>
                <a:ext cx="7" cy="40"/>
              </a:xfrm>
              <a:custGeom>
                <a:avLst/>
                <a:gdLst>
                  <a:gd name="T0" fmla="*/ 4 w 7"/>
                  <a:gd name="T1" fmla="*/ 0 h 40"/>
                  <a:gd name="T2" fmla="*/ 0 w 7"/>
                  <a:gd name="T3" fmla="*/ 40 h 40"/>
                  <a:gd name="T4" fmla="*/ 0 w 7"/>
                  <a:gd name="T5" fmla="*/ 40 h 40"/>
                  <a:gd name="T6" fmla="*/ 7 w 7"/>
                  <a:gd name="T7" fmla="*/ 4 h 40"/>
                  <a:gd name="T8" fmla="*/ 4 w 7"/>
                  <a:gd name="T9" fmla="*/ 0 h 40"/>
                </a:gdLst>
                <a:ahLst/>
                <a:cxnLst>
                  <a:cxn ang="0">
                    <a:pos x="T0" y="T1"/>
                  </a:cxn>
                  <a:cxn ang="0">
                    <a:pos x="T2" y="T3"/>
                  </a:cxn>
                  <a:cxn ang="0">
                    <a:pos x="T4" y="T5"/>
                  </a:cxn>
                  <a:cxn ang="0">
                    <a:pos x="T6" y="T7"/>
                  </a:cxn>
                  <a:cxn ang="0">
                    <a:pos x="T8" y="T9"/>
                  </a:cxn>
                </a:cxnLst>
                <a:rect l="0" t="0" r="r" b="b"/>
                <a:pathLst>
                  <a:path w="7" h="40">
                    <a:moveTo>
                      <a:pt x="4" y="0"/>
                    </a:moveTo>
                    <a:lnTo>
                      <a:pt x="0" y="40"/>
                    </a:lnTo>
                    <a:lnTo>
                      <a:pt x="0" y="40"/>
                    </a:lnTo>
                    <a:lnTo>
                      <a:pt x="7" y="4"/>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63"/>
              <p:cNvSpPr>
                <a:spLocks/>
              </p:cNvSpPr>
              <p:nvPr/>
            </p:nvSpPr>
            <p:spPr bwMode="auto">
              <a:xfrm>
                <a:off x="2507" y="2563"/>
                <a:ext cx="7" cy="40"/>
              </a:xfrm>
              <a:custGeom>
                <a:avLst/>
                <a:gdLst>
                  <a:gd name="T0" fmla="*/ 4 w 7"/>
                  <a:gd name="T1" fmla="*/ 0 h 40"/>
                  <a:gd name="T2" fmla="*/ 0 w 7"/>
                  <a:gd name="T3" fmla="*/ 40 h 40"/>
                  <a:gd name="T4" fmla="*/ 0 w 7"/>
                  <a:gd name="T5" fmla="*/ 40 h 40"/>
                  <a:gd name="T6" fmla="*/ 7 w 7"/>
                  <a:gd name="T7" fmla="*/ 4 h 40"/>
                  <a:gd name="T8" fmla="*/ 4 w 7"/>
                  <a:gd name="T9" fmla="*/ 0 h 40"/>
                </a:gdLst>
                <a:ahLst/>
                <a:cxnLst>
                  <a:cxn ang="0">
                    <a:pos x="T0" y="T1"/>
                  </a:cxn>
                  <a:cxn ang="0">
                    <a:pos x="T2" y="T3"/>
                  </a:cxn>
                  <a:cxn ang="0">
                    <a:pos x="T4" y="T5"/>
                  </a:cxn>
                  <a:cxn ang="0">
                    <a:pos x="T6" y="T7"/>
                  </a:cxn>
                  <a:cxn ang="0">
                    <a:pos x="T8" y="T9"/>
                  </a:cxn>
                </a:cxnLst>
                <a:rect l="0" t="0" r="r" b="b"/>
                <a:pathLst>
                  <a:path w="7" h="40">
                    <a:moveTo>
                      <a:pt x="4" y="0"/>
                    </a:moveTo>
                    <a:lnTo>
                      <a:pt x="0" y="40"/>
                    </a:lnTo>
                    <a:lnTo>
                      <a:pt x="0" y="40"/>
                    </a:lnTo>
                    <a:lnTo>
                      <a:pt x="7" y="4"/>
                    </a:lnTo>
                    <a:lnTo>
                      <a:pt x="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66"/>
              <p:cNvSpPr>
                <a:spLocks noEditPoints="1"/>
              </p:cNvSpPr>
              <p:nvPr/>
            </p:nvSpPr>
            <p:spPr bwMode="auto">
              <a:xfrm>
                <a:off x="1965" y="2411"/>
                <a:ext cx="1026" cy="657"/>
              </a:xfrm>
              <a:custGeom>
                <a:avLst/>
                <a:gdLst>
                  <a:gd name="T0" fmla="*/ 251 w 432"/>
                  <a:gd name="T1" fmla="*/ 103 h 277"/>
                  <a:gd name="T2" fmla="*/ 254 w 432"/>
                  <a:gd name="T3" fmla="*/ 109 h 277"/>
                  <a:gd name="T4" fmla="*/ 429 w 432"/>
                  <a:gd name="T5" fmla="*/ 274 h 277"/>
                  <a:gd name="T6" fmla="*/ 292 w 432"/>
                  <a:gd name="T7" fmla="*/ 187 h 277"/>
                  <a:gd name="T8" fmla="*/ 294 w 432"/>
                  <a:gd name="T9" fmla="*/ 190 h 277"/>
                  <a:gd name="T10" fmla="*/ 429 w 432"/>
                  <a:gd name="T11" fmla="*/ 277 h 277"/>
                  <a:gd name="T12" fmla="*/ 430 w 432"/>
                  <a:gd name="T13" fmla="*/ 277 h 277"/>
                  <a:gd name="T14" fmla="*/ 432 w 432"/>
                  <a:gd name="T15" fmla="*/ 275 h 277"/>
                  <a:gd name="T16" fmla="*/ 251 w 432"/>
                  <a:gd name="T17" fmla="*/ 103 h 277"/>
                  <a:gd name="T18" fmla="*/ 230 w 432"/>
                  <a:gd name="T19" fmla="*/ 84 h 277"/>
                  <a:gd name="T20" fmla="*/ 230 w 432"/>
                  <a:gd name="T21" fmla="*/ 86 h 277"/>
                  <a:gd name="T22" fmla="*/ 250 w 432"/>
                  <a:gd name="T23" fmla="*/ 105 h 277"/>
                  <a:gd name="T24" fmla="*/ 247 w 432"/>
                  <a:gd name="T25" fmla="*/ 99 h 277"/>
                  <a:gd name="T26" fmla="*/ 230 w 432"/>
                  <a:gd name="T27" fmla="*/ 84 h 277"/>
                  <a:gd name="T28" fmla="*/ 2 w 432"/>
                  <a:gd name="T29" fmla="*/ 0 h 277"/>
                  <a:gd name="T30" fmla="*/ 0 w 432"/>
                  <a:gd name="T31" fmla="*/ 2 h 277"/>
                  <a:gd name="T32" fmla="*/ 291 w 432"/>
                  <a:gd name="T33" fmla="*/ 188 h 277"/>
                  <a:gd name="T34" fmla="*/ 289 w 432"/>
                  <a:gd name="T35" fmla="*/ 185 h 277"/>
                  <a:gd name="T36" fmla="*/ 2 w 432"/>
                  <a:gd name="T37"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2" h="277">
                    <a:moveTo>
                      <a:pt x="251" y="103"/>
                    </a:moveTo>
                    <a:cubicBezTo>
                      <a:pt x="254" y="109"/>
                      <a:pt x="254" y="109"/>
                      <a:pt x="254" y="109"/>
                    </a:cubicBezTo>
                    <a:cubicBezTo>
                      <a:pt x="429" y="274"/>
                      <a:pt x="429" y="274"/>
                      <a:pt x="429" y="274"/>
                    </a:cubicBezTo>
                    <a:cubicBezTo>
                      <a:pt x="292" y="187"/>
                      <a:pt x="292" y="187"/>
                      <a:pt x="292" y="187"/>
                    </a:cubicBezTo>
                    <a:cubicBezTo>
                      <a:pt x="294" y="190"/>
                      <a:pt x="294" y="190"/>
                      <a:pt x="294" y="190"/>
                    </a:cubicBezTo>
                    <a:cubicBezTo>
                      <a:pt x="429" y="277"/>
                      <a:pt x="429" y="277"/>
                      <a:pt x="429" y="277"/>
                    </a:cubicBezTo>
                    <a:cubicBezTo>
                      <a:pt x="430" y="277"/>
                      <a:pt x="430" y="277"/>
                      <a:pt x="430" y="277"/>
                    </a:cubicBezTo>
                    <a:cubicBezTo>
                      <a:pt x="430" y="276"/>
                      <a:pt x="431" y="275"/>
                      <a:pt x="432" y="275"/>
                    </a:cubicBezTo>
                    <a:cubicBezTo>
                      <a:pt x="251" y="103"/>
                      <a:pt x="251" y="103"/>
                      <a:pt x="251" y="103"/>
                    </a:cubicBezTo>
                    <a:moveTo>
                      <a:pt x="230" y="84"/>
                    </a:moveTo>
                    <a:cubicBezTo>
                      <a:pt x="230" y="86"/>
                      <a:pt x="230" y="86"/>
                      <a:pt x="230" y="86"/>
                    </a:cubicBezTo>
                    <a:cubicBezTo>
                      <a:pt x="250" y="105"/>
                      <a:pt x="250" y="105"/>
                      <a:pt x="250" y="105"/>
                    </a:cubicBezTo>
                    <a:cubicBezTo>
                      <a:pt x="247" y="99"/>
                      <a:pt x="247" y="99"/>
                      <a:pt x="247" y="99"/>
                    </a:cubicBezTo>
                    <a:cubicBezTo>
                      <a:pt x="230" y="84"/>
                      <a:pt x="230" y="84"/>
                      <a:pt x="230" y="84"/>
                    </a:cubicBezTo>
                    <a:moveTo>
                      <a:pt x="2" y="0"/>
                    </a:moveTo>
                    <a:cubicBezTo>
                      <a:pt x="0" y="2"/>
                      <a:pt x="0" y="2"/>
                      <a:pt x="0" y="2"/>
                    </a:cubicBezTo>
                    <a:cubicBezTo>
                      <a:pt x="291" y="188"/>
                      <a:pt x="291" y="188"/>
                      <a:pt x="291" y="188"/>
                    </a:cubicBezTo>
                    <a:cubicBezTo>
                      <a:pt x="289" y="185"/>
                      <a:pt x="289" y="185"/>
                      <a:pt x="289" y="185"/>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67"/>
              <p:cNvSpPr>
                <a:spLocks/>
              </p:cNvSpPr>
              <p:nvPr/>
            </p:nvSpPr>
            <p:spPr bwMode="auto">
              <a:xfrm>
                <a:off x="2986" y="3064"/>
                <a:ext cx="19" cy="11"/>
              </a:xfrm>
              <a:custGeom>
                <a:avLst/>
                <a:gdLst>
                  <a:gd name="T0" fmla="*/ 2 w 8"/>
                  <a:gd name="T1" fmla="*/ 0 h 5"/>
                  <a:gd name="T2" fmla="*/ 0 w 8"/>
                  <a:gd name="T3" fmla="*/ 2 h 5"/>
                  <a:gd name="T4" fmla="*/ 8 w 8"/>
                  <a:gd name="T5" fmla="*/ 5 h 5"/>
                  <a:gd name="T6" fmla="*/ 2 w 8"/>
                  <a:gd name="T7" fmla="*/ 0 h 5"/>
                </a:gdLst>
                <a:ahLst/>
                <a:cxnLst>
                  <a:cxn ang="0">
                    <a:pos x="T0" y="T1"/>
                  </a:cxn>
                  <a:cxn ang="0">
                    <a:pos x="T2" y="T3"/>
                  </a:cxn>
                  <a:cxn ang="0">
                    <a:pos x="T4" y="T5"/>
                  </a:cxn>
                  <a:cxn ang="0">
                    <a:pos x="T6" y="T7"/>
                  </a:cxn>
                </a:cxnLst>
                <a:rect l="0" t="0" r="r" b="b"/>
                <a:pathLst>
                  <a:path w="8" h="5">
                    <a:moveTo>
                      <a:pt x="2" y="0"/>
                    </a:moveTo>
                    <a:cubicBezTo>
                      <a:pt x="1" y="0"/>
                      <a:pt x="0" y="1"/>
                      <a:pt x="0" y="2"/>
                    </a:cubicBezTo>
                    <a:cubicBezTo>
                      <a:pt x="8" y="5"/>
                      <a:pt x="8" y="5"/>
                      <a:pt x="8" y="5"/>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68"/>
              <p:cNvSpPr>
                <a:spLocks/>
              </p:cNvSpPr>
              <p:nvPr/>
            </p:nvSpPr>
            <p:spPr bwMode="auto">
              <a:xfrm>
                <a:off x="2504" y="2603"/>
                <a:ext cx="5" cy="7"/>
              </a:xfrm>
              <a:custGeom>
                <a:avLst/>
                <a:gdLst>
                  <a:gd name="T0" fmla="*/ 3 w 5"/>
                  <a:gd name="T1" fmla="*/ 0 h 7"/>
                  <a:gd name="T2" fmla="*/ 0 w 5"/>
                  <a:gd name="T3" fmla="*/ 7 h 7"/>
                  <a:gd name="T4" fmla="*/ 3 w 5"/>
                  <a:gd name="T5" fmla="*/ 7 h 7"/>
                  <a:gd name="T6" fmla="*/ 5 w 5"/>
                  <a:gd name="T7" fmla="*/ 2 h 7"/>
                  <a:gd name="T8" fmla="*/ 3 w 5"/>
                  <a:gd name="T9" fmla="*/ 0 h 7"/>
                  <a:gd name="T10" fmla="*/ 3 w 5"/>
                  <a:gd name="T11" fmla="*/ 0 h 7"/>
                </a:gdLst>
                <a:ahLst/>
                <a:cxnLst>
                  <a:cxn ang="0">
                    <a:pos x="T0" y="T1"/>
                  </a:cxn>
                  <a:cxn ang="0">
                    <a:pos x="T2" y="T3"/>
                  </a:cxn>
                  <a:cxn ang="0">
                    <a:pos x="T4" y="T5"/>
                  </a:cxn>
                  <a:cxn ang="0">
                    <a:pos x="T6" y="T7"/>
                  </a:cxn>
                  <a:cxn ang="0">
                    <a:pos x="T8" y="T9"/>
                  </a:cxn>
                  <a:cxn ang="0">
                    <a:pos x="T10" y="T11"/>
                  </a:cxn>
                </a:cxnLst>
                <a:rect l="0" t="0" r="r" b="b"/>
                <a:pathLst>
                  <a:path w="5" h="7">
                    <a:moveTo>
                      <a:pt x="3" y="0"/>
                    </a:moveTo>
                    <a:lnTo>
                      <a:pt x="0" y="7"/>
                    </a:lnTo>
                    <a:lnTo>
                      <a:pt x="3" y="7"/>
                    </a:lnTo>
                    <a:lnTo>
                      <a:pt x="5" y="2"/>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69"/>
              <p:cNvSpPr>
                <a:spLocks/>
              </p:cNvSpPr>
              <p:nvPr/>
            </p:nvSpPr>
            <p:spPr bwMode="auto">
              <a:xfrm>
                <a:off x="2504" y="2603"/>
                <a:ext cx="5" cy="7"/>
              </a:xfrm>
              <a:custGeom>
                <a:avLst/>
                <a:gdLst>
                  <a:gd name="T0" fmla="*/ 3 w 5"/>
                  <a:gd name="T1" fmla="*/ 0 h 7"/>
                  <a:gd name="T2" fmla="*/ 0 w 5"/>
                  <a:gd name="T3" fmla="*/ 7 h 7"/>
                  <a:gd name="T4" fmla="*/ 3 w 5"/>
                  <a:gd name="T5" fmla="*/ 7 h 7"/>
                  <a:gd name="T6" fmla="*/ 5 w 5"/>
                  <a:gd name="T7" fmla="*/ 2 h 7"/>
                  <a:gd name="T8" fmla="*/ 3 w 5"/>
                  <a:gd name="T9" fmla="*/ 0 h 7"/>
                  <a:gd name="T10" fmla="*/ 3 w 5"/>
                  <a:gd name="T11" fmla="*/ 0 h 7"/>
                </a:gdLst>
                <a:ahLst/>
                <a:cxnLst>
                  <a:cxn ang="0">
                    <a:pos x="T0" y="T1"/>
                  </a:cxn>
                  <a:cxn ang="0">
                    <a:pos x="T2" y="T3"/>
                  </a:cxn>
                  <a:cxn ang="0">
                    <a:pos x="T4" y="T5"/>
                  </a:cxn>
                  <a:cxn ang="0">
                    <a:pos x="T6" y="T7"/>
                  </a:cxn>
                  <a:cxn ang="0">
                    <a:pos x="T8" y="T9"/>
                  </a:cxn>
                  <a:cxn ang="0">
                    <a:pos x="T10" y="T11"/>
                  </a:cxn>
                </a:cxnLst>
                <a:rect l="0" t="0" r="r" b="b"/>
                <a:pathLst>
                  <a:path w="5" h="7">
                    <a:moveTo>
                      <a:pt x="3" y="0"/>
                    </a:moveTo>
                    <a:lnTo>
                      <a:pt x="0" y="7"/>
                    </a:lnTo>
                    <a:lnTo>
                      <a:pt x="3" y="7"/>
                    </a:lnTo>
                    <a:lnTo>
                      <a:pt x="5" y="2"/>
                    </a:lnTo>
                    <a:lnTo>
                      <a:pt x="3" y="0"/>
                    </a:lnTo>
                    <a:lnTo>
                      <a:pt x="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70"/>
              <p:cNvSpPr>
                <a:spLocks noEditPoints="1"/>
              </p:cNvSpPr>
              <p:nvPr/>
            </p:nvSpPr>
            <p:spPr bwMode="auto">
              <a:xfrm>
                <a:off x="1958" y="2693"/>
                <a:ext cx="819" cy="694"/>
              </a:xfrm>
              <a:custGeom>
                <a:avLst/>
                <a:gdLst>
                  <a:gd name="T0" fmla="*/ 2 w 345"/>
                  <a:gd name="T1" fmla="*/ 4 h 292"/>
                  <a:gd name="T2" fmla="*/ 0 w 345"/>
                  <a:gd name="T3" fmla="*/ 5 h 292"/>
                  <a:gd name="T4" fmla="*/ 145 w 345"/>
                  <a:gd name="T5" fmla="*/ 193 h 292"/>
                  <a:gd name="T6" fmla="*/ 108 w 345"/>
                  <a:gd name="T7" fmla="*/ 197 h 292"/>
                  <a:gd name="T8" fmla="*/ 108 w 345"/>
                  <a:gd name="T9" fmla="*/ 199 h 292"/>
                  <a:gd name="T10" fmla="*/ 147 w 345"/>
                  <a:gd name="T11" fmla="*/ 195 h 292"/>
                  <a:gd name="T12" fmla="*/ 222 w 345"/>
                  <a:gd name="T13" fmla="*/ 292 h 292"/>
                  <a:gd name="T14" fmla="*/ 224 w 345"/>
                  <a:gd name="T15" fmla="*/ 291 h 292"/>
                  <a:gd name="T16" fmla="*/ 149 w 345"/>
                  <a:gd name="T17" fmla="*/ 195 h 292"/>
                  <a:gd name="T18" fmla="*/ 345 w 345"/>
                  <a:gd name="T19" fmla="*/ 173 h 292"/>
                  <a:gd name="T20" fmla="*/ 344 w 345"/>
                  <a:gd name="T21" fmla="*/ 171 h 292"/>
                  <a:gd name="T22" fmla="*/ 148 w 345"/>
                  <a:gd name="T23" fmla="*/ 193 h 292"/>
                  <a:gd name="T24" fmla="*/ 2 w 345"/>
                  <a:gd name="T25" fmla="*/ 4 h 292"/>
                  <a:gd name="T26" fmla="*/ 4 w 345"/>
                  <a:gd name="T27" fmla="*/ 0 h 292"/>
                  <a:gd name="T28" fmla="*/ 3 w 345"/>
                  <a:gd name="T29" fmla="*/ 2 h 292"/>
                  <a:gd name="T30" fmla="*/ 317 w 345"/>
                  <a:gd name="T31" fmla="*/ 118 h 292"/>
                  <a:gd name="T32" fmla="*/ 316 w 345"/>
                  <a:gd name="T33" fmla="*/ 115 h 292"/>
                  <a:gd name="T34" fmla="*/ 4 w 345"/>
                  <a:gd name="T35"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292">
                    <a:moveTo>
                      <a:pt x="2" y="4"/>
                    </a:moveTo>
                    <a:cubicBezTo>
                      <a:pt x="1" y="4"/>
                      <a:pt x="1" y="5"/>
                      <a:pt x="0" y="5"/>
                    </a:cubicBezTo>
                    <a:cubicBezTo>
                      <a:pt x="145" y="193"/>
                      <a:pt x="145" y="193"/>
                      <a:pt x="145" y="193"/>
                    </a:cubicBezTo>
                    <a:cubicBezTo>
                      <a:pt x="108" y="197"/>
                      <a:pt x="108" y="197"/>
                      <a:pt x="108" y="197"/>
                    </a:cubicBezTo>
                    <a:cubicBezTo>
                      <a:pt x="108" y="199"/>
                      <a:pt x="108" y="199"/>
                      <a:pt x="108" y="199"/>
                    </a:cubicBezTo>
                    <a:cubicBezTo>
                      <a:pt x="147" y="195"/>
                      <a:pt x="147" y="195"/>
                      <a:pt x="147" y="195"/>
                    </a:cubicBezTo>
                    <a:cubicBezTo>
                      <a:pt x="222" y="292"/>
                      <a:pt x="222" y="292"/>
                      <a:pt x="222" y="292"/>
                    </a:cubicBezTo>
                    <a:cubicBezTo>
                      <a:pt x="223" y="292"/>
                      <a:pt x="223" y="291"/>
                      <a:pt x="224" y="291"/>
                    </a:cubicBezTo>
                    <a:cubicBezTo>
                      <a:pt x="149" y="195"/>
                      <a:pt x="149" y="195"/>
                      <a:pt x="149" y="195"/>
                    </a:cubicBezTo>
                    <a:cubicBezTo>
                      <a:pt x="345" y="173"/>
                      <a:pt x="345" y="173"/>
                      <a:pt x="345" y="173"/>
                    </a:cubicBezTo>
                    <a:cubicBezTo>
                      <a:pt x="344" y="171"/>
                      <a:pt x="344" y="171"/>
                      <a:pt x="344" y="171"/>
                    </a:cubicBezTo>
                    <a:cubicBezTo>
                      <a:pt x="148" y="193"/>
                      <a:pt x="148" y="193"/>
                      <a:pt x="148" y="193"/>
                    </a:cubicBezTo>
                    <a:cubicBezTo>
                      <a:pt x="2" y="4"/>
                      <a:pt x="2" y="4"/>
                      <a:pt x="2" y="4"/>
                    </a:cubicBezTo>
                    <a:moveTo>
                      <a:pt x="4" y="0"/>
                    </a:moveTo>
                    <a:cubicBezTo>
                      <a:pt x="4" y="0"/>
                      <a:pt x="3" y="1"/>
                      <a:pt x="3" y="2"/>
                    </a:cubicBezTo>
                    <a:cubicBezTo>
                      <a:pt x="317" y="118"/>
                      <a:pt x="317" y="118"/>
                      <a:pt x="317" y="118"/>
                    </a:cubicBezTo>
                    <a:cubicBezTo>
                      <a:pt x="316" y="115"/>
                      <a:pt x="316" y="115"/>
                      <a:pt x="316" y="115"/>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72"/>
              <p:cNvSpPr>
                <a:spLocks/>
              </p:cNvSpPr>
              <p:nvPr userDrawn="1"/>
            </p:nvSpPr>
            <p:spPr bwMode="auto">
              <a:xfrm>
                <a:off x="2485" y="3384"/>
                <a:ext cx="17" cy="19"/>
              </a:xfrm>
              <a:custGeom>
                <a:avLst/>
                <a:gdLst>
                  <a:gd name="T0" fmla="*/ 2 w 7"/>
                  <a:gd name="T1" fmla="*/ 0 h 8"/>
                  <a:gd name="T2" fmla="*/ 0 w 7"/>
                  <a:gd name="T3" fmla="*/ 1 h 8"/>
                  <a:gd name="T4" fmla="*/ 5 w 7"/>
                  <a:gd name="T5" fmla="*/ 8 h 8"/>
                  <a:gd name="T6" fmla="*/ 7 w 7"/>
                  <a:gd name="T7" fmla="*/ 6 h 8"/>
                  <a:gd name="T8" fmla="*/ 2 w 7"/>
                  <a:gd name="T9" fmla="*/ 0 h 8"/>
                </a:gdLst>
                <a:ahLst/>
                <a:cxnLst>
                  <a:cxn ang="0">
                    <a:pos x="T0" y="T1"/>
                  </a:cxn>
                  <a:cxn ang="0">
                    <a:pos x="T2" y="T3"/>
                  </a:cxn>
                  <a:cxn ang="0">
                    <a:pos x="T4" y="T5"/>
                  </a:cxn>
                  <a:cxn ang="0">
                    <a:pos x="T6" y="T7"/>
                  </a:cxn>
                  <a:cxn ang="0">
                    <a:pos x="T8" y="T9"/>
                  </a:cxn>
                </a:cxnLst>
                <a:rect l="0" t="0" r="r" b="b"/>
                <a:pathLst>
                  <a:path w="7" h="8">
                    <a:moveTo>
                      <a:pt x="2" y="0"/>
                    </a:moveTo>
                    <a:cubicBezTo>
                      <a:pt x="1" y="0"/>
                      <a:pt x="1" y="1"/>
                      <a:pt x="0" y="1"/>
                    </a:cubicBezTo>
                    <a:cubicBezTo>
                      <a:pt x="5" y="8"/>
                      <a:pt x="5" y="8"/>
                      <a:pt x="5" y="8"/>
                    </a:cubicBezTo>
                    <a:cubicBezTo>
                      <a:pt x="7" y="6"/>
                      <a:pt x="7" y="6"/>
                      <a:pt x="7" y="6"/>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EditPoints="1"/>
              </p:cNvSpPr>
              <p:nvPr/>
            </p:nvSpPr>
            <p:spPr bwMode="auto">
              <a:xfrm>
                <a:off x="2715" y="2969"/>
                <a:ext cx="271" cy="135"/>
              </a:xfrm>
              <a:custGeom>
                <a:avLst/>
                <a:gdLst>
                  <a:gd name="T0" fmla="*/ 113 w 114"/>
                  <a:gd name="T1" fmla="*/ 46 h 57"/>
                  <a:gd name="T2" fmla="*/ 27 w 114"/>
                  <a:gd name="T3" fmla="*/ 55 h 57"/>
                  <a:gd name="T4" fmla="*/ 28 w 114"/>
                  <a:gd name="T5" fmla="*/ 57 h 57"/>
                  <a:gd name="T6" fmla="*/ 113 w 114"/>
                  <a:gd name="T7" fmla="*/ 48 h 57"/>
                  <a:gd name="T8" fmla="*/ 113 w 114"/>
                  <a:gd name="T9" fmla="*/ 46 h 57"/>
                  <a:gd name="T10" fmla="*/ 113 w 114"/>
                  <a:gd name="T11" fmla="*/ 46 h 57"/>
                  <a:gd name="T12" fmla="*/ 0 w 114"/>
                  <a:gd name="T13" fmla="*/ 0 h 57"/>
                  <a:gd name="T14" fmla="*/ 1 w 114"/>
                  <a:gd name="T15" fmla="*/ 3 h 57"/>
                  <a:gd name="T16" fmla="*/ 113 w 114"/>
                  <a:gd name="T17" fmla="*/ 44 h 57"/>
                  <a:gd name="T18" fmla="*/ 114 w 114"/>
                  <a:gd name="T19" fmla="*/ 42 h 57"/>
                  <a:gd name="T20" fmla="*/ 113 w 114"/>
                  <a:gd name="T21" fmla="*/ 42 h 57"/>
                  <a:gd name="T22" fmla="*/ 0 w 114"/>
                  <a:gd name="T2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 h="57">
                    <a:moveTo>
                      <a:pt x="113" y="46"/>
                    </a:moveTo>
                    <a:cubicBezTo>
                      <a:pt x="27" y="55"/>
                      <a:pt x="27" y="55"/>
                      <a:pt x="27" y="55"/>
                    </a:cubicBezTo>
                    <a:cubicBezTo>
                      <a:pt x="28" y="57"/>
                      <a:pt x="28" y="57"/>
                      <a:pt x="28" y="57"/>
                    </a:cubicBezTo>
                    <a:cubicBezTo>
                      <a:pt x="113" y="48"/>
                      <a:pt x="113" y="48"/>
                      <a:pt x="113" y="48"/>
                    </a:cubicBezTo>
                    <a:cubicBezTo>
                      <a:pt x="113" y="47"/>
                      <a:pt x="113" y="47"/>
                      <a:pt x="113" y="46"/>
                    </a:cubicBezTo>
                    <a:cubicBezTo>
                      <a:pt x="113" y="46"/>
                      <a:pt x="113" y="46"/>
                      <a:pt x="113" y="46"/>
                    </a:cubicBezTo>
                    <a:moveTo>
                      <a:pt x="0" y="0"/>
                    </a:moveTo>
                    <a:cubicBezTo>
                      <a:pt x="1" y="3"/>
                      <a:pt x="1" y="3"/>
                      <a:pt x="1" y="3"/>
                    </a:cubicBezTo>
                    <a:cubicBezTo>
                      <a:pt x="113" y="44"/>
                      <a:pt x="113" y="44"/>
                      <a:pt x="113" y="44"/>
                    </a:cubicBezTo>
                    <a:cubicBezTo>
                      <a:pt x="113" y="44"/>
                      <a:pt x="114" y="43"/>
                      <a:pt x="114" y="42"/>
                    </a:cubicBezTo>
                    <a:cubicBezTo>
                      <a:pt x="113" y="42"/>
                      <a:pt x="113" y="42"/>
                      <a:pt x="113" y="42"/>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4"/>
              <p:cNvSpPr>
                <a:spLocks/>
              </p:cNvSpPr>
              <p:nvPr/>
            </p:nvSpPr>
            <p:spPr bwMode="auto">
              <a:xfrm>
                <a:off x="2984" y="3068"/>
                <a:ext cx="28" cy="15"/>
              </a:xfrm>
              <a:custGeom>
                <a:avLst/>
                <a:gdLst>
                  <a:gd name="T0" fmla="*/ 1 w 12"/>
                  <a:gd name="T1" fmla="*/ 0 h 6"/>
                  <a:gd name="T2" fmla="*/ 0 w 12"/>
                  <a:gd name="T3" fmla="*/ 2 h 6"/>
                  <a:gd name="T4" fmla="*/ 4 w 12"/>
                  <a:gd name="T5" fmla="*/ 3 h 6"/>
                  <a:gd name="T6" fmla="*/ 0 w 12"/>
                  <a:gd name="T7" fmla="*/ 4 h 6"/>
                  <a:gd name="T8" fmla="*/ 0 w 12"/>
                  <a:gd name="T9" fmla="*/ 4 h 6"/>
                  <a:gd name="T10" fmla="*/ 0 w 12"/>
                  <a:gd name="T11" fmla="*/ 6 h 6"/>
                  <a:gd name="T12" fmla="*/ 8 w 12"/>
                  <a:gd name="T13" fmla="*/ 5 h 6"/>
                  <a:gd name="T14" fmla="*/ 12 w 12"/>
                  <a:gd name="T15" fmla="*/ 5 h 6"/>
                  <a:gd name="T16" fmla="*/ 9 w 12"/>
                  <a:gd name="T17" fmla="*/ 3 h 6"/>
                  <a:gd name="T18" fmla="*/ 1 w 12"/>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 y="0"/>
                    </a:moveTo>
                    <a:cubicBezTo>
                      <a:pt x="1" y="1"/>
                      <a:pt x="0" y="2"/>
                      <a:pt x="0" y="2"/>
                    </a:cubicBezTo>
                    <a:cubicBezTo>
                      <a:pt x="4" y="3"/>
                      <a:pt x="4" y="3"/>
                      <a:pt x="4" y="3"/>
                    </a:cubicBezTo>
                    <a:cubicBezTo>
                      <a:pt x="0" y="4"/>
                      <a:pt x="0" y="4"/>
                      <a:pt x="0" y="4"/>
                    </a:cubicBezTo>
                    <a:cubicBezTo>
                      <a:pt x="0" y="4"/>
                      <a:pt x="0" y="4"/>
                      <a:pt x="0" y="4"/>
                    </a:cubicBezTo>
                    <a:cubicBezTo>
                      <a:pt x="0" y="5"/>
                      <a:pt x="0" y="5"/>
                      <a:pt x="0" y="6"/>
                    </a:cubicBezTo>
                    <a:cubicBezTo>
                      <a:pt x="8" y="5"/>
                      <a:pt x="8" y="5"/>
                      <a:pt x="8" y="5"/>
                    </a:cubicBezTo>
                    <a:cubicBezTo>
                      <a:pt x="12" y="5"/>
                      <a:pt x="12" y="5"/>
                      <a:pt x="12" y="5"/>
                    </a:cubicBezTo>
                    <a:cubicBezTo>
                      <a:pt x="9" y="3"/>
                      <a:pt x="9" y="3"/>
                      <a:pt x="9" y="3"/>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75"/>
              <p:cNvSpPr>
                <a:spLocks noEditPoints="1"/>
              </p:cNvSpPr>
              <p:nvPr/>
            </p:nvSpPr>
            <p:spPr bwMode="auto">
              <a:xfrm>
                <a:off x="2034" y="1648"/>
                <a:ext cx="762" cy="2142"/>
              </a:xfrm>
              <a:custGeom>
                <a:avLst/>
                <a:gdLst>
                  <a:gd name="T0" fmla="*/ 0 w 321"/>
                  <a:gd name="T1" fmla="*/ 878 h 902"/>
                  <a:gd name="T2" fmla="*/ 0 w 321"/>
                  <a:gd name="T3" fmla="*/ 878 h 902"/>
                  <a:gd name="T4" fmla="*/ 0 w 321"/>
                  <a:gd name="T5" fmla="*/ 880 h 902"/>
                  <a:gd name="T6" fmla="*/ 216 w 321"/>
                  <a:gd name="T7" fmla="*/ 902 h 902"/>
                  <a:gd name="T8" fmla="*/ 216 w 321"/>
                  <a:gd name="T9" fmla="*/ 902 h 902"/>
                  <a:gd name="T10" fmla="*/ 216 w 321"/>
                  <a:gd name="T11" fmla="*/ 900 h 902"/>
                  <a:gd name="T12" fmla="*/ 0 w 321"/>
                  <a:gd name="T13" fmla="*/ 878 h 902"/>
                  <a:gd name="T14" fmla="*/ 206 w 321"/>
                  <a:gd name="T15" fmla="*/ 391 h 902"/>
                  <a:gd name="T16" fmla="*/ 205 w 321"/>
                  <a:gd name="T17" fmla="*/ 394 h 902"/>
                  <a:gd name="T18" fmla="*/ 218 w 321"/>
                  <a:gd name="T19" fmla="*/ 420 h 902"/>
                  <a:gd name="T20" fmla="*/ 221 w 321"/>
                  <a:gd name="T21" fmla="*/ 426 h 902"/>
                  <a:gd name="T22" fmla="*/ 260 w 321"/>
                  <a:gd name="T23" fmla="*/ 506 h 902"/>
                  <a:gd name="T24" fmla="*/ 262 w 321"/>
                  <a:gd name="T25" fmla="*/ 509 h 902"/>
                  <a:gd name="T26" fmla="*/ 284 w 321"/>
                  <a:gd name="T27" fmla="*/ 555 h 902"/>
                  <a:gd name="T28" fmla="*/ 285 w 321"/>
                  <a:gd name="T29" fmla="*/ 558 h 902"/>
                  <a:gd name="T30" fmla="*/ 312 w 321"/>
                  <a:gd name="T31" fmla="*/ 611 h 902"/>
                  <a:gd name="T32" fmla="*/ 313 w 321"/>
                  <a:gd name="T33" fmla="*/ 613 h 902"/>
                  <a:gd name="T34" fmla="*/ 319 w 321"/>
                  <a:gd name="T35" fmla="*/ 626 h 902"/>
                  <a:gd name="T36" fmla="*/ 226 w 321"/>
                  <a:gd name="T37" fmla="*/ 894 h 902"/>
                  <a:gd name="T38" fmla="*/ 228 w 321"/>
                  <a:gd name="T39" fmla="*/ 895 h 902"/>
                  <a:gd name="T40" fmla="*/ 321 w 321"/>
                  <a:gd name="T41" fmla="*/ 626 h 902"/>
                  <a:gd name="T42" fmla="*/ 321 w 321"/>
                  <a:gd name="T43" fmla="*/ 626 h 902"/>
                  <a:gd name="T44" fmla="*/ 315 w 321"/>
                  <a:gd name="T45" fmla="*/ 613 h 902"/>
                  <a:gd name="T46" fmla="*/ 314 w 321"/>
                  <a:gd name="T47" fmla="*/ 611 h 902"/>
                  <a:gd name="T48" fmla="*/ 288 w 321"/>
                  <a:gd name="T49" fmla="*/ 559 h 902"/>
                  <a:gd name="T50" fmla="*/ 287 w 321"/>
                  <a:gd name="T51" fmla="*/ 556 h 902"/>
                  <a:gd name="T52" fmla="*/ 265 w 321"/>
                  <a:gd name="T53" fmla="*/ 511 h 902"/>
                  <a:gd name="T54" fmla="*/ 263 w 321"/>
                  <a:gd name="T55" fmla="*/ 508 h 902"/>
                  <a:gd name="T56" fmla="*/ 225 w 321"/>
                  <a:gd name="T57" fmla="*/ 430 h 902"/>
                  <a:gd name="T58" fmla="*/ 222 w 321"/>
                  <a:gd name="T59" fmla="*/ 424 h 902"/>
                  <a:gd name="T60" fmla="*/ 206 w 321"/>
                  <a:gd name="T61" fmla="*/ 391 h 902"/>
                  <a:gd name="T62" fmla="*/ 14 w 321"/>
                  <a:gd name="T63" fmla="*/ 0 h 902"/>
                  <a:gd name="T64" fmla="*/ 12 w 321"/>
                  <a:gd name="T65" fmla="*/ 0 h 902"/>
                  <a:gd name="T66" fmla="*/ 199 w 321"/>
                  <a:gd name="T67" fmla="*/ 381 h 902"/>
                  <a:gd name="T68" fmla="*/ 199 w 321"/>
                  <a:gd name="T69" fmla="*/ 377 h 902"/>
                  <a:gd name="T70" fmla="*/ 14 w 321"/>
                  <a:gd name="T71" fmla="*/ 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1" h="902">
                    <a:moveTo>
                      <a:pt x="0" y="878"/>
                    </a:moveTo>
                    <a:cubicBezTo>
                      <a:pt x="0" y="878"/>
                      <a:pt x="0" y="878"/>
                      <a:pt x="0" y="878"/>
                    </a:cubicBezTo>
                    <a:cubicBezTo>
                      <a:pt x="0" y="879"/>
                      <a:pt x="0" y="879"/>
                      <a:pt x="0" y="880"/>
                    </a:cubicBezTo>
                    <a:cubicBezTo>
                      <a:pt x="216" y="902"/>
                      <a:pt x="216" y="902"/>
                      <a:pt x="216" y="902"/>
                    </a:cubicBezTo>
                    <a:cubicBezTo>
                      <a:pt x="216" y="902"/>
                      <a:pt x="216" y="902"/>
                      <a:pt x="216" y="902"/>
                    </a:cubicBezTo>
                    <a:cubicBezTo>
                      <a:pt x="216" y="901"/>
                      <a:pt x="216" y="901"/>
                      <a:pt x="216" y="900"/>
                    </a:cubicBezTo>
                    <a:cubicBezTo>
                      <a:pt x="0" y="878"/>
                      <a:pt x="0" y="878"/>
                      <a:pt x="0" y="878"/>
                    </a:cubicBezTo>
                    <a:moveTo>
                      <a:pt x="206" y="391"/>
                    </a:moveTo>
                    <a:cubicBezTo>
                      <a:pt x="205" y="394"/>
                      <a:pt x="205" y="394"/>
                      <a:pt x="205" y="394"/>
                    </a:cubicBezTo>
                    <a:cubicBezTo>
                      <a:pt x="218" y="420"/>
                      <a:pt x="218" y="420"/>
                      <a:pt x="218" y="420"/>
                    </a:cubicBezTo>
                    <a:cubicBezTo>
                      <a:pt x="221" y="426"/>
                      <a:pt x="221" y="426"/>
                      <a:pt x="221" y="426"/>
                    </a:cubicBezTo>
                    <a:cubicBezTo>
                      <a:pt x="260" y="506"/>
                      <a:pt x="260" y="506"/>
                      <a:pt x="260" y="506"/>
                    </a:cubicBezTo>
                    <a:cubicBezTo>
                      <a:pt x="262" y="509"/>
                      <a:pt x="262" y="509"/>
                      <a:pt x="262" y="509"/>
                    </a:cubicBezTo>
                    <a:cubicBezTo>
                      <a:pt x="284" y="555"/>
                      <a:pt x="284" y="555"/>
                      <a:pt x="284" y="555"/>
                    </a:cubicBezTo>
                    <a:cubicBezTo>
                      <a:pt x="285" y="558"/>
                      <a:pt x="285" y="558"/>
                      <a:pt x="285" y="558"/>
                    </a:cubicBezTo>
                    <a:cubicBezTo>
                      <a:pt x="312" y="611"/>
                      <a:pt x="312" y="611"/>
                      <a:pt x="312" y="611"/>
                    </a:cubicBezTo>
                    <a:cubicBezTo>
                      <a:pt x="313" y="613"/>
                      <a:pt x="313" y="613"/>
                      <a:pt x="313" y="613"/>
                    </a:cubicBezTo>
                    <a:cubicBezTo>
                      <a:pt x="319" y="626"/>
                      <a:pt x="319" y="626"/>
                      <a:pt x="319" y="626"/>
                    </a:cubicBezTo>
                    <a:cubicBezTo>
                      <a:pt x="226" y="894"/>
                      <a:pt x="226" y="894"/>
                      <a:pt x="226" y="894"/>
                    </a:cubicBezTo>
                    <a:cubicBezTo>
                      <a:pt x="226" y="894"/>
                      <a:pt x="227" y="895"/>
                      <a:pt x="228" y="895"/>
                    </a:cubicBezTo>
                    <a:cubicBezTo>
                      <a:pt x="321" y="626"/>
                      <a:pt x="321" y="626"/>
                      <a:pt x="321" y="626"/>
                    </a:cubicBezTo>
                    <a:cubicBezTo>
                      <a:pt x="321" y="626"/>
                      <a:pt x="321" y="626"/>
                      <a:pt x="321" y="626"/>
                    </a:cubicBezTo>
                    <a:cubicBezTo>
                      <a:pt x="315" y="613"/>
                      <a:pt x="315" y="613"/>
                      <a:pt x="315" y="613"/>
                    </a:cubicBezTo>
                    <a:cubicBezTo>
                      <a:pt x="314" y="611"/>
                      <a:pt x="314" y="611"/>
                      <a:pt x="314" y="611"/>
                    </a:cubicBezTo>
                    <a:cubicBezTo>
                      <a:pt x="288" y="559"/>
                      <a:pt x="288" y="559"/>
                      <a:pt x="288" y="559"/>
                    </a:cubicBezTo>
                    <a:cubicBezTo>
                      <a:pt x="287" y="556"/>
                      <a:pt x="287" y="556"/>
                      <a:pt x="287" y="556"/>
                    </a:cubicBezTo>
                    <a:cubicBezTo>
                      <a:pt x="265" y="511"/>
                      <a:pt x="265" y="511"/>
                      <a:pt x="265" y="511"/>
                    </a:cubicBezTo>
                    <a:cubicBezTo>
                      <a:pt x="263" y="508"/>
                      <a:pt x="263" y="508"/>
                      <a:pt x="263" y="508"/>
                    </a:cubicBezTo>
                    <a:cubicBezTo>
                      <a:pt x="225" y="430"/>
                      <a:pt x="225" y="430"/>
                      <a:pt x="225" y="430"/>
                    </a:cubicBezTo>
                    <a:cubicBezTo>
                      <a:pt x="222" y="424"/>
                      <a:pt x="222" y="424"/>
                      <a:pt x="222" y="424"/>
                    </a:cubicBezTo>
                    <a:cubicBezTo>
                      <a:pt x="206" y="391"/>
                      <a:pt x="206" y="391"/>
                      <a:pt x="206" y="391"/>
                    </a:cubicBezTo>
                    <a:moveTo>
                      <a:pt x="14" y="0"/>
                    </a:moveTo>
                    <a:cubicBezTo>
                      <a:pt x="12" y="0"/>
                      <a:pt x="12" y="0"/>
                      <a:pt x="12" y="0"/>
                    </a:cubicBezTo>
                    <a:cubicBezTo>
                      <a:pt x="199" y="381"/>
                      <a:pt x="199" y="381"/>
                      <a:pt x="199" y="381"/>
                    </a:cubicBezTo>
                    <a:cubicBezTo>
                      <a:pt x="199" y="377"/>
                      <a:pt x="199" y="377"/>
                      <a:pt x="199" y="377"/>
                    </a:cubicBezTo>
                    <a:cubicBezTo>
                      <a:pt x="14" y="0"/>
                      <a:pt x="14" y="0"/>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76"/>
              <p:cNvSpPr>
                <a:spLocks/>
              </p:cNvSpPr>
              <p:nvPr userDrawn="1"/>
            </p:nvSpPr>
            <p:spPr bwMode="auto">
              <a:xfrm>
                <a:off x="2547" y="3771"/>
                <a:ext cx="28" cy="22"/>
              </a:xfrm>
              <a:custGeom>
                <a:avLst/>
                <a:gdLst>
                  <a:gd name="T0" fmla="*/ 10 w 12"/>
                  <a:gd name="T1" fmla="*/ 0 h 9"/>
                  <a:gd name="T2" fmla="*/ 7 w 12"/>
                  <a:gd name="T3" fmla="*/ 7 h 9"/>
                  <a:gd name="T4" fmla="*/ 0 w 12"/>
                  <a:gd name="T5" fmla="*/ 6 h 9"/>
                  <a:gd name="T6" fmla="*/ 0 w 12"/>
                  <a:gd name="T7" fmla="*/ 8 h 9"/>
                  <a:gd name="T8" fmla="*/ 0 w 12"/>
                  <a:gd name="T9" fmla="*/ 8 h 9"/>
                  <a:gd name="T10" fmla="*/ 8 w 12"/>
                  <a:gd name="T11" fmla="*/ 9 h 9"/>
                  <a:gd name="T12" fmla="*/ 9 w 12"/>
                  <a:gd name="T13" fmla="*/ 9 h 9"/>
                  <a:gd name="T14" fmla="*/ 12 w 12"/>
                  <a:gd name="T15" fmla="*/ 1 h 9"/>
                  <a:gd name="T16" fmla="*/ 10 w 12"/>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10" y="0"/>
                    </a:moveTo>
                    <a:cubicBezTo>
                      <a:pt x="7" y="7"/>
                      <a:pt x="7" y="7"/>
                      <a:pt x="7" y="7"/>
                    </a:cubicBezTo>
                    <a:cubicBezTo>
                      <a:pt x="0" y="6"/>
                      <a:pt x="0" y="6"/>
                      <a:pt x="0" y="6"/>
                    </a:cubicBezTo>
                    <a:cubicBezTo>
                      <a:pt x="0" y="7"/>
                      <a:pt x="0" y="7"/>
                      <a:pt x="0" y="8"/>
                    </a:cubicBezTo>
                    <a:cubicBezTo>
                      <a:pt x="0" y="8"/>
                      <a:pt x="0" y="8"/>
                      <a:pt x="0" y="8"/>
                    </a:cubicBezTo>
                    <a:cubicBezTo>
                      <a:pt x="8" y="9"/>
                      <a:pt x="8" y="9"/>
                      <a:pt x="8" y="9"/>
                    </a:cubicBezTo>
                    <a:cubicBezTo>
                      <a:pt x="9" y="9"/>
                      <a:pt x="9" y="9"/>
                      <a:pt x="9" y="9"/>
                    </a:cubicBezTo>
                    <a:cubicBezTo>
                      <a:pt x="12" y="1"/>
                      <a:pt x="12" y="1"/>
                      <a:pt x="12" y="1"/>
                    </a:cubicBezTo>
                    <a:cubicBezTo>
                      <a:pt x="11" y="1"/>
                      <a:pt x="10"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78"/>
              <p:cNvSpPr>
                <a:spLocks/>
              </p:cNvSpPr>
              <p:nvPr/>
            </p:nvSpPr>
            <p:spPr bwMode="auto">
              <a:xfrm>
                <a:off x="2511" y="2553"/>
                <a:ext cx="10" cy="24"/>
              </a:xfrm>
              <a:custGeom>
                <a:avLst/>
                <a:gdLst>
                  <a:gd name="T0" fmla="*/ 0 w 10"/>
                  <a:gd name="T1" fmla="*/ 0 h 24"/>
                  <a:gd name="T2" fmla="*/ 0 w 10"/>
                  <a:gd name="T3" fmla="*/ 10 h 24"/>
                  <a:gd name="T4" fmla="*/ 3 w 10"/>
                  <a:gd name="T5" fmla="*/ 14 h 24"/>
                  <a:gd name="T6" fmla="*/ 7 w 10"/>
                  <a:gd name="T7" fmla="*/ 24 h 24"/>
                  <a:gd name="T8" fmla="*/ 10 w 10"/>
                  <a:gd name="T9" fmla="*/ 17 h 24"/>
                  <a:gd name="T10" fmla="*/ 5 w 10"/>
                  <a:gd name="T11" fmla="*/ 7 h 24"/>
                  <a:gd name="T12" fmla="*/ 0 w 10"/>
                  <a:gd name="T13" fmla="*/ 0 h 24"/>
                  <a:gd name="T14" fmla="*/ 0 w 10"/>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4">
                    <a:moveTo>
                      <a:pt x="0" y="0"/>
                    </a:moveTo>
                    <a:lnTo>
                      <a:pt x="0" y="10"/>
                    </a:lnTo>
                    <a:lnTo>
                      <a:pt x="3" y="14"/>
                    </a:lnTo>
                    <a:lnTo>
                      <a:pt x="7" y="24"/>
                    </a:lnTo>
                    <a:lnTo>
                      <a:pt x="10" y="17"/>
                    </a:lnTo>
                    <a:lnTo>
                      <a:pt x="5" y="7"/>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79"/>
              <p:cNvSpPr>
                <a:spLocks/>
              </p:cNvSpPr>
              <p:nvPr/>
            </p:nvSpPr>
            <p:spPr bwMode="auto">
              <a:xfrm>
                <a:off x="2511" y="2553"/>
                <a:ext cx="10" cy="24"/>
              </a:xfrm>
              <a:custGeom>
                <a:avLst/>
                <a:gdLst>
                  <a:gd name="T0" fmla="*/ 0 w 10"/>
                  <a:gd name="T1" fmla="*/ 0 h 24"/>
                  <a:gd name="T2" fmla="*/ 0 w 10"/>
                  <a:gd name="T3" fmla="*/ 10 h 24"/>
                  <a:gd name="T4" fmla="*/ 3 w 10"/>
                  <a:gd name="T5" fmla="*/ 14 h 24"/>
                  <a:gd name="T6" fmla="*/ 7 w 10"/>
                  <a:gd name="T7" fmla="*/ 24 h 24"/>
                  <a:gd name="T8" fmla="*/ 10 w 10"/>
                  <a:gd name="T9" fmla="*/ 17 h 24"/>
                  <a:gd name="T10" fmla="*/ 5 w 10"/>
                  <a:gd name="T11" fmla="*/ 7 h 24"/>
                  <a:gd name="T12" fmla="*/ 0 w 10"/>
                  <a:gd name="T13" fmla="*/ 0 h 24"/>
                  <a:gd name="T14" fmla="*/ 0 w 10"/>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4">
                    <a:moveTo>
                      <a:pt x="0" y="0"/>
                    </a:moveTo>
                    <a:lnTo>
                      <a:pt x="0" y="10"/>
                    </a:lnTo>
                    <a:lnTo>
                      <a:pt x="3" y="14"/>
                    </a:lnTo>
                    <a:lnTo>
                      <a:pt x="7" y="24"/>
                    </a:lnTo>
                    <a:lnTo>
                      <a:pt x="10" y="17"/>
                    </a:lnTo>
                    <a:lnTo>
                      <a:pt x="5" y="7"/>
                    </a:lnTo>
                    <a:lnTo>
                      <a:pt x="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80"/>
              <p:cNvSpPr>
                <a:spLocks/>
              </p:cNvSpPr>
              <p:nvPr/>
            </p:nvSpPr>
            <p:spPr bwMode="auto">
              <a:xfrm>
                <a:off x="3276" y="3410"/>
                <a:ext cx="1028" cy="238"/>
              </a:xfrm>
              <a:custGeom>
                <a:avLst/>
                <a:gdLst>
                  <a:gd name="T0" fmla="*/ 433 w 433"/>
                  <a:gd name="T1" fmla="*/ 0 h 100"/>
                  <a:gd name="T2" fmla="*/ 3 w 433"/>
                  <a:gd name="T3" fmla="*/ 31 h 100"/>
                  <a:gd name="T4" fmla="*/ 0 w 433"/>
                  <a:gd name="T5" fmla="*/ 31 h 100"/>
                  <a:gd name="T6" fmla="*/ 113 w 433"/>
                  <a:gd name="T7" fmla="*/ 100 h 100"/>
                  <a:gd name="T8" fmla="*/ 116 w 433"/>
                  <a:gd name="T9" fmla="*/ 99 h 100"/>
                  <a:gd name="T10" fmla="*/ 6 w 433"/>
                  <a:gd name="T11" fmla="*/ 33 h 100"/>
                  <a:gd name="T12" fmla="*/ 433 w 433"/>
                  <a:gd name="T13" fmla="*/ 2 h 100"/>
                  <a:gd name="T14" fmla="*/ 433 w 433"/>
                  <a:gd name="T15" fmla="*/ 0 h 100"/>
                  <a:gd name="T16" fmla="*/ 433 w 433"/>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 h="100">
                    <a:moveTo>
                      <a:pt x="433" y="0"/>
                    </a:moveTo>
                    <a:cubicBezTo>
                      <a:pt x="3" y="31"/>
                      <a:pt x="3" y="31"/>
                      <a:pt x="3" y="31"/>
                    </a:cubicBezTo>
                    <a:cubicBezTo>
                      <a:pt x="0" y="31"/>
                      <a:pt x="0" y="31"/>
                      <a:pt x="0" y="31"/>
                    </a:cubicBezTo>
                    <a:cubicBezTo>
                      <a:pt x="113" y="100"/>
                      <a:pt x="113" y="100"/>
                      <a:pt x="113" y="100"/>
                    </a:cubicBezTo>
                    <a:cubicBezTo>
                      <a:pt x="116" y="99"/>
                      <a:pt x="116" y="99"/>
                      <a:pt x="116" y="99"/>
                    </a:cubicBezTo>
                    <a:cubicBezTo>
                      <a:pt x="6" y="33"/>
                      <a:pt x="6" y="33"/>
                      <a:pt x="6" y="33"/>
                    </a:cubicBezTo>
                    <a:cubicBezTo>
                      <a:pt x="433" y="2"/>
                      <a:pt x="433" y="2"/>
                      <a:pt x="433" y="2"/>
                    </a:cubicBezTo>
                    <a:cubicBezTo>
                      <a:pt x="433" y="1"/>
                      <a:pt x="433" y="1"/>
                      <a:pt x="433" y="0"/>
                    </a:cubicBezTo>
                    <a:cubicBezTo>
                      <a:pt x="433" y="0"/>
                      <a:pt x="433" y="0"/>
                      <a:pt x="43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81"/>
              <p:cNvSpPr>
                <a:spLocks/>
              </p:cNvSpPr>
              <p:nvPr/>
            </p:nvSpPr>
            <p:spPr bwMode="auto">
              <a:xfrm>
                <a:off x="4304" y="3408"/>
                <a:ext cx="19" cy="7"/>
              </a:xfrm>
              <a:custGeom>
                <a:avLst/>
                <a:gdLst>
                  <a:gd name="T0" fmla="*/ 8 w 8"/>
                  <a:gd name="T1" fmla="*/ 0 h 3"/>
                  <a:gd name="T2" fmla="*/ 0 w 8"/>
                  <a:gd name="T3" fmla="*/ 1 h 3"/>
                  <a:gd name="T4" fmla="*/ 0 w 8"/>
                  <a:gd name="T5" fmla="*/ 1 h 3"/>
                  <a:gd name="T6" fmla="*/ 0 w 8"/>
                  <a:gd name="T7" fmla="*/ 3 h 3"/>
                  <a:gd name="T8" fmla="*/ 8 w 8"/>
                  <a:gd name="T9" fmla="*/ 2 h 3"/>
                  <a:gd name="T10" fmla="*/ 8 w 8"/>
                  <a:gd name="T11" fmla="*/ 0 h 3"/>
                </a:gdLst>
                <a:ahLst/>
                <a:cxnLst>
                  <a:cxn ang="0">
                    <a:pos x="T0" y="T1"/>
                  </a:cxn>
                  <a:cxn ang="0">
                    <a:pos x="T2" y="T3"/>
                  </a:cxn>
                  <a:cxn ang="0">
                    <a:pos x="T4" y="T5"/>
                  </a:cxn>
                  <a:cxn ang="0">
                    <a:pos x="T6" y="T7"/>
                  </a:cxn>
                  <a:cxn ang="0">
                    <a:pos x="T8" y="T9"/>
                  </a:cxn>
                  <a:cxn ang="0">
                    <a:pos x="T10" y="T11"/>
                  </a:cxn>
                </a:cxnLst>
                <a:rect l="0" t="0" r="r" b="b"/>
                <a:pathLst>
                  <a:path w="8" h="3">
                    <a:moveTo>
                      <a:pt x="8" y="0"/>
                    </a:moveTo>
                    <a:cubicBezTo>
                      <a:pt x="0" y="1"/>
                      <a:pt x="0" y="1"/>
                      <a:pt x="0" y="1"/>
                    </a:cubicBezTo>
                    <a:cubicBezTo>
                      <a:pt x="0" y="1"/>
                      <a:pt x="0" y="1"/>
                      <a:pt x="0" y="1"/>
                    </a:cubicBezTo>
                    <a:cubicBezTo>
                      <a:pt x="0" y="2"/>
                      <a:pt x="0" y="2"/>
                      <a:pt x="0" y="3"/>
                    </a:cubicBezTo>
                    <a:cubicBezTo>
                      <a:pt x="8" y="2"/>
                      <a:pt x="8" y="2"/>
                      <a:pt x="8" y="2"/>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82"/>
              <p:cNvSpPr>
                <a:spLocks noEditPoints="1"/>
              </p:cNvSpPr>
              <p:nvPr/>
            </p:nvSpPr>
            <p:spPr bwMode="auto">
              <a:xfrm>
                <a:off x="2746" y="3650"/>
                <a:ext cx="1525" cy="430"/>
              </a:xfrm>
              <a:custGeom>
                <a:avLst/>
                <a:gdLst>
                  <a:gd name="T0" fmla="*/ 1311 w 1525"/>
                  <a:gd name="T1" fmla="*/ 302 h 430"/>
                  <a:gd name="T2" fmla="*/ 1304 w 1525"/>
                  <a:gd name="T3" fmla="*/ 304 h 430"/>
                  <a:gd name="T4" fmla="*/ 1496 w 1525"/>
                  <a:gd name="T5" fmla="*/ 420 h 430"/>
                  <a:gd name="T6" fmla="*/ 1128 w 1525"/>
                  <a:gd name="T7" fmla="*/ 340 h 430"/>
                  <a:gd name="T8" fmla="*/ 1117 w 1525"/>
                  <a:gd name="T9" fmla="*/ 344 h 430"/>
                  <a:gd name="T10" fmla="*/ 1525 w 1525"/>
                  <a:gd name="T11" fmla="*/ 430 h 430"/>
                  <a:gd name="T12" fmla="*/ 1513 w 1525"/>
                  <a:gd name="T13" fmla="*/ 425 h 430"/>
                  <a:gd name="T14" fmla="*/ 1513 w 1525"/>
                  <a:gd name="T15" fmla="*/ 428 h 430"/>
                  <a:gd name="T16" fmla="*/ 1508 w 1525"/>
                  <a:gd name="T17" fmla="*/ 423 h 430"/>
                  <a:gd name="T18" fmla="*/ 1511 w 1525"/>
                  <a:gd name="T19" fmla="*/ 423 h 430"/>
                  <a:gd name="T20" fmla="*/ 1311 w 1525"/>
                  <a:gd name="T21" fmla="*/ 302 h 430"/>
                  <a:gd name="T22" fmla="*/ 934 w 1525"/>
                  <a:gd name="T23" fmla="*/ 299 h 430"/>
                  <a:gd name="T24" fmla="*/ 929 w 1525"/>
                  <a:gd name="T25" fmla="*/ 304 h 430"/>
                  <a:gd name="T26" fmla="*/ 1105 w 1525"/>
                  <a:gd name="T27" fmla="*/ 340 h 430"/>
                  <a:gd name="T28" fmla="*/ 1117 w 1525"/>
                  <a:gd name="T29" fmla="*/ 337 h 430"/>
                  <a:gd name="T30" fmla="*/ 934 w 1525"/>
                  <a:gd name="T31" fmla="*/ 299 h 430"/>
                  <a:gd name="T32" fmla="*/ 1121 w 1525"/>
                  <a:gd name="T33" fmla="*/ 185 h 430"/>
                  <a:gd name="T34" fmla="*/ 1117 w 1525"/>
                  <a:gd name="T35" fmla="*/ 190 h 430"/>
                  <a:gd name="T36" fmla="*/ 1299 w 1525"/>
                  <a:gd name="T37" fmla="*/ 299 h 430"/>
                  <a:gd name="T38" fmla="*/ 1304 w 1525"/>
                  <a:gd name="T39" fmla="*/ 297 h 430"/>
                  <a:gd name="T40" fmla="*/ 1121 w 1525"/>
                  <a:gd name="T41" fmla="*/ 185 h 430"/>
                  <a:gd name="T42" fmla="*/ 12 w 1525"/>
                  <a:gd name="T43" fmla="*/ 102 h 430"/>
                  <a:gd name="T44" fmla="*/ 3 w 1525"/>
                  <a:gd name="T45" fmla="*/ 102 h 430"/>
                  <a:gd name="T46" fmla="*/ 0 w 1525"/>
                  <a:gd name="T47" fmla="*/ 105 h 430"/>
                  <a:gd name="T48" fmla="*/ 922 w 1525"/>
                  <a:gd name="T49" fmla="*/ 302 h 430"/>
                  <a:gd name="T50" fmla="*/ 927 w 1525"/>
                  <a:gd name="T51" fmla="*/ 297 h 430"/>
                  <a:gd name="T52" fmla="*/ 12 w 1525"/>
                  <a:gd name="T53" fmla="*/ 102 h 430"/>
                  <a:gd name="T54" fmla="*/ 813 w 1525"/>
                  <a:gd name="T55" fmla="*/ 0 h 430"/>
                  <a:gd name="T56" fmla="*/ 805 w 1525"/>
                  <a:gd name="T57" fmla="*/ 0 h 430"/>
                  <a:gd name="T58" fmla="*/ 1112 w 1525"/>
                  <a:gd name="T59" fmla="*/ 185 h 430"/>
                  <a:gd name="T60" fmla="*/ 1117 w 1525"/>
                  <a:gd name="T61" fmla="*/ 183 h 430"/>
                  <a:gd name="T62" fmla="*/ 813 w 1525"/>
                  <a:gd name="T6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5" h="430">
                    <a:moveTo>
                      <a:pt x="1311" y="302"/>
                    </a:moveTo>
                    <a:lnTo>
                      <a:pt x="1304" y="304"/>
                    </a:lnTo>
                    <a:lnTo>
                      <a:pt x="1496" y="420"/>
                    </a:lnTo>
                    <a:lnTo>
                      <a:pt x="1128" y="340"/>
                    </a:lnTo>
                    <a:lnTo>
                      <a:pt x="1117" y="344"/>
                    </a:lnTo>
                    <a:lnTo>
                      <a:pt x="1525" y="430"/>
                    </a:lnTo>
                    <a:lnTo>
                      <a:pt x="1513" y="425"/>
                    </a:lnTo>
                    <a:lnTo>
                      <a:pt x="1513" y="428"/>
                    </a:lnTo>
                    <a:lnTo>
                      <a:pt x="1508" y="423"/>
                    </a:lnTo>
                    <a:lnTo>
                      <a:pt x="1511" y="423"/>
                    </a:lnTo>
                    <a:lnTo>
                      <a:pt x="1311" y="302"/>
                    </a:lnTo>
                    <a:close/>
                    <a:moveTo>
                      <a:pt x="934" y="299"/>
                    </a:moveTo>
                    <a:lnTo>
                      <a:pt x="929" y="304"/>
                    </a:lnTo>
                    <a:lnTo>
                      <a:pt x="1105" y="340"/>
                    </a:lnTo>
                    <a:lnTo>
                      <a:pt x="1117" y="337"/>
                    </a:lnTo>
                    <a:lnTo>
                      <a:pt x="934" y="299"/>
                    </a:lnTo>
                    <a:close/>
                    <a:moveTo>
                      <a:pt x="1121" y="185"/>
                    </a:moveTo>
                    <a:lnTo>
                      <a:pt x="1117" y="190"/>
                    </a:lnTo>
                    <a:lnTo>
                      <a:pt x="1299" y="299"/>
                    </a:lnTo>
                    <a:lnTo>
                      <a:pt x="1304" y="297"/>
                    </a:lnTo>
                    <a:lnTo>
                      <a:pt x="1121" y="185"/>
                    </a:lnTo>
                    <a:close/>
                    <a:moveTo>
                      <a:pt x="12" y="102"/>
                    </a:moveTo>
                    <a:lnTo>
                      <a:pt x="3" y="102"/>
                    </a:lnTo>
                    <a:lnTo>
                      <a:pt x="0" y="105"/>
                    </a:lnTo>
                    <a:lnTo>
                      <a:pt x="922" y="302"/>
                    </a:lnTo>
                    <a:lnTo>
                      <a:pt x="927" y="297"/>
                    </a:lnTo>
                    <a:lnTo>
                      <a:pt x="12" y="102"/>
                    </a:lnTo>
                    <a:close/>
                    <a:moveTo>
                      <a:pt x="813" y="0"/>
                    </a:moveTo>
                    <a:lnTo>
                      <a:pt x="805" y="0"/>
                    </a:lnTo>
                    <a:lnTo>
                      <a:pt x="1112" y="185"/>
                    </a:lnTo>
                    <a:lnTo>
                      <a:pt x="1117" y="183"/>
                    </a:lnTo>
                    <a:lnTo>
                      <a:pt x="8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83"/>
              <p:cNvSpPr>
                <a:spLocks noEditPoints="1"/>
              </p:cNvSpPr>
              <p:nvPr/>
            </p:nvSpPr>
            <p:spPr bwMode="auto">
              <a:xfrm>
                <a:off x="2746" y="3650"/>
                <a:ext cx="1525" cy="430"/>
              </a:xfrm>
              <a:custGeom>
                <a:avLst/>
                <a:gdLst>
                  <a:gd name="T0" fmla="*/ 1311 w 1525"/>
                  <a:gd name="T1" fmla="*/ 302 h 430"/>
                  <a:gd name="T2" fmla="*/ 1304 w 1525"/>
                  <a:gd name="T3" fmla="*/ 304 h 430"/>
                  <a:gd name="T4" fmla="*/ 1496 w 1525"/>
                  <a:gd name="T5" fmla="*/ 420 h 430"/>
                  <a:gd name="T6" fmla="*/ 1128 w 1525"/>
                  <a:gd name="T7" fmla="*/ 340 h 430"/>
                  <a:gd name="T8" fmla="*/ 1117 w 1525"/>
                  <a:gd name="T9" fmla="*/ 344 h 430"/>
                  <a:gd name="T10" fmla="*/ 1525 w 1525"/>
                  <a:gd name="T11" fmla="*/ 430 h 430"/>
                  <a:gd name="T12" fmla="*/ 1513 w 1525"/>
                  <a:gd name="T13" fmla="*/ 425 h 430"/>
                  <a:gd name="T14" fmla="*/ 1513 w 1525"/>
                  <a:gd name="T15" fmla="*/ 428 h 430"/>
                  <a:gd name="T16" fmla="*/ 1508 w 1525"/>
                  <a:gd name="T17" fmla="*/ 423 h 430"/>
                  <a:gd name="T18" fmla="*/ 1511 w 1525"/>
                  <a:gd name="T19" fmla="*/ 423 h 430"/>
                  <a:gd name="T20" fmla="*/ 1311 w 1525"/>
                  <a:gd name="T21" fmla="*/ 302 h 430"/>
                  <a:gd name="T22" fmla="*/ 934 w 1525"/>
                  <a:gd name="T23" fmla="*/ 299 h 430"/>
                  <a:gd name="T24" fmla="*/ 929 w 1525"/>
                  <a:gd name="T25" fmla="*/ 304 h 430"/>
                  <a:gd name="T26" fmla="*/ 1105 w 1525"/>
                  <a:gd name="T27" fmla="*/ 340 h 430"/>
                  <a:gd name="T28" fmla="*/ 1117 w 1525"/>
                  <a:gd name="T29" fmla="*/ 337 h 430"/>
                  <a:gd name="T30" fmla="*/ 934 w 1525"/>
                  <a:gd name="T31" fmla="*/ 299 h 430"/>
                  <a:gd name="T32" fmla="*/ 1121 w 1525"/>
                  <a:gd name="T33" fmla="*/ 185 h 430"/>
                  <a:gd name="T34" fmla="*/ 1117 w 1525"/>
                  <a:gd name="T35" fmla="*/ 190 h 430"/>
                  <a:gd name="T36" fmla="*/ 1299 w 1525"/>
                  <a:gd name="T37" fmla="*/ 299 h 430"/>
                  <a:gd name="T38" fmla="*/ 1304 w 1525"/>
                  <a:gd name="T39" fmla="*/ 297 h 430"/>
                  <a:gd name="T40" fmla="*/ 1121 w 1525"/>
                  <a:gd name="T41" fmla="*/ 185 h 430"/>
                  <a:gd name="T42" fmla="*/ 12 w 1525"/>
                  <a:gd name="T43" fmla="*/ 102 h 430"/>
                  <a:gd name="T44" fmla="*/ 3 w 1525"/>
                  <a:gd name="T45" fmla="*/ 102 h 430"/>
                  <a:gd name="T46" fmla="*/ 0 w 1525"/>
                  <a:gd name="T47" fmla="*/ 105 h 430"/>
                  <a:gd name="T48" fmla="*/ 922 w 1525"/>
                  <a:gd name="T49" fmla="*/ 302 h 430"/>
                  <a:gd name="T50" fmla="*/ 927 w 1525"/>
                  <a:gd name="T51" fmla="*/ 297 h 430"/>
                  <a:gd name="T52" fmla="*/ 12 w 1525"/>
                  <a:gd name="T53" fmla="*/ 102 h 430"/>
                  <a:gd name="T54" fmla="*/ 813 w 1525"/>
                  <a:gd name="T55" fmla="*/ 0 h 430"/>
                  <a:gd name="T56" fmla="*/ 805 w 1525"/>
                  <a:gd name="T57" fmla="*/ 0 h 430"/>
                  <a:gd name="T58" fmla="*/ 1112 w 1525"/>
                  <a:gd name="T59" fmla="*/ 185 h 430"/>
                  <a:gd name="T60" fmla="*/ 1117 w 1525"/>
                  <a:gd name="T61" fmla="*/ 183 h 430"/>
                  <a:gd name="T62" fmla="*/ 813 w 1525"/>
                  <a:gd name="T6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5" h="430">
                    <a:moveTo>
                      <a:pt x="1311" y="302"/>
                    </a:moveTo>
                    <a:lnTo>
                      <a:pt x="1304" y="304"/>
                    </a:lnTo>
                    <a:lnTo>
                      <a:pt x="1496" y="420"/>
                    </a:lnTo>
                    <a:lnTo>
                      <a:pt x="1128" y="340"/>
                    </a:lnTo>
                    <a:lnTo>
                      <a:pt x="1117" y="344"/>
                    </a:lnTo>
                    <a:lnTo>
                      <a:pt x="1525" y="430"/>
                    </a:lnTo>
                    <a:lnTo>
                      <a:pt x="1513" y="425"/>
                    </a:lnTo>
                    <a:lnTo>
                      <a:pt x="1513" y="428"/>
                    </a:lnTo>
                    <a:lnTo>
                      <a:pt x="1508" y="423"/>
                    </a:lnTo>
                    <a:lnTo>
                      <a:pt x="1511" y="423"/>
                    </a:lnTo>
                    <a:lnTo>
                      <a:pt x="1311" y="302"/>
                    </a:lnTo>
                    <a:moveTo>
                      <a:pt x="934" y="299"/>
                    </a:moveTo>
                    <a:lnTo>
                      <a:pt x="929" y="304"/>
                    </a:lnTo>
                    <a:lnTo>
                      <a:pt x="1105" y="340"/>
                    </a:lnTo>
                    <a:lnTo>
                      <a:pt x="1117" y="337"/>
                    </a:lnTo>
                    <a:lnTo>
                      <a:pt x="934" y="299"/>
                    </a:lnTo>
                    <a:moveTo>
                      <a:pt x="1121" y="185"/>
                    </a:moveTo>
                    <a:lnTo>
                      <a:pt x="1117" y="190"/>
                    </a:lnTo>
                    <a:lnTo>
                      <a:pt x="1299" y="299"/>
                    </a:lnTo>
                    <a:lnTo>
                      <a:pt x="1304" y="297"/>
                    </a:lnTo>
                    <a:lnTo>
                      <a:pt x="1121" y="185"/>
                    </a:lnTo>
                    <a:moveTo>
                      <a:pt x="12" y="102"/>
                    </a:moveTo>
                    <a:lnTo>
                      <a:pt x="3" y="102"/>
                    </a:lnTo>
                    <a:lnTo>
                      <a:pt x="0" y="105"/>
                    </a:lnTo>
                    <a:lnTo>
                      <a:pt x="922" y="302"/>
                    </a:lnTo>
                    <a:lnTo>
                      <a:pt x="927" y="297"/>
                    </a:lnTo>
                    <a:lnTo>
                      <a:pt x="12" y="102"/>
                    </a:lnTo>
                    <a:moveTo>
                      <a:pt x="813" y="0"/>
                    </a:moveTo>
                    <a:lnTo>
                      <a:pt x="805" y="0"/>
                    </a:lnTo>
                    <a:lnTo>
                      <a:pt x="1112" y="185"/>
                    </a:lnTo>
                    <a:lnTo>
                      <a:pt x="1117" y="183"/>
                    </a:lnTo>
                    <a:lnTo>
                      <a:pt x="81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84"/>
              <p:cNvSpPr>
                <a:spLocks noEditPoints="1"/>
              </p:cNvSpPr>
              <p:nvPr/>
            </p:nvSpPr>
            <p:spPr bwMode="auto">
              <a:xfrm>
                <a:off x="4162" y="2408"/>
                <a:ext cx="1593" cy="1468"/>
              </a:xfrm>
              <a:custGeom>
                <a:avLst/>
                <a:gdLst>
                  <a:gd name="T0" fmla="*/ 598 w 671"/>
                  <a:gd name="T1" fmla="*/ 63 h 618"/>
                  <a:gd name="T2" fmla="*/ 420 w 671"/>
                  <a:gd name="T3" fmla="*/ 216 h 618"/>
                  <a:gd name="T4" fmla="*/ 446 w 671"/>
                  <a:gd name="T5" fmla="*/ 93 h 618"/>
                  <a:gd name="T6" fmla="*/ 144 w 671"/>
                  <a:gd name="T7" fmla="*/ 545 h 618"/>
                  <a:gd name="T8" fmla="*/ 3 w 671"/>
                  <a:gd name="T9" fmla="*/ 524 h 618"/>
                  <a:gd name="T10" fmla="*/ 0 w 671"/>
                  <a:gd name="T11" fmla="*/ 526 h 618"/>
                  <a:gd name="T12" fmla="*/ 143 w 671"/>
                  <a:gd name="T13" fmla="*/ 547 h 618"/>
                  <a:gd name="T14" fmla="*/ 95 w 671"/>
                  <a:gd name="T15" fmla="*/ 618 h 618"/>
                  <a:gd name="T16" fmla="*/ 98 w 671"/>
                  <a:gd name="T17" fmla="*/ 618 h 618"/>
                  <a:gd name="T18" fmla="*/ 145 w 671"/>
                  <a:gd name="T19" fmla="*/ 547 h 618"/>
                  <a:gd name="T20" fmla="*/ 164 w 671"/>
                  <a:gd name="T21" fmla="*/ 550 h 618"/>
                  <a:gd name="T22" fmla="*/ 164 w 671"/>
                  <a:gd name="T23" fmla="*/ 548 h 618"/>
                  <a:gd name="T24" fmla="*/ 146 w 671"/>
                  <a:gd name="T25" fmla="*/ 545 h 618"/>
                  <a:gd name="T26" fmla="*/ 442 w 671"/>
                  <a:gd name="T27" fmla="*/ 103 h 618"/>
                  <a:gd name="T28" fmla="*/ 417 w 671"/>
                  <a:gd name="T29" fmla="*/ 218 h 618"/>
                  <a:gd name="T30" fmla="*/ 315 w 671"/>
                  <a:gd name="T31" fmla="*/ 305 h 618"/>
                  <a:gd name="T32" fmla="*/ 175 w 671"/>
                  <a:gd name="T33" fmla="*/ 543 h 618"/>
                  <a:gd name="T34" fmla="*/ 177 w 671"/>
                  <a:gd name="T35" fmla="*/ 544 h 618"/>
                  <a:gd name="T36" fmla="*/ 317 w 671"/>
                  <a:gd name="T37" fmla="*/ 307 h 618"/>
                  <a:gd name="T38" fmla="*/ 417 w 671"/>
                  <a:gd name="T39" fmla="*/ 221 h 618"/>
                  <a:gd name="T40" fmla="*/ 343 w 671"/>
                  <a:gd name="T41" fmla="*/ 565 h 618"/>
                  <a:gd name="T42" fmla="*/ 344 w 671"/>
                  <a:gd name="T43" fmla="*/ 565 h 618"/>
                  <a:gd name="T44" fmla="*/ 344 w 671"/>
                  <a:gd name="T45" fmla="*/ 567 h 618"/>
                  <a:gd name="T46" fmla="*/ 343 w 671"/>
                  <a:gd name="T47" fmla="*/ 567 h 618"/>
                  <a:gd name="T48" fmla="*/ 342 w 671"/>
                  <a:gd name="T49" fmla="*/ 572 h 618"/>
                  <a:gd name="T50" fmla="*/ 586 w 671"/>
                  <a:gd name="T51" fmla="*/ 147 h 618"/>
                  <a:gd name="T52" fmla="*/ 587 w 671"/>
                  <a:gd name="T53" fmla="*/ 142 h 618"/>
                  <a:gd name="T54" fmla="*/ 346 w 671"/>
                  <a:gd name="T55" fmla="*/ 560 h 618"/>
                  <a:gd name="T56" fmla="*/ 419 w 671"/>
                  <a:gd name="T57" fmla="*/ 219 h 618"/>
                  <a:gd name="T58" fmla="*/ 598 w 671"/>
                  <a:gd name="T59" fmla="*/ 66 h 618"/>
                  <a:gd name="T60" fmla="*/ 598 w 671"/>
                  <a:gd name="T61" fmla="*/ 63 h 618"/>
                  <a:gd name="T62" fmla="*/ 671 w 671"/>
                  <a:gd name="T63" fmla="*/ 0 h 618"/>
                  <a:gd name="T64" fmla="*/ 600 w 671"/>
                  <a:gd name="T65" fmla="*/ 61 h 618"/>
                  <a:gd name="T66" fmla="*/ 600 w 671"/>
                  <a:gd name="T67" fmla="*/ 64 h 618"/>
                  <a:gd name="T68" fmla="*/ 664 w 671"/>
                  <a:gd name="T69" fmla="*/ 9 h 618"/>
                  <a:gd name="T70" fmla="*/ 590 w 671"/>
                  <a:gd name="T71" fmla="*/ 138 h 618"/>
                  <a:gd name="T72" fmla="*/ 589 w 671"/>
                  <a:gd name="T73" fmla="*/ 143 h 618"/>
                  <a:gd name="T74" fmla="*/ 668 w 671"/>
                  <a:gd name="T75" fmla="*/ 5 h 618"/>
                  <a:gd name="T76" fmla="*/ 671 w 671"/>
                  <a:gd name="T77"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1" h="618">
                    <a:moveTo>
                      <a:pt x="598" y="63"/>
                    </a:moveTo>
                    <a:cubicBezTo>
                      <a:pt x="420" y="216"/>
                      <a:pt x="420" y="216"/>
                      <a:pt x="420" y="216"/>
                    </a:cubicBezTo>
                    <a:cubicBezTo>
                      <a:pt x="446" y="93"/>
                      <a:pt x="446" y="93"/>
                      <a:pt x="446" y="93"/>
                    </a:cubicBezTo>
                    <a:cubicBezTo>
                      <a:pt x="144" y="545"/>
                      <a:pt x="144" y="545"/>
                      <a:pt x="144" y="545"/>
                    </a:cubicBezTo>
                    <a:cubicBezTo>
                      <a:pt x="3" y="524"/>
                      <a:pt x="3" y="524"/>
                      <a:pt x="3" y="524"/>
                    </a:cubicBezTo>
                    <a:cubicBezTo>
                      <a:pt x="0" y="526"/>
                      <a:pt x="0" y="526"/>
                      <a:pt x="0" y="526"/>
                    </a:cubicBezTo>
                    <a:cubicBezTo>
                      <a:pt x="143" y="547"/>
                      <a:pt x="143" y="547"/>
                      <a:pt x="143" y="547"/>
                    </a:cubicBezTo>
                    <a:cubicBezTo>
                      <a:pt x="95" y="618"/>
                      <a:pt x="95" y="618"/>
                      <a:pt x="95" y="618"/>
                    </a:cubicBezTo>
                    <a:cubicBezTo>
                      <a:pt x="98" y="618"/>
                      <a:pt x="98" y="618"/>
                      <a:pt x="98" y="618"/>
                    </a:cubicBezTo>
                    <a:cubicBezTo>
                      <a:pt x="145" y="547"/>
                      <a:pt x="145" y="547"/>
                      <a:pt x="145" y="547"/>
                    </a:cubicBezTo>
                    <a:cubicBezTo>
                      <a:pt x="164" y="550"/>
                      <a:pt x="164" y="550"/>
                      <a:pt x="164" y="550"/>
                    </a:cubicBezTo>
                    <a:cubicBezTo>
                      <a:pt x="164" y="549"/>
                      <a:pt x="164" y="548"/>
                      <a:pt x="164" y="548"/>
                    </a:cubicBezTo>
                    <a:cubicBezTo>
                      <a:pt x="146" y="545"/>
                      <a:pt x="146" y="545"/>
                      <a:pt x="146" y="545"/>
                    </a:cubicBezTo>
                    <a:cubicBezTo>
                      <a:pt x="442" y="103"/>
                      <a:pt x="442" y="103"/>
                      <a:pt x="442" y="103"/>
                    </a:cubicBezTo>
                    <a:cubicBezTo>
                      <a:pt x="417" y="218"/>
                      <a:pt x="417" y="218"/>
                      <a:pt x="417" y="218"/>
                    </a:cubicBezTo>
                    <a:cubicBezTo>
                      <a:pt x="315" y="305"/>
                      <a:pt x="315" y="305"/>
                      <a:pt x="315" y="305"/>
                    </a:cubicBezTo>
                    <a:cubicBezTo>
                      <a:pt x="175" y="543"/>
                      <a:pt x="175" y="543"/>
                      <a:pt x="175" y="543"/>
                    </a:cubicBezTo>
                    <a:cubicBezTo>
                      <a:pt x="176" y="543"/>
                      <a:pt x="176" y="543"/>
                      <a:pt x="177" y="544"/>
                    </a:cubicBezTo>
                    <a:cubicBezTo>
                      <a:pt x="317" y="307"/>
                      <a:pt x="317" y="307"/>
                      <a:pt x="317" y="307"/>
                    </a:cubicBezTo>
                    <a:cubicBezTo>
                      <a:pt x="417" y="221"/>
                      <a:pt x="417" y="221"/>
                      <a:pt x="417" y="221"/>
                    </a:cubicBezTo>
                    <a:cubicBezTo>
                      <a:pt x="343" y="565"/>
                      <a:pt x="343" y="565"/>
                      <a:pt x="343" y="565"/>
                    </a:cubicBezTo>
                    <a:cubicBezTo>
                      <a:pt x="344" y="565"/>
                      <a:pt x="344" y="565"/>
                      <a:pt x="344" y="565"/>
                    </a:cubicBezTo>
                    <a:cubicBezTo>
                      <a:pt x="344" y="567"/>
                      <a:pt x="344" y="567"/>
                      <a:pt x="344" y="567"/>
                    </a:cubicBezTo>
                    <a:cubicBezTo>
                      <a:pt x="343" y="567"/>
                      <a:pt x="343" y="567"/>
                      <a:pt x="343" y="567"/>
                    </a:cubicBezTo>
                    <a:cubicBezTo>
                      <a:pt x="342" y="572"/>
                      <a:pt x="342" y="572"/>
                      <a:pt x="342" y="572"/>
                    </a:cubicBezTo>
                    <a:cubicBezTo>
                      <a:pt x="586" y="147"/>
                      <a:pt x="586" y="147"/>
                      <a:pt x="586" y="147"/>
                    </a:cubicBezTo>
                    <a:cubicBezTo>
                      <a:pt x="587" y="142"/>
                      <a:pt x="587" y="142"/>
                      <a:pt x="587" y="142"/>
                    </a:cubicBezTo>
                    <a:cubicBezTo>
                      <a:pt x="346" y="560"/>
                      <a:pt x="346" y="560"/>
                      <a:pt x="346" y="560"/>
                    </a:cubicBezTo>
                    <a:cubicBezTo>
                      <a:pt x="419" y="219"/>
                      <a:pt x="419" y="219"/>
                      <a:pt x="419" y="219"/>
                    </a:cubicBezTo>
                    <a:cubicBezTo>
                      <a:pt x="598" y="66"/>
                      <a:pt x="598" y="66"/>
                      <a:pt x="598" y="66"/>
                    </a:cubicBezTo>
                    <a:cubicBezTo>
                      <a:pt x="598" y="63"/>
                      <a:pt x="598" y="63"/>
                      <a:pt x="598" y="63"/>
                    </a:cubicBezTo>
                    <a:moveTo>
                      <a:pt x="671" y="0"/>
                    </a:moveTo>
                    <a:cubicBezTo>
                      <a:pt x="600" y="61"/>
                      <a:pt x="600" y="61"/>
                      <a:pt x="600" y="61"/>
                    </a:cubicBezTo>
                    <a:cubicBezTo>
                      <a:pt x="600" y="64"/>
                      <a:pt x="600" y="64"/>
                      <a:pt x="600" y="64"/>
                    </a:cubicBezTo>
                    <a:cubicBezTo>
                      <a:pt x="664" y="9"/>
                      <a:pt x="664" y="9"/>
                      <a:pt x="664" y="9"/>
                    </a:cubicBezTo>
                    <a:cubicBezTo>
                      <a:pt x="590" y="138"/>
                      <a:pt x="590" y="138"/>
                      <a:pt x="590" y="138"/>
                    </a:cubicBezTo>
                    <a:cubicBezTo>
                      <a:pt x="589" y="143"/>
                      <a:pt x="589" y="143"/>
                      <a:pt x="589" y="143"/>
                    </a:cubicBezTo>
                    <a:cubicBezTo>
                      <a:pt x="668" y="5"/>
                      <a:pt x="668" y="5"/>
                      <a:pt x="668" y="5"/>
                    </a:cubicBezTo>
                    <a:cubicBezTo>
                      <a:pt x="671" y="0"/>
                      <a:pt x="671" y="0"/>
                      <a:pt x="67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85"/>
              <p:cNvSpPr>
                <a:spLocks/>
              </p:cNvSpPr>
              <p:nvPr/>
            </p:nvSpPr>
            <p:spPr bwMode="auto">
              <a:xfrm>
                <a:off x="4551" y="3698"/>
                <a:ext cx="31" cy="19"/>
              </a:xfrm>
              <a:custGeom>
                <a:avLst/>
                <a:gdLst>
                  <a:gd name="T0" fmla="*/ 11 w 13"/>
                  <a:gd name="T1" fmla="*/ 0 h 8"/>
                  <a:gd name="T2" fmla="*/ 7 w 13"/>
                  <a:gd name="T3" fmla="*/ 6 h 8"/>
                  <a:gd name="T4" fmla="*/ 0 w 13"/>
                  <a:gd name="T5" fmla="*/ 5 h 8"/>
                  <a:gd name="T6" fmla="*/ 0 w 13"/>
                  <a:gd name="T7" fmla="*/ 7 h 8"/>
                  <a:gd name="T8" fmla="*/ 9 w 13"/>
                  <a:gd name="T9" fmla="*/ 8 h 8"/>
                  <a:gd name="T10" fmla="*/ 13 w 13"/>
                  <a:gd name="T11" fmla="*/ 1 h 8"/>
                  <a:gd name="T12" fmla="*/ 11 w 1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11" y="0"/>
                    </a:moveTo>
                    <a:cubicBezTo>
                      <a:pt x="7" y="6"/>
                      <a:pt x="7" y="6"/>
                      <a:pt x="7" y="6"/>
                    </a:cubicBezTo>
                    <a:cubicBezTo>
                      <a:pt x="0" y="5"/>
                      <a:pt x="0" y="5"/>
                      <a:pt x="0" y="5"/>
                    </a:cubicBezTo>
                    <a:cubicBezTo>
                      <a:pt x="0" y="5"/>
                      <a:pt x="0" y="6"/>
                      <a:pt x="0" y="7"/>
                    </a:cubicBezTo>
                    <a:cubicBezTo>
                      <a:pt x="9" y="8"/>
                      <a:pt x="9" y="8"/>
                      <a:pt x="9" y="8"/>
                    </a:cubicBezTo>
                    <a:cubicBezTo>
                      <a:pt x="13" y="1"/>
                      <a:pt x="13" y="1"/>
                      <a:pt x="13" y="1"/>
                    </a:cubicBezTo>
                    <a:cubicBezTo>
                      <a:pt x="12" y="0"/>
                      <a:pt x="12" y="0"/>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86"/>
              <p:cNvSpPr>
                <a:spLocks noEditPoints="1"/>
              </p:cNvSpPr>
              <p:nvPr/>
            </p:nvSpPr>
            <p:spPr bwMode="auto">
              <a:xfrm>
                <a:off x="2737" y="2629"/>
                <a:ext cx="2484" cy="1449"/>
              </a:xfrm>
              <a:custGeom>
                <a:avLst/>
                <a:gdLst>
                  <a:gd name="T0" fmla="*/ 1653 w 2484"/>
                  <a:gd name="T1" fmla="*/ 1252 h 1449"/>
                  <a:gd name="T2" fmla="*/ 1646 w 2484"/>
                  <a:gd name="T3" fmla="*/ 1254 h 1449"/>
                  <a:gd name="T4" fmla="*/ 1520 w 2484"/>
                  <a:gd name="T5" fmla="*/ 1444 h 1449"/>
                  <a:gd name="T6" fmla="*/ 1517 w 2484"/>
                  <a:gd name="T7" fmla="*/ 1444 h 1449"/>
                  <a:gd name="T8" fmla="*/ 1522 w 2484"/>
                  <a:gd name="T9" fmla="*/ 1449 h 1449"/>
                  <a:gd name="T10" fmla="*/ 1522 w 2484"/>
                  <a:gd name="T11" fmla="*/ 1446 h 1449"/>
                  <a:gd name="T12" fmla="*/ 1653 w 2484"/>
                  <a:gd name="T13" fmla="*/ 1252 h 1449"/>
                  <a:gd name="T14" fmla="*/ 1121 w 2484"/>
                  <a:gd name="T15" fmla="*/ 978 h 1449"/>
                  <a:gd name="T16" fmla="*/ 814 w 2484"/>
                  <a:gd name="T17" fmla="*/ 1016 h 1449"/>
                  <a:gd name="T18" fmla="*/ 807 w 2484"/>
                  <a:gd name="T19" fmla="*/ 1019 h 1449"/>
                  <a:gd name="T20" fmla="*/ 0 w 2484"/>
                  <a:gd name="T21" fmla="*/ 1121 h 1449"/>
                  <a:gd name="T22" fmla="*/ 0 w 2484"/>
                  <a:gd name="T23" fmla="*/ 1126 h 1449"/>
                  <a:gd name="T24" fmla="*/ 12 w 2484"/>
                  <a:gd name="T25" fmla="*/ 1123 h 1449"/>
                  <a:gd name="T26" fmla="*/ 21 w 2484"/>
                  <a:gd name="T27" fmla="*/ 1123 h 1449"/>
                  <a:gd name="T28" fmla="*/ 814 w 2484"/>
                  <a:gd name="T29" fmla="*/ 1021 h 1449"/>
                  <a:gd name="T30" fmla="*/ 822 w 2484"/>
                  <a:gd name="T31" fmla="*/ 1021 h 1449"/>
                  <a:gd name="T32" fmla="*/ 1121 w 2484"/>
                  <a:gd name="T33" fmla="*/ 983 h 1449"/>
                  <a:gd name="T34" fmla="*/ 1418 w 2484"/>
                  <a:gd name="T35" fmla="*/ 1026 h 1449"/>
                  <a:gd name="T36" fmla="*/ 1425 w 2484"/>
                  <a:gd name="T37" fmla="*/ 1024 h 1449"/>
                  <a:gd name="T38" fmla="*/ 1121 w 2484"/>
                  <a:gd name="T39" fmla="*/ 978 h 1449"/>
                  <a:gd name="T40" fmla="*/ 1121 w 2484"/>
                  <a:gd name="T41" fmla="*/ 978 h 1449"/>
                  <a:gd name="T42" fmla="*/ 2484 w 2484"/>
                  <a:gd name="T43" fmla="*/ 0 h 1449"/>
                  <a:gd name="T44" fmla="*/ 2484 w 2484"/>
                  <a:gd name="T45"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4" h="1449">
                    <a:moveTo>
                      <a:pt x="1653" y="1252"/>
                    </a:moveTo>
                    <a:lnTo>
                      <a:pt x="1646" y="1254"/>
                    </a:lnTo>
                    <a:lnTo>
                      <a:pt x="1520" y="1444"/>
                    </a:lnTo>
                    <a:lnTo>
                      <a:pt x="1517" y="1444"/>
                    </a:lnTo>
                    <a:lnTo>
                      <a:pt x="1522" y="1449"/>
                    </a:lnTo>
                    <a:lnTo>
                      <a:pt x="1522" y="1446"/>
                    </a:lnTo>
                    <a:lnTo>
                      <a:pt x="1653" y="1252"/>
                    </a:lnTo>
                    <a:close/>
                    <a:moveTo>
                      <a:pt x="1121" y="978"/>
                    </a:moveTo>
                    <a:lnTo>
                      <a:pt x="814" y="1016"/>
                    </a:lnTo>
                    <a:lnTo>
                      <a:pt x="807" y="1019"/>
                    </a:lnTo>
                    <a:lnTo>
                      <a:pt x="0" y="1121"/>
                    </a:lnTo>
                    <a:lnTo>
                      <a:pt x="0" y="1126"/>
                    </a:lnTo>
                    <a:lnTo>
                      <a:pt x="12" y="1123"/>
                    </a:lnTo>
                    <a:lnTo>
                      <a:pt x="21" y="1123"/>
                    </a:lnTo>
                    <a:lnTo>
                      <a:pt x="814" y="1021"/>
                    </a:lnTo>
                    <a:lnTo>
                      <a:pt x="822" y="1021"/>
                    </a:lnTo>
                    <a:lnTo>
                      <a:pt x="1121" y="983"/>
                    </a:lnTo>
                    <a:lnTo>
                      <a:pt x="1418" y="1026"/>
                    </a:lnTo>
                    <a:lnTo>
                      <a:pt x="1425" y="1024"/>
                    </a:lnTo>
                    <a:lnTo>
                      <a:pt x="1121" y="978"/>
                    </a:lnTo>
                    <a:lnTo>
                      <a:pt x="1121" y="978"/>
                    </a:lnTo>
                    <a:close/>
                    <a:moveTo>
                      <a:pt x="2484" y="0"/>
                    </a:moveTo>
                    <a:lnTo>
                      <a:pt x="248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87"/>
              <p:cNvSpPr>
                <a:spLocks noEditPoints="1"/>
              </p:cNvSpPr>
              <p:nvPr/>
            </p:nvSpPr>
            <p:spPr bwMode="auto">
              <a:xfrm>
                <a:off x="2737" y="2629"/>
                <a:ext cx="2484" cy="1449"/>
              </a:xfrm>
              <a:custGeom>
                <a:avLst/>
                <a:gdLst>
                  <a:gd name="T0" fmla="*/ 1653 w 2484"/>
                  <a:gd name="T1" fmla="*/ 1252 h 1449"/>
                  <a:gd name="T2" fmla="*/ 1646 w 2484"/>
                  <a:gd name="T3" fmla="*/ 1254 h 1449"/>
                  <a:gd name="T4" fmla="*/ 1520 w 2484"/>
                  <a:gd name="T5" fmla="*/ 1444 h 1449"/>
                  <a:gd name="T6" fmla="*/ 1517 w 2484"/>
                  <a:gd name="T7" fmla="*/ 1444 h 1449"/>
                  <a:gd name="T8" fmla="*/ 1522 w 2484"/>
                  <a:gd name="T9" fmla="*/ 1449 h 1449"/>
                  <a:gd name="T10" fmla="*/ 1522 w 2484"/>
                  <a:gd name="T11" fmla="*/ 1446 h 1449"/>
                  <a:gd name="T12" fmla="*/ 1653 w 2484"/>
                  <a:gd name="T13" fmla="*/ 1252 h 1449"/>
                  <a:gd name="T14" fmla="*/ 1121 w 2484"/>
                  <a:gd name="T15" fmla="*/ 978 h 1449"/>
                  <a:gd name="T16" fmla="*/ 814 w 2484"/>
                  <a:gd name="T17" fmla="*/ 1016 h 1449"/>
                  <a:gd name="T18" fmla="*/ 807 w 2484"/>
                  <a:gd name="T19" fmla="*/ 1019 h 1449"/>
                  <a:gd name="T20" fmla="*/ 0 w 2484"/>
                  <a:gd name="T21" fmla="*/ 1121 h 1449"/>
                  <a:gd name="T22" fmla="*/ 0 w 2484"/>
                  <a:gd name="T23" fmla="*/ 1126 h 1449"/>
                  <a:gd name="T24" fmla="*/ 12 w 2484"/>
                  <a:gd name="T25" fmla="*/ 1123 h 1449"/>
                  <a:gd name="T26" fmla="*/ 21 w 2484"/>
                  <a:gd name="T27" fmla="*/ 1123 h 1449"/>
                  <a:gd name="T28" fmla="*/ 814 w 2484"/>
                  <a:gd name="T29" fmla="*/ 1021 h 1449"/>
                  <a:gd name="T30" fmla="*/ 822 w 2484"/>
                  <a:gd name="T31" fmla="*/ 1021 h 1449"/>
                  <a:gd name="T32" fmla="*/ 1121 w 2484"/>
                  <a:gd name="T33" fmla="*/ 983 h 1449"/>
                  <a:gd name="T34" fmla="*/ 1418 w 2484"/>
                  <a:gd name="T35" fmla="*/ 1026 h 1449"/>
                  <a:gd name="T36" fmla="*/ 1425 w 2484"/>
                  <a:gd name="T37" fmla="*/ 1024 h 1449"/>
                  <a:gd name="T38" fmla="*/ 1121 w 2484"/>
                  <a:gd name="T39" fmla="*/ 978 h 1449"/>
                  <a:gd name="T40" fmla="*/ 1121 w 2484"/>
                  <a:gd name="T41" fmla="*/ 978 h 1449"/>
                  <a:gd name="T42" fmla="*/ 2484 w 2484"/>
                  <a:gd name="T43" fmla="*/ 0 h 1449"/>
                  <a:gd name="T44" fmla="*/ 2484 w 2484"/>
                  <a:gd name="T45"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4" h="1449">
                    <a:moveTo>
                      <a:pt x="1653" y="1252"/>
                    </a:moveTo>
                    <a:lnTo>
                      <a:pt x="1646" y="1254"/>
                    </a:lnTo>
                    <a:lnTo>
                      <a:pt x="1520" y="1444"/>
                    </a:lnTo>
                    <a:lnTo>
                      <a:pt x="1517" y="1444"/>
                    </a:lnTo>
                    <a:lnTo>
                      <a:pt x="1522" y="1449"/>
                    </a:lnTo>
                    <a:lnTo>
                      <a:pt x="1522" y="1446"/>
                    </a:lnTo>
                    <a:lnTo>
                      <a:pt x="1653" y="1252"/>
                    </a:lnTo>
                    <a:moveTo>
                      <a:pt x="1121" y="978"/>
                    </a:moveTo>
                    <a:lnTo>
                      <a:pt x="814" y="1016"/>
                    </a:lnTo>
                    <a:lnTo>
                      <a:pt x="807" y="1019"/>
                    </a:lnTo>
                    <a:lnTo>
                      <a:pt x="0" y="1121"/>
                    </a:lnTo>
                    <a:lnTo>
                      <a:pt x="0" y="1126"/>
                    </a:lnTo>
                    <a:lnTo>
                      <a:pt x="12" y="1123"/>
                    </a:lnTo>
                    <a:lnTo>
                      <a:pt x="21" y="1123"/>
                    </a:lnTo>
                    <a:lnTo>
                      <a:pt x="814" y="1021"/>
                    </a:lnTo>
                    <a:lnTo>
                      <a:pt x="822" y="1021"/>
                    </a:lnTo>
                    <a:lnTo>
                      <a:pt x="1121" y="983"/>
                    </a:lnTo>
                    <a:lnTo>
                      <a:pt x="1418" y="1026"/>
                    </a:lnTo>
                    <a:lnTo>
                      <a:pt x="1425" y="1024"/>
                    </a:lnTo>
                    <a:lnTo>
                      <a:pt x="1121" y="978"/>
                    </a:lnTo>
                    <a:lnTo>
                      <a:pt x="1121" y="978"/>
                    </a:lnTo>
                    <a:moveTo>
                      <a:pt x="2484" y="0"/>
                    </a:moveTo>
                    <a:lnTo>
                      <a:pt x="248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88"/>
              <p:cNvSpPr>
                <a:spLocks noEditPoints="1"/>
              </p:cNvSpPr>
              <p:nvPr/>
            </p:nvSpPr>
            <p:spPr bwMode="auto">
              <a:xfrm>
                <a:off x="4124" y="280"/>
                <a:ext cx="988" cy="1361"/>
              </a:xfrm>
              <a:custGeom>
                <a:avLst/>
                <a:gdLst>
                  <a:gd name="T0" fmla="*/ 130 w 416"/>
                  <a:gd name="T1" fmla="*/ 207 h 573"/>
                  <a:gd name="T2" fmla="*/ 0 w 416"/>
                  <a:gd name="T3" fmla="*/ 355 h 573"/>
                  <a:gd name="T4" fmla="*/ 2 w 416"/>
                  <a:gd name="T5" fmla="*/ 357 h 573"/>
                  <a:gd name="T6" fmla="*/ 132 w 416"/>
                  <a:gd name="T7" fmla="*/ 209 h 573"/>
                  <a:gd name="T8" fmla="*/ 130 w 416"/>
                  <a:gd name="T9" fmla="*/ 207 h 573"/>
                  <a:gd name="T10" fmla="*/ 26 w 416"/>
                  <a:gd name="T11" fmla="*/ 75 h 573"/>
                  <a:gd name="T12" fmla="*/ 24 w 416"/>
                  <a:gd name="T13" fmla="*/ 77 h 573"/>
                  <a:gd name="T14" fmla="*/ 130 w 416"/>
                  <a:gd name="T15" fmla="*/ 197 h 573"/>
                  <a:gd name="T16" fmla="*/ 132 w 416"/>
                  <a:gd name="T17" fmla="*/ 195 h 573"/>
                  <a:gd name="T18" fmla="*/ 26 w 416"/>
                  <a:gd name="T19" fmla="*/ 75 h 573"/>
                  <a:gd name="T20" fmla="*/ 243 w 416"/>
                  <a:gd name="T21" fmla="*/ 5 h 573"/>
                  <a:gd name="T22" fmla="*/ 242 w 416"/>
                  <a:gd name="T23" fmla="*/ 6 h 573"/>
                  <a:gd name="T24" fmla="*/ 407 w 416"/>
                  <a:gd name="T25" fmla="*/ 502 h 573"/>
                  <a:gd name="T26" fmla="*/ 414 w 416"/>
                  <a:gd name="T27" fmla="*/ 567 h 573"/>
                  <a:gd name="T28" fmla="*/ 416 w 416"/>
                  <a:gd name="T29" fmla="*/ 573 h 573"/>
                  <a:gd name="T30" fmla="*/ 409 w 416"/>
                  <a:gd name="T31" fmla="*/ 502 h 573"/>
                  <a:gd name="T32" fmla="*/ 243 w 416"/>
                  <a:gd name="T33" fmla="*/ 5 h 573"/>
                  <a:gd name="T34" fmla="*/ 232 w 416"/>
                  <a:gd name="T35" fmla="*/ 0 h 573"/>
                  <a:gd name="T36" fmla="*/ 27 w 416"/>
                  <a:gd name="T37" fmla="*/ 67 h 573"/>
                  <a:gd name="T38" fmla="*/ 28 w 416"/>
                  <a:gd name="T39" fmla="*/ 68 h 573"/>
                  <a:gd name="T40" fmla="*/ 233 w 416"/>
                  <a:gd name="T41" fmla="*/ 1 h 573"/>
                  <a:gd name="T42" fmla="*/ 232 w 416"/>
                  <a:gd name="T43" fmla="*/ 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6" h="573">
                    <a:moveTo>
                      <a:pt x="130" y="207"/>
                    </a:moveTo>
                    <a:cubicBezTo>
                      <a:pt x="0" y="355"/>
                      <a:pt x="0" y="355"/>
                      <a:pt x="0" y="355"/>
                    </a:cubicBezTo>
                    <a:cubicBezTo>
                      <a:pt x="1" y="356"/>
                      <a:pt x="2" y="356"/>
                      <a:pt x="2" y="357"/>
                    </a:cubicBezTo>
                    <a:cubicBezTo>
                      <a:pt x="132" y="209"/>
                      <a:pt x="132" y="209"/>
                      <a:pt x="132" y="209"/>
                    </a:cubicBezTo>
                    <a:cubicBezTo>
                      <a:pt x="131" y="208"/>
                      <a:pt x="130" y="208"/>
                      <a:pt x="130" y="207"/>
                    </a:cubicBezTo>
                    <a:moveTo>
                      <a:pt x="26" y="75"/>
                    </a:moveTo>
                    <a:cubicBezTo>
                      <a:pt x="26" y="76"/>
                      <a:pt x="25" y="76"/>
                      <a:pt x="24" y="77"/>
                    </a:cubicBezTo>
                    <a:cubicBezTo>
                      <a:pt x="130" y="197"/>
                      <a:pt x="130" y="197"/>
                      <a:pt x="130" y="197"/>
                    </a:cubicBezTo>
                    <a:cubicBezTo>
                      <a:pt x="130" y="196"/>
                      <a:pt x="131" y="196"/>
                      <a:pt x="132" y="195"/>
                    </a:cubicBezTo>
                    <a:cubicBezTo>
                      <a:pt x="26" y="75"/>
                      <a:pt x="26" y="75"/>
                      <a:pt x="26" y="75"/>
                    </a:cubicBezTo>
                    <a:moveTo>
                      <a:pt x="243" y="5"/>
                    </a:moveTo>
                    <a:cubicBezTo>
                      <a:pt x="243" y="6"/>
                      <a:pt x="242" y="6"/>
                      <a:pt x="242" y="6"/>
                    </a:cubicBezTo>
                    <a:cubicBezTo>
                      <a:pt x="407" y="502"/>
                      <a:pt x="407" y="502"/>
                      <a:pt x="407" y="502"/>
                    </a:cubicBezTo>
                    <a:cubicBezTo>
                      <a:pt x="414" y="567"/>
                      <a:pt x="414" y="567"/>
                      <a:pt x="414" y="567"/>
                    </a:cubicBezTo>
                    <a:cubicBezTo>
                      <a:pt x="416" y="573"/>
                      <a:pt x="416" y="573"/>
                      <a:pt x="416" y="573"/>
                    </a:cubicBezTo>
                    <a:cubicBezTo>
                      <a:pt x="409" y="502"/>
                      <a:pt x="409" y="502"/>
                      <a:pt x="409" y="502"/>
                    </a:cubicBezTo>
                    <a:cubicBezTo>
                      <a:pt x="243" y="5"/>
                      <a:pt x="243" y="5"/>
                      <a:pt x="243" y="5"/>
                    </a:cubicBezTo>
                    <a:moveTo>
                      <a:pt x="232" y="0"/>
                    </a:moveTo>
                    <a:cubicBezTo>
                      <a:pt x="27" y="67"/>
                      <a:pt x="27" y="67"/>
                      <a:pt x="27" y="67"/>
                    </a:cubicBezTo>
                    <a:cubicBezTo>
                      <a:pt x="28" y="67"/>
                      <a:pt x="28" y="68"/>
                      <a:pt x="28" y="68"/>
                    </a:cubicBezTo>
                    <a:cubicBezTo>
                      <a:pt x="233" y="1"/>
                      <a:pt x="233" y="1"/>
                      <a:pt x="233" y="1"/>
                    </a:cubicBezTo>
                    <a:cubicBezTo>
                      <a:pt x="232" y="1"/>
                      <a:pt x="232" y="0"/>
                      <a:pt x="2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89"/>
              <p:cNvSpPr>
                <a:spLocks/>
              </p:cNvSpPr>
              <p:nvPr/>
            </p:nvSpPr>
            <p:spPr bwMode="auto">
              <a:xfrm>
                <a:off x="4675" y="273"/>
                <a:ext cx="26" cy="22"/>
              </a:xfrm>
              <a:custGeom>
                <a:avLst/>
                <a:gdLst>
                  <a:gd name="T0" fmla="*/ 9 w 11"/>
                  <a:gd name="T1" fmla="*/ 0 h 9"/>
                  <a:gd name="T2" fmla="*/ 0 w 11"/>
                  <a:gd name="T3" fmla="*/ 3 h 9"/>
                  <a:gd name="T4" fmla="*/ 1 w 11"/>
                  <a:gd name="T5" fmla="*/ 4 h 9"/>
                  <a:gd name="T6" fmla="*/ 7 w 11"/>
                  <a:gd name="T7" fmla="*/ 2 h 9"/>
                  <a:gd name="T8" fmla="*/ 10 w 11"/>
                  <a:gd name="T9" fmla="*/ 9 h 9"/>
                  <a:gd name="T10" fmla="*/ 11 w 11"/>
                  <a:gd name="T11" fmla="*/ 8 h 9"/>
                  <a:gd name="T12" fmla="*/ 9 w 11"/>
                  <a:gd name="T13" fmla="*/ 1 h 9"/>
                  <a:gd name="T14" fmla="*/ 9 w 11"/>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9">
                    <a:moveTo>
                      <a:pt x="9" y="0"/>
                    </a:moveTo>
                    <a:cubicBezTo>
                      <a:pt x="0" y="3"/>
                      <a:pt x="0" y="3"/>
                      <a:pt x="0" y="3"/>
                    </a:cubicBezTo>
                    <a:cubicBezTo>
                      <a:pt x="0" y="3"/>
                      <a:pt x="0" y="4"/>
                      <a:pt x="1" y="4"/>
                    </a:cubicBezTo>
                    <a:cubicBezTo>
                      <a:pt x="7" y="2"/>
                      <a:pt x="7" y="2"/>
                      <a:pt x="7" y="2"/>
                    </a:cubicBezTo>
                    <a:cubicBezTo>
                      <a:pt x="10" y="9"/>
                      <a:pt x="10" y="9"/>
                      <a:pt x="10" y="9"/>
                    </a:cubicBezTo>
                    <a:cubicBezTo>
                      <a:pt x="10" y="9"/>
                      <a:pt x="11" y="9"/>
                      <a:pt x="11" y="8"/>
                    </a:cubicBezTo>
                    <a:cubicBezTo>
                      <a:pt x="9" y="1"/>
                      <a:pt x="9" y="1"/>
                      <a:pt x="9" y="1"/>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90"/>
              <p:cNvSpPr>
                <a:spLocks/>
              </p:cNvSpPr>
              <p:nvPr/>
            </p:nvSpPr>
            <p:spPr bwMode="auto">
              <a:xfrm>
                <a:off x="4166" y="440"/>
                <a:ext cx="24" cy="23"/>
              </a:xfrm>
              <a:custGeom>
                <a:avLst/>
                <a:gdLst>
                  <a:gd name="T0" fmla="*/ 9 w 10"/>
                  <a:gd name="T1" fmla="*/ 0 h 10"/>
                  <a:gd name="T2" fmla="*/ 2 w 10"/>
                  <a:gd name="T3" fmla="*/ 2 h 10"/>
                  <a:gd name="T4" fmla="*/ 0 w 10"/>
                  <a:gd name="T5" fmla="*/ 3 h 10"/>
                  <a:gd name="T6" fmla="*/ 6 w 10"/>
                  <a:gd name="T7" fmla="*/ 10 h 10"/>
                  <a:gd name="T8" fmla="*/ 8 w 10"/>
                  <a:gd name="T9" fmla="*/ 8 h 10"/>
                  <a:gd name="T10" fmla="*/ 4 w 10"/>
                  <a:gd name="T11" fmla="*/ 3 h 10"/>
                  <a:gd name="T12" fmla="*/ 10 w 10"/>
                  <a:gd name="T13" fmla="*/ 1 h 10"/>
                  <a:gd name="T14" fmla="*/ 9 w 10"/>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9" y="0"/>
                    </a:moveTo>
                    <a:cubicBezTo>
                      <a:pt x="2" y="2"/>
                      <a:pt x="2" y="2"/>
                      <a:pt x="2" y="2"/>
                    </a:cubicBezTo>
                    <a:cubicBezTo>
                      <a:pt x="0" y="3"/>
                      <a:pt x="0" y="3"/>
                      <a:pt x="0" y="3"/>
                    </a:cubicBezTo>
                    <a:cubicBezTo>
                      <a:pt x="6" y="10"/>
                      <a:pt x="6" y="10"/>
                      <a:pt x="6" y="10"/>
                    </a:cubicBezTo>
                    <a:cubicBezTo>
                      <a:pt x="7" y="9"/>
                      <a:pt x="8" y="9"/>
                      <a:pt x="8" y="8"/>
                    </a:cubicBezTo>
                    <a:cubicBezTo>
                      <a:pt x="4" y="3"/>
                      <a:pt x="4" y="3"/>
                      <a:pt x="4" y="3"/>
                    </a:cubicBezTo>
                    <a:cubicBezTo>
                      <a:pt x="10" y="1"/>
                      <a:pt x="10" y="1"/>
                      <a:pt x="10" y="1"/>
                    </a:cubicBezTo>
                    <a:cubicBezTo>
                      <a:pt x="10" y="1"/>
                      <a:pt x="10"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91"/>
              <p:cNvSpPr>
                <a:spLocks/>
              </p:cNvSpPr>
              <p:nvPr/>
            </p:nvSpPr>
            <p:spPr bwMode="auto">
              <a:xfrm>
                <a:off x="4432" y="743"/>
                <a:ext cx="17" cy="34"/>
              </a:xfrm>
              <a:custGeom>
                <a:avLst/>
                <a:gdLst>
                  <a:gd name="T0" fmla="*/ 2 w 7"/>
                  <a:gd name="T1" fmla="*/ 0 h 14"/>
                  <a:gd name="T2" fmla="*/ 0 w 7"/>
                  <a:gd name="T3" fmla="*/ 2 h 14"/>
                  <a:gd name="T4" fmla="*/ 5 w 7"/>
                  <a:gd name="T5" fmla="*/ 7 h 14"/>
                  <a:gd name="T6" fmla="*/ 0 w 7"/>
                  <a:gd name="T7" fmla="*/ 12 h 14"/>
                  <a:gd name="T8" fmla="*/ 2 w 7"/>
                  <a:gd name="T9" fmla="*/ 14 h 14"/>
                  <a:gd name="T10" fmla="*/ 7 w 7"/>
                  <a:gd name="T11" fmla="*/ 8 h 14"/>
                  <a:gd name="T12" fmla="*/ 7 w 7"/>
                  <a:gd name="T13" fmla="*/ 7 h 14"/>
                  <a:gd name="T14" fmla="*/ 2 w 7"/>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4">
                    <a:moveTo>
                      <a:pt x="2" y="0"/>
                    </a:moveTo>
                    <a:cubicBezTo>
                      <a:pt x="1" y="1"/>
                      <a:pt x="0" y="1"/>
                      <a:pt x="0" y="2"/>
                    </a:cubicBezTo>
                    <a:cubicBezTo>
                      <a:pt x="5" y="7"/>
                      <a:pt x="5" y="7"/>
                      <a:pt x="5" y="7"/>
                    </a:cubicBezTo>
                    <a:cubicBezTo>
                      <a:pt x="0" y="12"/>
                      <a:pt x="0" y="12"/>
                      <a:pt x="0" y="12"/>
                    </a:cubicBezTo>
                    <a:cubicBezTo>
                      <a:pt x="0" y="13"/>
                      <a:pt x="1" y="13"/>
                      <a:pt x="2" y="14"/>
                    </a:cubicBezTo>
                    <a:cubicBezTo>
                      <a:pt x="7" y="8"/>
                      <a:pt x="7" y="8"/>
                      <a:pt x="7" y="8"/>
                    </a:cubicBezTo>
                    <a:cubicBezTo>
                      <a:pt x="7" y="7"/>
                      <a:pt x="7" y="7"/>
                      <a:pt x="7" y="7"/>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92"/>
              <p:cNvSpPr>
                <a:spLocks/>
              </p:cNvSpPr>
              <p:nvPr/>
            </p:nvSpPr>
            <p:spPr bwMode="auto">
              <a:xfrm>
                <a:off x="4112" y="1123"/>
                <a:ext cx="17" cy="19"/>
              </a:xfrm>
              <a:custGeom>
                <a:avLst/>
                <a:gdLst>
                  <a:gd name="T0" fmla="*/ 5 w 7"/>
                  <a:gd name="T1" fmla="*/ 0 h 8"/>
                  <a:gd name="T2" fmla="*/ 0 w 7"/>
                  <a:gd name="T3" fmla="*/ 6 h 8"/>
                  <a:gd name="T4" fmla="*/ 2 w 7"/>
                  <a:gd name="T5" fmla="*/ 8 h 8"/>
                  <a:gd name="T6" fmla="*/ 7 w 7"/>
                  <a:gd name="T7" fmla="*/ 2 h 8"/>
                  <a:gd name="T8" fmla="*/ 5 w 7"/>
                  <a:gd name="T9" fmla="*/ 0 h 8"/>
                </a:gdLst>
                <a:ahLst/>
                <a:cxnLst>
                  <a:cxn ang="0">
                    <a:pos x="T0" y="T1"/>
                  </a:cxn>
                  <a:cxn ang="0">
                    <a:pos x="T2" y="T3"/>
                  </a:cxn>
                  <a:cxn ang="0">
                    <a:pos x="T4" y="T5"/>
                  </a:cxn>
                  <a:cxn ang="0">
                    <a:pos x="T6" y="T7"/>
                  </a:cxn>
                  <a:cxn ang="0">
                    <a:pos x="T8" y="T9"/>
                  </a:cxn>
                </a:cxnLst>
                <a:rect l="0" t="0" r="r" b="b"/>
                <a:pathLst>
                  <a:path w="7" h="8">
                    <a:moveTo>
                      <a:pt x="5" y="0"/>
                    </a:moveTo>
                    <a:cubicBezTo>
                      <a:pt x="0" y="6"/>
                      <a:pt x="0" y="6"/>
                      <a:pt x="0" y="6"/>
                    </a:cubicBezTo>
                    <a:cubicBezTo>
                      <a:pt x="2" y="8"/>
                      <a:pt x="2" y="8"/>
                      <a:pt x="2" y="8"/>
                    </a:cubicBezTo>
                    <a:cubicBezTo>
                      <a:pt x="7" y="2"/>
                      <a:pt x="7" y="2"/>
                      <a:pt x="7" y="2"/>
                    </a:cubicBezTo>
                    <a:cubicBezTo>
                      <a:pt x="7" y="1"/>
                      <a:pt x="6" y="1"/>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93"/>
              <p:cNvSpPr>
                <a:spLocks noEditPoints="1"/>
              </p:cNvSpPr>
              <p:nvPr/>
            </p:nvSpPr>
            <p:spPr bwMode="auto">
              <a:xfrm>
                <a:off x="5107" y="1644"/>
                <a:ext cx="112" cy="978"/>
              </a:xfrm>
              <a:custGeom>
                <a:avLst/>
                <a:gdLst>
                  <a:gd name="T0" fmla="*/ 66 w 112"/>
                  <a:gd name="T1" fmla="*/ 567 h 978"/>
                  <a:gd name="T2" fmla="*/ 64 w 112"/>
                  <a:gd name="T3" fmla="*/ 574 h 978"/>
                  <a:gd name="T4" fmla="*/ 107 w 112"/>
                  <a:gd name="T5" fmla="*/ 978 h 978"/>
                  <a:gd name="T6" fmla="*/ 107 w 112"/>
                  <a:gd name="T7" fmla="*/ 976 h 978"/>
                  <a:gd name="T8" fmla="*/ 112 w 112"/>
                  <a:gd name="T9" fmla="*/ 973 h 978"/>
                  <a:gd name="T10" fmla="*/ 66 w 112"/>
                  <a:gd name="T11" fmla="*/ 567 h 978"/>
                  <a:gd name="T12" fmla="*/ 14 w 112"/>
                  <a:gd name="T13" fmla="*/ 132 h 978"/>
                  <a:gd name="T14" fmla="*/ 62 w 112"/>
                  <a:gd name="T15" fmla="*/ 565 h 978"/>
                  <a:gd name="T16" fmla="*/ 66 w 112"/>
                  <a:gd name="T17" fmla="*/ 558 h 978"/>
                  <a:gd name="T18" fmla="*/ 21 w 112"/>
                  <a:gd name="T19" fmla="*/ 142 h 978"/>
                  <a:gd name="T20" fmla="*/ 14 w 112"/>
                  <a:gd name="T21" fmla="*/ 132 h 978"/>
                  <a:gd name="T22" fmla="*/ 0 w 112"/>
                  <a:gd name="T23" fmla="*/ 0 h 978"/>
                  <a:gd name="T24" fmla="*/ 14 w 112"/>
                  <a:gd name="T25" fmla="*/ 121 h 978"/>
                  <a:gd name="T26" fmla="*/ 19 w 112"/>
                  <a:gd name="T27" fmla="*/ 130 h 978"/>
                  <a:gd name="T28" fmla="*/ 7 w 112"/>
                  <a:gd name="T29" fmla="*/ 14 h 978"/>
                  <a:gd name="T30" fmla="*/ 0 w 112"/>
                  <a:gd name="T31"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978">
                    <a:moveTo>
                      <a:pt x="66" y="567"/>
                    </a:moveTo>
                    <a:lnTo>
                      <a:pt x="64" y="574"/>
                    </a:lnTo>
                    <a:lnTo>
                      <a:pt x="107" y="978"/>
                    </a:lnTo>
                    <a:lnTo>
                      <a:pt x="107" y="976"/>
                    </a:lnTo>
                    <a:lnTo>
                      <a:pt x="112" y="973"/>
                    </a:lnTo>
                    <a:lnTo>
                      <a:pt x="66" y="567"/>
                    </a:lnTo>
                    <a:close/>
                    <a:moveTo>
                      <a:pt x="14" y="132"/>
                    </a:moveTo>
                    <a:lnTo>
                      <a:pt x="62" y="565"/>
                    </a:lnTo>
                    <a:lnTo>
                      <a:pt x="66" y="558"/>
                    </a:lnTo>
                    <a:lnTo>
                      <a:pt x="21" y="142"/>
                    </a:lnTo>
                    <a:lnTo>
                      <a:pt x="14" y="132"/>
                    </a:lnTo>
                    <a:close/>
                    <a:moveTo>
                      <a:pt x="0" y="0"/>
                    </a:moveTo>
                    <a:lnTo>
                      <a:pt x="14" y="121"/>
                    </a:lnTo>
                    <a:lnTo>
                      <a:pt x="19" y="130"/>
                    </a:lnTo>
                    <a:lnTo>
                      <a:pt x="7" y="1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94"/>
              <p:cNvSpPr>
                <a:spLocks noEditPoints="1"/>
              </p:cNvSpPr>
              <p:nvPr/>
            </p:nvSpPr>
            <p:spPr bwMode="auto">
              <a:xfrm>
                <a:off x="5107" y="1644"/>
                <a:ext cx="112" cy="978"/>
              </a:xfrm>
              <a:custGeom>
                <a:avLst/>
                <a:gdLst>
                  <a:gd name="T0" fmla="*/ 66 w 112"/>
                  <a:gd name="T1" fmla="*/ 567 h 978"/>
                  <a:gd name="T2" fmla="*/ 64 w 112"/>
                  <a:gd name="T3" fmla="*/ 574 h 978"/>
                  <a:gd name="T4" fmla="*/ 107 w 112"/>
                  <a:gd name="T5" fmla="*/ 978 h 978"/>
                  <a:gd name="T6" fmla="*/ 107 w 112"/>
                  <a:gd name="T7" fmla="*/ 976 h 978"/>
                  <a:gd name="T8" fmla="*/ 112 w 112"/>
                  <a:gd name="T9" fmla="*/ 973 h 978"/>
                  <a:gd name="T10" fmla="*/ 66 w 112"/>
                  <a:gd name="T11" fmla="*/ 567 h 978"/>
                  <a:gd name="T12" fmla="*/ 14 w 112"/>
                  <a:gd name="T13" fmla="*/ 132 h 978"/>
                  <a:gd name="T14" fmla="*/ 62 w 112"/>
                  <a:gd name="T15" fmla="*/ 565 h 978"/>
                  <a:gd name="T16" fmla="*/ 66 w 112"/>
                  <a:gd name="T17" fmla="*/ 558 h 978"/>
                  <a:gd name="T18" fmla="*/ 21 w 112"/>
                  <a:gd name="T19" fmla="*/ 142 h 978"/>
                  <a:gd name="T20" fmla="*/ 14 w 112"/>
                  <a:gd name="T21" fmla="*/ 132 h 978"/>
                  <a:gd name="T22" fmla="*/ 0 w 112"/>
                  <a:gd name="T23" fmla="*/ 0 h 978"/>
                  <a:gd name="T24" fmla="*/ 14 w 112"/>
                  <a:gd name="T25" fmla="*/ 121 h 978"/>
                  <a:gd name="T26" fmla="*/ 19 w 112"/>
                  <a:gd name="T27" fmla="*/ 130 h 978"/>
                  <a:gd name="T28" fmla="*/ 7 w 112"/>
                  <a:gd name="T29" fmla="*/ 14 h 978"/>
                  <a:gd name="T30" fmla="*/ 0 w 112"/>
                  <a:gd name="T31"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978">
                    <a:moveTo>
                      <a:pt x="66" y="567"/>
                    </a:moveTo>
                    <a:lnTo>
                      <a:pt x="64" y="574"/>
                    </a:lnTo>
                    <a:lnTo>
                      <a:pt x="107" y="978"/>
                    </a:lnTo>
                    <a:lnTo>
                      <a:pt x="107" y="976"/>
                    </a:lnTo>
                    <a:lnTo>
                      <a:pt x="112" y="973"/>
                    </a:lnTo>
                    <a:lnTo>
                      <a:pt x="66" y="567"/>
                    </a:lnTo>
                    <a:moveTo>
                      <a:pt x="14" y="132"/>
                    </a:moveTo>
                    <a:lnTo>
                      <a:pt x="62" y="565"/>
                    </a:lnTo>
                    <a:lnTo>
                      <a:pt x="66" y="558"/>
                    </a:lnTo>
                    <a:lnTo>
                      <a:pt x="21" y="142"/>
                    </a:lnTo>
                    <a:lnTo>
                      <a:pt x="14" y="132"/>
                    </a:lnTo>
                    <a:moveTo>
                      <a:pt x="0" y="0"/>
                    </a:moveTo>
                    <a:lnTo>
                      <a:pt x="14" y="121"/>
                    </a:lnTo>
                    <a:lnTo>
                      <a:pt x="19" y="130"/>
                    </a:lnTo>
                    <a:lnTo>
                      <a:pt x="7" y="14"/>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95"/>
              <p:cNvSpPr>
                <a:spLocks noEditPoints="1"/>
              </p:cNvSpPr>
              <p:nvPr/>
            </p:nvSpPr>
            <p:spPr bwMode="auto">
              <a:xfrm>
                <a:off x="2423" y="321"/>
                <a:ext cx="1437" cy="933"/>
              </a:xfrm>
              <a:custGeom>
                <a:avLst/>
                <a:gdLst>
                  <a:gd name="T0" fmla="*/ 8 w 605"/>
                  <a:gd name="T1" fmla="*/ 265 h 393"/>
                  <a:gd name="T2" fmla="*/ 0 w 605"/>
                  <a:gd name="T3" fmla="*/ 393 h 393"/>
                  <a:gd name="T4" fmla="*/ 0 w 605"/>
                  <a:gd name="T5" fmla="*/ 393 h 393"/>
                  <a:gd name="T6" fmla="*/ 2 w 605"/>
                  <a:gd name="T7" fmla="*/ 393 h 393"/>
                  <a:gd name="T8" fmla="*/ 10 w 605"/>
                  <a:gd name="T9" fmla="*/ 265 h 393"/>
                  <a:gd name="T10" fmla="*/ 8 w 605"/>
                  <a:gd name="T11" fmla="*/ 265 h 393"/>
                  <a:gd name="T12" fmla="*/ 603 w 605"/>
                  <a:gd name="T13" fmla="*/ 0 h 393"/>
                  <a:gd name="T14" fmla="*/ 252 w 605"/>
                  <a:gd name="T15" fmla="*/ 300 h 393"/>
                  <a:gd name="T16" fmla="*/ 252 w 605"/>
                  <a:gd name="T17" fmla="*/ 300 h 393"/>
                  <a:gd name="T18" fmla="*/ 256 w 605"/>
                  <a:gd name="T19" fmla="*/ 299 h 393"/>
                  <a:gd name="T20" fmla="*/ 605 w 605"/>
                  <a:gd name="T21" fmla="*/ 2 h 393"/>
                  <a:gd name="T22" fmla="*/ 603 w 605"/>
                  <a:gd name="T23"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5" h="393">
                    <a:moveTo>
                      <a:pt x="8" y="265"/>
                    </a:moveTo>
                    <a:cubicBezTo>
                      <a:pt x="0" y="393"/>
                      <a:pt x="0" y="393"/>
                      <a:pt x="0" y="393"/>
                    </a:cubicBezTo>
                    <a:cubicBezTo>
                      <a:pt x="0" y="393"/>
                      <a:pt x="0" y="393"/>
                      <a:pt x="0" y="393"/>
                    </a:cubicBezTo>
                    <a:cubicBezTo>
                      <a:pt x="1" y="393"/>
                      <a:pt x="1" y="393"/>
                      <a:pt x="2" y="393"/>
                    </a:cubicBezTo>
                    <a:cubicBezTo>
                      <a:pt x="10" y="265"/>
                      <a:pt x="10" y="265"/>
                      <a:pt x="10" y="265"/>
                    </a:cubicBezTo>
                    <a:cubicBezTo>
                      <a:pt x="8" y="265"/>
                      <a:pt x="8" y="265"/>
                      <a:pt x="8" y="265"/>
                    </a:cubicBezTo>
                    <a:moveTo>
                      <a:pt x="603" y="0"/>
                    </a:moveTo>
                    <a:cubicBezTo>
                      <a:pt x="252" y="300"/>
                      <a:pt x="252" y="300"/>
                      <a:pt x="252" y="300"/>
                    </a:cubicBezTo>
                    <a:cubicBezTo>
                      <a:pt x="252" y="300"/>
                      <a:pt x="252" y="300"/>
                      <a:pt x="252" y="300"/>
                    </a:cubicBezTo>
                    <a:cubicBezTo>
                      <a:pt x="256" y="299"/>
                      <a:pt x="256" y="299"/>
                      <a:pt x="256" y="299"/>
                    </a:cubicBezTo>
                    <a:cubicBezTo>
                      <a:pt x="605" y="2"/>
                      <a:pt x="605" y="2"/>
                      <a:pt x="605" y="2"/>
                    </a:cubicBezTo>
                    <a:cubicBezTo>
                      <a:pt x="603" y="0"/>
                      <a:pt x="603" y="0"/>
                      <a:pt x="60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96"/>
              <p:cNvSpPr>
                <a:spLocks/>
              </p:cNvSpPr>
              <p:nvPr/>
            </p:nvSpPr>
            <p:spPr bwMode="auto">
              <a:xfrm>
                <a:off x="2421" y="1254"/>
                <a:ext cx="7" cy="19"/>
              </a:xfrm>
              <a:custGeom>
                <a:avLst/>
                <a:gdLst>
                  <a:gd name="T0" fmla="*/ 1 w 3"/>
                  <a:gd name="T1" fmla="*/ 0 h 8"/>
                  <a:gd name="T2" fmla="*/ 1 w 3"/>
                  <a:gd name="T3" fmla="*/ 0 h 8"/>
                  <a:gd name="T4" fmla="*/ 0 w 3"/>
                  <a:gd name="T5" fmla="*/ 8 h 8"/>
                  <a:gd name="T6" fmla="*/ 0 w 3"/>
                  <a:gd name="T7" fmla="*/ 7 h 8"/>
                  <a:gd name="T8" fmla="*/ 2 w 3"/>
                  <a:gd name="T9" fmla="*/ 5 h 8"/>
                  <a:gd name="T10" fmla="*/ 3 w 3"/>
                  <a:gd name="T11" fmla="*/ 0 h 8"/>
                  <a:gd name="T12" fmla="*/ 1 w 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3" h="8">
                    <a:moveTo>
                      <a:pt x="1" y="0"/>
                    </a:moveTo>
                    <a:cubicBezTo>
                      <a:pt x="1" y="0"/>
                      <a:pt x="1" y="0"/>
                      <a:pt x="1" y="0"/>
                    </a:cubicBezTo>
                    <a:cubicBezTo>
                      <a:pt x="0" y="8"/>
                      <a:pt x="0" y="8"/>
                      <a:pt x="0" y="8"/>
                    </a:cubicBezTo>
                    <a:cubicBezTo>
                      <a:pt x="0" y="7"/>
                      <a:pt x="0" y="7"/>
                      <a:pt x="0" y="7"/>
                    </a:cubicBezTo>
                    <a:cubicBezTo>
                      <a:pt x="2" y="5"/>
                      <a:pt x="2" y="5"/>
                      <a:pt x="2" y="5"/>
                    </a:cubicBezTo>
                    <a:cubicBezTo>
                      <a:pt x="3" y="0"/>
                      <a:pt x="3" y="0"/>
                      <a:pt x="3" y="0"/>
                    </a:cubicBezTo>
                    <a:cubicBezTo>
                      <a:pt x="2" y="0"/>
                      <a:pt x="2"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97"/>
              <p:cNvSpPr>
                <a:spLocks/>
              </p:cNvSpPr>
              <p:nvPr/>
            </p:nvSpPr>
            <p:spPr bwMode="auto">
              <a:xfrm>
                <a:off x="2440" y="1033"/>
                <a:ext cx="579" cy="235"/>
              </a:xfrm>
              <a:custGeom>
                <a:avLst/>
                <a:gdLst>
                  <a:gd name="T0" fmla="*/ 244 w 244"/>
                  <a:gd name="T1" fmla="*/ 0 h 99"/>
                  <a:gd name="T2" fmla="*/ 0 w 244"/>
                  <a:gd name="T3" fmla="*/ 97 h 99"/>
                  <a:gd name="T4" fmla="*/ 1 w 244"/>
                  <a:gd name="T5" fmla="*/ 99 h 99"/>
                  <a:gd name="T6" fmla="*/ 243 w 244"/>
                  <a:gd name="T7" fmla="*/ 3 h 99"/>
                  <a:gd name="T8" fmla="*/ 244 w 244"/>
                  <a:gd name="T9" fmla="*/ 0 h 99"/>
                </a:gdLst>
                <a:ahLst/>
                <a:cxnLst>
                  <a:cxn ang="0">
                    <a:pos x="T0" y="T1"/>
                  </a:cxn>
                  <a:cxn ang="0">
                    <a:pos x="T2" y="T3"/>
                  </a:cxn>
                  <a:cxn ang="0">
                    <a:pos x="T4" y="T5"/>
                  </a:cxn>
                  <a:cxn ang="0">
                    <a:pos x="T6" y="T7"/>
                  </a:cxn>
                  <a:cxn ang="0">
                    <a:pos x="T8" y="T9"/>
                  </a:cxn>
                </a:cxnLst>
                <a:rect l="0" t="0" r="r" b="b"/>
                <a:pathLst>
                  <a:path w="244" h="99">
                    <a:moveTo>
                      <a:pt x="244" y="0"/>
                    </a:moveTo>
                    <a:cubicBezTo>
                      <a:pt x="0" y="97"/>
                      <a:pt x="0" y="97"/>
                      <a:pt x="0" y="97"/>
                    </a:cubicBezTo>
                    <a:cubicBezTo>
                      <a:pt x="0" y="98"/>
                      <a:pt x="1" y="98"/>
                      <a:pt x="1" y="99"/>
                    </a:cubicBezTo>
                    <a:cubicBezTo>
                      <a:pt x="243" y="3"/>
                      <a:pt x="243" y="3"/>
                      <a:pt x="243" y="3"/>
                    </a:cubicBezTo>
                    <a:cubicBezTo>
                      <a:pt x="244" y="0"/>
                      <a:pt x="244" y="0"/>
                      <a:pt x="24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98"/>
              <p:cNvSpPr>
                <a:spLocks noEditPoints="1"/>
              </p:cNvSpPr>
              <p:nvPr/>
            </p:nvSpPr>
            <p:spPr bwMode="auto">
              <a:xfrm>
                <a:off x="2421" y="1264"/>
                <a:ext cx="21" cy="14"/>
              </a:xfrm>
              <a:custGeom>
                <a:avLst/>
                <a:gdLst>
                  <a:gd name="T0" fmla="*/ 0 w 9"/>
                  <a:gd name="T1" fmla="*/ 4 h 6"/>
                  <a:gd name="T2" fmla="*/ 0 w 9"/>
                  <a:gd name="T3" fmla="*/ 6 h 6"/>
                  <a:gd name="T4" fmla="*/ 0 w 9"/>
                  <a:gd name="T5" fmla="*/ 5 h 6"/>
                  <a:gd name="T6" fmla="*/ 1 w 9"/>
                  <a:gd name="T7" fmla="*/ 5 h 6"/>
                  <a:gd name="T8" fmla="*/ 0 w 9"/>
                  <a:gd name="T9" fmla="*/ 4 h 6"/>
                  <a:gd name="T10" fmla="*/ 8 w 9"/>
                  <a:gd name="T11" fmla="*/ 0 h 6"/>
                  <a:gd name="T12" fmla="*/ 4 w 9"/>
                  <a:gd name="T13" fmla="*/ 2 h 6"/>
                  <a:gd name="T14" fmla="*/ 2 w 9"/>
                  <a:gd name="T15" fmla="*/ 4 h 6"/>
                  <a:gd name="T16" fmla="*/ 3 w 9"/>
                  <a:gd name="T17" fmla="*/ 4 h 6"/>
                  <a:gd name="T18" fmla="*/ 9 w 9"/>
                  <a:gd name="T19" fmla="*/ 2 h 6"/>
                  <a:gd name="T20" fmla="*/ 8 w 9"/>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
                    <a:moveTo>
                      <a:pt x="0" y="4"/>
                    </a:moveTo>
                    <a:cubicBezTo>
                      <a:pt x="0" y="6"/>
                      <a:pt x="0" y="6"/>
                      <a:pt x="0" y="6"/>
                    </a:cubicBezTo>
                    <a:cubicBezTo>
                      <a:pt x="0" y="5"/>
                      <a:pt x="0" y="5"/>
                      <a:pt x="0" y="5"/>
                    </a:cubicBezTo>
                    <a:cubicBezTo>
                      <a:pt x="1" y="5"/>
                      <a:pt x="1" y="5"/>
                      <a:pt x="1" y="5"/>
                    </a:cubicBezTo>
                    <a:cubicBezTo>
                      <a:pt x="0" y="4"/>
                      <a:pt x="0" y="4"/>
                      <a:pt x="0" y="4"/>
                    </a:cubicBezTo>
                    <a:moveTo>
                      <a:pt x="8" y="0"/>
                    </a:moveTo>
                    <a:cubicBezTo>
                      <a:pt x="4" y="2"/>
                      <a:pt x="4" y="2"/>
                      <a:pt x="4" y="2"/>
                    </a:cubicBezTo>
                    <a:cubicBezTo>
                      <a:pt x="2" y="4"/>
                      <a:pt x="2" y="4"/>
                      <a:pt x="2" y="4"/>
                    </a:cubicBezTo>
                    <a:cubicBezTo>
                      <a:pt x="3" y="4"/>
                      <a:pt x="3" y="4"/>
                      <a:pt x="3" y="4"/>
                    </a:cubicBezTo>
                    <a:cubicBezTo>
                      <a:pt x="9" y="2"/>
                      <a:pt x="9" y="2"/>
                      <a:pt x="9" y="2"/>
                    </a:cubicBezTo>
                    <a:cubicBezTo>
                      <a:pt x="9" y="1"/>
                      <a:pt x="8" y="1"/>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99"/>
              <p:cNvSpPr>
                <a:spLocks/>
              </p:cNvSpPr>
              <p:nvPr/>
            </p:nvSpPr>
            <p:spPr bwMode="auto">
              <a:xfrm>
                <a:off x="2433" y="273"/>
                <a:ext cx="658" cy="988"/>
              </a:xfrm>
              <a:custGeom>
                <a:avLst/>
                <a:gdLst>
                  <a:gd name="T0" fmla="*/ 69 w 277"/>
                  <a:gd name="T1" fmla="*/ 0 h 416"/>
                  <a:gd name="T2" fmla="*/ 67 w 277"/>
                  <a:gd name="T3" fmla="*/ 0 h 416"/>
                  <a:gd name="T4" fmla="*/ 176 w 277"/>
                  <a:gd name="T5" fmla="*/ 206 h 416"/>
                  <a:gd name="T6" fmla="*/ 0 w 277"/>
                  <a:gd name="T7" fmla="*/ 414 h 416"/>
                  <a:gd name="T8" fmla="*/ 2 w 277"/>
                  <a:gd name="T9" fmla="*/ 416 h 416"/>
                  <a:gd name="T10" fmla="*/ 177 w 277"/>
                  <a:gd name="T11" fmla="*/ 208 h 416"/>
                  <a:gd name="T12" fmla="*/ 187 w 277"/>
                  <a:gd name="T13" fmla="*/ 226 h 416"/>
                  <a:gd name="T14" fmla="*/ 189 w 277"/>
                  <a:gd name="T15" fmla="*/ 226 h 416"/>
                  <a:gd name="T16" fmla="*/ 179 w 277"/>
                  <a:gd name="T17" fmla="*/ 206 h 416"/>
                  <a:gd name="T18" fmla="*/ 269 w 277"/>
                  <a:gd name="T19" fmla="*/ 98 h 416"/>
                  <a:gd name="T20" fmla="*/ 195 w 277"/>
                  <a:gd name="T21" fmla="*/ 226 h 416"/>
                  <a:gd name="T22" fmla="*/ 197 w 277"/>
                  <a:gd name="T23" fmla="*/ 227 h 416"/>
                  <a:gd name="T24" fmla="*/ 277 w 277"/>
                  <a:gd name="T25" fmla="*/ 90 h 416"/>
                  <a:gd name="T26" fmla="*/ 275 w 277"/>
                  <a:gd name="T27" fmla="*/ 88 h 416"/>
                  <a:gd name="T28" fmla="*/ 178 w 277"/>
                  <a:gd name="T29" fmla="*/ 204 h 416"/>
                  <a:gd name="T30" fmla="*/ 69 w 277"/>
                  <a:gd name="T31"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7" h="416">
                    <a:moveTo>
                      <a:pt x="69" y="0"/>
                    </a:moveTo>
                    <a:cubicBezTo>
                      <a:pt x="68" y="0"/>
                      <a:pt x="67" y="0"/>
                      <a:pt x="67" y="0"/>
                    </a:cubicBezTo>
                    <a:cubicBezTo>
                      <a:pt x="176" y="206"/>
                      <a:pt x="176" y="206"/>
                      <a:pt x="176" y="206"/>
                    </a:cubicBezTo>
                    <a:cubicBezTo>
                      <a:pt x="0" y="414"/>
                      <a:pt x="0" y="414"/>
                      <a:pt x="0" y="414"/>
                    </a:cubicBezTo>
                    <a:cubicBezTo>
                      <a:pt x="1" y="415"/>
                      <a:pt x="1" y="415"/>
                      <a:pt x="2" y="416"/>
                    </a:cubicBezTo>
                    <a:cubicBezTo>
                      <a:pt x="177" y="208"/>
                      <a:pt x="177" y="208"/>
                      <a:pt x="177" y="208"/>
                    </a:cubicBezTo>
                    <a:cubicBezTo>
                      <a:pt x="187" y="226"/>
                      <a:pt x="187" y="226"/>
                      <a:pt x="187" y="226"/>
                    </a:cubicBezTo>
                    <a:cubicBezTo>
                      <a:pt x="188" y="226"/>
                      <a:pt x="189" y="226"/>
                      <a:pt x="189" y="226"/>
                    </a:cubicBezTo>
                    <a:cubicBezTo>
                      <a:pt x="179" y="206"/>
                      <a:pt x="179" y="206"/>
                      <a:pt x="179" y="206"/>
                    </a:cubicBezTo>
                    <a:cubicBezTo>
                      <a:pt x="269" y="98"/>
                      <a:pt x="269" y="98"/>
                      <a:pt x="269" y="98"/>
                    </a:cubicBezTo>
                    <a:cubicBezTo>
                      <a:pt x="195" y="226"/>
                      <a:pt x="195" y="226"/>
                      <a:pt x="195" y="226"/>
                    </a:cubicBezTo>
                    <a:cubicBezTo>
                      <a:pt x="196" y="226"/>
                      <a:pt x="196" y="226"/>
                      <a:pt x="197" y="227"/>
                    </a:cubicBezTo>
                    <a:cubicBezTo>
                      <a:pt x="277" y="90"/>
                      <a:pt x="277" y="90"/>
                      <a:pt x="277" y="90"/>
                    </a:cubicBezTo>
                    <a:cubicBezTo>
                      <a:pt x="275" y="88"/>
                      <a:pt x="275" y="88"/>
                      <a:pt x="275" y="88"/>
                    </a:cubicBezTo>
                    <a:cubicBezTo>
                      <a:pt x="178" y="204"/>
                      <a:pt x="178" y="204"/>
                      <a:pt x="178" y="204"/>
                    </a:cubicBezTo>
                    <a:cubicBezTo>
                      <a:pt x="69" y="0"/>
                      <a:pt x="69" y="0"/>
                      <a:pt x="6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100"/>
              <p:cNvSpPr>
                <a:spLocks/>
              </p:cNvSpPr>
              <p:nvPr/>
            </p:nvSpPr>
            <p:spPr bwMode="auto">
              <a:xfrm>
                <a:off x="2582" y="257"/>
                <a:ext cx="15" cy="16"/>
              </a:xfrm>
              <a:custGeom>
                <a:avLst/>
                <a:gdLst>
                  <a:gd name="T0" fmla="*/ 2 w 6"/>
                  <a:gd name="T1" fmla="*/ 0 h 7"/>
                  <a:gd name="T2" fmla="*/ 0 w 6"/>
                  <a:gd name="T3" fmla="*/ 0 h 7"/>
                  <a:gd name="T4" fmla="*/ 4 w 6"/>
                  <a:gd name="T5" fmla="*/ 7 h 7"/>
                  <a:gd name="T6" fmla="*/ 6 w 6"/>
                  <a:gd name="T7" fmla="*/ 7 h 7"/>
                  <a:gd name="T8" fmla="*/ 2 w 6"/>
                  <a:gd name="T9" fmla="*/ 0 h 7"/>
                </a:gdLst>
                <a:ahLst/>
                <a:cxnLst>
                  <a:cxn ang="0">
                    <a:pos x="T0" y="T1"/>
                  </a:cxn>
                  <a:cxn ang="0">
                    <a:pos x="T2" y="T3"/>
                  </a:cxn>
                  <a:cxn ang="0">
                    <a:pos x="T4" y="T5"/>
                  </a:cxn>
                  <a:cxn ang="0">
                    <a:pos x="T6" y="T7"/>
                  </a:cxn>
                  <a:cxn ang="0">
                    <a:pos x="T8" y="T9"/>
                  </a:cxn>
                </a:cxnLst>
                <a:rect l="0" t="0" r="r" b="b"/>
                <a:pathLst>
                  <a:path w="6" h="7">
                    <a:moveTo>
                      <a:pt x="2" y="0"/>
                    </a:moveTo>
                    <a:cubicBezTo>
                      <a:pt x="0" y="0"/>
                      <a:pt x="0" y="0"/>
                      <a:pt x="0" y="0"/>
                    </a:cubicBezTo>
                    <a:cubicBezTo>
                      <a:pt x="4" y="7"/>
                      <a:pt x="4" y="7"/>
                      <a:pt x="4" y="7"/>
                    </a:cubicBezTo>
                    <a:cubicBezTo>
                      <a:pt x="4" y="7"/>
                      <a:pt x="5" y="7"/>
                      <a:pt x="6" y="7"/>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101"/>
              <p:cNvSpPr>
                <a:spLocks/>
              </p:cNvSpPr>
              <p:nvPr/>
            </p:nvSpPr>
            <p:spPr bwMode="auto">
              <a:xfrm>
                <a:off x="2877" y="810"/>
                <a:ext cx="24" cy="21"/>
              </a:xfrm>
              <a:custGeom>
                <a:avLst/>
                <a:gdLst>
                  <a:gd name="T0" fmla="*/ 2 w 10"/>
                  <a:gd name="T1" fmla="*/ 0 h 9"/>
                  <a:gd name="T2" fmla="*/ 0 w 10"/>
                  <a:gd name="T3" fmla="*/ 0 h 9"/>
                  <a:gd name="T4" fmla="*/ 5 w 10"/>
                  <a:gd name="T5" fmla="*/ 9 h 9"/>
                  <a:gd name="T6" fmla="*/ 10 w 10"/>
                  <a:gd name="T7" fmla="*/ 1 h 9"/>
                  <a:gd name="T8" fmla="*/ 8 w 10"/>
                  <a:gd name="T9" fmla="*/ 0 h 9"/>
                  <a:gd name="T10" fmla="*/ 5 w 10"/>
                  <a:gd name="T11" fmla="*/ 5 h 9"/>
                  <a:gd name="T12" fmla="*/ 2 w 10"/>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2" y="0"/>
                    </a:moveTo>
                    <a:cubicBezTo>
                      <a:pt x="2" y="0"/>
                      <a:pt x="1" y="0"/>
                      <a:pt x="0" y="0"/>
                    </a:cubicBezTo>
                    <a:cubicBezTo>
                      <a:pt x="5" y="9"/>
                      <a:pt x="5" y="9"/>
                      <a:pt x="5" y="9"/>
                    </a:cubicBezTo>
                    <a:cubicBezTo>
                      <a:pt x="10" y="1"/>
                      <a:pt x="10" y="1"/>
                      <a:pt x="10" y="1"/>
                    </a:cubicBezTo>
                    <a:cubicBezTo>
                      <a:pt x="9" y="0"/>
                      <a:pt x="9" y="0"/>
                      <a:pt x="8" y="0"/>
                    </a:cubicBezTo>
                    <a:cubicBezTo>
                      <a:pt x="5" y="5"/>
                      <a:pt x="5" y="5"/>
                      <a:pt x="5" y="5"/>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102"/>
              <p:cNvSpPr>
                <a:spLocks/>
              </p:cNvSpPr>
              <p:nvPr/>
            </p:nvSpPr>
            <p:spPr bwMode="auto">
              <a:xfrm>
                <a:off x="2421" y="1256"/>
                <a:ext cx="17" cy="31"/>
              </a:xfrm>
              <a:custGeom>
                <a:avLst/>
                <a:gdLst>
                  <a:gd name="T0" fmla="*/ 5 w 7"/>
                  <a:gd name="T1" fmla="*/ 0 h 13"/>
                  <a:gd name="T2" fmla="*/ 2 w 7"/>
                  <a:gd name="T3" fmla="*/ 4 h 13"/>
                  <a:gd name="T4" fmla="*/ 0 w 7"/>
                  <a:gd name="T5" fmla="*/ 6 h 13"/>
                  <a:gd name="T6" fmla="*/ 0 w 7"/>
                  <a:gd name="T7" fmla="*/ 7 h 13"/>
                  <a:gd name="T8" fmla="*/ 0 w 7"/>
                  <a:gd name="T9" fmla="*/ 7 h 13"/>
                  <a:gd name="T10" fmla="*/ 0 w 7"/>
                  <a:gd name="T11" fmla="*/ 7 h 13"/>
                  <a:gd name="T12" fmla="*/ 1 w 7"/>
                  <a:gd name="T13" fmla="*/ 8 h 13"/>
                  <a:gd name="T14" fmla="*/ 4 w 7"/>
                  <a:gd name="T15" fmla="*/ 11 h 13"/>
                  <a:gd name="T16" fmla="*/ 6 w 7"/>
                  <a:gd name="T17" fmla="*/ 13 h 13"/>
                  <a:gd name="T18" fmla="*/ 7 w 7"/>
                  <a:gd name="T19" fmla="*/ 12 h 13"/>
                  <a:gd name="T20" fmla="*/ 3 w 7"/>
                  <a:gd name="T21" fmla="*/ 7 h 13"/>
                  <a:gd name="T22" fmla="*/ 2 w 7"/>
                  <a:gd name="T23" fmla="*/ 7 h 13"/>
                  <a:gd name="T24" fmla="*/ 4 w 7"/>
                  <a:gd name="T25" fmla="*/ 5 h 13"/>
                  <a:gd name="T26" fmla="*/ 7 w 7"/>
                  <a:gd name="T27" fmla="*/ 2 h 13"/>
                  <a:gd name="T28" fmla="*/ 5 w 7"/>
                  <a:gd name="T2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3">
                    <a:moveTo>
                      <a:pt x="5" y="0"/>
                    </a:moveTo>
                    <a:cubicBezTo>
                      <a:pt x="2" y="4"/>
                      <a:pt x="2" y="4"/>
                      <a:pt x="2" y="4"/>
                    </a:cubicBezTo>
                    <a:cubicBezTo>
                      <a:pt x="0" y="6"/>
                      <a:pt x="0" y="6"/>
                      <a:pt x="0" y="6"/>
                    </a:cubicBezTo>
                    <a:cubicBezTo>
                      <a:pt x="0" y="7"/>
                      <a:pt x="0" y="7"/>
                      <a:pt x="0" y="7"/>
                    </a:cubicBezTo>
                    <a:cubicBezTo>
                      <a:pt x="0" y="7"/>
                      <a:pt x="0" y="7"/>
                      <a:pt x="0" y="7"/>
                    </a:cubicBezTo>
                    <a:cubicBezTo>
                      <a:pt x="0" y="7"/>
                      <a:pt x="0" y="7"/>
                      <a:pt x="0" y="7"/>
                    </a:cubicBezTo>
                    <a:cubicBezTo>
                      <a:pt x="1" y="8"/>
                      <a:pt x="1" y="8"/>
                      <a:pt x="1" y="8"/>
                    </a:cubicBezTo>
                    <a:cubicBezTo>
                      <a:pt x="4" y="11"/>
                      <a:pt x="4" y="11"/>
                      <a:pt x="4" y="11"/>
                    </a:cubicBezTo>
                    <a:cubicBezTo>
                      <a:pt x="6" y="13"/>
                      <a:pt x="6" y="13"/>
                      <a:pt x="6" y="13"/>
                    </a:cubicBezTo>
                    <a:cubicBezTo>
                      <a:pt x="6" y="13"/>
                      <a:pt x="7" y="12"/>
                      <a:pt x="7" y="12"/>
                    </a:cubicBezTo>
                    <a:cubicBezTo>
                      <a:pt x="3" y="7"/>
                      <a:pt x="3" y="7"/>
                      <a:pt x="3" y="7"/>
                    </a:cubicBezTo>
                    <a:cubicBezTo>
                      <a:pt x="2" y="7"/>
                      <a:pt x="2" y="7"/>
                      <a:pt x="2" y="7"/>
                    </a:cubicBezTo>
                    <a:cubicBezTo>
                      <a:pt x="4" y="5"/>
                      <a:pt x="4" y="5"/>
                      <a:pt x="4" y="5"/>
                    </a:cubicBezTo>
                    <a:cubicBezTo>
                      <a:pt x="7" y="2"/>
                      <a:pt x="7" y="2"/>
                      <a:pt x="7" y="2"/>
                    </a:cubicBezTo>
                    <a:cubicBezTo>
                      <a:pt x="6" y="1"/>
                      <a:pt x="6" y="1"/>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103"/>
              <p:cNvSpPr>
                <a:spLocks noEditPoints="1"/>
              </p:cNvSpPr>
              <p:nvPr/>
            </p:nvSpPr>
            <p:spPr bwMode="auto">
              <a:xfrm>
                <a:off x="2435" y="786"/>
                <a:ext cx="1720" cy="1876"/>
              </a:xfrm>
              <a:custGeom>
                <a:avLst/>
                <a:gdLst>
                  <a:gd name="T0" fmla="*/ 221 w 724"/>
                  <a:gd name="T1" fmla="*/ 189 h 790"/>
                  <a:gd name="T2" fmla="*/ 218 w 724"/>
                  <a:gd name="T3" fmla="*/ 191 h 790"/>
                  <a:gd name="T4" fmla="*/ 36 w 724"/>
                  <a:gd name="T5" fmla="*/ 751 h 790"/>
                  <a:gd name="T6" fmla="*/ 35 w 724"/>
                  <a:gd name="T7" fmla="*/ 754 h 790"/>
                  <a:gd name="T8" fmla="*/ 31 w 724"/>
                  <a:gd name="T9" fmla="*/ 766 h 790"/>
                  <a:gd name="T10" fmla="*/ 30 w 724"/>
                  <a:gd name="T11" fmla="*/ 768 h 790"/>
                  <a:gd name="T12" fmla="*/ 29 w 724"/>
                  <a:gd name="T13" fmla="*/ 772 h 790"/>
                  <a:gd name="T14" fmla="*/ 29 w 724"/>
                  <a:gd name="T15" fmla="*/ 768 h 790"/>
                  <a:gd name="T16" fmla="*/ 30 w 724"/>
                  <a:gd name="T17" fmla="*/ 765 h 790"/>
                  <a:gd name="T18" fmla="*/ 32 w 724"/>
                  <a:gd name="T19" fmla="*/ 748 h 790"/>
                  <a:gd name="T20" fmla="*/ 32 w 724"/>
                  <a:gd name="T21" fmla="*/ 744 h 790"/>
                  <a:gd name="T22" fmla="*/ 69 w 724"/>
                  <a:gd name="T23" fmla="*/ 395 h 790"/>
                  <a:gd name="T24" fmla="*/ 70 w 724"/>
                  <a:gd name="T25" fmla="*/ 390 h 790"/>
                  <a:gd name="T26" fmla="*/ 80 w 724"/>
                  <a:gd name="T27" fmla="*/ 293 h 790"/>
                  <a:gd name="T28" fmla="*/ 80 w 724"/>
                  <a:gd name="T29" fmla="*/ 293 h 790"/>
                  <a:gd name="T30" fmla="*/ 78 w 724"/>
                  <a:gd name="T31" fmla="*/ 292 h 790"/>
                  <a:gd name="T32" fmla="*/ 80 w 724"/>
                  <a:gd name="T33" fmla="*/ 290 h 790"/>
                  <a:gd name="T34" fmla="*/ 80 w 724"/>
                  <a:gd name="T35" fmla="*/ 288 h 790"/>
                  <a:gd name="T36" fmla="*/ 1 w 724"/>
                  <a:gd name="T37" fmla="*/ 210 h 790"/>
                  <a:gd name="T38" fmla="*/ 0 w 724"/>
                  <a:gd name="T39" fmla="*/ 211 h 790"/>
                  <a:gd name="T40" fmla="*/ 78 w 724"/>
                  <a:gd name="T41" fmla="*/ 289 h 790"/>
                  <a:gd name="T42" fmla="*/ 68 w 724"/>
                  <a:gd name="T43" fmla="*/ 386 h 790"/>
                  <a:gd name="T44" fmla="*/ 68 w 724"/>
                  <a:gd name="T45" fmla="*/ 391 h 790"/>
                  <a:gd name="T46" fmla="*/ 30 w 724"/>
                  <a:gd name="T47" fmla="*/ 740 h 790"/>
                  <a:gd name="T48" fmla="*/ 30 w 724"/>
                  <a:gd name="T49" fmla="*/ 744 h 790"/>
                  <a:gd name="T50" fmla="*/ 28 w 724"/>
                  <a:gd name="T51" fmla="*/ 763 h 790"/>
                  <a:gd name="T52" fmla="*/ 28 w 724"/>
                  <a:gd name="T53" fmla="*/ 766 h 790"/>
                  <a:gd name="T54" fmla="*/ 27 w 724"/>
                  <a:gd name="T55" fmla="*/ 773 h 790"/>
                  <a:gd name="T56" fmla="*/ 25 w 724"/>
                  <a:gd name="T57" fmla="*/ 790 h 790"/>
                  <a:gd name="T58" fmla="*/ 32 w 724"/>
                  <a:gd name="T59" fmla="*/ 770 h 790"/>
                  <a:gd name="T60" fmla="*/ 32 w 724"/>
                  <a:gd name="T61" fmla="*/ 768 h 790"/>
                  <a:gd name="T62" fmla="*/ 36 w 724"/>
                  <a:gd name="T63" fmla="*/ 757 h 790"/>
                  <a:gd name="T64" fmla="*/ 37 w 724"/>
                  <a:gd name="T65" fmla="*/ 754 h 790"/>
                  <a:gd name="T66" fmla="*/ 221 w 724"/>
                  <a:gd name="T67" fmla="*/ 189 h 790"/>
                  <a:gd name="T68" fmla="*/ 369 w 724"/>
                  <a:gd name="T69" fmla="*/ 77 h 790"/>
                  <a:gd name="T70" fmla="*/ 251 w 724"/>
                  <a:gd name="T71" fmla="*/ 103 h 790"/>
                  <a:gd name="T72" fmla="*/ 247 w 724"/>
                  <a:gd name="T73" fmla="*/ 104 h 790"/>
                  <a:gd name="T74" fmla="*/ 247 w 724"/>
                  <a:gd name="T75" fmla="*/ 104 h 790"/>
                  <a:gd name="T76" fmla="*/ 246 w 724"/>
                  <a:gd name="T77" fmla="*/ 104 h 790"/>
                  <a:gd name="T78" fmla="*/ 246 w 724"/>
                  <a:gd name="T79" fmla="*/ 104 h 790"/>
                  <a:gd name="T80" fmla="*/ 245 w 724"/>
                  <a:gd name="T81" fmla="*/ 107 h 790"/>
                  <a:gd name="T82" fmla="*/ 219 w 724"/>
                  <a:gd name="T83" fmla="*/ 188 h 790"/>
                  <a:gd name="T84" fmla="*/ 222 w 724"/>
                  <a:gd name="T85" fmla="*/ 186 h 790"/>
                  <a:gd name="T86" fmla="*/ 248 w 724"/>
                  <a:gd name="T87" fmla="*/ 106 h 790"/>
                  <a:gd name="T88" fmla="*/ 365 w 724"/>
                  <a:gd name="T89" fmla="*/ 80 h 790"/>
                  <a:gd name="T90" fmla="*/ 369 w 724"/>
                  <a:gd name="T91" fmla="*/ 77 h 790"/>
                  <a:gd name="T92" fmla="*/ 724 w 724"/>
                  <a:gd name="T93" fmla="*/ 0 h 790"/>
                  <a:gd name="T94" fmla="*/ 374 w 724"/>
                  <a:gd name="T95" fmla="*/ 76 h 790"/>
                  <a:gd name="T96" fmla="*/ 370 w 724"/>
                  <a:gd name="T97" fmla="*/ 79 h 790"/>
                  <a:gd name="T98" fmla="*/ 724 w 724"/>
                  <a:gd name="T99" fmla="*/ 2 h 790"/>
                  <a:gd name="T100" fmla="*/ 724 w 724"/>
                  <a:gd name="T101"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24" h="790">
                    <a:moveTo>
                      <a:pt x="221" y="189"/>
                    </a:moveTo>
                    <a:cubicBezTo>
                      <a:pt x="218" y="191"/>
                      <a:pt x="218" y="191"/>
                      <a:pt x="218" y="191"/>
                    </a:cubicBezTo>
                    <a:cubicBezTo>
                      <a:pt x="36" y="751"/>
                      <a:pt x="36" y="751"/>
                      <a:pt x="36" y="751"/>
                    </a:cubicBezTo>
                    <a:cubicBezTo>
                      <a:pt x="35" y="754"/>
                      <a:pt x="35" y="754"/>
                      <a:pt x="35" y="754"/>
                    </a:cubicBezTo>
                    <a:cubicBezTo>
                      <a:pt x="31" y="766"/>
                      <a:pt x="31" y="766"/>
                      <a:pt x="31" y="766"/>
                    </a:cubicBezTo>
                    <a:cubicBezTo>
                      <a:pt x="30" y="768"/>
                      <a:pt x="30" y="768"/>
                      <a:pt x="30" y="768"/>
                    </a:cubicBezTo>
                    <a:cubicBezTo>
                      <a:pt x="29" y="772"/>
                      <a:pt x="29" y="772"/>
                      <a:pt x="29" y="772"/>
                    </a:cubicBezTo>
                    <a:cubicBezTo>
                      <a:pt x="29" y="768"/>
                      <a:pt x="29" y="768"/>
                      <a:pt x="29" y="768"/>
                    </a:cubicBezTo>
                    <a:cubicBezTo>
                      <a:pt x="30" y="765"/>
                      <a:pt x="30" y="765"/>
                      <a:pt x="30" y="765"/>
                    </a:cubicBezTo>
                    <a:cubicBezTo>
                      <a:pt x="32" y="748"/>
                      <a:pt x="32" y="748"/>
                      <a:pt x="32" y="748"/>
                    </a:cubicBezTo>
                    <a:cubicBezTo>
                      <a:pt x="32" y="744"/>
                      <a:pt x="32" y="744"/>
                      <a:pt x="32" y="744"/>
                    </a:cubicBezTo>
                    <a:cubicBezTo>
                      <a:pt x="69" y="395"/>
                      <a:pt x="69" y="395"/>
                      <a:pt x="69" y="395"/>
                    </a:cubicBezTo>
                    <a:cubicBezTo>
                      <a:pt x="70" y="390"/>
                      <a:pt x="70" y="390"/>
                      <a:pt x="70" y="390"/>
                    </a:cubicBezTo>
                    <a:cubicBezTo>
                      <a:pt x="80" y="293"/>
                      <a:pt x="80" y="293"/>
                      <a:pt x="80" y="293"/>
                    </a:cubicBezTo>
                    <a:cubicBezTo>
                      <a:pt x="80" y="293"/>
                      <a:pt x="80" y="293"/>
                      <a:pt x="80" y="293"/>
                    </a:cubicBezTo>
                    <a:cubicBezTo>
                      <a:pt x="78" y="292"/>
                      <a:pt x="78" y="292"/>
                      <a:pt x="78" y="292"/>
                    </a:cubicBezTo>
                    <a:cubicBezTo>
                      <a:pt x="80" y="290"/>
                      <a:pt x="80" y="290"/>
                      <a:pt x="80" y="290"/>
                    </a:cubicBezTo>
                    <a:cubicBezTo>
                      <a:pt x="80" y="288"/>
                      <a:pt x="80" y="288"/>
                      <a:pt x="80" y="288"/>
                    </a:cubicBezTo>
                    <a:cubicBezTo>
                      <a:pt x="1" y="210"/>
                      <a:pt x="1" y="210"/>
                      <a:pt x="1" y="210"/>
                    </a:cubicBezTo>
                    <a:cubicBezTo>
                      <a:pt x="1" y="210"/>
                      <a:pt x="0" y="211"/>
                      <a:pt x="0" y="211"/>
                    </a:cubicBezTo>
                    <a:cubicBezTo>
                      <a:pt x="78" y="289"/>
                      <a:pt x="78" y="289"/>
                      <a:pt x="78" y="289"/>
                    </a:cubicBezTo>
                    <a:cubicBezTo>
                      <a:pt x="68" y="386"/>
                      <a:pt x="68" y="386"/>
                      <a:pt x="68" y="386"/>
                    </a:cubicBezTo>
                    <a:cubicBezTo>
                      <a:pt x="68" y="391"/>
                      <a:pt x="68" y="391"/>
                      <a:pt x="68" y="391"/>
                    </a:cubicBezTo>
                    <a:cubicBezTo>
                      <a:pt x="30" y="740"/>
                      <a:pt x="30" y="740"/>
                      <a:pt x="30" y="740"/>
                    </a:cubicBezTo>
                    <a:cubicBezTo>
                      <a:pt x="30" y="744"/>
                      <a:pt x="30" y="744"/>
                      <a:pt x="30" y="744"/>
                    </a:cubicBezTo>
                    <a:cubicBezTo>
                      <a:pt x="28" y="763"/>
                      <a:pt x="28" y="763"/>
                      <a:pt x="28" y="763"/>
                    </a:cubicBezTo>
                    <a:cubicBezTo>
                      <a:pt x="28" y="766"/>
                      <a:pt x="28" y="766"/>
                      <a:pt x="28" y="766"/>
                    </a:cubicBezTo>
                    <a:cubicBezTo>
                      <a:pt x="27" y="773"/>
                      <a:pt x="27" y="773"/>
                      <a:pt x="27" y="773"/>
                    </a:cubicBezTo>
                    <a:cubicBezTo>
                      <a:pt x="25" y="790"/>
                      <a:pt x="25" y="790"/>
                      <a:pt x="25" y="790"/>
                    </a:cubicBezTo>
                    <a:cubicBezTo>
                      <a:pt x="32" y="770"/>
                      <a:pt x="32" y="770"/>
                      <a:pt x="32" y="770"/>
                    </a:cubicBezTo>
                    <a:cubicBezTo>
                      <a:pt x="32" y="768"/>
                      <a:pt x="32" y="768"/>
                      <a:pt x="32" y="768"/>
                    </a:cubicBezTo>
                    <a:cubicBezTo>
                      <a:pt x="36" y="757"/>
                      <a:pt x="36" y="757"/>
                      <a:pt x="36" y="757"/>
                    </a:cubicBezTo>
                    <a:cubicBezTo>
                      <a:pt x="37" y="754"/>
                      <a:pt x="37" y="754"/>
                      <a:pt x="37" y="754"/>
                    </a:cubicBezTo>
                    <a:cubicBezTo>
                      <a:pt x="221" y="189"/>
                      <a:pt x="221" y="189"/>
                      <a:pt x="221" y="189"/>
                    </a:cubicBezTo>
                    <a:moveTo>
                      <a:pt x="369" y="77"/>
                    </a:moveTo>
                    <a:cubicBezTo>
                      <a:pt x="251" y="103"/>
                      <a:pt x="251" y="103"/>
                      <a:pt x="251" y="103"/>
                    </a:cubicBezTo>
                    <a:cubicBezTo>
                      <a:pt x="247" y="104"/>
                      <a:pt x="247" y="104"/>
                      <a:pt x="247" y="104"/>
                    </a:cubicBezTo>
                    <a:cubicBezTo>
                      <a:pt x="247" y="104"/>
                      <a:pt x="247" y="104"/>
                      <a:pt x="247" y="104"/>
                    </a:cubicBezTo>
                    <a:cubicBezTo>
                      <a:pt x="246" y="104"/>
                      <a:pt x="246" y="104"/>
                      <a:pt x="246" y="104"/>
                    </a:cubicBezTo>
                    <a:cubicBezTo>
                      <a:pt x="246" y="104"/>
                      <a:pt x="246" y="104"/>
                      <a:pt x="246" y="104"/>
                    </a:cubicBezTo>
                    <a:cubicBezTo>
                      <a:pt x="245" y="107"/>
                      <a:pt x="245" y="107"/>
                      <a:pt x="245" y="107"/>
                    </a:cubicBezTo>
                    <a:cubicBezTo>
                      <a:pt x="219" y="188"/>
                      <a:pt x="219" y="188"/>
                      <a:pt x="219" y="188"/>
                    </a:cubicBezTo>
                    <a:cubicBezTo>
                      <a:pt x="222" y="186"/>
                      <a:pt x="222" y="186"/>
                      <a:pt x="222" y="186"/>
                    </a:cubicBezTo>
                    <a:cubicBezTo>
                      <a:pt x="248" y="106"/>
                      <a:pt x="248" y="106"/>
                      <a:pt x="248" y="106"/>
                    </a:cubicBezTo>
                    <a:cubicBezTo>
                      <a:pt x="365" y="80"/>
                      <a:pt x="365" y="80"/>
                      <a:pt x="365" y="80"/>
                    </a:cubicBezTo>
                    <a:cubicBezTo>
                      <a:pt x="369" y="77"/>
                      <a:pt x="369" y="77"/>
                      <a:pt x="369" y="77"/>
                    </a:cubicBezTo>
                    <a:moveTo>
                      <a:pt x="724" y="0"/>
                    </a:moveTo>
                    <a:cubicBezTo>
                      <a:pt x="374" y="76"/>
                      <a:pt x="374" y="76"/>
                      <a:pt x="374" y="76"/>
                    </a:cubicBezTo>
                    <a:cubicBezTo>
                      <a:pt x="370" y="79"/>
                      <a:pt x="370" y="79"/>
                      <a:pt x="370" y="79"/>
                    </a:cubicBezTo>
                    <a:cubicBezTo>
                      <a:pt x="724" y="2"/>
                      <a:pt x="724" y="2"/>
                      <a:pt x="724" y="2"/>
                    </a:cubicBezTo>
                    <a:cubicBezTo>
                      <a:pt x="724" y="0"/>
                      <a:pt x="724" y="0"/>
                      <a:pt x="7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104"/>
              <p:cNvSpPr>
                <a:spLocks/>
              </p:cNvSpPr>
              <p:nvPr/>
            </p:nvSpPr>
            <p:spPr bwMode="auto">
              <a:xfrm>
                <a:off x="4625" y="485"/>
                <a:ext cx="651" cy="1548"/>
              </a:xfrm>
              <a:custGeom>
                <a:avLst/>
                <a:gdLst>
                  <a:gd name="T0" fmla="*/ 5 w 651"/>
                  <a:gd name="T1" fmla="*/ 0 h 1548"/>
                  <a:gd name="T2" fmla="*/ 0 w 651"/>
                  <a:gd name="T3" fmla="*/ 0 h 1548"/>
                  <a:gd name="T4" fmla="*/ 482 w 651"/>
                  <a:gd name="T5" fmla="*/ 1159 h 1548"/>
                  <a:gd name="T6" fmla="*/ 489 w 651"/>
                  <a:gd name="T7" fmla="*/ 1173 h 1548"/>
                  <a:gd name="T8" fmla="*/ 632 w 651"/>
                  <a:gd name="T9" fmla="*/ 1515 h 1548"/>
                  <a:gd name="T10" fmla="*/ 501 w 651"/>
                  <a:gd name="T11" fmla="*/ 1289 h 1548"/>
                  <a:gd name="T12" fmla="*/ 496 w 651"/>
                  <a:gd name="T13" fmla="*/ 1280 h 1548"/>
                  <a:gd name="T14" fmla="*/ 73 w 651"/>
                  <a:gd name="T15" fmla="*/ 546 h 1548"/>
                  <a:gd name="T16" fmla="*/ 69 w 651"/>
                  <a:gd name="T17" fmla="*/ 548 h 1548"/>
                  <a:gd name="T18" fmla="*/ 496 w 651"/>
                  <a:gd name="T19" fmla="*/ 1291 h 1548"/>
                  <a:gd name="T20" fmla="*/ 503 w 651"/>
                  <a:gd name="T21" fmla="*/ 1301 h 1548"/>
                  <a:gd name="T22" fmla="*/ 646 w 651"/>
                  <a:gd name="T23" fmla="*/ 1548 h 1548"/>
                  <a:gd name="T24" fmla="*/ 646 w 651"/>
                  <a:gd name="T25" fmla="*/ 1548 h 1548"/>
                  <a:gd name="T26" fmla="*/ 648 w 651"/>
                  <a:gd name="T27" fmla="*/ 1548 h 1548"/>
                  <a:gd name="T28" fmla="*/ 651 w 651"/>
                  <a:gd name="T29" fmla="*/ 1548 h 1548"/>
                  <a:gd name="T30" fmla="*/ 487 w 651"/>
                  <a:gd name="T31" fmla="*/ 1156 h 1548"/>
                  <a:gd name="T32" fmla="*/ 482 w 651"/>
                  <a:gd name="T33" fmla="*/ 1142 h 1548"/>
                  <a:gd name="T34" fmla="*/ 5 w 651"/>
                  <a:gd name="T35" fmla="*/ 0 h 1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1" h="1548">
                    <a:moveTo>
                      <a:pt x="5" y="0"/>
                    </a:moveTo>
                    <a:lnTo>
                      <a:pt x="0" y="0"/>
                    </a:lnTo>
                    <a:lnTo>
                      <a:pt x="482" y="1159"/>
                    </a:lnTo>
                    <a:lnTo>
                      <a:pt x="489" y="1173"/>
                    </a:lnTo>
                    <a:lnTo>
                      <a:pt x="632" y="1515"/>
                    </a:lnTo>
                    <a:lnTo>
                      <a:pt x="501" y="1289"/>
                    </a:lnTo>
                    <a:lnTo>
                      <a:pt x="496" y="1280"/>
                    </a:lnTo>
                    <a:lnTo>
                      <a:pt x="73" y="546"/>
                    </a:lnTo>
                    <a:lnTo>
                      <a:pt x="69" y="548"/>
                    </a:lnTo>
                    <a:lnTo>
                      <a:pt x="496" y="1291"/>
                    </a:lnTo>
                    <a:lnTo>
                      <a:pt x="503" y="1301"/>
                    </a:lnTo>
                    <a:lnTo>
                      <a:pt x="646" y="1548"/>
                    </a:lnTo>
                    <a:lnTo>
                      <a:pt x="646" y="1548"/>
                    </a:lnTo>
                    <a:lnTo>
                      <a:pt x="648" y="1548"/>
                    </a:lnTo>
                    <a:lnTo>
                      <a:pt x="651" y="1548"/>
                    </a:lnTo>
                    <a:lnTo>
                      <a:pt x="487" y="1156"/>
                    </a:lnTo>
                    <a:lnTo>
                      <a:pt x="482" y="1142"/>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105"/>
              <p:cNvSpPr>
                <a:spLocks/>
              </p:cNvSpPr>
              <p:nvPr/>
            </p:nvSpPr>
            <p:spPr bwMode="auto">
              <a:xfrm>
                <a:off x="4625" y="485"/>
                <a:ext cx="651" cy="1548"/>
              </a:xfrm>
              <a:custGeom>
                <a:avLst/>
                <a:gdLst>
                  <a:gd name="T0" fmla="*/ 5 w 651"/>
                  <a:gd name="T1" fmla="*/ 0 h 1548"/>
                  <a:gd name="T2" fmla="*/ 0 w 651"/>
                  <a:gd name="T3" fmla="*/ 0 h 1548"/>
                  <a:gd name="T4" fmla="*/ 482 w 651"/>
                  <a:gd name="T5" fmla="*/ 1159 h 1548"/>
                  <a:gd name="T6" fmla="*/ 489 w 651"/>
                  <a:gd name="T7" fmla="*/ 1173 h 1548"/>
                  <a:gd name="T8" fmla="*/ 632 w 651"/>
                  <a:gd name="T9" fmla="*/ 1515 h 1548"/>
                  <a:gd name="T10" fmla="*/ 501 w 651"/>
                  <a:gd name="T11" fmla="*/ 1289 h 1548"/>
                  <a:gd name="T12" fmla="*/ 496 w 651"/>
                  <a:gd name="T13" fmla="*/ 1280 h 1548"/>
                  <a:gd name="T14" fmla="*/ 73 w 651"/>
                  <a:gd name="T15" fmla="*/ 546 h 1548"/>
                  <a:gd name="T16" fmla="*/ 69 w 651"/>
                  <a:gd name="T17" fmla="*/ 548 h 1548"/>
                  <a:gd name="T18" fmla="*/ 496 w 651"/>
                  <a:gd name="T19" fmla="*/ 1291 h 1548"/>
                  <a:gd name="T20" fmla="*/ 503 w 651"/>
                  <a:gd name="T21" fmla="*/ 1301 h 1548"/>
                  <a:gd name="T22" fmla="*/ 646 w 651"/>
                  <a:gd name="T23" fmla="*/ 1548 h 1548"/>
                  <a:gd name="T24" fmla="*/ 646 w 651"/>
                  <a:gd name="T25" fmla="*/ 1548 h 1548"/>
                  <a:gd name="T26" fmla="*/ 648 w 651"/>
                  <a:gd name="T27" fmla="*/ 1548 h 1548"/>
                  <a:gd name="T28" fmla="*/ 651 w 651"/>
                  <a:gd name="T29" fmla="*/ 1548 h 1548"/>
                  <a:gd name="T30" fmla="*/ 487 w 651"/>
                  <a:gd name="T31" fmla="*/ 1156 h 1548"/>
                  <a:gd name="T32" fmla="*/ 482 w 651"/>
                  <a:gd name="T33" fmla="*/ 1142 h 1548"/>
                  <a:gd name="T34" fmla="*/ 5 w 651"/>
                  <a:gd name="T35" fmla="*/ 0 h 1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1" h="1548">
                    <a:moveTo>
                      <a:pt x="5" y="0"/>
                    </a:moveTo>
                    <a:lnTo>
                      <a:pt x="0" y="0"/>
                    </a:lnTo>
                    <a:lnTo>
                      <a:pt x="482" y="1159"/>
                    </a:lnTo>
                    <a:lnTo>
                      <a:pt x="489" y="1173"/>
                    </a:lnTo>
                    <a:lnTo>
                      <a:pt x="632" y="1515"/>
                    </a:lnTo>
                    <a:lnTo>
                      <a:pt x="501" y="1289"/>
                    </a:lnTo>
                    <a:lnTo>
                      <a:pt x="496" y="1280"/>
                    </a:lnTo>
                    <a:lnTo>
                      <a:pt x="73" y="546"/>
                    </a:lnTo>
                    <a:lnTo>
                      <a:pt x="69" y="548"/>
                    </a:lnTo>
                    <a:lnTo>
                      <a:pt x="496" y="1291"/>
                    </a:lnTo>
                    <a:lnTo>
                      <a:pt x="503" y="1301"/>
                    </a:lnTo>
                    <a:lnTo>
                      <a:pt x="646" y="1548"/>
                    </a:lnTo>
                    <a:lnTo>
                      <a:pt x="646" y="1548"/>
                    </a:lnTo>
                    <a:lnTo>
                      <a:pt x="648" y="1548"/>
                    </a:lnTo>
                    <a:lnTo>
                      <a:pt x="651" y="1548"/>
                    </a:lnTo>
                    <a:lnTo>
                      <a:pt x="487" y="1156"/>
                    </a:lnTo>
                    <a:lnTo>
                      <a:pt x="482" y="1142"/>
                    </a:lnTo>
                    <a:lnTo>
                      <a:pt x="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106"/>
              <p:cNvSpPr>
                <a:spLocks/>
              </p:cNvSpPr>
              <p:nvPr/>
            </p:nvSpPr>
            <p:spPr bwMode="auto">
              <a:xfrm>
                <a:off x="2620" y="786"/>
                <a:ext cx="943" cy="696"/>
              </a:xfrm>
              <a:custGeom>
                <a:avLst/>
                <a:gdLst>
                  <a:gd name="T0" fmla="*/ 941 w 943"/>
                  <a:gd name="T1" fmla="*/ 0 h 696"/>
                  <a:gd name="T2" fmla="*/ 692 w 943"/>
                  <a:gd name="T3" fmla="*/ 183 h 696"/>
                  <a:gd name="T4" fmla="*/ 682 w 943"/>
                  <a:gd name="T5" fmla="*/ 190 h 696"/>
                  <a:gd name="T6" fmla="*/ 342 w 943"/>
                  <a:gd name="T7" fmla="*/ 442 h 696"/>
                  <a:gd name="T8" fmla="*/ 335 w 943"/>
                  <a:gd name="T9" fmla="*/ 447 h 696"/>
                  <a:gd name="T10" fmla="*/ 5 w 943"/>
                  <a:gd name="T11" fmla="*/ 689 h 696"/>
                  <a:gd name="T12" fmla="*/ 0 w 943"/>
                  <a:gd name="T13" fmla="*/ 694 h 696"/>
                  <a:gd name="T14" fmla="*/ 5 w 943"/>
                  <a:gd name="T15" fmla="*/ 696 h 696"/>
                  <a:gd name="T16" fmla="*/ 5 w 943"/>
                  <a:gd name="T17" fmla="*/ 696 h 696"/>
                  <a:gd name="T18" fmla="*/ 333 w 943"/>
                  <a:gd name="T19" fmla="*/ 454 h 696"/>
                  <a:gd name="T20" fmla="*/ 340 w 943"/>
                  <a:gd name="T21" fmla="*/ 449 h 696"/>
                  <a:gd name="T22" fmla="*/ 694 w 943"/>
                  <a:gd name="T23" fmla="*/ 188 h 696"/>
                  <a:gd name="T24" fmla="*/ 703 w 943"/>
                  <a:gd name="T25" fmla="*/ 181 h 696"/>
                  <a:gd name="T26" fmla="*/ 943 w 943"/>
                  <a:gd name="T27" fmla="*/ 5 h 696"/>
                  <a:gd name="T28" fmla="*/ 941 w 943"/>
                  <a:gd name="T29"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3" h="696">
                    <a:moveTo>
                      <a:pt x="941" y="0"/>
                    </a:moveTo>
                    <a:lnTo>
                      <a:pt x="692" y="183"/>
                    </a:lnTo>
                    <a:lnTo>
                      <a:pt x="682" y="190"/>
                    </a:lnTo>
                    <a:lnTo>
                      <a:pt x="342" y="442"/>
                    </a:lnTo>
                    <a:lnTo>
                      <a:pt x="335" y="447"/>
                    </a:lnTo>
                    <a:lnTo>
                      <a:pt x="5" y="689"/>
                    </a:lnTo>
                    <a:lnTo>
                      <a:pt x="0" y="694"/>
                    </a:lnTo>
                    <a:lnTo>
                      <a:pt x="5" y="696"/>
                    </a:lnTo>
                    <a:lnTo>
                      <a:pt x="5" y="696"/>
                    </a:lnTo>
                    <a:lnTo>
                      <a:pt x="333" y="454"/>
                    </a:lnTo>
                    <a:lnTo>
                      <a:pt x="340" y="449"/>
                    </a:lnTo>
                    <a:lnTo>
                      <a:pt x="694" y="188"/>
                    </a:lnTo>
                    <a:lnTo>
                      <a:pt x="703" y="181"/>
                    </a:lnTo>
                    <a:lnTo>
                      <a:pt x="943" y="5"/>
                    </a:lnTo>
                    <a:lnTo>
                      <a:pt x="9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107"/>
              <p:cNvSpPr>
                <a:spLocks/>
              </p:cNvSpPr>
              <p:nvPr/>
            </p:nvSpPr>
            <p:spPr bwMode="auto">
              <a:xfrm>
                <a:off x="2620" y="786"/>
                <a:ext cx="943" cy="696"/>
              </a:xfrm>
              <a:custGeom>
                <a:avLst/>
                <a:gdLst>
                  <a:gd name="T0" fmla="*/ 941 w 943"/>
                  <a:gd name="T1" fmla="*/ 0 h 696"/>
                  <a:gd name="T2" fmla="*/ 692 w 943"/>
                  <a:gd name="T3" fmla="*/ 183 h 696"/>
                  <a:gd name="T4" fmla="*/ 682 w 943"/>
                  <a:gd name="T5" fmla="*/ 190 h 696"/>
                  <a:gd name="T6" fmla="*/ 342 w 943"/>
                  <a:gd name="T7" fmla="*/ 442 h 696"/>
                  <a:gd name="T8" fmla="*/ 335 w 943"/>
                  <a:gd name="T9" fmla="*/ 447 h 696"/>
                  <a:gd name="T10" fmla="*/ 5 w 943"/>
                  <a:gd name="T11" fmla="*/ 689 h 696"/>
                  <a:gd name="T12" fmla="*/ 0 w 943"/>
                  <a:gd name="T13" fmla="*/ 694 h 696"/>
                  <a:gd name="T14" fmla="*/ 5 w 943"/>
                  <a:gd name="T15" fmla="*/ 696 h 696"/>
                  <a:gd name="T16" fmla="*/ 5 w 943"/>
                  <a:gd name="T17" fmla="*/ 696 h 696"/>
                  <a:gd name="T18" fmla="*/ 333 w 943"/>
                  <a:gd name="T19" fmla="*/ 454 h 696"/>
                  <a:gd name="T20" fmla="*/ 340 w 943"/>
                  <a:gd name="T21" fmla="*/ 449 h 696"/>
                  <a:gd name="T22" fmla="*/ 694 w 943"/>
                  <a:gd name="T23" fmla="*/ 188 h 696"/>
                  <a:gd name="T24" fmla="*/ 703 w 943"/>
                  <a:gd name="T25" fmla="*/ 181 h 696"/>
                  <a:gd name="T26" fmla="*/ 943 w 943"/>
                  <a:gd name="T27" fmla="*/ 5 h 696"/>
                  <a:gd name="T28" fmla="*/ 941 w 943"/>
                  <a:gd name="T29"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3" h="696">
                    <a:moveTo>
                      <a:pt x="941" y="0"/>
                    </a:moveTo>
                    <a:lnTo>
                      <a:pt x="692" y="183"/>
                    </a:lnTo>
                    <a:lnTo>
                      <a:pt x="682" y="190"/>
                    </a:lnTo>
                    <a:lnTo>
                      <a:pt x="342" y="442"/>
                    </a:lnTo>
                    <a:lnTo>
                      <a:pt x="335" y="447"/>
                    </a:lnTo>
                    <a:lnTo>
                      <a:pt x="5" y="689"/>
                    </a:lnTo>
                    <a:lnTo>
                      <a:pt x="0" y="694"/>
                    </a:lnTo>
                    <a:lnTo>
                      <a:pt x="5" y="696"/>
                    </a:lnTo>
                    <a:lnTo>
                      <a:pt x="5" y="696"/>
                    </a:lnTo>
                    <a:lnTo>
                      <a:pt x="333" y="454"/>
                    </a:lnTo>
                    <a:lnTo>
                      <a:pt x="340" y="449"/>
                    </a:lnTo>
                    <a:lnTo>
                      <a:pt x="694" y="188"/>
                    </a:lnTo>
                    <a:lnTo>
                      <a:pt x="703" y="181"/>
                    </a:lnTo>
                    <a:lnTo>
                      <a:pt x="943" y="5"/>
                    </a:lnTo>
                    <a:lnTo>
                      <a:pt x="94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108"/>
              <p:cNvSpPr>
                <a:spLocks noEditPoints="1"/>
              </p:cNvSpPr>
              <p:nvPr/>
            </p:nvSpPr>
            <p:spPr bwMode="auto">
              <a:xfrm>
                <a:off x="4423" y="2033"/>
                <a:ext cx="1221" cy="1472"/>
              </a:xfrm>
              <a:custGeom>
                <a:avLst/>
                <a:gdLst>
                  <a:gd name="T0" fmla="*/ 512 w 514"/>
                  <a:gd name="T1" fmla="*/ 48 h 620"/>
                  <a:gd name="T2" fmla="*/ 488 w 514"/>
                  <a:gd name="T3" fmla="*/ 221 h 620"/>
                  <a:gd name="T4" fmla="*/ 488 w 514"/>
                  <a:gd name="T5" fmla="*/ 224 h 620"/>
                  <a:gd name="T6" fmla="*/ 477 w 514"/>
                  <a:gd name="T7" fmla="*/ 300 h 620"/>
                  <a:gd name="T8" fmla="*/ 476 w 514"/>
                  <a:gd name="T9" fmla="*/ 305 h 620"/>
                  <a:gd name="T10" fmla="*/ 453 w 514"/>
                  <a:gd name="T11" fmla="*/ 476 h 620"/>
                  <a:gd name="T12" fmla="*/ 455 w 514"/>
                  <a:gd name="T13" fmla="*/ 476 h 620"/>
                  <a:gd name="T14" fmla="*/ 479 w 514"/>
                  <a:gd name="T15" fmla="*/ 301 h 620"/>
                  <a:gd name="T16" fmla="*/ 480 w 514"/>
                  <a:gd name="T17" fmla="*/ 296 h 620"/>
                  <a:gd name="T18" fmla="*/ 490 w 514"/>
                  <a:gd name="T19" fmla="*/ 222 h 620"/>
                  <a:gd name="T20" fmla="*/ 490 w 514"/>
                  <a:gd name="T21" fmla="*/ 219 h 620"/>
                  <a:gd name="T22" fmla="*/ 514 w 514"/>
                  <a:gd name="T23" fmla="*/ 48 h 620"/>
                  <a:gd name="T24" fmla="*/ 512 w 514"/>
                  <a:gd name="T25" fmla="*/ 48 h 620"/>
                  <a:gd name="T26" fmla="*/ 357 w 514"/>
                  <a:gd name="T27" fmla="*/ 0 h 620"/>
                  <a:gd name="T28" fmla="*/ 357 w 514"/>
                  <a:gd name="T29" fmla="*/ 0 h 620"/>
                  <a:gd name="T30" fmla="*/ 316 w 514"/>
                  <a:gd name="T31" fmla="*/ 71 h 620"/>
                  <a:gd name="T32" fmla="*/ 314 w 514"/>
                  <a:gd name="T33" fmla="*/ 74 h 620"/>
                  <a:gd name="T34" fmla="*/ 5 w 514"/>
                  <a:gd name="T35" fmla="*/ 611 h 620"/>
                  <a:gd name="T36" fmla="*/ 6 w 514"/>
                  <a:gd name="T37" fmla="*/ 611 h 620"/>
                  <a:gd name="T38" fmla="*/ 7 w 514"/>
                  <a:gd name="T39" fmla="*/ 613 h 620"/>
                  <a:gd name="T40" fmla="*/ 3 w 514"/>
                  <a:gd name="T41" fmla="*/ 615 h 620"/>
                  <a:gd name="T42" fmla="*/ 0 w 514"/>
                  <a:gd name="T43" fmla="*/ 620 h 620"/>
                  <a:gd name="T44" fmla="*/ 335 w 514"/>
                  <a:gd name="T45" fmla="*/ 249 h 620"/>
                  <a:gd name="T46" fmla="*/ 510 w 514"/>
                  <a:gd name="T47" fmla="*/ 47 h 620"/>
                  <a:gd name="T48" fmla="*/ 508 w 514"/>
                  <a:gd name="T49" fmla="*/ 45 h 620"/>
                  <a:gd name="T50" fmla="*/ 335 w 514"/>
                  <a:gd name="T51" fmla="*/ 246 h 620"/>
                  <a:gd name="T52" fmla="*/ 333 w 514"/>
                  <a:gd name="T53" fmla="*/ 247 h 620"/>
                  <a:gd name="T54" fmla="*/ 333 w 514"/>
                  <a:gd name="T55" fmla="*/ 248 h 620"/>
                  <a:gd name="T56" fmla="*/ 12 w 514"/>
                  <a:gd name="T57" fmla="*/ 604 h 620"/>
                  <a:gd name="T58" fmla="*/ 315 w 514"/>
                  <a:gd name="T59" fmla="*/ 78 h 620"/>
                  <a:gd name="T60" fmla="*/ 316 w 514"/>
                  <a:gd name="T61" fmla="*/ 75 h 620"/>
                  <a:gd name="T62" fmla="*/ 359 w 514"/>
                  <a:gd name="T63" fmla="*/ 0 h 620"/>
                  <a:gd name="T64" fmla="*/ 358 w 514"/>
                  <a:gd name="T65" fmla="*/ 0 h 620"/>
                  <a:gd name="T66" fmla="*/ 357 w 514"/>
                  <a:gd name="T67"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4" h="620">
                    <a:moveTo>
                      <a:pt x="512" y="48"/>
                    </a:moveTo>
                    <a:cubicBezTo>
                      <a:pt x="488" y="221"/>
                      <a:pt x="488" y="221"/>
                      <a:pt x="488" y="221"/>
                    </a:cubicBezTo>
                    <a:cubicBezTo>
                      <a:pt x="488" y="224"/>
                      <a:pt x="488" y="224"/>
                      <a:pt x="488" y="224"/>
                    </a:cubicBezTo>
                    <a:cubicBezTo>
                      <a:pt x="477" y="300"/>
                      <a:pt x="477" y="300"/>
                      <a:pt x="477" y="300"/>
                    </a:cubicBezTo>
                    <a:cubicBezTo>
                      <a:pt x="476" y="305"/>
                      <a:pt x="476" y="305"/>
                      <a:pt x="476" y="305"/>
                    </a:cubicBezTo>
                    <a:cubicBezTo>
                      <a:pt x="453" y="476"/>
                      <a:pt x="453" y="476"/>
                      <a:pt x="453" y="476"/>
                    </a:cubicBezTo>
                    <a:cubicBezTo>
                      <a:pt x="455" y="476"/>
                      <a:pt x="455" y="476"/>
                      <a:pt x="455" y="476"/>
                    </a:cubicBezTo>
                    <a:cubicBezTo>
                      <a:pt x="479" y="301"/>
                      <a:pt x="479" y="301"/>
                      <a:pt x="479" y="301"/>
                    </a:cubicBezTo>
                    <a:cubicBezTo>
                      <a:pt x="480" y="296"/>
                      <a:pt x="480" y="296"/>
                      <a:pt x="480" y="296"/>
                    </a:cubicBezTo>
                    <a:cubicBezTo>
                      <a:pt x="490" y="222"/>
                      <a:pt x="490" y="222"/>
                      <a:pt x="490" y="222"/>
                    </a:cubicBezTo>
                    <a:cubicBezTo>
                      <a:pt x="490" y="219"/>
                      <a:pt x="490" y="219"/>
                      <a:pt x="490" y="219"/>
                    </a:cubicBezTo>
                    <a:cubicBezTo>
                      <a:pt x="514" y="48"/>
                      <a:pt x="514" y="48"/>
                      <a:pt x="514" y="48"/>
                    </a:cubicBezTo>
                    <a:cubicBezTo>
                      <a:pt x="513" y="48"/>
                      <a:pt x="513" y="48"/>
                      <a:pt x="512" y="48"/>
                    </a:cubicBezTo>
                    <a:moveTo>
                      <a:pt x="357" y="0"/>
                    </a:moveTo>
                    <a:cubicBezTo>
                      <a:pt x="357" y="0"/>
                      <a:pt x="357" y="0"/>
                      <a:pt x="357" y="0"/>
                    </a:cubicBezTo>
                    <a:cubicBezTo>
                      <a:pt x="316" y="71"/>
                      <a:pt x="316" y="71"/>
                      <a:pt x="316" y="71"/>
                    </a:cubicBezTo>
                    <a:cubicBezTo>
                      <a:pt x="314" y="74"/>
                      <a:pt x="314" y="74"/>
                      <a:pt x="314" y="74"/>
                    </a:cubicBezTo>
                    <a:cubicBezTo>
                      <a:pt x="5" y="611"/>
                      <a:pt x="5" y="611"/>
                      <a:pt x="5" y="611"/>
                    </a:cubicBezTo>
                    <a:cubicBezTo>
                      <a:pt x="6" y="611"/>
                      <a:pt x="6" y="611"/>
                      <a:pt x="6" y="611"/>
                    </a:cubicBezTo>
                    <a:cubicBezTo>
                      <a:pt x="7" y="613"/>
                      <a:pt x="7" y="613"/>
                      <a:pt x="7" y="613"/>
                    </a:cubicBezTo>
                    <a:cubicBezTo>
                      <a:pt x="3" y="615"/>
                      <a:pt x="3" y="615"/>
                      <a:pt x="3" y="615"/>
                    </a:cubicBezTo>
                    <a:cubicBezTo>
                      <a:pt x="0" y="620"/>
                      <a:pt x="0" y="620"/>
                      <a:pt x="0" y="620"/>
                    </a:cubicBezTo>
                    <a:cubicBezTo>
                      <a:pt x="335" y="249"/>
                      <a:pt x="335" y="249"/>
                      <a:pt x="335" y="249"/>
                    </a:cubicBezTo>
                    <a:cubicBezTo>
                      <a:pt x="510" y="47"/>
                      <a:pt x="510" y="47"/>
                      <a:pt x="510" y="47"/>
                    </a:cubicBezTo>
                    <a:cubicBezTo>
                      <a:pt x="509" y="46"/>
                      <a:pt x="508" y="46"/>
                      <a:pt x="508" y="45"/>
                    </a:cubicBezTo>
                    <a:cubicBezTo>
                      <a:pt x="335" y="246"/>
                      <a:pt x="335" y="246"/>
                      <a:pt x="335" y="246"/>
                    </a:cubicBezTo>
                    <a:cubicBezTo>
                      <a:pt x="333" y="247"/>
                      <a:pt x="333" y="247"/>
                      <a:pt x="333" y="247"/>
                    </a:cubicBezTo>
                    <a:cubicBezTo>
                      <a:pt x="333" y="248"/>
                      <a:pt x="333" y="248"/>
                      <a:pt x="333" y="248"/>
                    </a:cubicBezTo>
                    <a:cubicBezTo>
                      <a:pt x="12" y="604"/>
                      <a:pt x="12" y="604"/>
                      <a:pt x="12" y="604"/>
                    </a:cubicBezTo>
                    <a:cubicBezTo>
                      <a:pt x="315" y="78"/>
                      <a:pt x="315" y="78"/>
                      <a:pt x="315" y="78"/>
                    </a:cubicBezTo>
                    <a:cubicBezTo>
                      <a:pt x="316" y="75"/>
                      <a:pt x="316" y="75"/>
                      <a:pt x="316" y="75"/>
                    </a:cubicBezTo>
                    <a:cubicBezTo>
                      <a:pt x="359" y="0"/>
                      <a:pt x="359" y="0"/>
                      <a:pt x="359" y="0"/>
                    </a:cubicBezTo>
                    <a:cubicBezTo>
                      <a:pt x="358" y="0"/>
                      <a:pt x="358" y="0"/>
                      <a:pt x="358" y="0"/>
                    </a:cubicBezTo>
                    <a:cubicBezTo>
                      <a:pt x="357" y="0"/>
                      <a:pt x="357" y="0"/>
                      <a:pt x="35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110"/>
              <p:cNvSpPr>
                <a:spLocks/>
              </p:cNvSpPr>
              <p:nvPr/>
            </p:nvSpPr>
            <p:spPr bwMode="auto">
              <a:xfrm>
                <a:off x="3454" y="3484"/>
                <a:ext cx="1525" cy="596"/>
              </a:xfrm>
              <a:custGeom>
                <a:avLst/>
                <a:gdLst>
                  <a:gd name="T0" fmla="*/ 983 w 1525"/>
                  <a:gd name="T1" fmla="*/ 0 h 596"/>
                  <a:gd name="T2" fmla="*/ 981 w 1525"/>
                  <a:gd name="T3" fmla="*/ 0 h 596"/>
                  <a:gd name="T4" fmla="*/ 708 w 1525"/>
                  <a:gd name="T5" fmla="*/ 169 h 596"/>
                  <a:gd name="T6" fmla="*/ 701 w 1525"/>
                  <a:gd name="T7" fmla="*/ 171 h 596"/>
                  <a:gd name="T8" fmla="*/ 409 w 1525"/>
                  <a:gd name="T9" fmla="*/ 349 h 596"/>
                  <a:gd name="T10" fmla="*/ 404 w 1525"/>
                  <a:gd name="T11" fmla="*/ 351 h 596"/>
                  <a:gd name="T12" fmla="*/ 219 w 1525"/>
                  <a:gd name="T13" fmla="*/ 463 h 596"/>
                  <a:gd name="T14" fmla="*/ 214 w 1525"/>
                  <a:gd name="T15" fmla="*/ 468 h 596"/>
                  <a:gd name="T16" fmla="*/ 12 w 1525"/>
                  <a:gd name="T17" fmla="*/ 589 h 596"/>
                  <a:gd name="T18" fmla="*/ 0 w 1525"/>
                  <a:gd name="T19" fmla="*/ 596 h 596"/>
                  <a:gd name="T20" fmla="*/ 409 w 1525"/>
                  <a:gd name="T21" fmla="*/ 510 h 596"/>
                  <a:gd name="T22" fmla="*/ 420 w 1525"/>
                  <a:gd name="T23" fmla="*/ 506 h 596"/>
                  <a:gd name="T24" fmla="*/ 596 w 1525"/>
                  <a:gd name="T25" fmla="*/ 470 h 596"/>
                  <a:gd name="T26" fmla="*/ 603 w 1525"/>
                  <a:gd name="T27" fmla="*/ 468 h 596"/>
                  <a:gd name="T28" fmla="*/ 929 w 1525"/>
                  <a:gd name="T29" fmla="*/ 399 h 596"/>
                  <a:gd name="T30" fmla="*/ 936 w 1525"/>
                  <a:gd name="T31" fmla="*/ 397 h 596"/>
                  <a:gd name="T32" fmla="*/ 1522 w 1525"/>
                  <a:gd name="T33" fmla="*/ 271 h 596"/>
                  <a:gd name="T34" fmla="*/ 1525 w 1525"/>
                  <a:gd name="T35" fmla="*/ 271 h 596"/>
                  <a:gd name="T36" fmla="*/ 1525 w 1525"/>
                  <a:gd name="T37" fmla="*/ 266 h 596"/>
                  <a:gd name="T38" fmla="*/ 1522 w 1525"/>
                  <a:gd name="T39" fmla="*/ 266 h 596"/>
                  <a:gd name="T40" fmla="*/ 940 w 1525"/>
                  <a:gd name="T41" fmla="*/ 392 h 596"/>
                  <a:gd name="T42" fmla="*/ 933 w 1525"/>
                  <a:gd name="T43" fmla="*/ 392 h 596"/>
                  <a:gd name="T44" fmla="*/ 596 w 1525"/>
                  <a:gd name="T45" fmla="*/ 463 h 596"/>
                  <a:gd name="T46" fmla="*/ 591 w 1525"/>
                  <a:gd name="T47" fmla="*/ 465 h 596"/>
                  <a:gd name="T48" fmla="*/ 409 w 1525"/>
                  <a:gd name="T49" fmla="*/ 503 h 596"/>
                  <a:gd name="T50" fmla="*/ 397 w 1525"/>
                  <a:gd name="T51" fmla="*/ 506 h 596"/>
                  <a:gd name="T52" fmla="*/ 29 w 1525"/>
                  <a:gd name="T53" fmla="*/ 586 h 596"/>
                  <a:gd name="T54" fmla="*/ 221 w 1525"/>
                  <a:gd name="T55" fmla="*/ 470 h 596"/>
                  <a:gd name="T56" fmla="*/ 226 w 1525"/>
                  <a:gd name="T57" fmla="*/ 465 h 596"/>
                  <a:gd name="T58" fmla="*/ 409 w 1525"/>
                  <a:gd name="T59" fmla="*/ 356 h 596"/>
                  <a:gd name="T60" fmla="*/ 413 w 1525"/>
                  <a:gd name="T61" fmla="*/ 351 h 596"/>
                  <a:gd name="T62" fmla="*/ 708 w 1525"/>
                  <a:gd name="T63" fmla="*/ 173 h 596"/>
                  <a:gd name="T64" fmla="*/ 715 w 1525"/>
                  <a:gd name="T65" fmla="*/ 169 h 596"/>
                  <a:gd name="T66" fmla="*/ 976 w 1525"/>
                  <a:gd name="T67" fmla="*/ 9 h 596"/>
                  <a:gd name="T68" fmla="*/ 986 w 1525"/>
                  <a:gd name="T69" fmla="*/ 5 h 596"/>
                  <a:gd name="T70" fmla="*/ 983 w 1525"/>
                  <a:gd name="T71"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25" h="596">
                    <a:moveTo>
                      <a:pt x="983" y="0"/>
                    </a:moveTo>
                    <a:lnTo>
                      <a:pt x="981" y="0"/>
                    </a:lnTo>
                    <a:lnTo>
                      <a:pt x="708" y="169"/>
                    </a:lnTo>
                    <a:lnTo>
                      <a:pt x="701" y="171"/>
                    </a:lnTo>
                    <a:lnTo>
                      <a:pt x="409" y="349"/>
                    </a:lnTo>
                    <a:lnTo>
                      <a:pt x="404" y="351"/>
                    </a:lnTo>
                    <a:lnTo>
                      <a:pt x="219" y="463"/>
                    </a:lnTo>
                    <a:lnTo>
                      <a:pt x="214" y="468"/>
                    </a:lnTo>
                    <a:lnTo>
                      <a:pt x="12" y="589"/>
                    </a:lnTo>
                    <a:lnTo>
                      <a:pt x="0" y="596"/>
                    </a:lnTo>
                    <a:lnTo>
                      <a:pt x="409" y="510"/>
                    </a:lnTo>
                    <a:lnTo>
                      <a:pt x="420" y="506"/>
                    </a:lnTo>
                    <a:lnTo>
                      <a:pt x="596" y="470"/>
                    </a:lnTo>
                    <a:lnTo>
                      <a:pt x="603" y="468"/>
                    </a:lnTo>
                    <a:lnTo>
                      <a:pt x="929" y="399"/>
                    </a:lnTo>
                    <a:lnTo>
                      <a:pt x="936" y="397"/>
                    </a:lnTo>
                    <a:lnTo>
                      <a:pt x="1522" y="271"/>
                    </a:lnTo>
                    <a:lnTo>
                      <a:pt x="1525" y="271"/>
                    </a:lnTo>
                    <a:lnTo>
                      <a:pt x="1525" y="266"/>
                    </a:lnTo>
                    <a:lnTo>
                      <a:pt x="1522" y="266"/>
                    </a:lnTo>
                    <a:lnTo>
                      <a:pt x="940" y="392"/>
                    </a:lnTo>
                    <a:lnTo>
                      <a:pt x="933" y="392"/>
                    </a:lnTo>
                    <a:lnTo>
                      <a:pt x="596" y="463"/>
                    </a:lnTo>
                    <a:lnTo>
                      <a:pt x="591" y="465"/>
                    </a:lnTo>
                    <a:lnTo>
                      <a:pt x="409" y="503"/>
                    </a:lnTo>
                    <a:lnTo>
                      <a:pt x="397" y="506"/>
                    </a:lnTo>
                    <a:lnTo>
                      <a:pt x="29" y="586"/>
                    </a:lnTo>
                    <a:lnTo>
                      <a:pt x="221" y="470"/>
                    </a:lnTo>
                    <a:lnTo>
                      <a:pt x="226" y="465"/>
                    </a:lnTo>
                    <a:lnTo>
                      <a:pt x="409" y="356"/>
                    </a:lnTo>
                    <a:lnTo>
                      <a:pt x="413" y="351"/>
                    </a:lnTo>
                    <a:lnTo>
                      <a:pt x="708" y="173"/>
                    </a:lnTo>
                    <a:lnTo>
                      <a:pt x="715" y="169"/>
                    </a:lnTo>
                    <a:lnTo>
                      <a:pt x="976" y="9"/>
                    </a:lnTo>
                    <a:lnTo>
                      <a:pt x="986" y="5"/>
                    </a:lnTo>
                    <a:lnTo>
                      <a:pt x="98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111"/>
              <p:cNvSpPr>
                <a:spLocks/>
              </p:cNvSpPr>
              <p:nvPr/>
            </p:nvSpPr>
            <p:spPr bwMode="auto">
              <a:xfrm>
                <a:off x="3454" y="3484"/>
                <a:ext cx="1525" cy="596"/>
              </a:xfrm>
              <a:custGeom>
                <a:avLst/>
                <a:gdLst>
                  <a:gd name="T0" fmla="*/ 983 w 1525"/>
                  <a:gd name="T1" fmla="*/ 0 h 596"/>
                  <a:gd name="T2" fmla="*/ 981 w 1525"/>
                  <a:gd name="T3" fmla="*/ 0 h 596"/>
                  <a:gd name="T4" fmla="*/ 708 w 1525"/>
                  <a:gd name="T5" fmla="*/ 169 h 596"/>
                  <a:gd name="T6" fmla="*/ 701 w 1525"/>
                  <a:gd name="T7" fmla="*/ 171 h 596"/>
                  <a:gd name="T8" fmla="*/ 409 w 1525"/>
                  <a:gd name="T9" fmla="*/ 349 h 596"/>
                  <a:gd name="T10" fmla="*/ 404 w 1525"/>
                  <a:gd name="T11" fmla="*/ 351 h 596"/>
                  <a:gd name="T12" fmla="*/ 219 w 1525"/>
                  <a:gd name="T13" fmla="*/ 463 h 596"/>
                  <a:gd name="T14" fmla="*/ 214 w 1525"/>
                  <a:gd name="T15" fmla="*/ 468 h 596"/>
                  <a:gd name="T16" fmla="*/ 12 w 1525"/>
                  <a:gd name="T17" fmla="*/ 589 h 596"/>
                  <a:gd name="T18" fmla="*/ 0 w 1525"/>
                  <a:gd name="T19" fmla="*/ 596 h 596"/>
                  <a:gd name="T20" fmla="*/ 409 w 1525"/>
                  <a:gd name="T21" fmla="*/ 510 h 596"/>
                  <a:gd name="T22" fmla="*/ 420 w 1525"/>
                  <a:gd name="T23" fmla="*/ 506 h 596"/>
                  <a:gd name="T24" fmla="*/ 596 w 1525"/>
                  <a:gd name="T25" fmla="*/ 470 h 596"/>
                  <a:gd name="T26" fmla="*/ 603 w 1525"/>
                  <a:gd name="T27" fmla="*/ 468 h 596"/>
                  <a:gd name="T28" fmla="*/ 929 w 1525"/>
                  <a:gd name="T29" fmla="*/ 399 h 596"/>
                  <a:gd name="T30" fmla="*/ 936 w 1525"/>
                  <a:gd name="T31" fmla="*/ 397 h 596"/>
                  <a:gd name="T32" fmla="*/ 1522 w 1525"/>
                  <a:gd name="T33" fmla="*/ 271 h 596"/>
                  <a:gd name="T34" fmla="*/ 1525 w 1525"/>
                  <a:gd name="T35" fmla="*/ 271 h 596"/>
                  <a:gd name="T36" fmla="*/ 1525 w 1525"/>
                  <a:gd name="T37" fmla="*/ 266 h 596"/>
                  <a:gd name="T38" fmla="*/ 1522 w 1525"/>
                  <a:gd name="T39" fmla="*/ 266 h 596"/>
                  <a:gd name="T40" fmla="*/ 940 w 1525"/>
                  <a:gd name="T41" fmla="*/ 392 h 596"/>
                  <a:gd name="T42" fmla="*/ 933 w 1525"/>
                  <a:gd name="T43" fmla="*/ 392 h 596"/>
                  <a:gd name="T44" fmla="*/ 596 w 1525"/>
                  <a:gd name="T45" fmla="*/ 463 h 596"/>
                  <a:gd name="T46" fmla="*/ 591 w 1525"/>
                  <a:gd name="T47" fmla="*/ 465 h 596"/>
                  <a:gd name="T48" fmla="*/ 409 w 1525"/>
                  <a:gd name="T49" fmla="*/ 503 h 596"/>
                  <a:gd name="T50" fmla="*/ 397 w 1525"/>
                  <a:gd name="T51" fmla="*/ 506 h 596"/>
                  <a:gd name="T52" fmla="*/ 29 w 1525"/>
                  <a:gd name="T53" fmla="*/ 586 h 596"/>
                  <a:gd name="T54" fmla="*/ 221 w 1525"/>
                  <a:gd name="T55" fmla="*/ 470 h 596"/>
                  <a:gd name="T56" fmla="*/ 226 w 1525"/>
                  <a:gd name="T57" fmla="*/ 465 h 596"/>
                  <a:gd name="T58" fmla="*/ 409 w 1525"/>
                  <a:gd name="T59" fmla="*/ 356 h 596"/>
                  <a:gd name="T60" fmla="*/ 413 w 1525"/>
                  <a:gd name="T61" fmla="*/ 351 h 596"/>
                  <a:gd name="T62" fmla="*/ 708 w 1525"/>
                  <a:gd name="T63" fmla="*/ 173 h 596"/>
                  <a:gd name="T64" fmla="*/ 715 w 1525"/>
                  <a:gd name="T65" fmla="*/ 169 h 596"/>
                  <a:gd name="T66" fmla="*/ 976 w 1525"/>
                  <a:gd name="T67" fmla="*/ 9 h 596"/>
                  <a:gd name="T68" fmla="*/ 986 w 1525"/>
                  <a:gd name="T69" fmla="*/ 5 h 596"/>
                  <a:gd name="T70" fmla="*/ 983 w 1525"/>
                  <a:gd name="T71"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25" h="596">
                    <a:moveTo>
                      <a:pt x="983" y="0"/>
                    </a:moveTo>
                    <a:lnTo>
                      <a:pt x="981" y="0"/>
                    </a:lnTo>
                    <a:lnTo>
                      <a:pt x="708" y="169"/>
                    </a:lnTo>
                    <a:lnTo>
                      <a:pt x="701" y="171"/>
                    </a:lnTo>
                    <a:lnTo>
                      <a:pt x="409" y="349"/>
                    </a:lnTo>
                    <a:lnTo>
                      <a:pt x="404" y="351"/>
                    </a:lnTo>
                    <a:lnTo>
                      <a:pt x="219" y="463"/>
                    </a:lnTo>
                    <a:lnTo>
                      <a:pt x="214" y="468"/>
                    </a:lnTo>
                    <a:lnTo>
                      <a:pt x="12" y="589"/>
                    </a:lnTo>
                    <a:lnTo>
                      <a:pt x="0" y="596"/>
                    </a:lnTo>
                    <a:lnTo>
                      <a:pt x="409" y="510"/>
                    </a:lnTo>
                    <a:lnTo>
                      <a:pt x="420" y="506"/>
                    </a:lnTo>
                    <a:lnTo>
                      <a:pt x="596" y="470"/>
                    </a:lnTo>
                    <a:lnTo>
                      <a:pt x="603" y="468"/>
                    </a:lnTo>
                    <a:lnTo>
                      <a:pt x="929" y="399"/>
                    </a:lnTo>
                    <a:lnTo>
                      <a:pt x="936" y="397"/>
                    </a:lnTo>
                    <a:lnTo>
                      <a:pt x="1522" y="271"/>
                    </a:lnTo>
                    <a:lnTo>
                      <a:pt x="1525" y="271"/>
                    </a:lnTo>
                    <a:lnTo>
                      <a:pt x="1525" y="266"/>
                    </a:lnTo>
                    <a:lnTo>
                      <a:pt x="1522" y="266"/>
                    </a:lnTo>
                    <a:lnTo>
                      <a:pt x="940" y="392"/>
                    </a:lnTo>
                    <a:lnTo>
                      <a:pt x="933" y="392"/>
                    </a:lnTo>
                    <a:lnTo>
                      <a:pt x="596" y="463"/>
                    </a:lnTo>
                    <a:lnTo>
                      <a:pt x="591" y="465"/>
                    </a:lnTo>
                    <a:lnTo>
                      <a:pt x="409" y="503"/>
                    </a:lnTo>
                    <a:lnTo>
                      <a:pt x="397" y="506"/>
                    </a:lnTo>
                    <a:lnTo>
                      <a:pt x="29" y="586"/>
                    </a:lnTo>
                    <a:lnTo>
                      <a:pt x="221" y="470"/>
                    </a:lnTo>
                    <a:lnTo>
                      <a:pt x="226" y="465"/>
                    </a:lnTo>
                    <a:lnTo>
                      <a:pt x="409" y="356"/>
                    </a:lnTo>
                    <a:lnTo>
                      <a:pt x="413" y="351"/>
                    </a:lnTo>
                    <a:lnTo>
                      <a:pt x="708" y="173"/>
                    </a:lnTo>
                    <a:lnTo>
                      <a:pt x="715" y="169"/>
                    </a:lnTo>
                    <a:lnTo>
                      <a:pt x="976" y="9"/>
                    </a:lnTo>
                    <a:lnTo>
                      <a:pt x="986" y="5"/>
                    </a:lnTo>
                    <a:lnTo>
                      <a:pt x="98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09" name="Freeform 41"/>
            <p:cNvSpPr>
              <a:spLocks/>
            </p:cNvSpPr>
            <p:nvPr userDrawn="1"/>
          </p:nvSpPr>
          <p:spPr bwMode="auto">
            <a:xfrm rot="5400000">
              <a:off x="2188320" y="2517418"/>
              <a:ext cx="64059" cy="72993"/>
            </a:xfrm>
            <a:custGeom>
              <a:avLst/>
              <a:gdLst>
                <a:gd name="T0" fmla="*/ 8 w 16"/>
                <a:gd name="T1" fmla="*/ 0 h 16"/>
                <a:gd name="T2" fmla="*/ 0 w 16"/>
                <a:gd name="T3" fmla="*/ 8 h 16"/>
                <a:gd name="T4" fmla="*/ 8 w 16"/>
                <a:gd name="T5" fmla="*/ 16 h 16"/>
                <a:gd name="T6" fmla="*/ 11 w 16"/>
                <a:gd name="T7" fmla="*/ 15 h 16"/>
                <a:gd name="T8" fmla="*/ 7 w 16"/>
                <a:gd name="T9" fmla="*/ 8 h 16"/>
                <a:gd name="T10" fmla="*/ 9 w 16"/>
                <a:gd name="T11" fmla="*/ 8 h 16"/>
                <a:gd name="T12" fmla="*/ 13 w 16"/>
                <a:gd name="T13" fmla="*/ 15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9" y="16"/>
                    <a:pt x="10" y="16"/>
                    <a:pt x="11" y="15"/>
                  </a:cubicBezTo>
                  <a:cubicBezTo>
                    <a:pt x="7" y="8"/>
                    <a:pt x="7" y="8"/>
                    <a:pt x="7" y="8"/>
                  </a:cubicBezTo>
                  <a:cubicBezTo>
                    <a:pt x="9" y="8"/>
                    <a:pt x="9" y="8"/>
                    <a:pt x="9" y="8"/>
                  </a:cubicBezTo>
                  <a:cubicBezTo>
                    <a:pt x="13" y="15"/>
                    <a:pt x="13" y="15"/>
                    <a:pt x="13" y="15"/>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41"/>
            <p:cNvSpPr>
              <a:spLocks/>
            </p:cNvSpPr>
            <p:nvPr userDrawn="1"/>
          </p:nvSpPr>
          <p:spPr bwMode="auto">
            <a:xfrm rot="5400000">
              <a:off x="2808818" y="1290933"/>
              <a:ext cx="64059" cy="72993"/>
            </a:xfrm>
            <a:custGeom>
              <a:avLst/>
              <a:gdLst>
                <a:gd name="T0" fmla="*/ 8 w 16"/>
                <a:gd name="T1" fmla="*/ 0 h 16"/>
                <a:gd name="T2" fmla="*/ 0 w 16"/>
                <a:gd name="T3" fmla="*/ 8 h 16"/>
                <a:gd name="T4" fmla="*/ 8 w 16"/>
                <a:gd name="T5" fmla="*/ 16 h 16"/>
                <a:gd name="T6" fmla="*/ 11 w 16"/>
                <a:gd name="T7" fmla="*/ 15 h 16"/>
                <a:gd name="T8" fmla="*/ 7 w 16"/>
                <a:gd name="T9" fmla="*/ 8 h 16"/>
                <a:gd name="T10" fmla="*/ 9 w 16"/>
                <a:gd name="T11" fmla="*/ 8 h 16"/>
                <a:gd name="T12" fmla="*/ 13 w 16"/>
                <a:gd name="T13" fmla="*/ 15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9" y="16"/>
                    <a:pt x="10" y="16"/>
                    <a:pt x="11" y="15"/>
                  </a:cubicBezTo>
                  <a:cubicBezTo>
                    <a:pt x="7" y="8"/>
                    <a:pt x="7" y="8"/>
                    <a:pt x="7" y="8"/>
                  </a:cubicBezTo>
                  <a:cubicBezTo>
                    <a:pt x="9" y="8"/>
                    <a:pt x="9" y="8"/>
                    <a:pt x="9" y="8"/>
                  </a:cubicBezTo>
                  <a:cubicBezTo>
                    <a:pt x="13" y="15"/>
                    <a:pt x="13" y="15"/>
                    <a:pt x="13" y="15"/>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41"/>
            <p:cNvSpPr>
              <a:spLocks/>
            </p:cNvSpPr>
            <p:nvPr userDrawn="1"/>
          </p:nvSpPr>
          <p:spPr bwMode="auto">
            <a:xfrm rot="5400000">
              <a:off x="2170182" y="3826405"/>
              <a:ext cx="64059" cy="72993"/>
            </a:xfrm>
            <a:custGeom>
              <a:avLst/>
              <a:gdLst>
                <a:gd name="T0" fmla="*/ 8 w 16"/>
                <a:gd name="T1" fmla="*/ 0 h 16"/>
                <a:gd name="T2" fmla="*/ 0 w 16"/>
                <a:gd name="T3" fmla="*/ 8 h 16"/>
                <a:gd name="T4" fmla="*/ 8 w 16"/>
                <a:gd name="T5" fmla="*/ 16 h 16"/>
                <a:gd name="T6" fmla="*/ 11 w 16"/>
                <a:gd name="T7" fmla="*/ 15 h 16"/>
                <a:gd name="T8" fmla="*/ 7 w 16"/>
                <a:gd name="T9" fmla="*/ 8 h 16"/>
                <a:gd name="T10" fmla="*/ 9 w 16"/>
                <a:gd name="T11" fmla="*/ 8 h 16"/>
                <a:gd name="T12" fmla="*/ 13 w 16"/>
                <a:gd name="T13" fmla="*/ 15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9" y="16"/>
                    <a:pt x="10" y="16"/>
                    <a:pt x="11" y="15"/>
                  </a:cubicBezTo>
                  <a:cubicBezTo>
                    <a:pt x="7" y="8"/>
                    <a:pt x="7" y="8"/>
                    <a:pt x="7" y="8"/>
                  </a:cubicBezTo>
                  <a:cubicBezTo>
                    <a:pt x="9" y="8"/>
                    <a:pt x="9" y="8"/>
                    <a:pt x="9" y="8"/>
                  </a:cubicBezTo>
                  <a:cubicBezTo>
                    <a:pt x="13" y="15"/>
                    <a:pt x="13" y="15"/>
                    <a:pt x="13" y="15"/>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41"/>
            <p:cNvSpPr>
              <a:spLocks/>
            </p:cNvSpPr>
            <p:nvPr userDrawn="1"/>
          </p:nvSpPr>
          <p:spPr bwMode="auto">
            <a:xfrm rot="5400000">
              <a:off x="2792071" y="5061220"/>
              <a:ext cx="64059" cy="72993"/>
            </a:xfrm>
            <a:custGeom>
              <a:avLst/>
              <a:gdLst>
                <a:gd name="T0" fmla="*/ 8 w 16"/>
                <a:gd name="T1" fmla="*/ 0 h 16"/>
                <a:gd name="T2" fmla="*/ 0 w 16"/>
                <a:gd name="T3" fmla="*/ 8 h 16"/>
                <a:gd name="T4" fmla="*/ 8 w 16"/>
                <a:gd name="T5" fmla="*/ 16 h 16"/>
                <a:gd name="T6" fmla="*/ 11 w 16"/>
                <a:gd name="T7" fmla="*/ 15 h 16"/>
                <a:gd name="T8" fmla="*/ 7 w 16"/>
                <a:gd name="T9" fmla="*/ 8 h 16"/>
                <a:gd name="T10" fmla="*/ 9 w 16"/>
                <a:gd name="T11" fmla="*/ 8 h 16"/>
                <a:gd name="T12" fmla="*/ 13 w 16"/>
                <a:gd name="T13" fmla="*/ 15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9" y="16"/>
                    <a:pt x="10" y="16"/>
                    <a:pt x="11" y="15"/>
                  </a:cubicBezTo>
                  <a:cubicBezTo>
                    <a:pt x="7" y="8"/>
                    <a:pt x="7" y="8"/>
                    <a:pt x="7" y="8"/>
                  </a:cubicBezTo>
                  <a:cubicBezTo>
                    <a:pt x="9" y="8"/>
                    <a:pt x="9" y="8"/>
                    <a:pt x="9" y="8"/>
                  </a:cubicBezTo>
                  <a:cubicBezTo>
                    <a:pt x="13" y="15"/>
                    <a:pt x="13" y="15"/>
                    <a:pt x="13" y="15"/>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41"/>
            <p:cNvSpPr>
              <a:spLocks/>
            </p:cNvSpPr>
            <p:nvPr userDrawn="1"/>
          </p:nvSpPr>
          <p:spPr bwMode="auto">
            <a:xfrm rot="5400000">
              <a:off x="8169806" y="797858"/>
              <a:ext cx="64059" cy="72993"/>
            </a:xfrm>
            <a:custGeom>
              <a:avLst/>
              <a:gdLst>
                <a:gd name="T0" fmla="*/ 8 w 16"/>
                <a:gd name="T1" fmla="*/ 0 h 16"/>
                <a:gd name="T2" fmla="*/ 0 w 16"/>
                <a:gd name="T3" fmla="*/ 8 h 16"/>
                <a:gd name="T4" fmla="*/ 8 w 16"/>
                <a:gd name="T5" fmla="*/ 16 h 16"/>
                <a:gd name="T6" fmla="*/ 11 w 16"/>
                <a:gd name="T7" fmla="*/ 15 h 16"/>
                <a:gd name="T8" fmla="*/ 7 w 16"/>
                <a:gd name="T9" fmla="*/ 8 h 16"/>
                <a:gd name="T10" fmla="*/ 9 w 16"/>
                <a:gd name="T11" fmla="*/ 8 h 16"/>
                <a:gd name="T12" fmla="*/ 13 w 16"/>
                <a:gd name="T13" fmla="*/ 15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9" y="16"/>
                    <a:pt x="10" y="16"/>
                    <a:pt x="11" y="15"/>
                  </a:cubicBezTo>
                  <a:cubicBezTo>
                    <a:pt x="7" y="8"/>
                    <a:pt x="7" y="8"/>
                    <a:pt x="7" y="8"/>
                  </a:cubicBezTo>
                  <a:cubicBezTo>
                    <a:pt x="9" y="8"/>
                    <a:pt x="9" y="8"/>
                    <a:pt x="9" y="8"/>
                  </a:cubicBezTo>
                  <a:cubicBezTo>
                    <a:pt x="13" y="15"/>
                    <a:pt x="13" y="15"/>
                    <a:pt x="13" y="15"/>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41"/>
            <p:cNvSpPr>
              <a:spLocks/>
            </p:cNvSpPr>
            <p:nvPr userDrawn="1"/>
          </p:nvSpPr>
          <p:spPr bwMode="auto">
            <a:xfrm rot="5400000">
              <a:off x="9397670" y="3154435"/>
              <a:ext cx="64059" cy="72993"/>
            </a:xfrm>
            <a:custGeom>
              <a:avLst/>
              <a:gdLst>
                <a:gd name="T0" fmla="*/ 8 w 16"/>
                <a:gd name="T1" fmla="*/ 0 h 16"/>
                <a:gd name="T2" fmla="*/ 0 w 16"/>
                <a:gd name="T3" fmla="*/ 8 h 16"/>
                <a:gd name="T4" fmla="*/ 8 w 16"/>
                <a:gd name="T5" fmla="*/ 16 h 16"/>
                <a:gd name="T6" fmla="*/ 11 w 16"/>
                <a:gd name="T7" fmla="*/ 15 h 16"/>
                <a:gd name="T8" fmla="*/ 7 w 16"/>
                <a:gd name="T9" fmla="*/ 8 h 16"/>
                <a:gd name="T10" fmla="*/ 9 w 16"/>
                <a:gd name="T11" fmla="*/ 8 h 16"/>
                <a:gd name="T12" fmla="*/ 13 w 16"/>
                <a:gd name="T13" fmla="*/ 15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9" y="16"/>
                    <a:pt x="10" y="16"/>
                    <a:pt x="11" y="15"/>
                  </a:cubicBezTo>
                  <a:cubicBezTo>
                    <a:pt x="7" y="8"/>
                    <a:pt x="7" y="8"/>
                    <a:pt x="7" y="8"/>
                  </a:cubicBezTo>
                  <a:cubicBezTo>
                    <a:pt x="9" y="8"/>
                    <a:pt x="9" y="8"/>
                    <a:pt x="9" y="8"/>
                  </a:cubicBezTo>
                  <a:cubicBezTo>
                    <a:pt x="13" y="15"/>
                    <a:pt x="13" y="15"/>
                    <a:pt x="13" y="15"/>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41"/>
            <p:cNvSpPr>
              <a:spLocks/>
            </p:cNvSpPr>
            <p:nvPr userDrawn="1"/>
          </p:nvSpPr>
          <p:spPr bwMode="auto">
            <a:xfrm rot="5400000">
              <a:off x="9051264" y="4472891"/>
              <a:ext cx="64059" cy="72993"/>
            </a:xfrm>
            <a:custGeom>
              <a:avLst/>
              <a:gdLst>
                <a:gd name="T0" fmla="*/ 8 w 16"/>
                <a:gd name="T1" fmla="*/ 0 h 16"/>
                <a:gd name="T2" fmla="*/ 0 w 16"/>
                <a:gd name="T3" fmla="*/ 8 h 16"/>
                <a:gd name="T4" fmla="*/ 8 w 16"/>
                <a:gd name="T5" fmla="*/ 16 h 16"/>
                <a:gd name="T6" fmla="*/ 11 w 16"/>
                <a:gd name="T7" fmla="*/ 15 h 16"/>
                <a:gd name="T8" fmla="*/ 7 w 16"/>
                <a:gd name="T9" fmla="*/ 8 h 16"/>
                <a:gd name="T10" fmla="*/ 9 w 16"/>
                <a:gd name="T11" fmla="*/ 8 h 16"/>
                <a:gd name="T12" fmla="*/ 13 w 16"/>
                <a:gd name="T13" fmla="*/ 15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9" y="16"/>
                    <a:pt x="10" y="16"/>
                    <a:pt x="11" y="15"/>
                  </a:cubicBezTo>
                  <a:cubicBezTo>
                    <a:pt x="7" y="8"/>
                    <a:pt x="7" y="8"/>
                    <a:pt x="7" y="8"/>
                  </a:cubicBezTo>
                  <a:cubicBezTo>
                    <a:pt x="9" y="8"/>
                    <a:pt x="9" y="8"/>
                    <a:pt x="9" y="8"/>
                  </a:cubicBezTo>
                  <a:cubicBezTo>
                    <a:pt x="13" y="15"/>
                    <a:pt x="13" y="15"/>
                    <a:pt x="13" y="15"/>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1" name="Group 4"/>
          <p:cNvGrpSpPr>
            <a:grpSpLocks noChangeAspect="1"/>
          </p:cNvGrpSpPr>
          <p:nvPr userDrawn="1"/>
        </p:nvGrpSpPr>
        <p:grpSpPr bwMode="auto">
          <a:xfrm>
            <a:off x="2941710" y="465571"/>
            <a:ext cx="5510068" cy="5469659"/>
            <a:chOff x="1931" y="263"/>
            <a:chExt cx="3818" cy="3790"/>
          </a:xfrm>
          <a:solidFill>
            <a:schemeClr val="bg1"/>
          </a:solidFill>
        </p:grpSpPr>
        <p:sp>
          <p:nvSpPr>
            <p:cNvPr id="162" name="Freeform 5"/>
            <p:cNvSpPr>
              <a:spLocks noEditPoints="1"/>
            </p:cNvSpPr>
            <p:nvPr/>
          </p:nvSpPr>
          <p:spPr bwMode="auto">
            <a:xfrm>
              <a:off x="1948" y="279"/>
              <a:ext cx="3784" cy="3759"/>
            </a:xfrm>
            <a:custGeom>
              <a:avLst/>
              <a:gdLst>
                <a:gd name="T0" fmla="*/ 641 w 1594"/>
                <a:gd name="T1" fmla="*/ 1579 h 1583"/>
                <a:gd name="T2" fmla="*/ 641 w 1594"/>
                <a:gd name="T3" fmla="*/ 1583 h 1583"/>
                <a:gd name="T4" fmla="*/ 957 w 1594"/>
                <a:gd name="T5" fmla="*/ 1581 h 1583"/>
                <a:gd name="T6" fmla="*/ 333 w 1594"/>
                <a:gd name="T7" fmla="*/ 1447 h 1583"/>
                <a:gd name="T8" fmla="*/ 625 w 1594"/>
                <a:gd name="T9" fmla="*/ 1581 h 1583"/>
                <a:gd name="T10" fmla="*/ 333 w 1594"/>
                <a:gd name="T11" fmla="*/ 1447 h 1583"/>
                <a:gd name="T12" fmla="*/ 971 w 1594"/>
                <a:gd name="T13" fmla="*/ 1576 h 1583"/>
                <a:gd name="T14" fmla="*/ 1263 w 1594"/>
                <a:gd name="T15" fmla="*/ 1450 h 1583"/>
                <a:gd name="T16" fmla="*/ 1484 w 1594"/>
                <a:gd name="T17" fmla="*/ 1203 h 1583"/>
                <a:gd name="T18" fmla="*/ 1275 w 1594"/>
                <a:gd name="T19" fmla="*/ 1440 h 1583"/>
                <a:gd name="T20" fmla="*/ 1484 w 1594"/>
                <a:gd name="T21" fmla="*/ 1203 h 1583"/>
                <a:gd name="T22" fmla="*/ 106 w 1594"/>
                <a:gd name="T23" fmla="*/ 1205 h 1583"/>
                <a:gd name="T24" fmla="*/ 322 w 1594"/>
                <a:gd name="T25" fmla="*/ 1438 h 1583"/>
                <a:gd name="T26" fmla="*/ 1589 w 1594"/>
                <a:gd name="T27" fmla="*/ 888 h 1583"/>
                <a:gd name="T28" fmla="*/ 1495 w 1594"/>
                <a:gd name="T29" fmla="*/ 1191 h 1583"/>
                <a:gd name="T30" fmla="*/ 1589 w 1594"/>
                <a:gd name="T31" fmla="*/ 888 h 1583"/>
                <a:gd name="T32" fmla="*/ 1 w 1594"/>
                <a:gd name="T33" fmla="*/ 889 h 1583"/>
                <a:gd name="T34" fmla="*/ 103 w 1594"/>
                <a:gd name="T35" fmla="*/ 1189 h 1583"/>
                <a:gd name="T36" fmla="*/ 34 w 1594"/>
                <a:gd name="T37" fmla="*/ 560 h 1583"/>
                <a:gd name="T38" fmla="*/ 1 w 1594"/>
                <a:gd name="T39" fmla="*/ 873 h 1583"/>
                <a:gd name="T40" fmla="*/ 37 w 1594"/>
                <a:gd name="T41" fmla="*/ 561 h 1583"/>
                <a:gd name="T42" fmla="*/ 34 w 1594"/>
                <a:gd name="T43" fmla="*/ 560 h 1583"/>
                <a:gd name="T44" fmla="*/ 1557 w 1594"/>
                <a:gd name="T45" fmla="*/ 561 h 1583"/>
                <a:gd name="T46" fmla="*/ 1590 w 1594"/>
                <a:gd name="T47" fmla="*/ 874 h 1583"/>
                <a:gd name="T48" fmla="*/ 1594 w 1594"/>
                <a:gd name="T49" fmla="*/ 873 h 1583"/>
                <a:gd name="T50" fmla="*/ 1398 w 1594"/>
                <a:gd name="T51" fmla="*/ 271 h 1583"/>
                <a:gd name="T52" fmla="*/ 1552 w 1594"/>
                <a:gd name="T53" fmla="*/ 547 h 1583"/>
                <a:gd name="T54" fmla="*/ 1398 w 1594"/>
                <a:gd name="T55" fmla="*/ 271 h 1583"/>
                <a:gd name="T56" fmla="*/ 38 w 1594"/>
                <a:gd name="T57" fmla="*/ 545 h 1583"/>
                <a:gd name="T58" fmla="*/ 200 w 1594"/>
                <a:gd name="T59" fmla="*/ 273 h 1583"/>
                <a:gd name="T60" fmla="*/ 465 w 1594"/>
                <a:gd name="T61" fmla="*/ 71 h 1583"/>
                <a:gd name="T62" fmla="*/ 209 w 1594"/>
                <a:gd name="T63" fmla="*/ 263 h 1583"/>
                <a:gd name="T64" fmla="*/ 465 w 1594"/>
                <a:gd name="T65" fmla="*/ 71 h 1583"/>
                <a:gd name="T66" fmla="*/ 1127 w 1594"/>
                <a:gd name="T67" fmla="*/ 75 h 1583"/>
                <a:gd name="T68" fmla="*/ 1387 w 1594"/>
                <a:gd name="T69" fmla="*/ 259 h 1583"/>
                <a:gd name="T70" fmla="*/ 789 w 1594"/>
                <a:gd name="T71" fmla="*/ 0 h 1583"/>
                <a:gd name="T72" fmla="*/ 481 w 1594"/>
                <a:gd name="T73" fmla="*/ 69 h 1583"/>
                <a:gd name="T74" fmla="*/ 789 w 1594"/>
                <a:gd name="T75" fmla="*/ 4 h 1583"/>
                <a:gd name="T76" fmla="*/ 789 w 1594"/>
                <a:gd name="T77" fmla="*/ 0 h 1583"/>
                <a:gd name="T78" fmla="*/ 805 w 1594"/>
                <a:gd name="T79" fmla="*/ 1 h 1583"/>
                <a:gd name="T80" fmla="*/ 1113 w 1594"/>
                <a:gd name="T81" fmla="*/ 69 h 1583"/>
                <a:gd name="T82" fmla="*/ 1114 w 1594"/>
                <a:gd name="T83" fmla="*/ 65 h 1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94" h="1583">
                  <a:moveTo>
                    <a:pt x="957" y="1579"/>
                  </a:moveTo>
                  <a:cubicBezTo>
                    <a:pt x="641" y="1579"/>
                    <a:pt x="641" y="1579"/>
                    <a:pt x="641" y="1579"/>
                  </a:cubicBezTo>
                  <a:cubicBezTo>
                    <a:pt x="641" y="1580"/>
                    <a:pt x="641" y="1580"/>
                    <a:pt x="641" y="1581"/>
                  </a:cubicBezTo>
                  <a:cubicBezTo>
                    <a:pt x="641" y="1582"/>
                    <a:pt x="641" y="1582"/>
                    <a:pt x="641" y="1583"/>
                  </a:cubicBezTo>
                  <a:cubicBezTo>
                    <a:pt x="957" y="1583"/>
                    <a:pt x="957" y="1583"/>
                    <a:pt x="957" y="1583"/>
                  </a:cubicBezTo>
                  <a:cubicBezTo>
                    <a:pt x="957" y="1582"/>
                    <a:pt x="957" y="1582"/>
                    <a:pt x="957" y="1581"/>
                  </a:cubicBezTo>
                  <a:cubicBezTo>
                    <a:pt x="957" y="1580"/>
                    <a:pt x="957" y="1580"/>
                    <a:pt x="957" y="1579"/>
                  </a:cubicBezTo>
                  <a:moveTo>
                    <a:pt x="333" y="1447"/>
                  </a:moveTo>
                  <a:cubicBezTo>
                    <a:pt x="332" y="1448"/>
                    <a:pt x="332" y="1449"/>
                    <a:pt x="331" y="1450"/>
                  </a:cubicBezTo>
                  <a:cubicBezTo>
                    <a:pt x="625" y="1581"/>
                    <a:pt x="625" y="1581"/>
                    <a:pt x="625" y="1581"/>
                  </a:cubicBezTo>
                  <a:cubicBezTo>
                    <a:pt x="625" y="1579"/>
                    <a:pt x="625" y="1578"/>
                    <a:pt x="626" y="1577"/>
                  </a:cubicBezTo>
                  <a:cubicBezTo>
                    <a:pt x="333" y="1447"/>
                    <a:pt x="333" y="1447"/>
                    <a:pt x="333" y="1447"/>
                  </a:cubicBezTo>
                  <a:moveTo>
                    <a:pt x="1261" y="1447"/>
                  </a:moveTo>
                  <a:cubicBezTo>
                    <a:pt x="971" y="1576"/>
                    <a:pt x="971" y="1576"/>
                    <a:pt x="971" y="1576"/>
                  </a:cubicBezTo>
                  <a:cubicBezTo>
                    <a:pt x="972" y="1576"/>
                    <a:pt x="972" y="1578"/>
                    <a:pt x="973" y="1579"/>
                  </a:cubicBezTo>
                  <a:cubicBezTo>
                    <a:pt x="1263" y="1450"/>
                    <a:pt x="1263" y="1450"/>
                    <a:pt x="1263" y="1450"/>
                  </a:cubicBezTo>
                  <a:cubicBezTo>
                    <a:pt x="1262" y="1449"/>
                    <a:pt x="1262" y="1448"/>
                    <a:pt x="1261" y="1447"/>
                  </a:cubicBezTo>
                  <a:moveTo>
                    <a:pt x="1484" y="1203"/>
                  </a:moveTo>
                  <a:cubicBezTo>
                    <a:pt x="1272" y="1438"/>
                    <a:pt x="1272" y="1438"/>
                    <a:pt x="1272" y="1438"/>
                  </a:cubicBezTo>
                  <a:cubicBezTo>
                    <a:pt x="1274" y="1438"/>
                    <a:pt x="1275" y="1439"/>
                    <a:pt x="1275" y="1440"/>
                  </a:cubicBezTo>
                  <a:cubicBezTo>
                    <a:pt x="1488" y="1205"/>
                    <a:pt x="1488" y="1205"/>
                    <a:pt x="1488" y="1205"/>
                  </a:cubicBezTo>
                  <a:cubicBezTo>
                    <a:pt x="1487" y="1205"/>
                    <a:pt x="1485" y="1204"/>
                    <a:pt x="1484" y="1203"/>
                  </a:cubicBezTo>
                  <a:moveTo>
                    <a:pt x="110" y="1203"/>
                  </a:moveTo>
                  <a:cubicBezTo>
                    <a:pt x="109" y="1204"/>
                    <a:pt x="108" y="1205"/>
                    <a:pt x="106" y="1205"/>
                  </a:cubicBezTo>
                  <a:cubicBezTo>
                    <a:pt x="319" y="1440"/>
                    <a:pt x="319" y="1440"/>
                    <a:pt x="319" y="1440"/>
                  </a:cubicBezTo>
                  <a:cubicBezTo>
                    <a:pt x="319" y="1439"/>
                    <a:pt x="320" y="1438"/>
                    <a:pt x="322" y="1438"/>
                  </a:cubicBezTo>
                  <a:cubicBezTo>
                    <a:pt x="110" y="1203"/>
                    <a:pt x="110" y="1203"/>
                    <a:pt x="110" y="1203"/>
                  </a:cubicBezTo>
                  <a:moveTo>
                    <a:pt x="1589" y="888"/>
                  </a:moveTo>
                  <a:cubicBezTo>
                    <a:pt x="1491" y="1189"/>
                    <a:pt x="1491" y="1189"/>
                    <a:pt x="1491" y="1189"/>
                  </a:cubicBezTo>
                  <a:cubicBezTo>
                    <a:pt x="1493" y="1190"/>
                    <a:pt x="1494" y="1190"/>
                    <a:pt x="1495" y="1191"/>
                  </a:cubicBezTo>
                  <a:cubicBezTo>
                    <a:pt x="1593" y="889"/>
                    <a:pt x="1593" y="889"/>
                    <a:pt x="1593" y="889"/>
                  </a:cubicBezTo>
                  <a:cubicBezTo>
                    <a:pt x="1592" y="889"/>
                    <a:pt x="1590" y="889"/>
                    <a:pt x="1589" y="888"/>
                  </a:cubicBezTo>
                  <a:moveTo>
                    <a:pt x="5" y="888"/>
                  </a:moveTo>
                  <a:cubicBezTo>
                    <a:pt x="4" y="889"/>
                    <a:pt x="2" y="889"/>
                    <a:pt x="1" y="889"/>
                  </a:cubicBezTo>
                  <a:cubicBezTo>
                    <a:pt x="99" y="1191"/>
                    <a:pt x="99" y="1191"/>
                    <a:pt x="99" y="1191"/>
                  </a:cubicBezTo>
                  <a:cubicBezTo>
                    <a:pt x="100" y="1190"/>
                    <a:pt x="102" y="1190"/>
                    <a:pt x="103" y="1189"/>
                  </a:cubicBezTo>
                  <a:cubicBezTo>
                    <a:pt x="5" y="888"/>
                    <a:pt x="5" y="888"/>
                    <a:pt x="5" y="888"/>
                  </a:cubicBezTo>
                  <a:moveTo>
                    <a:pt x="34" y="560"/>
                  </a:moveTo>
                  <a:cubicBezTo>
                    <a:pt x="0" y="873"/>
                    <a:pt x="0" y="873"/>
                    <a:pt x="0" y="873"/>
                  </a:cubicBezTo>
                  <a:cubicBezTo>
                    <a:pt x="1" y="873"/>
                    <a:pt x="1" y="873"/>
                    <a:pt x="1" y="873"/>
                  </a:cubicBezTo>
                  <a:cubicBezTo>
                    <a:pt x="2" y="873"/>
                    <a:pt x="3" y="873"/>
                    <a:pt x="4" y="874"/>
                  </a:cubicBezTo>
                  <a:cubicBezTo>
                    <a:pt x="37" y="561"/>
                    <a:pt x="37" y="561"/>
                    <a:pt x="37" y="561"/>
                  </a:cubicBezTo>
                  <a:cubicBezTo>
                    <a:pt x="37" y="561"/>
                    <a:pt x="37" y="561"/>
                    <a:pt x="37" y="561"/>
                  </a:cubicBezTo>
                  <a:cubicBezTo>
                    <a:pt x="36" y="561"/>
                    <a:pt x="35" y="561"/>
                    <a:pt x="34" y="560"/>
                  </a:cubicBezTo>
                  <a:moveTo>
                    <a:pt x="1561" y="560"/>
                  </a:moveTo>
                  <a:cubicBezTo>
                    <a:pt x="1560" y="561"/>
                    <a:pt x="1558" y="561"/>
                    <a:pt x="1557" y="561"/>
                  </a:cubicBezTo>
                  <a:cubicBezTo>
                    <a:pt x="1557" y="561"/>
                    <a:pt x="1557" y="561"/>
                    <a:pt x="1557" y="561"/>
                  </a:cubicBezTo>
                  <a:cubicBezTo>
                    <a:pt x="1590" y="874"/>
                    <a:pt x="1590" y="874"/>
                    <a:pt x="1590" y="874"/>
                  </a:cubicBezTo>
                  <a:cubicBezTo>
                    <a:pt x="1591" y="873"/>
                    <a:pt x="1592" y="873"/>
                    <a:pt x="1593" y="873"/>
                  </a:cubicBezTo>
                  <a:cubicBezTo>
                    <a:pt x="1593" y="873"/>
                    <a:pt x="1593" y="873"/>
                    <a:pt x="1594" y="873"/>
                  </a:cubicBezTo>
                  <a:cubicBezTo>
                    <a:pt x="1561" y="560"/>
                    <a:pt x="1561" y="560"/>
                    <a:pt x="1561" y="560"/>
                  </a:cubicBezTo>
                  <a:moveTo>
                    <a:pt x="1398" y="271"/>
                  </a:moveTo>
                  <a:cubicBezTo>
                    <a:pt x="1397" y="272"/>
                    <a:pt x="1395" y="273"/>
                    <a:pt x="1394" y="273"/>
                  </a:cubicBezTo>
                  <a:cubicBezTo>
                    <a:pt x="1552" y="547"/>
                    <a:pt x="1552" y="547"/>
                    <a:pt x="1552" y="547"/>
                  </a:cubicBezTo>
                  <a:cubicBezTo>
                    <a:pt x="1553" y="546"/>
                    <a:pt x="1554" y="545"/>
                    <a:pt x="1556" y="545"/>
                  </a:cubicBezTo>
                  <a:cubicBezTo>
                    <a:pt x="1398" y="271"/>
                    <a:pt x="1398" y="271"/>
                    <a:pt x="1398" y="271"/>
                  </a:cubicBezTo>
                  <a:moveTo>
                    <a:pt x="196" y="271"/>
                  </a:moveTo>
                  <a:cubicBezTo>
                    <a:pt x="38" y="545"/>
                    <a:pt x="38" y="545"/>
                    <a:pt x="38" y="545"/>
                  </a:cubicBezTo>
                  <a:cubicBezTo>
                    <a:pt x="40" y="545"/>
                    <a:pt x="41" y="546"/>
                    <a:pt x="42" y="547"/>
                  </a:cubicBezTo>
                  <a:cubicBezTo>
                    <a:pt x="200" y="273"/>
                    <a:pt x="200" y="273"/>
                    <a:pt x="200" y="273"/>
                  </a:cubicBezTo>
                  <a:cubicBezTo>
                    <a:pt x="199" y="273"/>
                    <a:pt x="197" y="272"/>
                    <a:pt x="196" y="271"/>
                  </a:cubicBezTo>
                  <a:moveTo>
                    <a:pt x="465" y="71"/>
                  </a:moveTo>
                  <a:cubicBezTo>
                    <a:pt x="207" y="259"/>
                    <a:pt x="207" y="259"/>
                    <a:pt x="207" y="259"/>
                  </a:cubicBezTo>
                  <a:cubicBezTo>
                    <a:pt x="208" y="260"/>
                    <a:pt x="208" y="261"/>
                    <a:pt x="209" y="263"/>
                  </a:cubicBezTo>
                  <a:cubicBezTo>
                    <a:pt x="467" y="75"/>
                    <a:pt x="467" y="75"/>
                    <a:pt x="467" y="75"/>
                  </a:cubicBezTo>
                  <a:cubicBezTo>
                    <a:pt x="466" y="74"/>
                    <a:pt x="466" y="73"/>
                    <a:pt x="465" y="71"/>
                  </a:cubicBezTo>
                  <a:moveTo>
                    <a:pt x="1129" y="71"/>
                  </a:moveTo>
                  <a:cubicBezTo>
                    <a:pt x="1128" y="73"/>
                    <a:pt x="1128" y="74"/>
                    <a:pt x="1127" y="75"/>
                  </a:cubicBezTo>
                  <a:cubicBezTo>
                    <a:pt x="1385" y="263"/>
                    <a:pt x="1385" y="263"/>
                    <a:pt x="1385" y="263"/>
                  </a:cubicBezTo>
                  <a:cubicBezTo>
                    <a:pt x="1386" y="261"/>
                    <a:pt x="1386" y="260"/>
                    <a:pt x="1387" y="259"/>
                  </a:cubicBezTo>
                  <a:cubicBezTo>
                    <a:pt x="1129" y="71"/>
                    <a:pt x="1129" y="71"/>
                    <a:pt x="1129" y="71"/>
                  </a:cubicBezTo>
                  <a:moveTo>
                    <a:pt x="789" y="0"/>
                  </a:moveTo>
                  <a:cubicBezTo>
                    <a:pt x="480" y="65"/>
                    <a:pt x="480" y="65"/>
                    <a:pt x="480" y="65"/>
                  </a:cubicBezTo>
                  <a:cubicBezTo>
                    <a:pt x="481" y="66"/>
                    <a:pt x="481" y="68"/>
                    <a:pt x="481" y="69"/>
                  </a:cubicBezTo>
                  <a:cubicBezTo>
                    <a:pt x="481" y="69"/>
                    <a:pt x="481" y="69"/>
                    <a:pt x="481" y="69"/>
                  </a:cubicBezTo>
                  <a:cubicBezTo>
                    <a:pt x="789" y="4"/>
                    <a:pt x="789" y="4"/>
                    <a:pt x="789" y="4"/>
                  </a:cubicBezTo>
                  <a:cubicBezTo>
                    <a:pt x="789" y="3"/>
                    <a:pt x="789" y="2"/>
                    <a:pt x="789" y="1"/>
                  </a:cubicBezTo>
                  <a:cubicBezTo>
                    <a:pt x="789" y="1"/>
                    <a:pt x="789" y="0"/>
                    <a:pt x="789" y="0"/>
                  </a:cubicBezTo>
                  <a:moveTo>
                    <a:pt x="805" y="0"/>
                  </a:moveTo>
                  <a:cubicBezTo>
                    <a:pt x="805" y="0"/>
                    <a:pt x="805" y="1"/>
                    <a:pt x="805" y="1"/>
                  </a:cubicBezTo>
                  <a:cubicBezTo>
                    <a:pt x="805" y="2"/>
                    <a:pt x="805" y="3"/>
                    <a:pt x="805" y="4"/>
                  </a:cubicBezTo>
                  <a:cubicBezTo>
                    <a:pt x="1113" y="69"/>
                    <a:pt x="1113" y="69"/>
                    <a:pt x="1113" y="69"/>
                  </a:cubicBezTo>
                  <a:cubicBezTo>
                    <a:pt x="1113" y="69"/>
                    <a:pt x="1113" y="69"/>
                    <a:pt x="1113" y="69"/>
                  </a:cubicBezTo>
                  <a:cubicBezTo>
                    <a:pt x="1113" y="68"/>
                    <a:pt x="1113" y="66"/>
                    <a:pt x="1114" y="65"/>
                  </a:cubicBezTo>
                  <a:cubicBezTo>
                    <a:pt x="805" y="0"/>
                    <a:pt x="805" y="0"/>
                    <a:pt x="80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6"/>
            <p:cNvSpPr>
              <a:spLocks noEditPoints="1"/>
            </p:cNvSpPr>
            <p:nvPr/>
          </p:nvSpPr>
          <p:spPr bwMode="auto">
            <a:xfrm>
              <a:off x="2420" y="742"/>
              <a:ext cx="2840" cy="2826"/>
            </a:xfrm>
            <a:custGeom>
              <a:avLst/>
              <a:gdLst>
                <a:gd name="T0" fmla="*/ 605 w 1196"/>
                <a:gd name="T1" fmla="*/ 1186 h 1190"/>
                <a:gd name="T2" fmla="*/ 606 w 1196"/>
                <a:gd name="T3" fmla="*/ 1190 h 1190"/>
                <a:gd name="T4" fmla="*/ 834 w 1196"/>
                <a:gd name="T5" fmla="*/ 1138 h 1190"/>
                <a:gd name="T6" fmla="*/ 362 w 1196"/>
                <a:gd name="T7" fmla="*/ 1138 h 1190"/>
                <a:gd name="T8" fmla="*/ 361 w 1196"/>
                <a:gd name="T9" fmla="*/ 1142 h 1190"/>
                <a:gd name="T10" fmla="*/ 590 w 1196"/>
                <a:gd name="T11" fmla="*/ 1190 h 1190"/>
                <a:gd name="T12" fmla="*/ 362 w 1196"/>
                <a:gd name="T13" fmla="*/ 1138 h 1190"/>
                <a:gd name="T14" fmla="*/ 847 w 1196"/>
                <a:gd name="T15" fmla="*/ 1132 h 1190"/>
                <a:gd name="T16" fmla="*/ 1039 w 1196"/>
                <a:gd name="T17" fmla="*/ 997 h 1190"/>
                <a:gd name="T18" fmla="*/ 157 w 1196"/>
                <a:gd name="T19" fmla="*/ 993 h 1190"/>
                <a:gd name="T20" fmla="*/ 347 w 1196"/>
                <a:gd name="T21" fmla="*/ 1135 h 1190"/>
                <a:gd name="T22" fmla="*/ 157 w 1196"/>
                <a:gd name="T23" fmla="*/ 993 h 1190"/>
                <a:gd name="T24" fmla="*/ 1046 w 1196"/>
                <a:gd name="T25" fmla="*/ 983 h 1190"/>
                <a:gd name="T26" fmla="*/ 1167 w 1196"/>
                <a:gd name="T27" fmla="*/ 782 h 1190"/>
                <a:gd name="T28" fmla="*/ 32 w 1196"/>
                <a:gd name="T29" fmla="*/ 779 h 1190"/>
                <a:gd name="T30" fmla="*/ 145 w 1196"/>
                <a:gd name="T31" fmla="*/ 984 h 1190"/>
                <a:gd name="T32" fmla="*/ 32 w 1196"/>
                <a:gd name="T33" fmla="*/ 779 h 1190"/>
                <a:gd name="T34" fmla="*/ 24 w 1196"/>
                <a:gd name="T35" fmla="*/ 766 h 1190"/>
                <a:gd name="T36" fmla="*/ 28 w 1196"/>
                <a:gd name="T37" fmla="*/ 766 h 1190"/>
                <a:gd name="T38" fmla="*/ 2 w 1196"/>
                <a:gd name="T39" fmla="*/ 534 h 1190"/>
                <a:gd name="T40" fmla="*/ 1196 w 1196"/>
                <a:gd name="T41" fmla="*/ 534 h 1190"/>
                <a:gd name="T42" fmla="*/ 1192 w 1196"/>
                <a:gd name="T43" fmla="*/ 534 h 1190"/>
                <a:gd name="T44" fmla="*/ 1170 w 1196"/>
                <a:gd name="T45" fmla="*/ 766 h 1190"/>
                <a:gd name="T46" fmla="*/ 1196 w 1196"/>
                <a:gd name="T47" fmla="*/ 534 h 1190"/>
                <a:gd name="T48" fmla="*/ 1118 w 1196"/>
                <a:gd name="T49" fmla="*/ 298 h 1190"/>
                <a:gd name="T50" fmla="*/ 1194 w 1196"/>
                <a:gd name="T51" fmla="*/ 518 h 1190"/>
                <a:gd name="T52" fmla="*/ 74 w 1196"/>
                <a:gd name="T53" fmla="*/ 297 h 1190"/>
                <a:gd name="T54" fmla="*/ 6 w 1196"/>
                <a:gd name="T55" fmla="*/ 519 h 1190"/>
                <a:gd name="T56" fmla="*/ 74 w 1196"/>
                <a:gd name="T57" fmla="*/ 297 h 1190"/>
                <a:gd name="T58" fmla="*/ 82 w 1196"/>
                <a:gd name="T59" fmla="*/ 283 h 1190"/>
                <a:gd name="T60" fmla="*/ 241 w 1196"/>
                <a:gd name="T61" fmla="*/ 112 h 1190"/>
                <a:gd name="T62" fmla="*/ 956 w 1196"/>
                <a:gd name="T63" fmla="*/ 107 h 1190"/>
                <a:gd name="T64" fmla="*/ 1111 w 1196"/>
                <a:gd name="T65" fmla="*/ 286 h 1190"/>
                <a:gd name="T66" fmla="*/ 956 w 1196"/>
                <a:gd name="T67" fmla="*/ 107 h 1190"/>
                <a:gd name="T68" fmla="*/ 251 w 1196"/>
                <a:gd name="T69" fmla="*/ 99 h 1190"/>
                <a:gd name="T70" fmla="*/ 468 w 1196"/>
                <a:gd name="T71" fmla="*/ 7 h 1190"/>
                <a:gd name="T72" fmla="*/ 730 w 1196"/>
                <a:gd name="T73" fmla="*/ 3 h 1190"/>
                <a:gd name="T74" fmla="*/ 942 w 1196"/>
                <a:gd name="T75" fmla="*/ 102 h 1190"/>
                <a:gd name="T76" fmla="*/ 943 w 1196"/>
                <a:gd name="T77" fmla="*/ 98 h 1190"/>
                <a:gd name="T78" fmla="*/ 482 w 1196"/>
                <a:gd name="T79" fmla="*/ 0 h 1190"/>
                <a:gd name="T80" fmla="*/ 482 w 1196"/>
                <a:gd name="T81" fmla="*/ 4 h 1190"/>
                <a:gd name="T82" fmla="*/ 714 w 1196"/>
                <a:gd name="T83" fmla="*/ 2 h 1190"/>
                <a:gd name="T84" fmla="*/ 482 w 1196"/>
                <a:gd name="T85" fmla="*/ 0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6" h="1190">
                  <a:moveTo>
                    <a:pt x="834" y="1138"/>
                  </a:moveTo>
                  <a:cubicBezTo>
                    <a:pt x="605" y="1186"/>
                    <a:pt x="605" y="1186"/>
                    <a:pt x="605" y="1186"/>
                  </a:cubicBezTo>
                  <a:cubicBezTo>
                    <a:pt x="606" y="1188"/>
                    <a:pt x="606" y="1189"/>
                    <a:pt x="606" y="1190"/>
                  </a:cubicBezTo>
                  <a:cubicBezTo>
                    <a:pt x="606" y="1190"/>
                    <a:pt x="606" y="1190"/>
                    <a:pt x="606" y="1190"/>
                  </a:cubicBezTo>
                  <a:cubicBezTo>
                    <a:pt x="835" y="1142"/>
                    <a:pt x="835" y="1142"/>
                    <a:pt x="835" y="1142"/>
                  </a:cubicBezTo>
                  <a:cubicBezTo>
                    <a:pt x="834" y="1141"/>
                    <a:pt x="834" y="1139"/>
                    <a:pt x="834" y="1138"/>
                  </a:cubicBezTo>
                  <a:cubicBezTo>
                    <a:pt x="834" y="1138"/>
                    <a:pt x="834" y="1138"/>
                    <a:pt x="834" y="1138"/>
                  </a:cubicBezTo>
                  <a:moveTo>
                    <a:pt x="362" y="1138"/>
                  </a:moveTo>
                  <a:cubicBezTo>
                    <a:pt x="362" y="1138"/>
                    <a:pt x="362" y="1138"/>
                    <a:pt x="362" y="1138"/>
                  </a:cubicBezTo>
                  <a:cubicBezTo>
                    <a:pt x="362" y="1139"/>
                    <a:pt x="362" y="1141"/>
                    <a:pt x="361" y="1142"/>
                  </a:cubicBezTo>
                  <a:cubicBezTo>
                    <a:pt x="590" y="1190"/>
                    <a:pt x="590" y="1190"/>
                    <a:pt x="590" y="1190"/>
                  </a:cubicBezTo>
                  <a:cubicBezTo>
                    <a:pt x="590" y="1190"/>
                    <a:pt x="590" y="1190"/>
                    <a:pt x="590" y="1190"/>
                  </a:cubicBezTo>
                  <a:cubicBezTo>
                    <a:pt x="590" y="1189"/>
                    <a:pt x="590" y="1188"/>
                    <a:pt x="591" y="1186"/>
                  </a:cubicBezTo>
                  <a:cubicBezTo>
                    <a:pt x="362" y="1138"/>
                    <a:pt x="362" y="1138"/>
                    <a:pt x="362" y="1138"/>
                  </a:cubicBezTo>
                  <a:moveTo>
                    <a:pt x="1036" y="995"/>
                  </a:moveTo>
                  <a:cubicBezTo>
                    <a:pt x="847" y="1132"/>
                    <a:pt x="847" y="1132"/>
                    <a:pt x="847" y="1132"/>
                  </a:cubicBezTo>
                  <a:cubicBezTo>
                    <a:pt x="848" y="1133"/>
                    <a:pt x="849" y="1134"/>
                    <a:pt x="849" y="1135"/>
                  </a:cubicBezTo>
                  <a:cubicBezTo>
                    <a:pt x="1039" y="997"/>
                    <a:pt x="1039" y="997"/>
                    <a:pt x="1039" y="997"/>
                  </a:cubicBezTo>
                  <a:cubicBezTo>
                    <a:pt x="1038" y="997"/>
                    <a:pt x="1037" y="996"/>
                    <a:pt x="1036" y="995"/>
                  </a:cubicBezTo>
                  <a:moveTo>
                    <a:pt x="157" y="993"/>
                  </a:moveTo>
                  <a:cubicBezTo>
                    <a:pt x="157" y="994"/>
                    <a:pt x="156" y="995"/>
                    <a:pt x="155" y="996"/>
                  </a:cubicBezTo>
                  <a:cubicBezTo>
                    <a:pt x="347" y="1135"/>
                    <a:pt x="347" y="1135"/>
                    <a:pt x="347" y="1135"/>
                  </a:cubicBezTo>
                  <a:cubicBezTo>
                    <a:pt x="347" y="1134"/>
                    <a:pt x="348" y="1133"/>
                    <a:pt x="349" y="1132"/>
                  </a:cubicBezTo>
                  <a:cubicBezTo>
                    <a:pt x="157" y="993"/>
                    <a:pt x="157" y="993"/>
                    <a:pt x="157" y="993"/>
                  </a:cubicBezTo>
                  <a:moveTo>
                    <a:pt x="1164" y="779"/>
                  </a:moveTo>
                  <a:cubicBezTo>
                    <a:pt x="1046" y="983"/>
                    <a:pt x="1046" y="983"/>
                    <a:pt x="1046" y="983"/>
                  </a:cubicBezTo>
                  <a:cubicBezTo>
                    <a:pt x="1048" y="984"/>
                    <a:pt x="1048" y="985"/>
                    <a:pt x="1049" y="986"/>
                  </a:cubicBezTo>
                  <a:cubicBezTo>
                    <a:pt x="1167" y="782"/>
                    <a:pt x="1167" y="782"/>
                    <a:pt x="1167" y="782"/>
                  </a:cubicBezTo>
                  <a:cubicBezTo>
                    <a:pt x="1166" y="781"/>
                    <a:pt x="1165" y="780"/>
                    <a:pt x="1164" y="779"/>
                  </a:cubicBezTo>
                  <a:moveTo>
                    <a:pt x="32" y="779"/>
                  </a:moveTo>
                  <a:cubicBezTo>
                    <a:pt x="31" y="780"/>
                    <a:pt x="30" y="781"/>
                    <a:pt x="29" y="782"/>
                  </a:cubicBezTo>
                  <a:cubicBezTo>
                    <a:pt x="145" y="984"/>
                    <a:pt x="145" y="984"/>
                    <a:pt x="145" y="984"/>
                  </a:cubicBezTo>
                  <a:cubicBezTo>
                    <a:pt x="146" y="983"/>
                    <a:pt x="148" y="982"/>
                    <a:pt x="149" y="982"/>
                  </a:cubicBezTo>
                  <a:cubicBezTo>
                    <a:pt x="32" y="779"/>
                    <a:pt x="32" y="779"/>
                    <a:pt x="32" y="779"/>
                  </a:cubicBezTo>
                  <a:moveTo>
                    <a:pt x="0" y="534"/>
                  </a:moveTo>
                  <a:cubicBezTo>
                    <a:pt x="24" y="766"/>
                    <a:pt x="24" y="766"/>
                    <a:pt x="24" y="766"/>
                  </a:cubicBezTo>
                  <a:cubicBezTo>
                    <a:pt x="25" y="766"/>
                    <a:pt x="25" y="766"/>
                    <a:pt x="26" y="766"/>
                  </a:cubicBezTo>
                  <a:cubicBezTo>
                    <a:pt x="27" y="766"/>
                    <a:pt x="28" y="766"/>
                    <a:pt x="28" y="766"/>
                  </a:cubicBezTo>
                  <a:cubicBezTo>
                    <a:pt x="4" y="534"/>
                    <a:pt x="4" y="534"/>
                    <a:pt x="4" y="534"/>
                  </a:cubicBezTo>
                  <a:cubicBezTo>
                    <a:pt x="3" y="534"/>
                    <a:pt x="3" y="534"/>
                    <a:pt x="2" y="534"/>
                  </a:cubicBezTo>
                  <a:cubicBezTo>
                    <a:pt x="1" y="534"/>
                    <a:pt x="1" y="534"/>
                    <a:pt x="0" y="534"/>
                  </a:cubicBezTo>
                  <a:moveTo>
                    <a:pt x="1196" y="534"/>
                  </a:moveTo>
                  <a:cubicBezTo>
                    <a:pt x="1195" y="534"/>
                    <a:pt x="1195" y="534"/>
                    <a:pt x="1194" y="534"/>
                  </a:cubicBezTo>
                  <a:cubicBezTo>
                    <a:pt x="1193" y="534"/>
                    <a:pt x="1193" y="534"/>
                    <a:pt x="1192" y="534"/>
                  </a:cubicBezTo>
                  <a:cubicBezTo>
                    <a:pt x="1168" y="766"/>
                    <a:pt x="1168" y="766"/>
                    <a:pt x="1168" y="766"/>
                  </a:cubicBezTo>
                  <a:cubicBezTo>
                    <a:pt x="1168" y="766"/>
                    <a:pt x="1169" y="766"/>
                    <a:pt x="1170" y="766"/>
                  </a:cubicBezTo>
                  <a:cubicBezTo>
                    <a:pt x="1171" y="766"/>
                    <a:pt x="1171" y="766"/>
                    <a:pt x="1172" y="766"/>
                  </a:cubicBezTo>
                  <a:cubicBezTo>
                    <a:pt x="1196" y="534"/>
                    <a:pt x="1196" y="534"/>
                    <a:pt x="1196" y="534"/>
                  </a:cubicBezTo>
                  <a:moveTo>
                    <a:pt x="1122" y="297"/>
                  </a:moveTo>
                  <a:cubicBezTo>
                    <a:pt x="1121" y="298"/>
                    <a:pt x="1120" y="298"/>
                    <a:pt x="1118" y="298"/>
                  </a:cubicBezTo>
                  <a:cubicBezTo>
                    <a:pt x="1190" y="519"/>
                    <a:pt x="1190" y="519"/>
                    <a:pt x="1190" y="519"/>
                  </a:cubicBezTo>
                  <a:cubicBezTo>
                    <a:pt x="1191" y="518"/>
                    <a:pt x="1192" y="518"/>
                    <a:pt x="1194" y="518"/>
                  </a:cubicBezTo>
                  <a:cubicBezTo>
                    <a:pt x="1122" y="297"/>
                    <a:pt x="1122" y="297"/>
                    <a:pt x="1122" y="297"/>
                  </a:cubicBezTo>
                  <a:moveTo>
                    <a:pt x="74" y="297"/>
                  </a:moveTo>
                  <a:cubicBezTo>
                    <a:pt x="2" y="518"/>
                    <a:pt x="2" y="518"/>
                    <a:pt x="2" y="518"/>
                  </a:cubicBezTo>
                  <a:cubicBezTo>
                    <a:pt x="4" y="518"/>
                    <a:pt x="5" y="518"/>
                    <a:pt x="6" y="519"/>
                  </a:cubicBezTo>
                  <a:cubicBezTo>
                    <a:pt x="78" y="298"/>
                    <a:pt x="78" y="298"/>
                    <a:pt x="78" y="298"/>
                  </a:cubicBezTo>
                  <a:cubicBezTo>
                    <a:pt x="76" y="298"/>
                    <a:pt x="75" y="298"/>
                    <a:pt x="74" y="297"/>
                  </a:cubicBezTo>
                  <a:moveTo>
                    <a:pt x="238" y="109"/>
                  </a:moveTo>
                  <a:cubicBezTo>
                    <a:pt x="82" y="283"/>
                    <a:pt x="82" y="283"/>
                    <a:pt x="82" y="283"/>
                  </a:cubicBezTo>
                  <a:cubicBezTo>
                    <a:pt x="83" y="284"/>
                    <a:pt x="84" y="285"/>
                    <a:pt x="85" y="286"/>
                  </a:cubicBezTo>
                  <a:cubicBezTo>
                    <a:pt x="241" y="112"/>
                    <a:pt x="241" y="112"/>
                    <a:pt x="241" y="112"/>
                  </a:cubicBezTo>
                  <a:cubicBezTo>
                    <a:pt x="240" y="111"/>
                    <a:pt x="239" y="110"/>
                    <a:pt x="238" y="109"/>
                  </a:cubicBezTo>
                  <a:moveTo>
                    <a:pt x="956" y="107"/>
                  </a:moveTo>
                  <a:cubicBezTo>
                    <a:pt x="955" y="108"/>
                    <a:pt x="954" y="109"/>
                    <a:pt x="953" y="109"/>
                  </a:cubicBezTo>
                  <a:cubicBezTo>
                    <a:pt x="1111" y="286"/>
                    <a:pt x="1111" y="286"/>
                    <a:pt x="1111" y="286"/>
                  </a:cubicBezTo>
                  <a:cubicBezTo>
                    <a:pt x="1112" y="285"/>
                    <a:pt x="1113" y="284"/>
                    <a:pt x="1114" y="283"/>
                  </a:cubicBezTo>
                  <a:cubicBezTo>
                    <a:pt x="956" y="107"/>
                    <a:pt x="956" y="107"/>
                    <a:pt x="956" y="107"/>
                  </a:cubicBezTo>
                  <a:moveTo>
                    <a:pt x="466" y="3"/>
                  </a:moveTo>
                  <a:cubicBezTo>
                    <a:pt x="251" y="99"/>
                    <a:pt x="251" y="99"/>
                    <a:pt x="251" y="99"/>
                  </a:cubicBezTo>
                  <a:cubicBezTo>
                    <a:pt x="252" y="100"/>
                    <a:pt x="253" y="101"/>
                    <a:pt x="253" y="103"/>
                  </a:cubicBezTo>
                  <a:cubicBezTo>
                    <a:pt x="468" y="7"/>
                    <a:pt x="468" y="7"/>
                    <a:pt x="468" y="7"/>
                  </a:cubicBezTo>
                  <a:cubicBezTo>
                    <a:pt x="467" y="6"/>
                    <a:pt x="466" y="4"/>
                    <a:pt x="466" y="3"/>
                  </a:cubicBezTo>
                  <a:moveTo>
                    <a:pt x="730" y="3"/>
                  </a:moveTo>
                  <a:cubicBezTo>
                    <a:pt x="730" y="4"/>
                    <a:pt x="729" y="6"/>
                    <a:pt x="728" y="7"/>
                  </a:cubicBezTo>
                  <a:cubicBezTo>
                    <a:pt x="942" y="102"/>
                    <a:pt x="942" y="102"/>
                    <a:pt x="942" y="102"/>
                  </a:cubicBezTo>
                  <a:cubicBezTo>
                    <a:pt x="942" y="102"/>
                    <a:pt x="942" y="102"/>
                    <a:pt x="942" y="102"/>
                  </a:cubicBezTo>
                  <a:cubicBezTo>
                    <a:pt x="942" y="101"/>
                    <a:pt x="942" y="99"/>
                    <a:pt x="943" y="98"/>
                  </a:cubicBezTo>
                  <a:cubicBezTo>
                    <a:pt x="730" y="3"/>
                    <a:pt x="730" y="3"/>
                    <a:pt x="730" y="3"/>
                  </a:cubicBezTo>
                  <a:moveTo>
                    <a:pt x="482" y="0"/>
                  </a:moveTo>
                  <a:cubicBezTo>
                    <a:pt x="482" y="1"/>
                    <a:pt x="482" y="1"/>
                    <a:pt x="482" y="2"/>
                  </a:cubicBezTo>
                  <a:cubicBezTo>
                    <a:pt x="482" y="3"/>
                    <a:pt x="482" y="3"/>
                    <a:pt x="482" y="4"/>
                  </a:cubicBezTo>
                  <a:cubicBezTo>
                    <a:pt x="714" y="4"/>
                    <a:pt x="714" y="4"/>
                    <a:pt x="714" y="4"/>
                  </a:cubicBezTo>
                  <a:cubicBezTo>
                    <a:pt x="714" y="3"/>
                    <a:pt x="714" y="3"/>
                    <a:pt x="714" y="2"/>
                  </a:cubicBezTo>
                  <a:cubicBezTo>
                    <a:pt x="714" y="1"/>
                    <a:pt x="714" y="1"/>
                    <a:pt x="714" y="0"/>
                  </a:cubicBezTo>
                  <a:cubicBezTo>
                    <a:pt x="482" y="0"/>
                    <a:pt x="482" y="0"/>
                    <a:pt x="48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7"/>
            <p:cNvSpPr>
              <a:spLocks noEditPoints="1"/>
            </p:cNvSpPr>
            <p:nvPr/>
          </p:nvSpPr>
          <p:spPr bwMode="auto">
            <a:xfrm>
              <a:off x="1964" y="296"/>
              <a:ext cx="3752" cy="3728"/>
            </a:xfrm>
            <a:custGeom>
              <a:avLst/>
              <a:gdLst>
                <a:gd name="T0" fmla="*/ 631 w 1580"/>
                <a:gd name="T1" fmla="*/ 1567 h 1570"/>
                <a:gd name="T2" fmla="*/ 796 w 1580"/>
                <a:gd name="T3" fmla="*/ 1383 h 1570"/>
                <a:gd name="T4" fmla="*/ 953 w 1580"/>
                <a:gd name="T5" fmla="*/ 1568 h 1570"/>
                <a:gd name="T6" fmla="*/ 958 w 1580"/>
                <a:gd name="T7" fmla="*/ 1566 h 1570"/>
                <a:gd name="T8" fmla="*/ 1033 w 1580"/>
                <a:gd name="T9" fmla="*/ 1334 h 1570"/>
                <a:gd name="T10" fmla="*/ 547 w 1580"/>
                <a:gd name="T11" fmla="*/ 1334 h 1570"/>
                <a:gd name="T12" fmla="*/ 549 w 1580"/>
                <a:gd name="T13" fmla="*/ 1333 h 1570"/>
                <a:gd name="T14" fmla="*/ 1254 w 1580"/>
                <a:gd name="T15" fmla="*/ 1437 h 1570"/>
                <a:gd name="T16" fmla="*/ 538 w 1580"/>
                <a:gd name="T17" fmla="*/ 1329 h 1570"/>
                <a:gd name="T18" fmla="*/ 539 w 1580"/>
                <a:gd name="T19" fmla="*/ 1331 h 1570"/>
                <a:gd name="T20" fmla="*/ 342 w 1580"/>
                <a:gd name="T21" fmla="*/ 1186 h 1570"/>
                <a:gd name="T22" fmla="*/ 345 w 1580"/>
                <a:gd name="T23" fmla="*/ 1186 h 1570"/>
                <a:gd name="T24" fmla="*/ 1258 w 1580"/>
                <a:gd name="T25" fmla="*/ 1431 h 1570"/>
                <a:gd name="T26" fmla="*/ 334 w 1580"/>
                <a:gd name="T27" fmla="*/ 1179 h 1570"/>
                <a:gd name="T28" fmla="*/ 335 w 1580"/>
                <a:gd name="T29" fmla="*/ 1181 h 1570"/>
                <a:gd name="T30" fmla="*/ 1242 w 1580"/>
                <a:gd name="T31" fmla="*/ 1181 h 1570"/>
                <a:gd name="T32" fmla="*/ 1242 w 1580"/>
                <a:gd name="T33" fmla="*/ 1179 h 1570"/>
                <a:gd name="T34" fmla="*/ 1477 w 1580"/>
                <a:gd name="T35" fmla="*/ 1184 h 1570"/>
                <a:gd name="T36" fmla="*/ 215 w 1580"/>
                <a:gd name="T37" fmla="*/ 969 h 1570"/>
                <a:gd name="T38" fmla="*/ 217 w 1580"/>
                <a:gd name="T39" fmla="*/ 970 h 1570"/>
                <a:gd name="T40" fmla="*/ 1369 w 1580"/>
                <a:gd name="T41" fmla="*/ 959 h 1570"/>
                <a:gd name="T42" fmla="*/ 1579 w 1580"/>
                <a:gd name="T43" fmla="*/ 878 h 1570"/>
                <a:gd name="T44" fmla="*/ 210 w 1580"/>
                <a:gd name="T45" fmla="*/ 961 h 1570"/>
                <a:gd name="T46" fmla="*/ 1392 w 1580"/>
                <a:gd name="T47" fmla="*/ 719 h 1570"/>
                <a:gd name="T48" fmla="*/ 1579 w 1580"/>
                <a:gd name="T49" fmla="*/ 870 h 1570"/>
                <a:gd name="T50" fmla="*/ 1 w 1580"/>
                <a:gd name="T51" fmla="*/ 870 h 1570"/>
                <a:gd name="T52" fmla="*/ 187 w 1580"/>
                <a:gd name="T53" fmla="*/ 719 h 1570"/>
                <a:gd name="T54" fmla="*/ 1393 w 1580"/>
                <a:gd name="T55" fmla="*/ 710 h 1570"/>
                <a:gd name="T56" fmla="*/ 36 w 1580"/>
                <a:gd name="T57" fmla="*/ 551 h 1570"/>
                <a:gd name="T58" fmla="*/ 188 w 1580"/>
                <a:gd name="T59" fmla="*/ 708 h 1570"/>
                <a:gd name="T60" fmla="*/ 1317 w 1580"/>
                <a:gd name="T61" fmla="*/ 481 h 1570"/>
                <a:gd name="T62" fmla="*/ 1318 w 1580"/>
                <a:gd name="T63" fmla="*/ 479 h 1570"/>
                <a:gd name="T64" fmla="*/ 38 w 1580"/>
                <a:gd name="T65" fmla="*/ 544 h 1570"/>
                <a:gd name="T66" fmla="*/ 1381 w 1580"/>
                <a:gd name="T67" fmla="*/ 264 h 1570"/>
                <a:gd name="T68" fmla="*/ 1383 w 1580"/>
                <a:gd name="T69" fmla="*/ 265 h 1570"/>
                <a:gd name="T70" fmla="*/ 197 w 1580"/>
                <a:gd name="T71" fmla="*/ 265 h 1570"/>
                <a:gd name="T72" fmla="*/ 199 w 1580"/>
                <a:gd name="T73" fmla="*/ 264 h 1570"/>
                <a:gd name="T74" fmla="*/ 1150 w 1580"/>
                <a:gd name="T75" fmla="*/ 290 h 1570"/>
                <a:gd name="T76" fmla="*/ 1378 w 1580"/>
                <a:gd name="T77" fmla="*/ 258 h 1570"/>
                <a:gd name="T78" fmla="*/ 202 w 1580"/>
                <a:gd name="T79" fmla="*/ 258 h 1570"/>
                <a:gd name="T80" fmla="*/ 431 w 1580"/>
                <a:gd name="T81" fmla="*/ 290 h 1570"/>
                <a:gd name="T82" fmla="*/ 1115 w 1580"/>
                <a:gd name="T83" fmla="*/ 70 h 1570"/>
                <a:gd name="T84" fmla="*/ 1142 w 1580"/>
                <a:gd name="T85" fmla="*/ 282 h 1570"/>
                <a:gd name="T86" fmla="*/ 437 w 1580"/>
                <a:gd name="T87" fmla="*/ 286 h 1570"/>
                <a:gd name="T88" fmla="*/ 465 w 1580"/>
                <a:gd name="T89" fmla="*/ 70 h 1570"/>
                <a:gd name="T90" fmla="*/ 920 w 1580"/>
                <a:gd name="T91" fmla="*/ 185 h 1570"/>
                <a:gd name="T92" fmla="*/ 1107 w 1580"/>
                <a:gd name="T93" fmla="*/ 66 h 1570"/>
                <a:gd name="T94" fmla="*/ 659 w 1580"/>
                <a:gd name="T95" fmla="*/ 187 h 1570"/>
                <a:gd name="T96" fmla="*/ 784 w 1580"/>
                <a:gd name="T97" fmla="*/ 0 h 1570"/>
                <a:gd name="T98" fmla="*/ 786 w 1580"/>
                <a:gd name="T99" fmla="*/ 1 h 1570"/>
                <a:gd name="T100" fmla="*/ 794 w 1580"/>
                <a:gd name="T101" fmla="*/ 1 h 1570"/>
                <a:gd name="T102" fmla="*/ 796 w 1580"/>
                <a:gd name="T103" fmla="*/ 0 h 1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80" h="1570">
                  <a:moveTo>
                    <a:pt x="784" y="1383"/>
                  </a:moveTo>
                  <a:cubicBezTo>
                    <a:pt x="629" y="1566"/>
                    <a:pt x="629" y="1566"/>
                    <a:pt x="629" y="1566"/>
                  </a:cubicBezTo>
                  <a:cubicBezTo>
                    <a:pt x="629" y="1567"/>
                    <a:pt x="630" y="1567"/>
                    <a:pt x="631" y="1567"/>
                  </a:cubicBezTo>
                  <a:cubicBezTo>
                    <a:pt x="786" y="1385"/>
                    <a:pt x="786" y="1385"/>
                    <a:pt x="786" y="1385"/>
                  </a:cubicBezTo>
                  <a:cubicBezTo>
                    <a:pt x="785" y="1384"/>
                    <a:pt x="785" y="1384"/>
                    <a:pt x="784" y="1383"/>
                  </a:cubicBezTo>
                  <a:moveTo>
                    <a:pt x="796" y="1383"/>
                  </a:moveTo>
                  <a:cubicBezTo>
                    <a:pt x="795" y="1384"/>
                    <a:pt x="795" y="1384"/>
                    <a:pt x="794" y="1385"/>
                  </a:cubicBezTo>
                  <a:cubicBezTo>
                    <a:pt x="951" y="1570"/>
                    <a:pt x="951" y="1570"/>
                    <a:pt x="951" y="1570"/>
                  </a:cubicBezTo>
                  <a:cubicBezTo>
                    <a:pt x="952" y="1569"/>
                    <a:pt x="952" y="1569"/>
                    <a:pt x="953" y="1568"/>
                  </a:cubicBezTo>
                  <a:cubicBezTo>
                    <a:pt x="796" y="1383"/>
                    <a:pt x="796" y="1383"/>
                    <a:pt x="796" y="1383"/>
                  </a:cubicBezTo>
                  <a:moveTo>
                    <a:pt x="1031" y="1333"/>
                  </a:moveTo>
                  <a:cubicBezTo>
                    <a:pt x="958" y="1566"/>
                    <a:pt x="958" y="1566"/>
                    <a:pt x="958" y="1566"/>
                  </a:cubicBezTo>
                  <a:cubicBezTo>
                    <a:pt x="958" y="1566"/>
                    <a:pt x="958" y="1566"/>
                    <a:pt x="958" y="1566"/>
                  </a:cubicBezTo>
                  <a:cubicBezTo>
                    <a:pt x="959" y="1566"/>
                    <a:pt x="959" y="1566"/>
                    <a:pt x="960" y="1566"/>
                  </a:cubicBezTo>
                  <a:cubicBezTo>
                    <a:pt x="1033" y="1334"/>
                    <a:pt x="1033" y="1334"/>
                    <a:pt x="1033" y="1334"/>
                  </a:cubicBezTo>
                  <a:cubicBezTo>
                    <a:pt x="1032" y="1334"/>
                    <a:pt x="1031" y="1334"/>
                    <a:pt x="1031" y="1333"/>
                  </a:cubicBezTo>
                  <a:moveTo>
                    <a:pt x="549" y="1333"/>
                  </a:moveTo>
                  <a:cubicBezTo>
                    <a:pt x="549" y="1334"/>
                    <a:pt x="548" y="1334"/>
                    <a:pt x="547" y="1334"/>
                  </a:cubicBezTo>
                  <a:cubicBezTo>
                    <a:pt x="621" y="1568"/>
                    <a:pt x="621" y="1568"/>
                    <a:pt x="621" y="1568"/>
                  </a:cubicBezTo>
                  <a:cubicBezTo>
                    <a:pt x="621" y="1568"/>
                    <a:pt x="622" y="1567"/>
                    <a:pt x="622" y="1567"/>
                  </a:cubicBezTo>
                  <a:cubicBezTo>
                    <a:pt x="549" y="1333"/>
                    <a:pt x="549" y="1333"/>
                    <a:pt x="549" y="1333"/>
                  </a:cubicBezTo>
                  <a:moveTo>
                    <a:pt x="1042" y="1329"/>
                  </a:moveTo>
                  <a:cubicBezTo>
                    <a:pt x="1041" y="1329"/>
                    <a:pt x="1041" y="1330"/>
                    <a:pt x="1041" y="1331"/>
                  </a:cubicBezTo>
                  <a:cubicBezTo>
                    <a:pt x="1254" y="1437"/>
                    <a:pt x="1254" y="1437"/>
                    <a:pt x="1254" y="1437"/>
                  </a:cubicBezTo>
                  <a:cubicBezTo>
                    <a:pt x="1254" y="1437"/>
                    <a:pt x="1254" y="1436"/>
                    <a:pt x="1254" y="1435"/>
                  </a:cubicBezTo>
                  <a:cubicBezTo>
                    <a:pt x="1042" y="1329"/>
                    <a:pt x="1042" y="1329"/>
                    <a:pt x="1042" y="1329"/>
                  </a:cubicBezTo>
                  <a:moveTo>
                    <a:pt x="538" y="1329"/>
                  </a:moveTo>
                  <a:cubicBezTo>
                    <a:pt x="326" y="1435"/>
                    <a:pt x="326" y="1435"/>
                    <a:pt x="326" y="1435"/>
                  </a:cubicBezTo>
                  <a:cubicBezTo>
                    <a:pt x="326" y="1436"/>
                    <a:pt x="326" y="1437"/>
                    <a:pt x="326" y="1437"/>
                  </a:cubicBezTo>
                  <a:cubicBezTo>
                    <a:pt x="539" y="1331"/>
                    <a:pt x="539" y="1331"/>
                    <a:pt x="539" y="1331"/>
                  </a:cubicBezTo>
                  <a:cubicBezTo>
                    <a:pt x="539" y="1330"/>
                    <a:pt x="539" y="1329"/>
                    <a:pt x="538" y="1329"/>
                  </a:cubicBezTo>
                  <a:moveTo>
                    <a:pt x="345" y="1186"/>
                  </a:moveTo>
                  <a:cubicBezTo>
                    <a:pt x="344" y="1186"/>
                    <a:pt x="343" y="1186"/>
                    <a:pt x="342" y="1186"/>
                  </a:cubicBezTo>
                  <a:cubicBezTo>
                    <a:pt x="320" y="1430"/>
                    <a:pt x="320" y="1430"/>
                    <a:pt x="320" y="1430"/>
                  </a:cubicBezTo>
                  <a:cubicBezTo>
                    <a:pt x="320" y="1430"/>
                    <a:pt x="321" y="1431"/>
                    <a:pt x="322" y="1431"/>
                  </a:cubicBezTo>
                  <a:cubicBezTo>
                    <a:pt x="345" y="1186"/>
                    <a:pt x="345" y="1186"/>
                    <a:pt x="345" y="1186"/>
                  </a:cubicBezTo>
                  <a:moveTo>
                    <a:pt x="1237" y="1185"/>
                  </a:moveTo>
                  <a:cubicBezTo>
                    <a:pt x="1237" y="1186"/>
                    <a:pt x="1236" y="1186"/>
                    <a:pt x="1235" y="1186"/>
                  </a:cubicBezTo>
                  <a:cubicBezTo>
                    <a:pt x="1258" y="1431"/>
                    <a:pt x="1258" y="1431"/>
                    <a:pt x="1258" y="1431"/>
                  </a:cubicBezTo>
                  <a:cubicBezTo>
                    <a:pt x="1259" y="1431"/>
                    <a:pt x="1260" y="1430"/>
                    <a:pt x="1260" y="1430"/>
                  </a:cubicBezTo>
                  <a:cubicBezTo>
                    <a:pt x="1237" y="1185"/>
                    <a:pt x="1237" y="1185"/>
                    <a:pt x="1237" y="1185"/>
                  </a:cubicBezTo>
                  <a:moveTo>
                    <a:pt x="334" y="1179"/>
                  </a:moveTo>
                  <a:cubicBezTo>
                    <a:pt x="106" y="1191"/>
                    <a:pt x="106" y="1191"/>
                    <a:pt x="106" y="1191"/>
                  </a:cubicBezTo>
                  <a:cubicBezTo>
                    <a:pt x="106" y="1192"/>
                    <a:pt x="106" y="1193"/>
                    <a:pt x="105" y="1193"/>
                  </a:cubicBezTo>
                  <a:cubicBezTo>
                    <a:pt x="335" y="1181"/>
                    <a:pt x="335" y="1181"/>
                    <a:pt x="335" y="1181"/>
                  </a:cubicBezTo>
                  <a:cubicBezTo>
                    <a:pt x="334" y="1180"/>
                    <a:pt x="334" y="1180"/>
                    <a:pt x="334" y="1179"/>
                  </a:cubicBezTo>
                  <a:moveTo>
                    <a:pt x="1242" y="1179"/>
                  </a:moveTo>
                  <a:cubicBezTo>
                    <a:pt x="1242" y="1179"/>
                    <a:pt x="1242" y="1180"/>
                    <a:pt x="1242" y="1181"/>
                  </a:cubicBezTo>
                  <a:cubicBezTo>
                    <a:pt x="1475" y="1194"/>
                    <a:pt x="1475" y="1194"/>
                    <a:pt x="1475" y="1194"/>
                  </a:cubicBezTo>
                  <a:cubicBezTo>
                    <a:pt x="1475" y="1193"/>
                    <a:pt x="1474" y="1192"/>
                    <a:pt x="1474" y="1192"/>
                  </a:cubicBezTo>
                  <a:cubicBezTo>
                    <a:pt x="1242" y="1179"/>
                    <a:pt x="1242" y="1179"/>
                    <a:pt x="1242" y="1179"/>
                  </a:cubicBezTo>
                  <a:moveTo>
                    <a:pt x="1365" y="969"/>
                  </a:moveTo>
                  <a:cubicBezTo>
                    <a:pt x="1364" y="970"/>
                    <a:pt x="1364" y="970"/>
                    <a:pt x="1363" y="970"/>
                  </a:cubicBezTo>
                  <a:cubicBezTo>
                    <a:pt x="1477" y="1184"/>
                    <a:pt x="1477" y="1184"/>
                    <a:pt x="1477" y="1184"/>
                  </a:cubicBezTo>
                  <a:cubicBezTo>
                    <a:pt x="1477" y="1183"/>
                    <a:pt x="1478" y="1183"/>
                    <a:pt x="1479" y="1183"/>
                  </a:cubicBezTo>
                  <a:cubicBezTo>
                    <a:pt x="1365" y="969"/>
                    <a:pt x="1365" y="969"/>
                    <a:pt x="1365" y="969"/>
                  </a:cubicBezTo>
                  <a:moveTo>
                    <a:pt x="215" y="969"/>
                  </a:moveTo>
                  <a:cubicBezTo>
                    <a:pt x="101" y="1183"/>
                    <a:pt x="101" y="1183"/>
                    <a:pt x="101" y="1183"/>
                  </a:cubicBezTo>
                  <a:cubicBezTo>
                    <a:pt x="102" y="1183"/>
                    <a:pt x="103" y="1183"/>
                    <a:pt x="103" y="1184"/>
                  </a:cubicBezTo>
                  <a:cubicBezTo>
                    <a:pt x="217" y="970"/>
                    <a:pt x="217" y="970"/>
                    <a:pt x="217" y="970"/>
                  </a:cubicBezTo>
                  <a:cubicBezTo>
                    <a:pt x="216" y="970"/>
                    <a:pt x="216" y="970"/>
                    <a:pt x="215" y="969"/>
                  </a:cubicBezTo>
                  <a:moveTo>
                    <a:pt x="1579" y="878"/>
                  </a:moveTo>
                  <a:cubicBezTo>
                    <a:pt x="1369" y="959"/>
                    <a:pt x="1369" y="959"/>
                    <a:pt x="1369" y="959"/>
                  </a:cubicBezTo>
                  <a:cubicBezTo>
                    <a:pt x="1370" y="960"/>
                    <a:pt x="1370" y="960"/>
                    <a:pt x="1370" y="961"/>
                  </a:cubicBezTo>
                  <a:cubicBezTo>
                    <a:pt x="1580" y="880"/>
                    <a:pt x="1580" y="880"/>
                    <a:pt x="1580" y="880"/>
                  </a:cubicBezTo>
                  <a:cubicBezTo>
                    <a:pt x="1580" y="879"/>
                    <a:pt x="1579" y="879"/>
                    <a:pt x="1579" y="878"/>
                  </a:cubicBezTo>
                  <a:moveTo>
                    <a:pt x="1" y="878"/>
                  </a:moveTo>
                  <a:cubicBezTo>
                    <a:pt x="1" y="879"/>
                    <a:pt x="0" y="879"/>
                    <a:pt x="0" y="880"/>
                  </a:cubicBezTo>
                  <a:cubicBezTo>
                    <a:pt x="210" y="961"/>
                    <a:pt x="210" y="961"/>
                    <a:pt x="210" y="961"/>
                  </a:cubicBezTo>
                  <a:cubicBezTo>
                    <a:pt x="210" y="960"/>
                    <a:pt x="210" y="960"/>
                    <a:pt x="211" y="959"/>
                  </a:cubicBezTo>
                  <a:cubicBezTo>
                    <a:pt x="1" y="878"/>
                    <a:pt x="1" y="878"/>
                    <a:pt x="1" y="878"/>
                  </a:cubicBezTo>
                  <a:moveTo>
                    <a:pt x="1392" y="719"/>
                  </a:moveTo>
                  <a:cubicBezTo>
                    <a:pt x="1392" y="719"/>
                    <a:pt x="1392" y="720"/>
                    <a:pt x="1391" y="720"/>
                  </a:cubicBezTo>
                  <a:cubicBezTo>
                    <a:pt x="1578" y="872"/>
                    <a:pt x="1578" y="872"/>
                    <a:pt x="1578" y="872"/>
                  </a:cubicBezTo>
                  <a:cubicBezTo>
                    <a:pt x="1578" y="871"/>
                    <a:pt x="1579" y="871"/>
                    <a:pt x="1579" y="870"/>
                  </a:cubicBezTo>
                  <a:cubicBezTo>
                    <a:pt x="1392" y="719"/>
                    <a:pt x="1392" y="719"/>
                    <a:pt x="1392" y="719"/>
                  </a:cubicBezTo>
                  <a:moveTo>
                    <a:pt x="187" y="719"/>
                  </a:moveTo>
                  <a:cubicBezTo>
                    <a:pt x="1" y="870"/>
                    <a:pt x="1" y="870"/>
                    <a:pt x="1" y="870"/>
                  </a:cubicBezTo>
                  <a:cubicBezTo>
                    <a:pt x="1" y="870"/>
                    <a:pt x="1" y="871"/>
                    <a:pt x="2" y="872"/>
                  </a:cubicBezTo>
                  <a:cubicBezTo>
                    <a:pt x="189" y="720"/>
                    <a:pt x="189" y="720"/>
                    <a:pt x="189" y="720"/>
                  </a:cubicBezTo>
                  <a:cubicBezTo>
                    <a:pt x="188" y="720"/>
                    <a:pt x="188" y="719"/>
                    <a:pt x="187" y="719"/>
                  </a:cubicBezTo>
                  <a:moveTo>
                    <a:pt x="1544" y="551"/>
                  </a:moveTo>
                  <a:cubicBezTo>
                    <a:pt x="1392" y="709"/>
                    <a:pt x="1392" y="709"/>
                    <a:pt x="1392" y="709"/>
                  </a:cubicBezTo>
                  <a:cubicBezTo>
                    <a:pt x="1392" y="709"/>
                    <a:pt x="1393" y="710"/>
                    <a:pt x="1393" y="710"/>
                  </a:cubicBezTo>
                  <a:cubicBezTo>
                    <a:pt x="1546" y="553"/>
                    <a:pt x="1546" y="553"/>
                    <a:pt x="1546" y="553"/>
                  </a:cubicBezTo>
                  <a:cubicBezTo>
                    <a:pt x="1545" y="552"/>
                    <a:pt x="1545" y="552"/>
                    <a:pt x="1544" y="551"/>
                  </a:cubicBezTo>
                  <a:moveTo>
                    <a:pt x="36" y="551"/>
                  </a:moveTo>
                  <a:cubicBezTo>
                    <a:pt x="36" y="552"/>
                    <a:pt x="35" y="552"/>
                    <a:pt x="34" y="553"/>
                  </a:cubicBezTo>
                  <a:cubicBezTo>
                    <a:pt x="187" y="710"/>
                    <a:pt x="187" y="710"/>
                    <a:pt x="187" y="710"/>
                  </a:cubicBezTo>
                  <a:cubicBezTo>
                    <a:pt x="187" y="710"/>
                    <a:pt x="188" y="709"/>
                    <a:pt x="188" y="708"/>
                  </a:cubicBezTo>
                  <a:cubicBezTo>
                    <a:pt x="36" y="551"/>
                    <a:pt x="36" y="551"/>
                    <a:pt x="36" y="551"/>
                  </a:cubicBezTo>
                  <a:moveTo>
                    <a:pt x="1318" y="479"/>
                  </a:moveTo>
                  <a:cubicBezTo>
                    <a:pt x="1318" y="480"/>
                    <a:pt x="1318" y="481"/>
                    <a:pt x="1317" y="481"/>
                  </a:cubicBezTo>
                  <a:cubicBezTo>
                    <a:pt x="1542" y="544"/>
                    <a:pt x="1542" y="544"/>
                    <a:pt x="1542" y="544"/>
                  </a:cubicBezTo>
                  <a:cubicBezTo>
                    <a:pt x="1542" y="544"/>
                    <a:pt x="1543" y="543"/>
                    <a:pt x="1543" y="542"/>
                  </a:cubicBezTo>
                  <a:cubicBezTo>
                    <a:pt x="1318" y="479"/>
                    <a:pt x="1318" y="479"/>
                    <a:pt x="1318" y="479"/>
                  </a:cubicBezTo>
                  <a:moveTo>
                    <a:pt x="262" y="479"/>
                  </a:moveTo>
                  <a:cubicBezTo>
                    <a:pt x="37" y="542"/>
                    <a:pt x="37" y="542"/>
                    <a:pt x="37" y="542"/>
                  </a:cubicBezTo>
                  <a:cubicBezTo>
                    <a:pt x="37" y="543"/>
                    <a:pt x="38" y="544"/>
                    <a:pt x="38" y="544"/>
                  </a:cubicBezTo>
                  <a:cubicBezTo>
                    <a:pt x="263" y="481"/>
                    <a:pt x="263" y="481"/>
                    <a:pt x="263" y="481"/>
                  </a:cubicBezTo>
                  <a:cubicBezTo>
                    <a:pt x="262" y="480"/>
                    <a:pt x="262" y="480"/>
                    <a:pt x="262" y="479"/>
                  </a:cubicBezTo>
                  <a:moveTo>
                    <a:pt x="1381" y="264"/>
                  </a:moveTo>
                  <a:cubicBezTo>
                    <a:pt x="1311" y="470"/>
                    <a:pt x="1311" y="470"/>
                    <a:pt x="1311" y="470"/>
                  </a:cubicBezTo>
                  <a:cubicBezTo>
                    <a:pt x="1312" y="470"/>
                    <a:pt x="1313" y="470"/>
                    <a:pt x="1313" y="471"/>
                  </a:cubicBezTo>
                  <a:cubicBezTo>
                    <a:pt x="1383" y="265"/>
                    <a:pt x="1383" y="265"/>
                    <a:pt x="1383" y="265"/>
                  </a:cubicBezTo>
                  <a:cubicBezTo>
                    <a:pt x="1382" y="265"/>
                    <a:pt x="1382" y="265"/>
                    <a:pt x="1381" y="264"/>
                  </a:cubicBezTo>
                  <a:moveTo>
                    <a:pt x="199" y="264"/>
                  </a:moveTo>
                  <a:cubicBezTo>
                    <a:pt x="198" y="265"/>
                    <a:pt x="198" y="265"/>
                    <a:pt x="197" y="265"/>
                  </a:cubicBezTo>
                  <a:cubicBezTo>
                    <a:pt x="267" y="471"/>
                    <a:pt x="267" y="471"/>
                    <a:pt x="267" y="471"/>
                  </a:cubicBezTo>
                  <a:cubicBezTo>
                    <a:pt x="268" y="470"/>
                    <a:pt x="268" y="470"/>
                    <a:pt x="269" y="470"/>
                  </a:cubicBezTo>
                  <a:cubicBezTo>
                    <a:pt x="199" y="264"/>
                    <a:pt x="199" y="264"/>
                    <a:pt x="199" y="264"/>
                  </a:cubicBezTo>
                  <a:moveTo>
                    <a:pt x="1378" y="258"/>
                  </a:moveTo>
                  <a:cubicBezTo>
                    <a:pt x="1150" y="290"/>
                    <a:pt x="1150" y="290"/>
                    <a:pt x="1150" y="290"/>
                  </a:cubicBezTo>
                  <a:cubicBezTo>
                    <a:pt x="1150" y="290"/>
                    <a:pt x="1150" y="290"/>
                    <a:pt x="1150" y="290"/>
                  </a:cubicBezTo>
                  <a:cubicBezTo>
                    <a:pt x="1150" y="291"/>
                    <a:pt x="1150" y="291"/>
                    <a:pt x="1150" y="292"/>
                  </a:cubicBezTo>
                  <a:cubicBezTo>
                    <a:pt x="1378" y="260"/>
                    <a:pt x="1378" y="260"/>
                    <a:pt x="1378" y="260"/>
                  </a:cubicBezTo>
                  <a:cubicBezTo>
                    <a:pt x="1378" y="259"/>
                    <a:pt x="1378" y="259"/>
                    <a:pt x="1378" y="258"/>
                  </a:cubicBezTo>
                  <a:cubicBezTo>
                    <a:pt x="1378" y="258"/>
                    <a:pt x="1378" y="258"/>
                    <a:pt x="1378" y="258"/>
                  </a:cubicBezTo>
                  <a:moveTo>
                    <a:pt x="202" y="258"/>
                  </a:moveTo>
                  <a:cubicBezTo>
                    <a:pt x="202" y="258"/>
                    <a:pt x="202" y="258"/>
                    <a:pt x="202" y="258"/>
                  </a:cubicBezTo>
                  <a:cubicBezTo>
                    <a:pt x="202" y="259"/>
                    <a:pt x="202" y="259"/>
                    <a:pt x="202" y="260"/>
                  </a:cubicBezTo>
                  <a:cubicBezTo>
                    <a:pt x="430" y="292"/>
                    <a:pt x="430" y="292"/>
                    <a:pt x="430" y="292"/>
                  </a:cubicBezTo>
                  <a:cubicBezTo>
                    <a:pt x="430" y="291"/>
                    <a:pt x="431" y="291"/>
                    <a:pt x="431" y="290"/>
                  </a:cubicBezTo>
                  <a:cubicBezTo>
                    <a:pt x="202" y="258"/>
                    <a:pt x="202" y="258"/>
                    <a:pt x="202" y="258"/>
                  </a:cubicBezTo>
                  <a:moveTo>
                    <a:pt x="1117" y="69"/>
                  </a:moveTo>
                  <a:cubicBezTo>
                    <a:pt x="1117" y="70"/>
                    <a:pt x="1116" y="70"/>
                    <a:pt x="1115" y="70"/>
                  </a:cubicBezTo>
                  <a:cubicBezTo>
                    <a:pt x="1140" y="282"/>
                    <a:pt x="1140" y="282"/>
                    <a:pt x="1140" y="282"/>
                  </a:cubicBezTo>
                  <a:cubicBezTo>
                    <a:pt x="1141" y="282"/>
                    <a:pt x="1141" y="282"/>
                    <a:pt x="1142" y="282"/>
                  </a:cubicBezTo>
                  <a:cubicBezTo>
                    <a:pt x="1142" y="282"/>
                    <a:pt x="1142" y="282"/>
                    <a:pt x="1142" y="282"/>
                  </a:cubicBezTo>
                  <a:cubicBezTo>
                    <a:pt x="1117" y="69"/>
                    <a:pt x="1117" y="69"/>
                    <a:pt x="1117" y="69"/>
                  </a:cubicBezTo>
                  <a:moveTo>
                    <a:pt x="463" y="69"/>
                  </a:moveTo>
                  <a:cubicBezTo>
                    <a:pt x="437" y="286"/>
                    <a:pt x="437" y="286"/>
                    <a:pt x="437" y="286"/>
                  </a:cubicBezTo>
                  <a:cubicBezTo>
                    <a:pt x="437" y="286"/>
                    <a:pt x="438" y="286"/>
                    <a:pt x="438" y="286"/>
                  </a:cubicBezTo>
                  <a:cubicBezTo>
                    <a:pt x="438" y="286"/>
                    <a:pt x="439" y="286"/>
                    <a:pt x="439" y="286"/>
                  </a:cubicBezTo>
                  <a:cubicBezTo>
                    <a:pt x="465" y="70"/>
                    <a:pt x="465" y="70"/>
                    <a:pt x="465" y="70"/>
                  </a:cubicBezTo>
                  <a:cubicBezTo>
                    <a:pt x="464" y="70"/>
                    <a:pt x="463" y="70"/>
                    <a:pt x="463" y="69"/>
                  </a:cubicBezTo>
                  <a:moveTo>
                    <a:pt x="1107" y="66"/>
                  </a:moveTo>
                  <a:cubicBezTo>
                    <a:pt x="920" y="185"/>
                    <a:pt x="920" y="185"/>
                    <a:pt x="920" y="185"/>
                  </a:cubicBezTo>
                  <a:cubicBezTo>
                    <a:pt x="921" y="186"/>
                    <a:pt x="921" y="186"/>
                    <a:pt x="921" y="187"/>
                  </a:cubicBezTo>
                  <a:cubicBezTo>
                    <a:pt x="1108" y="68"/>
                    <a:pt x="1108" y="68"/>
                    <a:pt x="1108" y="68"/>
                  </a:cubicBezTo>
                  <a:cubicBezTo>
                    <a:pt x="1108" y="67"/>
                    <a:pt x="1108" y="67"/>
                    <a:pt x="1107" y="66"/>
                  </a:cubicBezTo>
                  <a:moveTo>
                    <a:pt x="473" y="66"/>
                  </a:moveTo>
                  <a:cubicBezTo>
                    <a:pt x="472" y="67"/>
                    <a:pt x="472" y="67"/>
                    <a:pt x="472" y="68"/>
                  </a:cubicBezTo>
                  <a:cubicBezTo>
                    <a:pt x="659" y="187"/>
                    <a:pt x="659" y="187"/>
                    <a:pt x="659" y="187"/>
                  </a:cubicBezTo>
                  <a:cubicBezTo>
                    <a:pt x="659" y="186"/>
                    <a:pt x="659" y="186"/>
                    <a:pt x="660" y="185"/>
                  </a:cubicBezTo>
                  <a:cubicBezTo>
                    <a:pt x="473" y="66"/>
                    <a:pt x="473" y="66"/>
                    <a:pt x="473" y="66"/>
                  </a:cubicBezTo>
                  <a:moveTo>
                    <a:pt x="784" y="0"/>
                  </a:moveTo>
                  <a:cubicBezTo>
                    <a:pt x="669" y="183"/>
                    <a:pt x="669" y="183"/>
                    <a:pt x="669" y="183"/>
                  </a:cubicBezTo>
                  <a:cubicBezTo>
                    <a:pt x="669" y="183"/>
                    <a:pt x="670" y="183"/>
                    <a:pt x="671" y="183"/>
                  </a:cubicBezTo>
                  <a:cubicBezTo>
                    <a:pt x="786" y="1"/>
                    <a:pt x="786" y="1"/>
                    <a:pt x="786" y="1"/>
                  </a:cubicBezTo>
                  <a:cubicBezTo>
                    <a:pt x="786" y="1"/>
                    <a:pt x="785" y="0"/>
                    <a:pt x="784" y="0"/>
                  </a:cubicBezTo>
                  <a:moveTo>
                    <a:pt x="796" y="0"/>
                  </a:moveTo>
                  <a:cubicBezTo>
                    <a:pt x="795" y="0"/>
                    <a:pt x="794" y="1"/>
                    <a:pt x="794" y="1"/>
                  </a:cubicBezTo>
                  <a:cubicBezTo>
                    <a:pt x="909" y="183"/>
                    <a:pt x="909" y="183"/>
                    <a:pt x="909" y="183"/>
                  </a:cubicBezTo>
                  <a:cubicBezTo>
                    <a:pt x="910" y="183"/>
                    <a:pt x="911" y="183"/>
                    <a:pt x="911" y="183"/>
                  </a:cubicBezTo>
                  <a:cubicBezTo>
                    <a:pt x="796" y="0"/>
                    <a:pt x="796" y="0"/>
                    <a:pt x="7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8"/>
            <p:cNvSpPr>
              <a:spLocks/>
            </p:cNvSpPr>
            <p:nvPr/>
          </p:nvSpPr>
          <p:spPr bwMode="auto">
            <a:xfrm>
              <a:off x="5464" y="3103"/>
              <a:ext cx="38" cy="38"/>
            </a:xfrm>
            <a:custGeom>
              <a:avLst/>
              <a:gdLst>
                <a:gd name="T0" fmla="*/ 8 w 16"/>
                <a:gd name="T1" fmla="*/ 0 h 16"/>
                <a:gd name="T2" fmla="*/ 5 w 16"/>
                <a:gd name="T3" fmla="*/ 1 h 16"/>
                <a:gd name="T4" fmla="*/ 3 w 16"/>
                <a:gd name="T5" fmla="*/ 2 h 16"/>
                <a:gd name="T6" fmla="*/ 0 w 16"/>
                <a:gd name="T7" fmla="*/ 8 h 16"/>
                <a:gd name="T8" fmla="*/ 0 w 16"/>
                <a:gd name="T9" fmla="*/ 10 h 16"/>
                <a:gd name="T10" fmla="*/ 1 w 16"/>
                <a:gd name="T11" fmla="*/ 12 h 16"/>
                <a:gd name="T12" fmla="*/ 3 w 16"/>
                <a:gd name="T13" fmla="*/ 14 h 16"/>
                <a:gd name="T14" fmla="*/ 7 w 16"/>
                <a:gd name="T15" fmla="*/ 16 h 16"/>
                <a:gd name="T16" fmla="*/ 8 w 16"/>
                <a:gd name="T17" fmla="*/ 16 h 16"/>
                <a:gd name="T18" fmla="*/ 16 w 16"/>
                <a:gd name="T19" fmla="*/ 8 h 16"/>
                <a:gd name="T20" fmla="*/ 14 w 16"/>
                <a:gd name="T21" fmla="*/ 2 h 16"/>
                <a:gd name="T22" fmla="*/ 10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6" y="0"/>
                    <a:pt x="5" y="1"/>
                  </a:cubicBezTo>
                  <a:cubicBezTo>
                    <a:pt x="4" y="1"/>
                    <a:pt x="3" y="1"/>
                    <a:pt x="3" y="2"/>
                  </a:cubicBezTo>
                  <a:cubicBezTo>
                    <a:pt x="1" y="3"/>
                    <a:pt x="0" y="6"/>
                    <a:pt x="0" y="8"/>
                  </a:cubicBezTo>
                  <a:cubicBezTo>
                    <a:pt x="0" y="9"/>
                    <a:pt x="0" y="9"/>
                    <a:pt x="0" y="10"/>
                  </a:cubicBezTo>
                  <a:cubicBezTo>
                    <a:pt x="0" y="10"/>
                    <a:pt x="1" y="11"/>
                    <a:pt x="1" y="12"/>
                  </a:cubicBezTo>
                  <a:cubicBezTo>
                    <a:pt x="1" y="13"/>
                    <a:pt x="2" y="14"/>
                    <a:pt x="3" y="14"/>
                  </a:cubicBezTo>
                  <a:cubicBezTo>
                    <a:pt x="4" y="15"/>
                    <a:pt x="6" y="16"/>
                    <a:pt x="7" y="16"/>
                  </a:cubicBezTo>
                  <a:cubicBezTo>
                    <a:pt x="7" y="16"/>
                    <a:pt x="8" y="16"/>
                    <a:pt x="8" y="16"/>
                  </a:cubicBezTo>
                  <a:cubicBezTo>
                    <a:pt x="12" y="16"/>
                    <a:pt x="16" y="12"/>
                    <a:pt x="16" y="8"/>
                  </a:cubicBezTo>
                  <a:cubicBezTo>
                    <a:pt x="16" y="6"/>
                    <a:pt x="15" y="4"/>
                    <a:pt x="14" y="2"/>
                  </a:cubicBezTo>
                  <a:cubicBezTo>
                    <a:pt x="13" y="1"/>
                    <a:pt x="12" y="1"/>
                    <a:pt x="10" y="0"/>
                  </a:cubicBezTo>
                  <a:cubicBezTo>
                    <a:pt x="9"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9"/>
            <p:cNvSpPr>
              <a:spLocks/>
            </p:cNvSpPr>
            <p:nvPr/>
          </p:nvSpPr>
          <p:spPr bwMode="auto">
            <a:xfrm>
              <a:off x="5179" y="2561"/>
              <a:ext cx="38" cy="38"/>
            </a:xfrm>
            <a:custGeom>
              <a:avLst/>
              <a:gdLst>
                <a:gd name="T0" fmla="*/ 8 w 16"/>
                <a:gd name="T1" fmla="*/ 0 h 16"/>
                <a:gd name="T2" fmla="*/ 6 w 16"/>
                <a:gd name="T3" fmla="*/ 0 h 16"/>
                <a:gd name="T4" fmla="*/ 0 w 16"/>
                <a:gd name="T5" fmla="*/ 8 h 16"/>
                <a:gd name="T6" fmla="*/ 2 w 16"/>
                <a:gd name="T7" fmla="*/ 13 h 16"/>
                <a:gd name="T8" fmla="*/ 5 w 16"/>
                <a:gd name="T9" fmla="*/ 16 h 16"/>
                <a:gd name="T10" fmla="*/ 8 w 16"/>
                <a:gd name="T11" fmla="*/ 16 h 16"/>
                <a:gd name="T12" fmla="*/ 9 w 16"/>
                <a:gd name="T13" fmla="*/ 16 h 16"/>
                <a:gd name="T14" fmla="*/ 11 w 16"/>
                <a:gd name="T15" fmla="*/ 15 h 16"/>
                <a:gd name="T16" fmla="*/ 16 w 16"/>
                <a:gd name="T17" fmla="*/ 8 h 16"/>
                <a:gd name="T18" fmla="*/ 16 w 16"/>
                <a:gd name="T19" fmla="*/ 7 h 16"/>
                <a:gd name="T20" fmla="*/ 15 w 16"/>
                <a:gd name="T21" fmla="*/ 5 h 16"/>
                <a:gd name="T22" fmla="*/ 10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6" y="0"/>
                    <a:pt x="6" y="0"/>
                  </a:cubicBezTo>
                  <a:cubicBezTo>
                    <a:pt x="2" y="1"/>
                    <a:pt x="0" y="4"/>
                    <a:pt x="0" y="8"/>
                  </a:cubicBezTo>
                  <a:cubicBezTo>
                    <a:pt x="0" y="10"/>
                    <a:pt x="1" y="12"/>
                    <a:pt x="2" y="13"/>
                  </a:cubicBezTo>
                  <a:cubicBezTo>
                    <a:pt x="3" y="14"/>
                    <a:pt x="4" y="15"/>
                    <a:pt x="5" y="16"/>
                  </a:cubicBezTo>
                  <a:cubicBezTo>
                    <a:pt x="6" y="16"/>
                    <a:pt x="7" y="16"/>
                    <a:pt x="8" y="16"/>
                  </a:cubicBezTo>
                  <a:cubicBezTo>
                    <a:pt x="8" y="16"/>
                    <a:pt x="9" y="16"/>
                    <a:pt x="9" y="16"/>
                  </a:cubicBezTo>
                  <a:cubicBezTo>
                    <a:pt x="10" y="16"/>
                    <a:pt x="10" y="16"/>
                    <a:pt x="11" y="15"/>
                  </a:cubicBezTo>
                  <a:cubicBezTo>
                    <a:pt x="14" y="14"/>
                    <a:pt x="16" y="11"/>
                    <a:pt x="16" y="8"/>
                  </a:cubicBezTo>
                  <a:cubicBezTo>
                    <a:pt x="16" y="8"/>
                    <a:pt x="16" y="7"/>
                    <a:pt x="16" y="7"/>
                  </a:cubicBezTo>
                  <a:cubicBezTo>
                    <a:pt x="16" y="6"/>
                    <a:pt x="16" y="6"/>
                    <a:pt x="15" y="5"/>
                  </a:cubicBezTo>
                  <a:cubicBezTo>
                    <a:pt x="14" y="3"/>
                    <a:pt x="12" y="1"/>
                    <a:pt x="10" y="0"/>
                  </a:cubicBezTo>
                  <a:cubicBezTo>
                    <a:pt x="9"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0"/>
            <p:cNvSpPr>
              <a:spLocks/>
            </p:cNvSpPr>
            <p:nvPr/>
          </p:nvSpPr>
          <p:spPr bwMode="auto">
            <a:xfrm>
              <a:off x="4875" y="3074"/>
              <a:ext cx="38" cy="38"/>
            </a:xfrm>
            <a:custGeom>
              <a:avLst/>
              <a:gdLst>
                <a:gd name="T0" fmla="*/ 8 w 16"/>
                <a:gd name="T1" fmla="*/ 0 h 16"/>
                <a:gd name="T2" fmla="*/ 0 w 16"/>
                <a:gd name="T3" fmla="*/ 8 h 16"/>
                <a:gd name="T4" fmla="*/ 2 w 16"/>
                <a:gd name="T5" fmla="*/ 13 h 16"/>
                <a:gd name="T6" fmla="*/ 5 w 16"/>
                <a:gd name="T7" fmla="*/ 15 h 16"/>
                <a:gd name="T8" fmla="*/ 8 w 16"/>
                <a:gd name="T9" fmla="*/ 16 h 16"/>
                <a:gd name="T10" fmla="*/ 9 w 16"/>
                <a:gd name="T11" fmla="*/ 16 h 16"/>
                <a:gd name="T12" fmla="*/ 11 w 16"/>
                <a:gd name="T13" fmla="*/ 15 h 16"/>
                <a:gd name="T14" fmla="*/ 16 w 16"/>
                <a:gd name="T15" fmla="*/ 11 h 16"/>
                <a:gd name="T16" fmla="*/ 16 w 16"/>
                <a:gd name="T17" fmla="*/ 9 h 16"/>
                <a:gd name="T18" fmla="*/ 16 w 16"/>
                <a:gd name="T19" fmla="*/ 8 h 16"/>
                <a:gd name="T20" fmla="*/ 15 w 16"/>
                <a:gd name="T21" fmla="*/ 4 h 16"/>
                <a:gd name="T22" fmla="*/ 12 w 16"/>
                <a:gd name="T23" fmla="*/ 1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4" y="0"/>
                    <a:pt x="0" y="4"/>
                    <a:pt x="0" y="8"/>
                  </a:cubicBezTo>
                  <a:cubicBezTo>
                    <a:pt x="0" y="10"/>
                    <a:pt x="1" y="12"/>
                    <a:pt x="2" y="13"/>
                  </a:cubicBezTo>
                  <a:cubicBezTo>
                    <a:pt x="3" y="14"/>
                    <a:pt x="4" y="15"/>
                    <a:pt x="5" y="15"/>
                  </a:cubicBezTo>
                  <a:cubicBezTo>
                    <a:pt x="6" y="16"/>
                    <a:pt x="7" y="16"/>
                    <a:pt x="8" y="16"/>
                  </a:cubicBezTo>
                  <a:cubicBezTo>
                    <a:pt x="9" y="16"/>
                    <a:pt x="9" y="16"/>
                    <a:pt x="9" y="16"/>
                  </a:cubicBezTo>
                  <a:cubicBezTo>
                    <a:pt x="10" y="16"/>
                    <a:pt x="11" y="16"/>
                    <a:pt x="11" y="15"/>
                  </a:cubicBezTo>
                  <a:cubicBezTo>
                    <a:pt x="13" y="14"/>
                    <a:pt x="15" y="13"/>
                    <a:pt x="16" y="11"/>
                  </a:cubicBezTo>
                  <a:cubicBezTo>
                    <a:pt x="16" y="10"/>
                    <a:pt x="16" y="9"/>
                    <a:pt x="16" y="9"/>
                  </a:cubicBezTo>
                  <a:cubicBezTo>
                    <a:pt x="16" y="9"/>
                    <a:pt x="16" y="8"/>
                    <a:pt x="16" y="8"/>
                  </a:cubicBezTo>
                  <a:cubicBezTo>
                    <a:pt x="16" y="7"/>
                    <a:pt x="16" y="5"/>
                    <a:pt x="15" y="4"/>
                  </a:cubicBezTo>
                  <a:cubicBezTo>
                    <a:pt x="14" y="3"/>
                    <a:pt x="14" y="2"/>
                    <a:pt x="12" y="1"/>
                  </a:cubicBezTo>
                  <a:cubicBezTo>
                    <a:pt x="11" y="0"/>
                    <a:pt x="10"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1"/>
            <p:cNvSpPr>
              <a:spLocks/>
            </p:cNvSpPr>
            <p:nvPr/>
          </p:nvSpPr>
          <p:spPr bwMode="auto">
            <a:xfrm>
              <a:off x="4942" y="3692"/>
              <a:ext cx="38" cy="38"/>
            </a:xfrm>
            <a:custGeom>
              <a:avLst/>
              <a:gdLst>
                <a:gd name="T0" fmla="*/ 8 w 16"/>
                <a:gd name="T1" fmla="*/ 0 h 16"/>
                <a:gd name="T2" fmla="*/ 6 w 16"/>
                <a:gd name="T3" fmla="*/ 0 h 16"/>
                <a:gd name="T4" fmla="*/ 4 w 16"/>
                <a:gd name="T5" fmla="*/ 1 h 16"/>
                <a:gd name="T6" fmla="*/ 0 w 16"/>
                <a:gd name="T7" fmla="*/ 5 h 16"/>
                <a:gd name="T8" fmla="*/ 0 w 16"/>
                <a:gd name="T9" fmla="*/ 7 h 16"/>
                <a:gd name="T10" fmla="*/ 0 w 16"/>
                <a:gd name="T11" fmla="*/ 8 h 16"/>
                <a:gd name="T12" fmla="*/ 0 w 16"/>
                <a:gd name="T13" fmla="*/ 10 h 16"/>
                <a:gd name="T14" fmla="*/ 2 w 16"/>
                <a:gd name="T15" fmla="*/ 13 h 16"/>
                <a:gd name="T16" fmla="*/ 8 w 16"/>
                <a:gd name="T17" fmla="*/ 16 h 16"/>
                <a:gd name="T18" fmla="*/ 16 w 16"/>
                <a:gd name="T19" fmla="*/ 8 h 16"/>
                <a:gd name="T20" fmla="*/ 14 w 16"/>
                <a:gd name="T21" fmla="*/ 3 h 16"/>
                <a:gd name="T22" fmla="*/ 11 w 16"/>
                <a:gd name="T23" fmla="*/ 1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7" y="0"/>
                    <a:pt x="6" y="0"/>
                  </a:cubicBezTo>
                  <a:cubicBezTo>
                    <a:pt x="6" y="0"/>
                    <a:pt x="5" y="1"/>
                    <a:pt x="4" y="1"/>
                  </a:cubicBezTo>
                  <a:cubicBezTo>
                    <a:pt x="3" y="2"/>
                    <a:pt x="1" y="3"/>
                    <a:pt x="0" y="5"/>
                  </a:cubicBezTo>
                  <a:cubicBezTo>
                    <a:pt x="0" y="6"/>
                    <a:pt x="0" y="7"/>
                    <a:pt x="0" y="7"/>
                  </a:cubicBezTo>
                  <a:cubicBezTo>
                    <a:pt x="0" y="8"/>
                    <a:pt x="0" y="8"/>
                    <a:pt x="0" y="8"/>
                  </a:cubicBezTo>
                  <a:cubicBezTo>
                    <a:pt x="0" y="9"/>
                    <a:pt x="0" y="9"/>
                    <a:pt x="0" y="10"/>
                  </a:cubicBezTo>
                  <a:cubicBezTo>
                    <a:pt x="1" y="11"/>
                    <a:pt x="1" y="12"/>
                    <a:pt x="2" y="13"/>
                  </a:cubicBezTo>
                  <a:cubicBezTo>
                    <a:pt x="4" y="15"/>
                    <a:pt x="6" y="16"/>
                    <a:pt x="8" y="16"/>
                  </a:cubicBezTo>
                  <a:cubicBezTo>
                    <a:pt x="12" y="16"/>
                    <a:pt x="16" y="12"/>
                    <a:pt x="16" y="8"/>
                  </a:cubicBezTo>
                  <a:cubicBezTo>
                    <a:pt x="16" y="6"/>
                    <a:pt x="15" y="5"/>
                    <a:pt x="14" y="3"/>
                  </a:cubicBezTo>
                  <a:cubicBezTo>
                    <a:pt x="14" y="2"/>
                    <a:pt x="13" y="1"/>
                    <a:pt x="11" y="1"/>
                  </a:cubicBezTo>
                  <a:cubicBezTo>
                    <a:pt x="10"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2"/>
            <p:cNvSpPr>
              <a:spLocks/>
            </p:cNvSpPr>
            <p:nvPr/>
          </p:nvSpPr>
          <p:spPr bwMode="auto">
            <a:xfrm>
              <a:off x="4400" y="3426"/>
              <a:ext cx="38" cy="38"/>
            </a:xfrm>
            <a:custGeom>
              <a:avLst/>
              <a:gdLst>
                <a:gd name="T0" fmla="*/ 8 w 16"/>
                <a:gd name="T1" fmla="*/ 0 h 16"/>
                <a:gd name="T2" fmla="*/ 0 w 16"/>
                <a:gd name="T3" fmla="*/ 8 h 16"/>
                <a:gd name="T4" fmla="*/ 0 w 16"/>
                <a:gd name="T5" fmla="*/ 8 h 16"/>
                <a:gd name="T6" fmla="*/ 1 w 16"/>
                <a:gd name="T7" fmla="*/ 12 h 16"/>
                <a:gd name="T8" fmla="*/ 5 w 16"/>
                <a:gd name="T9" fmla="*/ 15 h 16"/>
                <a:gd name="T10" fmla="*/ 7 w 16"/>
                <a:gd name="T11" fmla="*/ 16 h 16"/>
                <a:gd name="T12" fmla="*/ 8 w 16"/>
                <a:gd name="T13" fmla="*/ 16 h 16"/>
                <a:gd name="T14" fmla="*/ 15 w 16"/>
                <a:gd name="T15" fmla="*/ 13 h 16"/>
                <a:gd name="T16" fmla="*/ 16 w 16"/>
                <a:gd name="T17" fmla="*/ 11 h 16"/>
                <a:gd name="T18" fmla="*/ 16 w 16"/>
                <a:gd name="T19" fmla="*/ 8 h 16"/>
                <a:gd name="T20" fmla="*/ 15 w 16"/>
                <a:gd name="T21" fmla="*/ 5 h 16"/>
                <a:gd name="T22" fmla="*/ 13 w 16"/>
                <a:gd name="T23" fmla="*/ 2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4" y="0"/>
                    <a:pt x="0" y="3"/>
                    <a:pt x="0" y="8"/>
                  </a:cubicBezTo>
                  <a:cubicBezTo>
                    <a:pt x="0" y="8"/>
                    <a:pt x="0" y="8"/>
                    <a:pt x="0" y="8"/>
                  </a:cubicBezTo>
                  <a:cubicBezTo>
                    <a:pt x="0" y="9"/>
                    <a:pt x="0" y="11"/>
                    <a:pt x="1" y="12"/>
                  </a:cubicBezTo>
                  <a:cubicBezTo>
                    <a:pt x="2" y="13"/>
                    <a:pt x="3" y="15"/>
                    <a:pt x="5" y="15"/>
                  </a:cubicBezTo>
                  <a:cubicBezTo>
                    <a:pt x="5" y="16"/>
                    <a:pt x="6" y="16"/>
                    <a:pt x="7" y="16"/>
                  </a:cubicBezTo>
                  <a:cubicBezTo>
                    <a:pt x="7" y="16"/>
                    <a:pt x="8" y="16"/>
                    <a:pt x="8" y="16"/>
                  </a:cubicBezTo>
                  <a:cubicBezTo>
                    <a:pt x="11" y="16"/>
                    <a:pt x="13" y="15"/>
                    <a:pt x="15" y="13"/>
                  </a:cubicBezTo>
                  <a:cubicBezTo>
                    <a:pt x="15" y="12"/>
                    <a:pt x="15" y="11"/>
                    <a:pt x="16" y="11"/>
                  </a:cubicBezTo>
                  <a:cubicBezTo>
                    <a:pt x="16" y="10"/>
                    <a:pt x="16" y="9"/>
                    <a:pt x="16" y="8"/>
                  </a:cubicBezTo>
                  <a:cubicBezTo>
                    <a:pt x="16" y="7"/>
                    <a:pt x="16" y="6"/>
                    <a:pt x="15" y="5"/>
                  </a:cubicBezTo>
                  <a:cubicBezTo>
                    <a:pt x="15" y="4"/>
                    <a:pt x="14" y="3"/>
                    <a:pt x="13" y="2"/>
                  </a:cubicBezTo>
                  <a:cubicBezTo>
                    <a:pt x="12" y="1"/>
                    <a:pt x="10"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3"/>
            <p:cNvSpPr>
              <a:spLocks/>
            </p:cNvSpPr>
            <p:nvPr/>
          </p:nvSpPr>
          <p:spPr bwMode="auto">
            <a:xfrm>
              <a:off x="4220" y="4015"/>
              <a:ext cx="38" cy="38"/>
            </a:xfrm>
            <a:custGeom>
              <a:avLst/>
              <a:gdLst>
                <a:gd name="T0" fmla="*/ 8 w 16"/>
                <a:gd name="T1" fmla="*/ 0 h 16"/>
                <a:gd name="T2" fmla="*/ 8 w 16"/>
                <a:gd name="T3" fmla="*/ 0 h 16"/>
                <a:gd name="T4" fmla="*/ 3 w 16"/>
                <a:gd name="T5" fmla="*/ 2 h 16"/>
                <a:gd name="T6" fmla="*/ 1 w 16"/>
                <a:gd name="T7" fmla="*/ 4 h 16"/>
                <a:gd name="T8" fmla="*/ 0 w 16"/>
                <a:gd name="T9" fmla="*/ 6 h 16"/>
                <a:gd name="T10" fmla="*/ 0 w 16"/>
                <a:gd name="T11" fmla="*/ 8 h 16"/>
                <a:gd name="T12" fmla="*/ 0 w 16"/>
                <a:gd name="T13" fmla="*/ 10 h 16"/>
                <a:gd name="T14" fmla="*/ 8 w 16"/>
                <a:gd name="T15" fmla="*/ 16 h 16"/>
                <a:gd name="T16" fmla="*/ 16 w 16"/>
                <a:gd name="T17" fmla="*/ 8 h 16"/>
                <a:gd name="T18" fmla="*/ 16 w 16"/>
                <a:gd name="T19" fmla="*/ 6 h 16"/>
                <a:gd name="T20" fmla="*/ 14 w 16"/>
                <a:gd name="T21" fmla="*/ 3 h 16"/>
                <a:gd name="T22" fmla="*/ 10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8" y="0"/>
                    <a:pt x="8" y="0"/>
                    <a:pt x="8" y="0"/>
                  </a:cubicBezTo>
                  <a:cubicBezTo>
                    <a:pt x="6" y="0"/>
                    <a:pt x="4" y="1"/>
                    <a:pt x="3" y="2"/>
                  </a:cubicBezTo>
                  <a:cubicBezTo>
                    <a:pt x="2" y="3"/>
                    <a:pt x="2" y="3"/>
                    <a:pt x="1" y="4"/>
                  </a:cubicBezTo>
                  <a:cubicBezTo>
                    <a:pt x="1" y="4"/>
                    <a:pt x="0" y="5"/>
                    <a:pt x="0" y="6"/>
                  </a:cubicBezTo>
                  <a:cubicBezTo>
                    <a:pt x="0" y="7"/>
                    <a:pt x="0" y="7"/>
                    <a:pt x="0" y="8"/>
                  </a:cubicBezTo>
                  <a:cubicBezTo>
                    <a:pt x="0" y="9"/>
                    <a:pt x="0" y="9"/>
                    <a:pt x="0" y="10"/>
                  </a:cubicBezTo>
                  <a:cubicBezTo>
                    <a:pt x="1" y="13"/>
                    <a:pt x="4" y="16"/>
                    <a:pt x="8" y="16"/>
                  </a:cubicBezTo>
                  <a:cubicBezTo>
                    <a:pt x="12" y="16"/>
                    <a:pt x="16" y="12"/>
                    <a:pt x="16" y="8"/>
                  </a:cubicBezTo>
                  <a:cubicBezTo>
                    <a:pt x="16" y="7"/>
                    <a:pt x="16" y="7"/>
                    <a:pt x="16" y="6"/>
                  </a:cubicBezTo>
                  <a:cubicBezTo>
                    <a:pt x="15" y="5"/>
                    <a:pt x="15" y="3"/>
                    <a:pt x="14" y="3"/>
                  </a:cubicBezTo>
                  <a:cubicBezTo>
                    <a:pt x="13" y="1"/>
                    <a:pt x="11" y="1"/>
                    <a:pt x="10" y="0"/>
                  </a:cubicBezTo>
                  <a:cubicBezTo>
                    <a:pt x="9"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4"/>
            <p:cNvSpPr>
              <a:spLocks/>
            </p:cNvSpPr>
            <p:nvPr/>
          </p:nvSpPr>
          <p:spPr bwMode="auto">
            <a:xfrm>
              <a:off x="3821" y="3549"/>
              <a:ext cx="38" cy="38"/>
            </a:xfrm>
            <a:custGeom>
              <a:avLst/>
              <a:gdLst>
                <a:gd name="T0" fmla="*/ 8 w 16"/>
                <a:gd name="T1" fmla="*/ 0 h 16"/>
                <a:gd name="T2" fmla="*/ 1 w 16"/>
                <a:gd name="T3" fmla="*/ 4 h 16"/>
                <a:gd name="T4" fmla="*/ 0 w 16"/>
                <a:gd name="T5" fmla="*/ 8 h 16"/>
                <a:gd name="T6" fmla="*/ 0 w 16"/>
                <a:gd name="T7" fmla="*/ 8 h 16"/>
                <a:gd name="T8" fmla="*/ 2 w 16"/>
                <a:gd name="T9" fmla="*/ 13 h 16"/>
                <a:gd name="T10" fmla="*/ 4 w 16"/>
                <a:gd name="T11" fmla="*/ 15 h 16"/>
                <a:gd name="T12" fmla="*/ 8 w 16"/>
                <a:gd name="T13" fmla="*/ 16 h 16"/>
                <a:gd name="T14" fmla="*/ 12 w 16"/>
                <a:gd name="T15" fmla="*/ 15 h 16"/>
                <a:gd name="T16" fmla="*/ 14 w 16"/>
                <a:gd name="T17" fmla="*/ 13 h 16"/>
                <a:gd name="T18" fmla="*/ 16 w 16"/>
                <a:gd name="T19" fmla="*/ 8 h 16"/>
                <a:gd name="T20" fmla="*/ 16 w 16"/>
                <a:gd name="T21" fmla="*/ 8 h 16"/>
                <a:gd name="T22" fmla="*/ 15 w 16"/>
                <a:gd name="T23" fmla="*/ 4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5" y="0"/>
                    <a:pt x="2" y="2"/>
                    <a:pt x="1" y="4"/>
                  </a:cubicBezTo>
                  <a:cubicBezTo>
                    <a:pt x="0" y="6"/>
                    <a:pt x="0" y="7"/>
                    <a:pt x="0" y="8"/>
                  </a:cubicBezTo>
                  <a:cubicBezTo>
                    <a:pt x="0" y="8"/>
                    <a:pt x="0" y="8"/>
                    <a:pt x="0" y="8"/>
                  </a:cubicBezTo>
                  <a:cubicBezTo>
                    <a:pt x="0" y="10"/>
                    <a:pt x="1" y="12"/>
                    <a:pt x="2" y="13"/>
                  </a:cubicBezTo>
                  <a:cubicBezTo>
                    <a:pt x="3" y="14"/>
                    <a:pt x="3" y="14"/>
                    <a:pt x="4" y="15"/>
                  </a:cubicBezTo>
                  <a:cubicBezTo>
                    <a:pt x="5" y="16"/>
                    <a:pt x="6" y="16"/>
                    <a:pt x="8" y="16"/>
                  </a:cubicBezTo>
                  <a:cubicBezTo>
                    <a:pt x="10" y="16"/>
                    <a:pt x="11" y="16"/>
                    <a:pt x="12" y="15"/>
                  </a:cubicBezTo>
                  <a:cubicBezTo>
                    <a:pt x="13" y="14"/>
                    <a:pt x="13" y="14"/>
                    <a:pt x="14" y="13"/>
                  </a:cubicBezTo>
                  <a:cubicBezTo>
                    <a:pt x="15" y="12"/>
                    <a:pt x="16" y="10"/>
                    <a:pt x="16" y="8"/>
                  </a:cubicBezTo>
                  <a:cubicBezTo>
                    <a:pt x="16" y="8"/>
                    <a:pt x="16" y="8"/>
                    <a:pt x="16" y="8"/>
                  </a:cubicBezTo>
                  <a:cubicBezTo>
                    <a:pt x="16" y="7"/>
                    <a:pt x="16" y="6"/>
                    <a:pt x="15" y="4"/>
                  </a:cubicBezTo>
                  <a:cubicBezTo>
                    <a:pt x="14" y="2"/>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5"/>
            <p:cNvSpPr>
              <a:spLocks/>
            </p:cNvSpPr>
            <p:nvPr/>
          </p:nvSpPr>
          <p:spPr bwMode="auto">
            <a:xfrm>
              <a:off x="3432" y="4015"/>
              <a:ext cx="38" cy="38"/>
            </a:xfrm>
            <a:custGeom>
              <a:avLst/>
              <a:gdLst>
                <a:gd name="T0" fmla="*/ 8 w 16"/>
                <a:gd name="T1" fmla="*/ 0 h 16"/>
                <a:gd name="T2" fmla="*/ 4 w 16"/>
                <a:gd name="T3" fmla="*/ 1 h 16"/>
                <a:gd name="T4" fmla="*/ 3 w 16"/>
                <a:gd name="T5" fmla="*/ 2 h 16"/>
                <a:gd name="T6" fmla="*/ 1 w 16"/>
                <a:gd name="T7" fmla="*/ 4 h 16"/>
                <a:gd name="T8" fmla="*/ 0 w 16"/>
                <a:gd name="T9" fmla="*/ 8 h 16"/>
                <a:gd name="T10" fmla="*/ 0 w 16"/>
                <a:gd name="T11" fmla="*/ 8 h 16"/>
                <a:gd name="T12" fmla="*/ 8 w 16"/>
                <a:gd name="T13" fmla="*/ 16 h 16"/>
                <a:gd name="T14" fmla="*/ 16 w 16"/>
                <a:gd name="T15" fmla="*/ 10 h 16"/>
                <a:gd name="T16" fmla="*/ 16 w 16"/>
                <a:gd name="T17" fmla="*/ 8 h 16"/>
                <a:gd name="T18" fmla="*/ 16 w 16"/>
                <a:gd name="T19" fmla="*/ 6 h 16"/>
                <a:gd name="T20" fmla="*/ 13 w 16"/>
                <a:gd name="T21" fmla="*/ 1 h 16"/>
                <a:gd name="T22" fmla="*/ 11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6" y="0"/>
                    <a:pt x="4" y="1"/>
                  </a:cubicBezTo>
                  <a:cubicBezTo>
                    <a:pt x="4" y="1"/>
                    <a:pt x="3" y="2"/>
                    <a:pt x="3" y="2"/>
                  </a:cubicBezTo>
                  <a:cubicBezTo>
                    <a:pt x="2" y="3"/>
                    <a:pt x="2" y="3"/>
                    <a:pt x="1" y="4"/>
                  </a:cubicBezTo>
                  <a:cubicBezTo>
                    <a:pt x="0" y="5"/>
                    <a:pt x="0" y="6"/>
                    <a:pt x="0" y="8"/>
                  </a:cubicBezTo>
                  <a:cubicBezTo>
                    <a:pt x="0" y="8"/>
                    <a:pt x="0" y="8"/>
                    <a:pt x="0" y="8"/>
                  </a:cubicBezTo>
                  <a:cubicBezTo>
                    <a:pt x="0" y="12"/>
                    <a:pt x="4" y="16"/>
                    <a:pt x="8" y="16"/>
                  </a:cubicBezTo>
                  <a:cubicBezTo>
                    <a:pt x="12" y="16"/>
                    <a:pt x="15" y="13"/>
                    <a:pt x="16" y="10"/>
                  </a:cubicBezTo>
                  <a:cubicBezTo>
                    <a:pt x="16" y="9"/>
                    <a:pt x="16" y="9"/>
                    <a:pt x="16" y="8"/>
                  </a:cubicBezTo>
                  <a:cubicBezTo>
                    <a:pt x="16" y="7"/>
                    <a:pt x="16" y="7"/>
                    <a:pt x="16" y="6"/>
                  </a:cubicBezTo>
                  <a:cubicBezTo>
                    <a:pt x="15" y="4"/>
                    <a:pt x="14" y="3"/>
                    <a:pt x="13" y="1"/>
                  </a:cubicBezTo>
                  <a:cubicBezTo>
                    <a:pt x="12" y="1"/>
                    <a:pt x="11" y="1"/>
                    <a:pt x="11" y="0"/>
                  </a:cubicBezTo>
                  <a:cubicBezTo>
                    <a:pt x="10"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6"/>
            <p:cNvSpPr>
              <a:spLocks/>
            </p:cNvSpPr>
            <p:nvPr/>
          </p:nvSpPr>
          <p:spPr bwMode="auto">
            <a:xfrm>
              <a:off x="3242" y="3426"/>
              <a:ext cx="38" cy="38"/>
            </a:xfrm>
            <a:custGeom>
              <a:avLst/>
              <a:gdLst>
                <a:gd name="T0" fmla="*/ 8 w 16"/>
                <a:gd name="T1" fmla="*/ 0 h 16"/>
                <a:gd name="T2" fmla="*/ 3 w 16"/>
                <a:gd name="T3" fmla="*/ 2 h 16"/>
                <a:gd name="T4" fmla="*/ 1 w 16"/>
                <a:gd name="T5" fmla="*/ 5 h 16"/>
                <a:gd name="T6" fmla="*/ 0 w 16"/>
                <a:gd name="T7" fmla="*/ 8 h 16"/>
                <a:gd name="T8" fmla="*/ 0 w 16"/>
                <a:gd name="T9" fmla="*/ 11 h 16"/>
                <a:gd name="T10" fmla="*/ 1 w 16"/>
                <a:gd name="T11" fmla="*/ 13 h 16"/>
                <a:gd name="T12" fmla="*/ 8 w 16"/>
                <a:gd name="T13" fmla="*/ 16 h 16"/>
                <a:gd name="T14" fmla="*/ 9 w 16"/>
                <a:gd name="T15" fmla="*/ 16 h 16"/>
                <a:gd name="T16" fmla="*/ 11 w 16"/>
                <a:gd name="T17" fmla="*/ 15 h 16"/>
                <a:gd name="T18" fmla="*/ 15 w 16"/>
                <a:gd name="T19" fmla="*/ 12 h 16"/>
                <a:gd name="T20" fmla="*/ 16 w 16"/>
                <a:gd name="T21" fmla="*/ 8 h 16"/>
                <a:gd name="T22" fmla="*/ 16 w 16"/>
                <a:gd name="T23" fmla="*/ 8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6" y="0"/>
                    <a:pt x="4" y="1"/>
                    <a:pt x="3" y="2"/>
                  </a:cubicBezTo>
                  <a:cubicBezTo>
                    <a:pt x="2" y="3"/>
                    <a:pt x="1" y="4"/>
                    <a:pt x="1" y="5"/>
                  </a:cubicBezTo>
                  <a:cubicBezTo>
                    <a:pt x="0" y="6"/>
                    <a:pt x="0" y="7"/>
                    <a:pt x="0" y="8"/>
                  </a:cubicBezTo>
                  <a:cubicBezTo>
                    <a:pt x="0" y="9"/>
                    <a:pt x="0" y="10"/>
                    <a:pt x="0" y="11"/>
                  </a:cubicBezTo>
                  <a:cubicBezTo>
                    <a:pt x="1" y="11"/>
                    <a:pt x="1" y="12"/>
                    <a:pt x="1" y="13"/>
                  </a:cubicBezTo>
                  <a:cubicBezTo>
                    <a:pt x="3" y="15"/>
                    <a:pt x="5" y="16"/>
                    <a:pt x="8" y="16"/>
                  </a:cubicBezTo>
                  <a:cubicBezTo>
                    <a:pt x="8" y="16"/>
                    <a:pt x="9" y="16"/>
                    <a:pt x="9" y="16"/>
                  </a:cubicBezTo>
                  <a:cubicBezTo>
                    <a:pt x="10" y="16"/>
                    <a:pt x="11" y="16"/>
                    <a:pt x="11" y="15"/>
                  </a:cubicBezTo>
                  <a:cubicBezTo>
                    <a:pt x="13" y="15"/>
                    <a:pt x="14" y="13"/>
                    <a:pt x="15" y="12"/>
                  </a:cubicBezTo>
                  <a:cubicBezTo>
                    <a:pt x="16" y="11"/>
                    <a:pt x="16" y="9"/>
                    <a:pt x="16" y="8"/>
                  </a:cubicBezTo>
                  <a:cubicBezTo>
                    <a:pt x="16" y="8"/>
                    <a:pt x="16" y="8"/>
                    <a:pt x="16" y="8"/>
                  </a:cubicBezTo>
                  <a:cubicBezTo>
                    <a:pt x="16" y="3"/>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7"/>
            <p:cNvSpPr>
              <a:spLocks/>
            </p:cNvSpPr>
            <p:nvPr/>
          </p:nvSpPr>
          <p:spPr bwMode="auto">
            <a:xfrm>
              <a:off x="2700" y="3692"/>
              <a:ext cx="38" cy="38"/>
            </a:xfrm>
            <a:custGeom>
              <a:avLst/>
              <a:gdLst>
                <a:gd name="T0" fmla="*/ 8 w 16"/>
                <a:gd name="T1" fmla="*/ 0 h 16"/>
                <a:gd name="T2" fmla="*/ 5 w 16"/>
                <a:gd name="T3" fmla="*/ 1 h 16"/>
                <a:gd name="T4" fmla="*/ 2 w 16"/>
                <a:gd name="T5" fmla="*/ 3 h 16"/>
                <a:gd name="T6" fmla="*/ 0 w 16"/>
                <a:gd name="T7" fmla="*/ 8 h 16"/>
                <a:gd name="T8" fmla="*/ 8 w 16"/>
                <a:gd name="T9" fmla="*/ 16 h 16"/>
                <a:gd name="T10" fmla="*/ 14 w 16"/>
                <a:gd name="T11" fmla="*/ 13 h 16"/>
                <a:gd name="T12" fmla="*/ 16 w 16"/>
                <a:gd name="T13" fmla="*/ 10 h 16"/>
                <a:gd name="T14" fmla="*/ 16 w 16"/>
                <a:gd name="T15" fmla="*/ 8 h 16"/>
                <a:gd name="T16" fmla="*/ 16 w 16"/>
                <a:gd name="T17" fmla="*/ 7 h 16"/>
                <a:gd name="T18" fmla="*/ 16 w 16"/>
                <a:gd name="T19" fmla="*/ 5 h 16"/>
                <a:gd name="T20" fmla="*/ 12 w 16"/>
                <a:gd name="T21" fmla="*/ 1 h 16"/>
                <a:gd name="T22" fmla="*/ 10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6" y="0"/>
                    <a:pt x="5" y="1"/>
                  </a:cubicBezTo>
                  <a:cubicBezTo>
                    <a:pt x="3" y="1"/>
                    <a:pt x="2" y="2"/>
                    <a:pt x="2" y="3"/>
                  </a:cubicBezTo>
                  <a:cubicBezTo>
                    <a:pt x="1" y="5"/>
                    <a:pt x="0" y="6"/>
                    <a:pt x="0" y="8"/>
                  </a:cubicBezTo>
                  <a:cubicBezTo>
                    <a:pt x="0" y="12"/>
                    <a:pt x="4" y="16"/>
                    <a:pt x="8" y="16"/>
                  </a:cubicBezTo>
                  <a:cubicBezTo>
                    <a:pt x="10" y="16"/>
                    <a:pt x="12" y="15"/>
                    <a:pt x="14" y="13"/>
                  </a:cubicBezTo>
                  <a:cubicBezTo>
                    <a:pt x="15" y="12"/>
                    <a:pt x="15" y="11"/>
                    <a:pt x="16" y="10"/>
                  </a:cubicBezTo>
                  <a:cubicBezTo>
                    <a:pt x="16" y="9"/>
                    <a:pt x="16" y="9"/>
                    <a:pt x="16" y="8"/>
                  </a:cubicBezTo>
                  <a:cubicBezTo>
                    <a:pt x="16" y="8"/>
                    <a:pt x="16" y="8"/>
                    <a:pt x="16" y="7"/>
                  </a:cubicBezTo>
                  <a:cubicBezTo>
                    <a:pt x="16" y="7"/>
                    <a:pt x="16" y="6"/>
                    <a:pt x="16" y="5"/>
                  </a:cubicBezTo>
                  <a:cubicBezTo>
                    <a:pt x="15" y="3"/>
                    <a:pt x="13" y="2"/>
                    <a:pt x="12" y="1"/>
                  </a:cubicBezTo>
                  <a:cubicBezTo>
                    <a:pt x="11" y="1"/>
                    <a:pt x="10" y="0"/>
                    <a:pt x="10" y="0"/>
                  </a:cubicBezTo>
                  <a:cubicBezTo>
                    <a:pt x="9"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8"/>
            <p:cNvSpPr>
              <a:spLocks noEditPoints="1"/>
            </p:cNvSpPr>
            <p:nvPr/>
          </p:nvSpPr>
          <p:spPr bwMode="auto">
            <a:xfrm>
              <a:off x="2757" y="3074"/>
              <a:ext cx="38" cy="38"/>
            </a:xfrm>
            <a:custGeom>
              <a:avLst/>
              <a:gdLst>
                <a:gd name="T0" fmla="*/ 11 w 16"/>
                <a:gd name="T1" fmla="*/ 8 h 16"/>
                <a:gd name="T2" fmla="*/ 11 w 16"/>
                <a:gd name="T3" fmla="*/ 8 h 16"/>
                <a:gd name="T4" fmla="*/ 8 w 16"/>
                <a:gd name="T5" fmla="*/ 0 h 16"/>
                <a:gd name="T6" fmla="*/ 7 w 16"/>
                <a:gd name="T7" fmla="*/ 0 h 16"/>
                <a:gd name="T8" fmla="*/ 3 w 16"/>
                <a:gd name="T9" fmla="*/ 2 h 16"/>
                <a:gd name="T10" fmla="*/ 0 w 16"/>
                <a:gd name="T11" fmla="*/ 8 h 16"/>
                <a:gd name="T12" fmla="*/ 0 w 16"/>
                <a:gd name="T13" fmla="*/ 9 h 16"/>
                <a:gd name="T14" fmla="*/ 1 w 16"/>
                <a:gd name="T15" fmla="*/ 11 h 16"/>
                <a:gd name="T16" fmla="*/ 8 w 16"/>
                <a:gd name="T17" fmla="*/ 16 h 16"/>
                <a:gd name="T18" fmla="*/ 8 w 16"/>
                <a:gd name="T19" fmla="*/ 16 h 16"/>
                <a:gd name="T20" fmla="*/ 11 w 16"/>
                <a:gd name="T21" fmla="*/ 16 h 16"/>
                <a:gd name="T22" fmla="*/ 13 w 16"/>
                <a:gd name="T23" fmla="*/ 14 h 16"/>
                <a:gd name="T24" fmla="*/ 15 w 16"/>
                <a:gd name="T25" fmla="*/ 11 h 16"/>
                <a:gd name="T26" fmla="*/ 16 w 16"/>
                <a:gd name="T27" fmla="*/ 8 h 16"/>
                <a:gd name="T28" fmla="*/ 8 w 16"/>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6">
                  <a:moveTo>
                    <a:pt x="11" y="8"/>
                  </a:moveTo>
                  <a:cubicBezTo>
                    <a:pt x="11" y="8"/>
                    <a:pt x="11" y="8"/>
                    <a:pt x="11" y="8"/>
                  </a:cubicBezTo>
                  <a:moveTo>
                    <a:pt x="8" y="0"/>
                  </a:moveTo>
                  <a:cubicBezTo>
                    <a:pt x="8" y="0"/>
                    <a:pt x="7" y="0"/>
                    <a:pt x="7" y="0"/>
                  </a:cubicBezTo>
                  <a:cubicBezTo>
                    <a:pt x="6" y="0"/>
                    <a:pt x="4" y="1"/>
                    <a:pt x="3" y="2"/>
                  </a:cubicBezTo>
                  <a:cubicBezTo>
                    <a:pt x="1" y="3"/>
                    <a:pt x="0" y="5"/>
                    <a:pt x="0" y="8"/>
                  </a:cubicBezTo>
                  <a:cubicBezTo>
                    <a:pt x="0" y="8"/>
                    <a:pt x="0" y="9"/>
                    <a:pt x="0" y="9"/>
                  </a:cubicBezTo>
                  <a:cubicBezTo>
                    <a:pt x="0" y="10"/>
                    <a:pt x="0" y="10"/>
                    <a:pt x="1" y="11"/>
                  </a:cubicBezTo>
                  <a:cubicBezTo>
                    <a:pt x="2" y="14"/>
                    <a:pt x="5" y="16"/>
                    <a:pt x="8" y="16"/>
                  </a:cubicBezTo>
                  <a:cubicBezTo>
                    <a:pt x="8" y="16"/>
                    <a:pt x="8" y="16"/>
                    <a:pt x="8" y="16"/>
                  </a:cubicBezTo>
                  <a:cubicBezTo>
                    <a:pt x="9" y="16"/>
                    <a:pt x="10" y="16"/>
                    <a:pt x="11" y="16"/>
                  </a:cubicBezTo>
                  <a:cubicBezTo>
                    <a:pt x="12" y="15"/>
                    <a:pt x="12" y="15"/>
                    <a:pt x="13" y="14"/>
                  </a:cubicBezTo>
                  <a:cubicBezTo>
                    <a:pt x="14" y="13"/>
                    <a:pt x="15" y="12"/>
                    <a:pt x="15" y="11"/>
                  </a:cubicBezTo>
                  <a:cubicBezTo>
                    <a:pt x="16" y="10"/>
                    <a:pt x="16" y="9"/>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9"/>
            <p:cNvSpPr>
              <a:spLocks/>
            </p:cNvSpPr>
            <p:nvPr/>
          </p:nvSpPr>
          <p:spPr bwMode="auto">
            <a:xfrm>
              <a:off x="2178" y="3103"/>
              <a:ext cx="38" cy="38"/>
            </a:xfrm>
            <a:custGeom>
              <a:avLst/>
              <a:gdLst>
                <a:gd name="T0" fmla="*/ 8 w 16"/>
                <a:gd name="T1" fmla="*/ 0 h 16"/>
                <a:gd name="T2" fmla="*/ 6 w 16"/>
                <a:gd name="T3" fmla="*/ 0 h 16"/>
                <a:gd name="T4" fmla="*/ 2 w 16"/>
                <a:gd name="T5" fmla="*/ 2 h 16"/>
                <a:gd name="T6" fmla="*/ 0 w 16"/>
                <a:gd name="T7" fmla="*/ 8 h 16"/>
                <a:gd name="T8" fmla="*/ 8 w 16"/>
                <a:gd name="T9" fmla="*/ 16 h 16"/>
                <a:gd name="T10" fmla="*/ 9 w 16"/>
                <a:gd name="T11" fmla="*/ 16 h 16"/>
                <a:gd name="T12" fmla="*/ 13 w 16"/>
                <a:gd name="T13" fmla="*/ 14 h 16"/>
                <a:gd name="T14" fmla="*/ 15 w 16"/>
                <a:gd name="T15" fmla="*/ 11 h 16"/>
                <a:gd name="T16" fmla="*/ 16 w 16"/>
                <a:gd name="T17" fmla="*/ 9 h 16"/>
                <a:gd name="T18" fmla="*/ 16 w 16"/>
                <a:gd name="T19" fmla="*/ 8 h 16"/>
                <a:gd name="T20" fmla="*/ 13 w 16"/>
                <a:gd name="T21" fmla="*/ 2 h 16"/>
                <a:gd name="T22" fmla="*/ 11 w 16"/>
                <a:gd name="T23" fmla="*/ 1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7" y="0"/>
                    <a:pt x="6" y="0"/>
                  </a:cubicBezTo>
                  <a:cubicBezTo>
                    <a:pt x="5" y="1"/>
                    <a:pt x="3" y="1"/>
                    <a:pt x="2" y="2"/>
                  </a:cubicBezTo>
                  <a:cubicBezTo>
                    <a:pt x="1" y="4"/>
                    <a:pt x="0" y="6"/>
                    <a:pt x="0" y="8"/>
                  </a:cubicBezTo>
                  <a:cubicBezTo>
                    <a:pt x="0" y="12"/>
                    <a:pt x="4" y="16"/>
                    <a:pt x="8" y="16"/>
                  </a:cubicBezTo>
                  <a:cubicBezTo>
                    <a:pt x="8" y="16"/>
                    <a:pt x="9" y="16"/>
                    <a:pt x="9" y="16"/>
                  </a:cubicBezTo>
                  <a:cubicBezTo>
                    <a:pt x="11" y="16"/>
                    <a:pt x="12" y="15"/>
                    <a:pt x="13" y="14"/>
                  </a:cubicBezTo>
                  <a:cubicBezTo>
                    <a:pt x="14" y="13"/>
                    <a:pt x="15" y="12"/>
                    <a:pt x="15" y="11"/>
                  </a:cubicBezTo>
                  <a:cubicBezTo>
                    <a:pt x="16" y="11"/>
                    <a:pt x="16" y="10"/>
                    <a:pt x="16" y="9"/>
                  </a:cubicBezTo>
                  <a:cubicBezTo>
                    <a:pt x="16" y="9"/>
                    <a:pt x="16" y="8"/>
                    <a:pt x="16" y="8"/>
                  </a:cubicBezTo>
                  <a:cubicBezTo>
                    <a:pt x="16" y="5"/>
                    <a:pt x="15" y="3"/>
                    <a:pt x="13" y="2"/>
                  </a:cubicBezTo>
                  <a:cubicBezTo>
                    <a:pt x="13" y="1"/>
                    <a:pt x="12" y="1"/>
                    <a:pt x="11" y="1"/>
                  </a:cubicBezTo>
                  <a:cubicBezTo>
                    <a:pt x="10"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20"/>
            <p:cNvSpPr>
              <a:spLocks/>
            </p:cNvSpPr>
            <p:nvPr/>
          </p:nvSpPr>
          <p:spPr bwMode="auto">
            <a:xfrm>
              <a:off x="2463" y="2561"/>
              <a:ext cx="38" cy="38"/>
            </a:xfrm>
            <a:custGeom>
              <a:avLst/>
              <a:gdLst>
                <a:gd name="T0" fmla="*/ 8 w 16"/>
                <a:gd name="T1" fmla="*/ 0 h 16"/>
                <a:gd name="T2" fmla="*/ 6 w 16"/>
                <a:gd name="T3" fmla="*/ 0 h 16"/>
                <a:gd name="T4" fmla="*/ 1 w 16"/>
                <a:gd name="T5" fmla="*/ 5 h 16"/>
                <a:gd name="T6" fmla="*/ 0 w 16"/>
                <a:gd name="T7" fmla="*/ 7 h 16"/>
                <a:gd name="T8" fmla="*/ 0 w 16"/>
                <a:gd name="T9" fmla="*/ 8 h 16"/>
                <a:gd name="T10" fmla="*/ 5 w 16"/>
                <a:gd name="T11" fmla="*/ 15 h 16"/>
                <a:gd name="T12" fmla="*/ 7 w 16"/>
                <a:gd name="T13" fmla="*/ 16 h 16"/>
                <a:gd name="T14" fmla="*/ 8 w 16"/>
                <a:gd name="T15" fmla="*/ 16 h 16"/>
                <a:gd name="T16" fmla="*/ 11 w 16"/>
                <a:gd name="T17" fmla="*/ 16 h 16"/>
                <a:gd name="T18" fmla="*/ 14 w 16"/>
                <a:gd name="T19" fmla="*/ 13 h 16"/>
                <a:gd name="T20" fmla="*/ 16 w 16"/>
                <a:gd name="T21" fmla="*/ 8 h 16"/>
                <a:gd name="T22" fmla="*/ 10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7" y="0"/>
                    <a:pt x="6" y="0"/>
                  </a:cubicBezTo>
                  <a:cubicBezTo>
                    <a:pt x="4" y="1"/>
                    <a:pt x="2" y="2"/>
                    <a:pt x="1" y="5"/>
                  </a:cubicBezTo>
                  <a:cubicBezTo>
                    <a:pt x="0" y="6"/>
                    <a:pt x="0" y="6"/>
                    <a:pt x="0" y="7"/>
                  </a:cubicBezTo>
                  <a:cubicBezTo>
                    <a:pt x="0" y="7"/>
                    <a:pt x="0" y="8"/>
                    <a:pt x="0" y="8"/>
                  </a:cubicBezTo>
                  <a:cubicBezTo>
                    <a:pt x="0" y="11"/>
                    <a:pt x="2" y="14"/>
                    <a:pt x="5" y="15"/>
                  </a:cubicBezTo>
                  <a:cubicBezTo>
                    <a:pt x="6" y="16"/>
                    <a:pt x="6" y="16"/>
                    <a:pt x="7" y="16"/>
                  </a:cubicBezTo>
                  <a:cubicBezTo>
                    <a:pt x="7" y="16"/>
                    <a:pt x="8" y="16"/>
                    <a:pt x="8" y="16"/>
                  </a:cubicBezTo>
                  <a:cubicBezTo>
                    <a:pt x="9" y="16"/>
                    <a:pt x="10" y="16"/>
                    <a:pt x="11" y="16"/>
                  </a:cubicBezTo>
                  <a:cubicBezTo>
                    <a:pt x="12" y="15"/>
                    <a:pt x="13" y="14"/>
                    <a:pt x="14" y="13"/>
                  </a:cubicBezTo>
                  <a:cubicBezTo>
                    <a:pt x="15" y="12"/>
                    <a:pt x="16" y="10"/>
                    <a:pt x="16" y="8"/>
                  </a:cubicBezTo>
                  <a:cubicBezTo>
                    <a:pt x="16" y="4"/>
                    <a:pt x="14" y="1"/>
                    <a:pt x="10" y="0"/>
                  </a:cubicBezTo>
                  <a:cubicBezTo>
                    <a:pt x="10"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21"/>
            <p:cNvSpPr>
              <a:spLocks/>
            </p:cNvSpPr>
            <p:nvPr/>
          </p:nvSpPr>
          <p:spPr bwMode="auto">
            <a:xfrm>
              <a:off x="1931" y="2352"/>
              <a:ext cx="38" cy="38"/>
            </a:xfrm>
            <a:custGeom>
              <a:avLst/>
              <a:gdLst>
                <a:gd name="T0" fmla="*/ 8 w 16"/>
                <a:gd name="T1" fmla="*/ 0 h 16"/>
                <a:gd name="T2" fmla="*/ 7 w 16"/>
                <a:gd name="T3" fmla="*/ 0 h 16"/>
                <a:gd name="T4" fmla="*/ 0 w 16"/>
                <a:gd name="T5" fmla="*/ 8 h 16"/>
                <a:gd name="T6" fmla="*/ 8 w 16"/>
                <a:gd name="T7" fmla="*/ 16 h 16"/>
                <a:gd name="T8" fmla="*/ 8 w 16"/>
                <a:gd name="T9" fmla="*/ 16 h 16"/>
                <a:gd name="T10" fmla="*/ 12 w 16"/>
                <a:gd name="T11" fmla="*/ 15 h 16"/>
                <a:gd name="T12" fmla="*/ 14 w 16"/>
                <a:gd name="T13" fmla="*/ 14 h 16"/>
                <a:gd name="T14" fmla="*/ 15 w 16"/>
                <a:gd name="T15" fmla="*/ 12 h 16"/>
                <a:gd name="T16" fmla="*/ 16 w 16"/>
                <a:gd name="T17" fmla="*/ 8 h 16"/>
                <a:gd name="T18" fmla="*/ 16 w 16"/>
                <a:gd name="T19" fmla="*/ 6 h 16"/>
                <a:gd name="T20" fmla="*/ 15 w 16"/>
                <a:gd name="T21" fmla="*/ 4 h 16"/>
                <a:gd name="T22" fmla="*/ 11 w 16"/>
                <a:gd name="T23" fmla="*/ 1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8" y="0"/>
                    <a:pt x="8" y="0"/>
                    <a:pt x="7" y="0"/>
                  </a:cubicBezTo>
                  <a:cubicBezTo>
                    <a:pt x="3" y="0"/>
                    <a:pt x="0" y="4"/>
                    <a:pt x="0" y="8"/>
                  </a:cubicBezTo>
                  <a:cubicBezTo>
                    <a:pt x="0" y="12"/>
                    <a:pt x="4" y="16"/>
                    <a:pt x="8" y="16"/>
                  </a:cubicBezTo>
                  <a:cubicBezTo>
                    <a:pt x="8" y="16"/>
                    <a:pt x="8" y="16"/>
                    <a:pt x="8" y="16"/>
                  </a:cubicBezTo>
                  <a:cubicBezTo>
                    <a:pt x="9" y="16"/>
                    <a:pt x="11" y="16"/>
                    <a:pt x="12" y="15"/>
                  </a:cubicBezTo>
                  <a:cubicBezTo>
                    <a:pt x="13" y="15"/>
                    <a:pt x="13" y="14"/>
                    <a:pt x="14" y="14"/>
                  </a:cubicBezTo>
                  <a:cubicBezTo>
                    <a:pt x="14" y="13"/>
                    <a:pt x="15" y="13"/>
                    <a:pt x="15" y="12"/>
                  </a:cubicBezTo>
                  <a:cubicBezTo>
                    <a:pt x="16" y="11"/>
                    <a:pt x="16" y="9"/>
                    <a:pt x="16" y="8"/>
                  </a:cubicBezTo>
                  <a:cubicBezTo>
                    <a:pt x="16" y="7"/>
                    <a:pt x="16" y="6"/>
                    <a:pt x="16" y="6"/>
                  </a:cubicBezTo>
                  <a:cubicBezTo>
                    <a:pt x="15" y="5"/>
                    <a:pt x="15" y="4"/>
                    <a:pt x="15" y="4"/>
                  </a:cubicBezTo>
                  <a:cubicBezTo>
                    <a:pt x="14" y="3"/>
                    <a:pt x="13" y="1"/>
                    <a:pt x="11" y="1"/>
                  </a:cubicBezTo>
                  <a:cubicBezTo>
                    <a:pt x="10"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22"/>
            <p:cNvSpPr>
              <a:spLocks/>
            </p:cNvSpPr>
            <p:nvPr/>
          </p:nvSpPr>
          <p:spPr bwMode="auto">
            <a:xfrm>
              <a:off x="2406" y="1972"/>
              <a:ext cx="38" cy="38"/>
            </a:xfrm>
            <a:custGeom>
              <a:avLst/>
              <a:gdLst>
                <a:gd name="T0" fmla="*/ 8 w 16"/>
                <a:gd name="T1" fmla="*/ 0 h 16"/>
                <a:gd name="T2" fmla="*/ 2 w 16"/>
                <a:gd name="T3" fmla="*/ 2 h 16"/>
                <a:gd name="T4" fmla="*/ 1 w 16"/>
                <a:gd name="T5" fmla="*/ 4 h 16"/>
                <a:gd name="T6" fmla="*/ 0 w 16"/>
                <a:gd name="T7" fmla="*/ 8 h 16"/>
                <a:gd name="T8" fmla="*/ 1 w 16"/>
                <a:gd name="T9" fmla="*/ 13 h 16"/>
                <a:gd name="T10" fmla="*/ 3 w 16"/>
                <a:gd name="T11" fmla="*/ 14 h 16"/>
                <a:gd name="T12" fmla="*/ 6 w 16"/>
                <a:gd name="T13" fmla="*/ 16 h 16"/>
                <a:gd name="T14" fmla="*/ 8 w 16"/>
                <a:gd name="T15" fmla="*/ 16 h 16"/>
                <a:gd name="T16" fmla="*/ 10 w 16"/>
                <a:gd name="T17" fmla="*/ 16 h 16"/>
                <a:gd name="T18" fmla="*/ 16 w 16"/>
                <a:gd name="T19" fmla="*/ 8 h 16"/>
                <a:gd name="T20" fmla="*/ 12 w 16"/>
                <a:gd name="T21" fmla="*/ 1 h 16"/>
                <a:gd name="T22" fmla="*/ 8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6" y="0"/>
                    <a:pt x="4" y="1"/>
                    <a:pt x="2" y="2"/>
                  </a:cubicBezTo>
                  <a:cubicBezTo>
                    <a:pt x="2" y="3"/>
                    <a:pt x="1" y="4"/>
                    <a:pt x="1" y="4"/>
                  </a:cubicBezTo>
                  <a:cubicBezTo>
                    <a:pt x="0" y="5"/>
                    <a:pt x="0" y="7"/>
                    <a:pt x="0" y="8"/>
                  </a:cubicBezTo>
                  <a:cubicBezTo>
                    <a:pt x="0" y="10"/>
                    <a:pt x="1" y="11"/>
                    <a:pt x="1" y="13"/>
                  </a:cubicBezTo>
                  <a:cubicBezTo>
                    <a:pt x="2" y="13"/>
                    <a:pt x="2" y="14"/>
                    <a:pt x="3" y="14"/>
                  </a:cubicBezTo>
                  <a:cubicBezTo>
                    <a:pt x="4" y="15"/>
                    <a:pt x="5" y="15"/>
                    <a:pt x="6" y="16"/>
                  </a:cubicBezTo>
                  <a:cubicBezTo>
                    <a:pt x="7" y="16"/>
                    <a:pt x="7" y="16"/>
                    <a:pt x="8" y="16"/>
                  </a:cubicBezTo>
                  <a:cubicBezTo>
                    <a:pt x="9" y="16"/>
                    <a:pt x="9" y="16"/>
                    <a:pt x="10" y="16"/>
                  </a:cubicBezTo>
                  <a:cubicBezTo>
                    <a:pt x="13" y="15"/>
                    <a:pt x="16" y="12"/>
                    <a:pt x="16" y="8"/>
                  </a:cubicBezTo>
                  <a:cubicBezTo>
                    <a:pt x="16" y="5"/>
                    <a:pt x="14" y="2"/>
                    <a:pt x="12" y="1"/>
                  </a:cubicBezTo>
                  <a:cubicBezTo>
                    <a:pt x="11" y="0"/>
                    <a:pt x="10" y="0"/>
                    <a:pt x="8" y="0"/>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23"/>
            <p:cNvSpPr>
              <a:spLocks/>
            </p:cNvSpPr>
            <p:nvPr/>
          </p:nvSpPr>
          <p:spPr bwMode="auto">
            <a:xfrm>
              <a:off x="2017" y="1573"/>
              <a:ext cx="38" cy="38"/>
            </a:xfrm>
            <a:custGeom>
              <a:avLst/>
              <a:gdLst>
                <a:gd name="T0" fmla="*/ 8 w 16"/>
                <a:gd name="T1" fmla="*/ 0 h 16"/>
                <a:gd name="T2" fmla="*/ 0 w 16"/>
                <a:gd name="T3" fmla="*/ 8 h 16"/>
                <a:gd name="T4" fmla="*/ 5 w 16"/>
                <a:gd name="T5" fmla="*/ 15 h 16"/>
                <a:gd name="T6" fmla="*/ 8 w 16"/>
                <a:gd name="T7" fmla="*/ 16 h 16"/>
                <a:gd name="T8" fmla="*/ 8 w 16"/>
                <a:gd name="T9" fmla="*/ 16 h 16"/>
                <a:gd name="T10" fmla="*/ 12 w 16"/>
                <a:gd name="T11" fmla="*/ 15 h 16"/>
                <a:gd name="T12" fmla="*/ 14 w 16"/>
                <a:gd name="T13" fmla="*/ 13 h 16"/>
                <a:gd name="T14" fmla="*/ 16 w 16"/>
                <a:gd name="T15" fmla="*/ 8 h 16"/>
                <a:gd name="T16" fmla="*/ 16 w 16"/>
                <a:gd name="T17" fmla="*/ 6 h 16"/>
                <a:gd name="T18" fmla="*/ 15 w 16"/>
                <a:gd name="T19" fmla="*/ 4 h 16"/>
                <a:gd name="T20" fmla="*/ 13 w 16"/>
                <a:gd name="T21" fmla="*/ 2 h 16"/>
                <a:gd name="T22" fmla="*/ 9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4" y="0"/>
                    <a:pt x="0" y="4"/>
                    <a:pt x="0" y="8"/>
                  </a:cubicBezTo>
                  <a:cubicBezTo>
                    <a:pt x="0" y="11"/>
                    <a:pt x="2" y="14"/>
                    <a:pt x="5" y="15"/>
                  </a:cubicBezTo>
                  <a:cubicBezTo>
                    <a:pt x="6" y="16"/>
                    <a:pt x="7" y="16"/>
                    <a:pt x="8" y="16"/>
                  </a:cubicBezTo>
                  <a:cubicBezTo>
                    <a:pt x="8" y="16"/>
                    <a:pt x="8" y="16"/>
                    <a:pt x="8" y="16"/>
                  </a:cubicBezTo>
                  <a:cubicBezTo>
                    <a:pt x="10" y="16"/>
                    <a:pt x="11" y="15"/>
                    <a:pt x="12" y="15"/>
                  </a:cubicBezTo>
                  <a:cubicBezTo>
                    <a:pt x="13" y="14"/>
                    <a:pt x="14" y="14"/>
                    <a:pt x="14" y="13"/>
                  </a:cubicBezTo>
                  <a:cubicBezTo>
                    <a:pt x="15" y="12"/>
                    <a:pt x="16" y="10"/>
                    <a:pt x="16" y="8"/>
                  </a:cubicBezTo>
                  <a:cubicBezTo>
                    <a:pt x="16" y="7"/>
                    <a:pt x="16" y="7"/>
                    <a:pt x="16" y="6"/>
                  </a:cubicBezTo>
                  <a:cubicBezTo>
                    <a:pt x="16" y="6"/>
                    <a:pt x="15" y="5"/>
                    <a:pt x="15" y="4"/>
                  </a:cubicBezTo>
                  <a:cubicBezTo>
                    <a:pt x="15" y="3"/>
                    <a:pt x="14" y="2"/>
                    <a:pt x="13" y="2"/>
                  </a:cubicBezTo>
                  <a:cubicBezTo>
                    <a:pt x="12" y="1"/>
                    <a:pt x="11" y="0"/>
                    <a:pt x="9" y="0"/>
                  </a:cubicBezTo>
                  <a:cubicBezTo>
                    <a:pt x="9"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24"/>
            <p:cNvSpPr>
              <a:spLocks/>
            </p:cNvSpPr>
            <p:nvPr/>
          </p:nvSpPr>
          <p:spPr bwMode="auto">
            <a:xfrm>
              <a:off x="2586" y="1412"/>
              <a:ext cx="38" cy="38"/>
            </a:xfrm>
            <a:custGeom>
              <a:avLst/>
              <a:gdLst>
                <a:gd name="T0" fmla="*/ 8 w 16"/>
                <a:gd name="T1" fmla="*/ 0 h 16"/>
                <a:gd name="T2" fmla="*/ 7 w 16"/>
                <a:gd name="T3" fmla="*/ 0 h 16"/>
                <a:gd name="T4" fmla="*/ 5 w 16"/>
                <a:gd name="T5" fmla="*/ 1 h 16"/>
                <a:gd name="T6" fmla="*/ 0 w 16"/>
                <a:gd name="T7" fmla="*/ 8 h 16"/>
                <a:gd name="T8" fmla="*/ 0 w 16"/>
                <a:gd name="T9" fmla="*/ 9 h 16"/>
                <a:gd name="T10" fmla="*/ 1 w 16"/>
                <a:gd name="T11" fmla="*/ 11 h 16"/>
                <a:gd name="T12" fmla="*/ 4 w 16"/>
                <a:gd name="T13" fmla="*/ 15 h 16"/>
                <a:gd name="T14" fmla="*/ 8 w 16"/>
                <a:gd name="T15" fmla="*/ 16 h 16"/>
                <a:gd name="T16" fmla="*/ 8 w 16"/>
                <a:gd name="T17" fmla="*/ 16 h 16"/>
                <a:gd name="T18" fmla="*/ 16 w 16"/>
                <a:gd name="T19" fmla="*/ 8 h 16"/>
                <a:gd name="T20" fmla="*/ 15 w 16"/>
                <a:gd name="T21" fmla="*/ 4 h 16"/>
                <a:gd name="T22" fmla="*/ 12 w 16"/>
                <a:gd name="T23" fmla="*/ 1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8" y="0"/>
                    <a:pt x="7" y="0"/>
                    <a:pt x="7" y="0"/>
                  </a:cubicBezTo>
                  <a:cubicBezTo>
                    <a:pt x="6" y="0"/>
                    <a:pt x="6" y="0"/>
                    <a:pt x="5" y="1"/>
                  </a:cubicBezTo>
                  <a:cubicBezTo>
                    <a:pt x="2" y="2"/>
                    <a:pt x="0" y="5"/>
                    <a:pt x="0" y="8"/>
                  </a:cubicBezTo>
                  <a:cubicBezTo>
                    <a:pt x="0" y="8"/>
                    <a:pt x="0" y="9"/>
                    <a:pt x="0" y="9"/>
                  </a:cubicBezTo>
                  <a:cubicBezTo>
                    <a:pt x="0" y="10"/>
                    <a:pt x="0" y="10"/>
                    <a:pt x="1" y="11"/>
                  </a:cubicBezTo>
                  <a:cubicBezTo>
                    <a:pt x="1" y="13"/>
                    <a:pt x="2" y="14"/>
                    <a:pt x="4" y="15"/>
                  </a:cubicBezTo>
                  <a:cubicBezTo>
                    <a:pt x="5" y="16"/>
                    <a:pt x="6" y="16"/>
                    <a:pt x="8" y="16"/>
                  </a:cubicBezTo>
                  <a:cubicBezTo>
                    <a:pt x="8" y="16"/>
                    <a:pt x="8" y="16"/>
                    <a:pt x="8" y="16"/>
                  </a:cubicBezTo>
                  <a:cubicBezTo>
                    <a:pt x="12" y="16"/>
                    <a:pt x="16" y="12"/>
                    <a:pt x="16" y="8"/>
                  </a:cubicBezTo>
                  <a:cubicBezTo>
                    <a:pt x="16" y="6"/>
                    <a:pt x="16" y="5"/>
                    <a:pt x="15" y="4"/>
                  </a:cubicBezTo>
                  <a:cubicBezTo>
                    <a:pt x="14" y="3"/>
                    <a:pt x="13" y="2"/>
                    <a:pt x="12" y="1"/>
                  </a:cubicBezTo>
                  <a:cubicBezTo>
                    <a:pt x="11"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25"/>
            <p:cNvSpPr>
              <a:spLocks/>
            </p:cNvSpPr>
            <p:nvPr/>
          </p:nvSpPr>
          <p:spPr bwMode="auto">
            <a:xfrm>
              <a:off x="2406" y="890"/>
              <a:ext cx="38" cy="38"/>
            </a:xfrm>
            <a:custGeom>
              <a:avLst/>
              <a:gdLst>
                <a:gd name="T0" fmla="*/ 8 w 16"/>
                <a:gd name="T1" fmla="*/ 0 h 16"/>
                <a:gd name="T2" fmla="*/ 0 w 16"/>
                <a:gd name="T3" fmla="*/ 8 h 16"/>
                <a:gd name="T4" fmla="*/ 3 w 16"/>
                <a:gd name="T5" fmla="*/ 14 h 16"/>
                <a:gd name="T6" fmla="*/ 7 w 16"/>
                <a:gd name="T7" fmla="*/ 16 h 16"/>
                <a:gd name="T8" fmla="*/ 8 w 16"/>
                <a:gd name="T9" fmla="*/ 16 h 16"/>
                <a:gd name="T10" fmla="*/ 11 w 16"/>
                <a:gd name="T11" fmla="*/ 15 h 16"/>
                <a:gd name="T12" fmla="*/ 13 w 16"/>
                <a:gd name="T13" fmla="*/ 14 h 16"/>
                <a:gd name="T14" fmla="*/ 16 w 16"/>
                <a:gd name="T15" fmla="*/ 10 h 16"/>
                <a:gd name="T16" fmla="*/ 16 w 16"/>
                <a:gd name="T17" fmla="*/ 8 h 16"/>
                <a:gd name="T18" fmla="*/ 16 w 16"/>
                <a:gd name="T19" fmla="*/ 8 h 16"/>
                <a:gd name="T20" fmla="*/ 16 w 16"/>
                <a:gd name="T21" fmla="*/ 6 h 16"/>
                <a:gd name="T22" fmla="*/ 14 w 16"/>
                <a:gd name="T23" fmla="*/ 2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4" y="0"/>
                    <a:pt x="0" y="4"/>
                    <a:pt x="0" y="8"/>
                  </a:cubicBezTo>
                  <a:cubicBezTo>
                    <a:pt x="0" y="11"/>
                    <a:pt x="1" y="13"/>
                    <a:pt x="3" y="14"/>
                  </a:cubicBezTo>
                  <a:cubicBezTo>
                    <a:pt x="4" y="15"/>
                    <a:pt x="6" y="16"/>
                    <a:pt x="7" y="16"/>
                  </a:cubicBezTo>
                  <a:cubicBezTo>
                    <a:pt x="7" y="16"/>
                    <a:pt x="8" y="16"/>
                    <a:pt x="8" y="16"/>
                  </a:cubicBezTo>
                  <a:cubicBezTo>
                    <a:pt x="9" y="16"/>
                    <a:pt x="10" y="16"/>
                    <a:pt x="11" y="15"/>
                  </a:cubicBezTo>
                  <a:cubicBezTo>
                    <a:pt x="12" y="15"/>
                    <a:pt x="12" y="15"/>
                    <a:pt x="13" y="14"/>
                  </a:cubicBezTo>
                  <a:cubicBezTo>
                    <a:pt x="14" y="13"/>
                    <a:pt x="15" y="12"/>
                    <a:pt x="16" y="10"/>
                  </a:cubicBezTo>
                  <a:cubicBezTo>
                    <a:pt x="16" y="9"/>
                    <a:pt x="16" y="9"/>
                    <a:pt x="16" y="8"/>
                  </a:cubicBezTo>
                  <a:cubicBezTo>
                    <a:pt x="16" y="8"/>
                    <a:pt x="16" y="8"/>
                    <a:pt x="16" y="8"/>
                  </a:cubicBezTo>
                  <a:cubicBezTo>
                    <a:pt x="16" y="7"/>
                    <a:pt x="16" y="6"/>
                    <a:pt x="16" y="6"/>
                  </a:cubicBezTo>
                  <a:cubicBezTo>
                    <a:pt x="15" y="4"/>
                    <a:pt x="15" y="3"/>
                    <a:pt x="14" y="2"/>
                  </a:cubicBezTo>
                  <a:cubicBezTo>
                    <a:pt x="12" y="1"/>
                    <a:pt x="10"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26"/>
            <p:cNvSpPr>
              <a:spLocks/>
            </p:cNvSpPr>
            <p:nvPr/>
          </p:nvSpPr>
          <p:spPr bwMode="auto">
            <a:xfrm>
              <a:off x="2985" y="975"/>
              <a:ext cx="38" cy="38"/>
            </a:xfrm>
            <a:custGeom>
              <a:avLst/>
              <a:gdLst>
                <a:gd name="T0" fmla="*/ 8 w 16"/>
                <a:gd name="T1" fmla="*/ 0 h 16"/>
                <a:gd name="T2" fmla="*/ 7 w 16"/>
                <a:gd name="T3" fmla="*/ 0 h 16"/>
                <a:gd name="T4" fmla="*/ 1 w 16"/>
                <a:gd name="T5" fmla="*/ 4 h 16"/>
                <a:gd name="T6" fmla="*/ 0 w 16"/>
                <a:gd name="T7" fmla="*/ 6 h 16"/>
                <a:gd name="T8" fmla="*/ 0 w 16"/>
                <a:gd name="T9" fmla="*/ 8 h 16"/>
                <a:gd name="T10" fmla="*/ 0 w 16"/>
                <a:gd name="T11" fmla="*/ 11 h 16"/>
                <a:gd name="T12" fmla="*/ 3 w 16"/>
                <a:gd name="T13" fmla="*/ 14 h 16"/>
                <a:gd name="T14" fmla="*/ 8 w 16"/>
                <a:gd name="T15" fmla="*/ 16 h 16"/>
                <a:gd name="T16" fmla="*/ 16 w 16"/>
                <a:gd name="T17" fmla="*/ 8 h 16"/>
                <a:gd name="T18" fmla="*/ 15 w 16"/>
                <a:gd name="T19" fmla="*/ 5 h 16"/>
                <a:gd name="T20" fmla="*/ 13 w 16"/>
                <a:gd name="T21" fmla="*/ 1 h 16"/>
                <a:gd name="T22" fmla="*/ 9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8" y="0"/>
                    <a:pt x="7" y="0"/>
                    <a:pt x="7" y="0"/>
                  </a:cubicBezTo>
                  <a:cubicBezTo>
                    <a:pt x="4" y="0"/>
                    <a:pt x="2" y="2"/>
                    <a:pt x="1" y="4"/>
                  </a:cubicBezTo>
                  <a:cubicBezTo>
                    <a:pt x="1" y="5"/>
                    <a:pt x="0" y="5"/>
                    <a:pt x="0" y="6"/>
                  </a:cubicBezTo>
                  <a:cubicBezTo>
                    <a:pt x="0" y="7"/>
                    <a:pt x="0" y="7"/>
                    <a:pt x="0" y="8"/>
                  </a:cubicBezTo>
                  <a:cubicBezTo>
                    <a:pt x="0" y="9"/>
                    <a:pt x="0" y="10"/>
                    <a:pt x="0" y="11"/>
                  </a:cubicBezTo>
                  <a:cubicBezTo>
                    <a:pt x="1" y="12"/>
                    <a:pt x="2" y="13"/>
                    <a:pt x="3" y="14"/>
                  </a:cubicBezTo>
                  <a:cubicBezTo>
                    <a:pt x="4" y="15"/>
                    <a:pt x="6" y="16"/>
                    <a:pt x="8" y="16"/>
                  </a:cubicBezTo>
                  <a:cubicBezTo>
                    <a:pt x="12" y="16"/>
                    <a:pt x="16" y="12"/>
                    <a:pt x="16" y="8"/>
                  </a:cubicBezTo>
                  <a:cubicBezTo>
                    <a:pt x="16" y="7"/>
                    <a:pt x="16" y="6"/>
                    <a:pt x="15" y="5"/>
                  </a:cubicBezTo>
                  <a:cubicBezTo>
                    <a:pt x="15" y="3"/>
                    <a:pt x="14" y="2"/>
                    <a:pt x="13" y="1"/>
                  </a:cubicBezTo>
                  <a:cubicBezTo>
                    <a:pt x="12" y="1"/>
                    <a:pt x="10" y="0"/>
                    <a:pt x="9" y="0"/>
                  </a:cubicBezTo>
                  <a:cubicBezTo>
                    <a:pt x="9"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27"/>
            <p:cNvSpPr>
              <a:spLocks/>
            </p:cNvSpPr>
            <p:nvPr/>
          </p:nvSpPr>
          <p:spPr bwMode="auto">
            <a:xfrm>
              <a:off x="3052" y="424"/>
              <a:ext cx="38" cy="38"/>
            </a:xfrm>
            <a:custGeom>
              <a:avLst/>
              <a:gdLst>
                <a:gd name="T0" fmla="*/ 8 w 16"/>
                <a:gd name="T1" fmla="*/ 0 h 16"/>
                <a:gd name="T2" fmla="*/ 0 w 16"/>
                <a:gd name="T3" fmla="*/ 8 h 16"/>
                <a:gd name="T4" fmla="*/ 0 w 16"/>
                <a:gd name="T5" fmla="*/ 10 h 16"/>
                <a:gd name="T6" fmla="*/ 2 w 16"/>
                <a:gd name="T7" fmla="*/ 14 h 16"/>
                <a:gd name="T8" fmla="*/ 5 w 16"/>
                <a:gd name="T9" fmla="*/ 15 h 16"/>
                <a:gd name="T10" fmla="*/ 7 w 16"/>
                <a:gd name="T11" fmla="*/ 16 h 16"/>
                <a:gd name="T12" fmla="*/ 8 w 16"/>
                <a:gd name="T13" fmla="*/ 16 h 16"/>
                <a:gd name="T14" fmla="*/ 14 w 16"/>
                <a:gd name="T15" fmla="*/ 14 h 16"/>
                <a:gd name="T16" fmla="*/ 15 w 16"/>
                <a:gd name="T17" fmla="*/ 12 h 16"/>
                <a:gd name="T18" fmla="*/ 16 w 16"/>
                <a:gd name="T19" fmla="*/ 8 h 16"/>
                <a:gd name="T20" fmla="*/ 16 w 16"/>
                <a:gd name="T21" fmla="*/ 8 h 16"/>
                <a:gd name="T22" fmla="*/ 15 w 16"/>
                <a:gd name="T23" fmla="*/ 4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4" y="0"/>
                    <a:pt x="0" y="4"/>
                    <a:pt x="0" y="8"/>
                  </a:cubicBezTo>
                  <a:cubicBezTo>
                    <a:pt x="0" y="9"/>
                    <a:pt x="0" y="10"/>
                    <a:pt x="0" y="10"/>
                  </a:cubicBezTo>
                  <a:cubicBezTo>
                    <a:pt x="1" y="12"/>
                    <a:pt x="1" y="13"/>
                    <a:pt x="2" y="14"/>
                  </a:cubicBezTo>
                  <a:cubicBezTo>
                    <a:pt x="3" y="14"/>
                    <a:pt x="4" y="15"/>
                    <a:pt x="5" y="15"/>
                  </a:cubicBezTo>
                  <a:cubicBezTo>
                    <a:pt x="5" y="16"/>
                    <a:pt x="6" y="16"/>
                    <a:pt x="7" y="16"/>
                  </a:cubicBezTo>
                  <a:cubicBezTo>
                    <a:pt x="7" y="16"/>
                    <a:pt x="8" y="16"/>
                    <a:pt x="8" y="16"/>
                  </a:cubicBezTo>
                  <a:cubicBezTo>
                    <a:pt x="10" y="16"/>
                    <a:pt x="12" y="15"/>
                    <a:pt x="14" y="14"/>
                  </a:cubicBezTo>
                  <a:cubicBezTo>
                    <a:pt x="14" y="13"/>
                    <a:pt x="14" y="13"/>
                    <a:pt x="15" y="12"/>
                  </a:cubicBezTo>
                  <a:cubicBezTo>
                    <a:pt x="16" y="11"/>
                    <a:pt x="16" y="10"/>
                    <a:pt x="16" y="8"/>
                  </a:cubicBezTo>
                  <a:cubicBezTo>
                    <a:pt x="16" y="8"/>
                    <a:pt x="16" y="8"/>
                    <a:pt x="16" y="8"/>
                  </a:cubicBezTo>
                  <a:cubicBezTo>
                    <a:pt x="16" y="7"/>
                    <a:pt x="16" y="5"/>
                    <a:pt x="15" y="4"/>
                  </a:cubicBezTo>
                  <a:cubicBezTo>
                    <a:pt x="14" y="2"/>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28"/>
            <p:cNvSpPr>
              <a:spLocks/>
            </p:cNvSpPr>
            <p:nvPr/>
          </p:nvSpPr>
          <p:spPr bwMode="auto">
            <a:xfrm>
              <a:off x="3527" y="728"/>
              <a:ext cx="38" cy="38"/>
            </a:xfrm>
            <a:custGeom>
              <a:avLst/>
              <a:gdLst>
                <a:gd name="T0" fmla="*/ 8 w 16"/>
                <a:gd name="T1" fmla="*/ 0 h 16"/>
                <a:gd name="T2" fmla="*/ 2 w 16"/>
                <a:gd name="T3" fmla="*/ 3 h 16"/>
                <a:gd name="T4" fmla="*/ 1 w 16"/>
                <a:gd name="T5" fmla="*/ 5 h 16"/>
                <a:gd name="T6" fmla="*/ 0 w 16"/>
                <a:gd name="T7" fmla="*/ 8 h 16"/>
                <a:gd name="T8" fmla="*/ 0 w 16"/>
                <a:gd name="T9" fmla="*/ 9 h 16"/>
                <a:gd name="T10" fmla="*/ 2 w 16"/>
                <a:gd name="T11" fmla="*/ 13 h 16"/>
                <a:gd name="T12" fmla="*/ 8 w 16"/>
                <a:gd name="T13" fmla="*/ 16 h 16"/>
                <a:gd name="T14" fmla="*/ 16 w 16"/>
                <a:gd name="T15" fmla="*/ 10 h 16"/>
                <a:gd name="T16" fmla="*/ 16 w 16"/>
                <a:gd name="T17" fmla="*/ 8 h 16"/>
                <a:gd name="T18" fmla="*/ 16 w 16"/>
                <a:gd name="T19" fmla="*/ 6 h 16"/>
                <a:gd name="T20" fmla="*/ 13 w 16"/>
                <a:gd name="T21" fmla="*/ 1 h 16"/>
                <a:gd name="T22" fmla="*/ 11 w 16"/>
                <a:gd name="T23" fmla="*/ 1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5" y="0"/>
                    <a:pt x="3" y="1"/>
                    <a:pt x="2" y="3"/>
                  </a:cubicBezTo>
                  <a:cubicBezTo>
                    <a:pt x="1" y="4"/>
                    <a:pt x="1" y="4"/>
                    <a:pt x="1" y="5"/>
                  </a:cubicBezTo>
                  <a:cubicBezTo>
                    <a:pt x="0" y="6"/>
                    <a:pt x="0" y="7"/>
                    <a:pt x="0" y="8"/>
                  </a:cubicBezTo>
                  <a:cubicBezTo>
                    <a:pt x="0" y="8"/>
                    <a:pt x="0" y="9"/>
                    <a:pt x="0" y="9"/>
                  </a:cubicBezTo>
                  <a:cubicBezTo>
                    <a:pt x="0" y="10"/>
                    <a:pt x="1" y="12"/>
                    <a:pt x="2" y="13"/>
                  </a:cubicBezTo>
                  <a:cubicBezTo>
                    <a:pt x="3" y="15"/>
                    <a:pt x="5" y="16"/>
                    <a:pt x="8" y="16"/>
                  </a:cubicBezTo>
                  <a:cubicBezTo>
                    <a:pt x="12" y="16"/>
                    <a:pt x="15" y="13"/>
                    <a:pt x="16" y="10"/>
                  </a:cubicBezTo>
                  <a:cubicBezTo>
                    <a:pt x="16" y="9"/>
                    <a:pt x="16" y="9"/>
                    <a:pt x="16" y="8"/>
                  </a:cubicBezTo>
                  <a:cubicBezTo>
                    <a:pt x="16" y="7"/>
                    <a:pt x="16" y="7"/>
                    <a:pt x="16" y="6"/>
                  </a:cubicBezTo>
                  <a:cubicBezTo>
                    <a:pt x="15" y="4"/>
                    <a:pt x="14" y="3"/>
                    <a:pt x="13" y="1"/>
                  </a:cubicBezTo>
                  <a:cubicBezTo>
                    <a:pt x="12" y="1"/>
                    <a:pt x="11" y="1"/>
                    <a:pt x="11" y="1"/>
                  </a:cubicBezTo>
                  <a:cubicBezTo>
                    <a:pt x="10"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29"/>
            <p:cNvSpPr>
              <a:spLocks/>
            </p:cNvSpPr>
            <p:nvPr/>
          </p:nvSpPr>
          <p:spPr bwMode="auto">
            <a:xfrm>
              <a:off x="3821" y="263"/>
              <a:ext cx="38" cy="38"/>
            </a:xfrm>
            <a:custGeom>
              <a:avLst/>
              <a:gdLst>
                <a:gd name="T0" fmla="*/ 8 w 16"/>
                <a:gd name="T1" fmla="*/ 0 h 16"/>
                <a:gd name="T2" fmla="*/ 0 w 16"/>
                <a:gd name="T3" fmla="*/ 7 h 16"/>
                <a:gd name="T4" fmla="*/ 0 w 16"/>
                <a:gd name="T5" fmla="*/ 8 h 16"/>
                <a:gd name="T6" fmla="*/ 0 w 16"/>
                <a:gd name="T7" fmla="*/ 11 h 16"/>
                <a:gd name="T8" fmla="*/ 2 w 16"/>
                <a:gd name="T9" fmla="*/ 14 h 16"/>
                <a:gd name="T10" fmla="*/ 4 w 16"/>
                <a:gd name="T11" fmla="*/ 15 h 16"/>
                <a:gd name="T12" fmla="*/ 8 w 16"/>
                <a:gd name="T13" fmla="*/ 16 h 16"/>
                <a:gd name="T14" fmla="*/ 12 w 16"/>
                <a:gd name="T15" fmla="*/ 15 h 16"/>
                <a:gd name="T16" fmla="*/ 14 w 16"/>
                <a:gd name="T17" fmla="*/ 14 h 16"/>
                <a:gd name="T18" fmla="*/ 16 w 16"/>
                <a:gd name="T19" fmla="*/ 11 h 16"/>
                <a:gd name="T20" fmla="*/ 16 w 16"/>
                <a:gd name="T21" fmla="*/ 8 h 16"/>
                <a:gd name="T22" fmla="*/ 16 w 16"/>
                <a:gd name="T23" fmla="*/ 7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4" y="0"/>
                    <a:pt x="1" y="3"/>
                    <a:pt x="0" y="7"/>
                  </a:cubicBezTo>
                  <a:cubicBezTo>
                    <a:pt x="0" y="7"/>
                    <a:pt x="0" y="8"/>
                    <a:pt x="0" y="8"/>
                  </a:cubicBezTo>
                  <a:cubicBezTo>
                    <a:pt x="0" y="9"/>
                    <a:pt x="0" y="10"/>
                    <a:pt x="0" y="11"/>
                  </a:cubicBezTo>
                  <a:cubicBezTo>
                    <a:pt x="1" y="12"/>
                    <a:pt x="2" y="13"/>
                    <a:pt x="2" y="14"/>
                  </a:cubicBezTo>
                  <a:cubicBezTo>
                    <a:pt x="3" y="14"/>
                    <a:pt x="4" y="15"/>
                    <a:pt x="4" y="15"/>
                  </a:cubicBezTo>
                  <a:cubicBezTo>
                    <a:pt x="5" y="16"/>
                    <a:pt x="7" y="16"/>
                    <a:pt x="8" y="16"/>
                  </a:cubicBezTo>
                  <a:cubicBezTo>
                    <a:pt x="9" y="16"/>
                    <a:pt x="11" y="16"/>
                    <a:pt x="12" y="15"/>
                  </a:cubicBezTo>
                  <a:cubicBezTo>
                    <a:pt x="12" y="15"/>
                    <a:pt x="13" y="14"/>
                    <a:pt x="14" y="14"/>
                  </a:cubicBezTo>
                  <a:cubicBezTo>
                    <a:pt x="14" y="13"/>
                    <a:pt x="15" y="12"/>
                    <a:pt x="16" y="11"/>
                  </a:cubicBezTo>
                  <a:cubicBezTo>
                    <a:pt x="16" y="10"/>
                    <a:pt x="16" y="9"/>
                    <a:pt x="16" y="8"/>
                  </a:cubicBezTo>
                  <a:cubicBezTo>
                    <a:pt x="16" y="8"/>
                    <a:pt x="16" y="7"/>
                    <a:pt x="16" y="7"/>
                  </a:cubicBezTo>
                  <a:cubicBezTo>
                    <a:pt x="15" y="3"/>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30"/>
            <p:cNvSpPr>
              <a:spLocks/>
            </p:cNvSpPr>
            <p:nvPr/>
          </p:nvSpPr>
          <p:spPr bwMode="auto">
            <a:xfrm>
              <a:off x="4116" y="728"/>
              <a:ext cx="37" cy="38"/>
            </a:xfrm>
            <a:custGeom>
              <a:avLst/>
              <a:gdLst>
                <a:gd name="T0" fmla="*/ 8 w 16"/>
                <a:gd name="T1" fmla="*/ 0 h 16"/>
                <a:gd name="T2" fmla="*/ 5 w 16"/>
                <a:gd name="T3" fmla="*/ 1 h 16"/>
                <a:gd name="T4" fmla="*/ 3 w 16"/>
                <a:gd name="T5" fmla="*/ 1 h 16"/>
                <a:gd name="T6" fmla="*/ 0 w 16"/>
                <a:gd name="T7" fmla="*/ 6 h 16"/>
                <a:gd name="T8" fmla="*/ 0 w 16"/>
                <a:gd name="T9" fmla="*/ 8 h 16"/>
                <a:gd name="T10" fmla="*/ 0 w 16"/>
                <a:gd name="T11" fmla="*/ 10 h 16"/>
                <a:gd name="T12" fmla="*/ 8 w 16"/>
                <a:gd name="T13" fmla="*/ 16 h 16"/>
                <a:gd name="T14" fmla="*/ 14 w 16"/>
                <a:gd name="T15" fmla="*/ 13 h 16"/>
                <a:gd name="T16" fmla="*/ 16 w 16"/>
                <a:gd name="T17" fmla="*/ 9 h 16"/>
                <a:gd name="T18" fmla="*/ 16 w 16"/>
                <a:gd name="T19" fmla="*/ 8 h 16"/>
                <a:gd name="T20" fmla="*/ 15 w 16"/>
                <a:gd name="T21" fmla="*/ 5 h 16"/>
                <a:gd name="T22" fmla="*/ 14 w 16"/>
                <a:gd name="T23" fmla="*/ 3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6" y="0"/>
                    <a:pt x="5" y="1"/>
                  </a:cubicBezTo>
                  <a:cubicBezTo>
                    <a:pt x="5" y="1"/>
                    <a:pt x="4" y="1"/>
                    <a:pt x="3" y="1"/>
                  </a:cubicBezTo>
                  <a:cubicBezTo>
                    <a:pt x="2" y="3"/>
                    <a:pt x="1" y="4"/>
                    <a:pt x="0" y="6"/>
                  </a:cubicBezTo>
                  <a:cubicBezTo>
                    <a:pt x="0" y="7"/>
                    <a:pt x="0" y="7"/>
                    <a:pt x="0" y="8"/>
                  </a:cubicBezTo>
                  <a:cubicBezTo>
                    <a:pt x="0" y="9"/>
                    <a:pt x="0" y="9"/>
                    <a:pt x="0" y="10"/>
                  </a:cubicBezTo>
                  <a:cubicBezTo>
                    <a:pt x="1" y="13"/>
                    <a:pt x="4" y="16"/>
                    <a:pt x="8" y="16"/>
                  </a:cubicBezTo>
                  <a:cubicBezTo>
                    <a:pt x="11" y="16"/>
                    <a:pt x="13" y="15"/>
                    <a:pt x="14" y="13"/>
                  </a:cubicBezTo>
                  <a:cubicBezTo>
                    <a:pt x="15" y="12"/>
                    <a:pt x="16" y="10"/>
                    <a:pt x="16" y="9"/>
                  </a:cubicBezTo>
                  <a:cubicBezTo>
                    <a:pt x="16" y="9"/>
                    <a:pt x="16" y="8"/>
                    <a:pt x="16" y="8"/>
                  </a:cubicBezTo>
                  <a:cubicBezTo>
                    <a:pt x="16" y="7"/>
                    <a:pt x="16" y="6"/>
                    <a:pt x="15" y="5"/>
                  </a:cubicBezTo>
                  <a:cubicBezTo>
                    <a:pt x="15" y="4"/>
                    <a:pt x="15" y="4"/>
                    <a:pt x="14"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31"/>
            <p:cNvSpPr>
              <a:spLocks/>
            </p:cNvSpPr>
            <p:nvPr/>
          </p:nvSpPr>
          <p:spPr bwMode="auto">
            <a:xfrm>
              <a:off x="4590" y="424"/>
              <a:ext cx="38" cy="38"/>
            </a:xfrm>
            <a:custGeom>
              <a:avLst/>
              <a:gdLst>
                <a:gd name="T0" fmla="*/ 8 w 16"/>
                <a:gd name="T1" fmla="*/ 0 h 16"/>
                <a:gd name="T2" fmla="*/ 1 w 16"/>
                <a:gd name="T3" fmla="*/ 4 h 16"/>
                <a:gd name="T4" fmla="*/ 0 w 16"/>
                <a:gd name="T5" fmla="*/ 8 h 16"/>
                <a:gd name="T6" fmla="*/ 0 w 16"/>
                <a:gd name="T7" fmla="*/ 8 h 16"/>
                <a:gd name="T8" fmla="*/ 1 w 16"/>
                <a:gd name="T9" fmla="*/ 12 h 16"/>
                <a:gd name="T10" fmla="*/ 2 w 16"/>
                <a:gd name="T11" fmla="*/ 14 h 16"/>
                <a:gd name="T12" fmla="*/ 8 w 16"/>
                <a:gd name="T13" fmla="*/ 16 h 16"/>
                <a:gd name="T14" fmla="*/ 9 w 16"/>
                <a:gd name="T15" fmla="*/ 16 h 16"/>
                <a:gd name="T16" fmla="*/ 11 w 16"/>
                <a:gd name="T17" fmla="*/ 15 h 16"/>
                <a:gd name="T18" fmla="*/ 14 w 16"/>
                <a:gd name="T19" fmla="*/ 14 h 16"/>
                <a:gd name="T20" fmla="*/ 16 w 16"/>
                <a:gd name="T21" fmla="*/ 10 h 16"/>
                <a:gd name="T22" fmla="*/ 16 w 16"/>
                <a:gd name="T23" fmla="*/ 8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5" y="0"/>
                    <a:pt x="2" y="2"/>
                    <a:pt x="1" y="4"/>
                  </a:cubicBezTo>
                  <a:cubicBezTo>
                    <a:pt x="0" y="5"/>
                    <a:pt x="0" y="7"/>
                    <a:pt x="0" y="8"/>
                  </a:cubicBezTo>
                  <a:cubicBezTo>
                    <a:pt x="0" y="8"/>
                    <a:pt x="0" y="8"/>
                    <a:pt x="0" y="8"/>
                  </a:cubicBezTo>
                  <a:cubicBezTo>
                    <a:pt x="0" y="10"/>
                    <a:pt x="0" y="11"/>
                    <a:pt x="1" y="12"/>
                  </a:cubicBezTo>
                  <a:cubicBezTo>
                    <a:pt x="2" y="13"/>
                    <a:pt x="2" y="13"/>
                    <a:pt x="2" y="14"/>
                  </a:cubicBezTo>
                  <a:cubicBezTo>
                    <a:pt x="4" y="15"/>
                    <a:pt x="6" y="16"/>
                    <a:pt x="8" y="16"/>
                  </a:cubicBezTo>
                  <a:cubicBezTo>
                    <a:pt x="8" y="16"/>
                    <a:pt x="9" y="16"/>
                    <a:pt x="9" y="16"/>
                  </a:cubicBezTo>
                  <a:cubicBezTo>
                    <a:pt x="10" y="16"/>
                    <a:pt x="11" y="16"/>
                    <a:pt x="11" y="15"/>
                  </a:cubicBezTo>
                  <a:cubicBezTo>
                    <a:pt x="12" y="15"/>
                    <a:pt x="13" y="14"/>
                    <a:pt x="14" y="14"/>
                  </a:cubicBezTo>
                  <a:cubicBezTo>
                    <a:pt x="15" y="13"/>
                    <a:pt x="15" y="12"/>
                    <a:pt x="16" y="10"/>
                  </a:cubicBezTo>
                  <a:cubicBezTo>
                    <a:pt x="16" y="10"/>
                    <a:pt x="16" y="9"/>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2"/>
            <p:cNvSpPr>
              <a:spLocks/>
            </p:cNvSpPr>
            <p:nvPr/>
          </p:nvSpPr>
          <p:spPr bwMode="auto">
            <a:xfrm>
              <a:off x="4657" y="966"/>
              <a:ext cx="38" cy="38"/>
            </a:xfrm>
            <a:custGeom>
              <a:avLst/>
              <a:gdLst>
                <a:gd name="T0" fmla="*/ 8 w 16"/>
                <a:gd name="T1" fmla="*/ 0 h 16"/>
                <a:gd name="T2" fmla="*/ 6 w 16"/>
                <a:gd name="T3" fmla="*/ 0 h 16"/>
                <a:gd name="T4" fmla="*/ 1 w 16"/>
                <a:gd name="T5" fmla="*/ 4 h 16"/>
                <a:gd name="T6" fmla="*/ 0 w 16"/>
                <a:gd name="T7" fmla="*/ 8 h 16"/>
                <a:gd name="T8" fmla="*/ 0 w 16"/>
                <a:gd name="T9" fmla="*/ 8 h 16"/>
                <a:gd name="T10" fmla="*/ 8 w 16"/>
                <a:gd name="T11" fmla="*/ 16 h 16"/>
                <a:gd name="T12" fmla="*/ 11 w 16"/>
                <a:gd name="T13" fmla="*/ 15 h 16"/>
                <a:gd name="T14" fmla="*/ 14 w 16"/>
                <a:gd name="T15" fmla="*/ 13 h 16"/>
                <a:gd name="T16" fmla="*/ 16 w 16"/>
                <a:gd name="T17" fmla="*/ 10 h 16"/>
                <a:gd name="T18" fmla="*/ 16 w 16"/>
                <a:gd name="T19" fmla="*/ 8 h 16"/>
                <a:gd name="T20" fmla="*/ 16 w 16"/>
                <a:gd name="T21" fmla="*/ 8 h 16"/>
                <a:gd name="T22" fmla="*/ 8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7" y="0"/>
                    <a:pt x="6" y="0"/>
                  </a:cubicBezTo>
                  <a:cubicBezTo>
                    <a:pt x="4" y="1"/>
                    <a:pt x="2" y="2"/>
                    <a:pt x="1" y="4"/>
                  </a:cubicBezTo>
                  <a:cubicBezTo>
                    <a:pt x="0" y="5"/>
                    <a:pt x="0" y="7"/>
                    <a:pt x="0" y="8"/>
                  </a:cubicBezTo>
                  <a:cubicBezTo>
                    <a:pt x="0" y="8"/>
                    <a:pt x="0" y="8"/>
                    <a:pt x="0" y="8"/>
                  </a:cubicBezTo>
                  <a:cubicBezTo>
                    <a:pt x="0" y="13"/>
                    <a:pt x="4" y="16"/>
                    <a:pt x="8" y="16"/>
                  </a:cubicBezTo>
                  <a:cubicBezTo>
                    <a:pt x="9" y="16"/>
                    <a:pt x="10" y="16"/>
                    <a:pt x="11" y="15"/>
                  </a:cubicBezTo>
                  <a:cubicBezTo>
                    <a:pt x="12" y="15"/>
                    <a:pt x="13" y="14"/>
                    <a:pt x="14" y="13"/>
                  </a:cubicBezTo>
                  <a:cubicBezTo>
                    <a:pt x="15" y="12"/>
                    <a:pt x="15" y="11"/>
                    <a:pt x="16" y="10"/>
                  </a:cubicBezTo>
                  <a:cubicBezTo>
                    <a:pt x="16" y="9"/>
                    <a:pt x="16" y="9"/>
                    <a:pt x="16" y="8"/>
                  </a:cubicBezTo>
                  <a:cubicBezTo>
                    <a:pt x="16" y="8"/>
                    <a:pt x="16" y="8"/>
                    <a:pt x="16" y="8"/>
                  </a:cubicBezTo>
                  <a:cubicBezTo>
                    <a:pt x="16" y="4"/>
                    <a:pt x="13" y="0"/>
                    <a:pt x="8" y="0"/>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3"/>
            <p:cNvSpPr>
              <a:spLocks noEditPoints="1"/>
            </p:cNvSpPr>
            <p:nvPr/>
          </p:nvSpPr>
          <p:spPr bwMode="auto">
            <a:xfrm>
              <a:off x="5236" y="890"/>
              <a:ext cx="38" cy="38"/>
            </a:xfrm>
            <a:custGeom>
              <a:avLst/>
              <a:gdLst>
                <a:gd name="T0" fmla="*/ 8 w 16"/>
                <a:gd name="T1" fmla="*/ 6 h 16"/>
                <a:gd name="T2" fmla="*/ 8 w 16"/>
                <a:gd name="T3" fmla="*/ 6 h 16"/>
                <a:gd name="T4" fmla="*/ 8 w 16"/>
                <a:gd name="T5" fmla="*/ 0 h 16"/>
                <a:gd name="T6" fmla="*/ 2 w 16"/>
                <a:gd name="T7" fmla="*/ 2 h 16"/>
                <a:gd name="T8" fmla="*/ 0 w 16"/>
                <a:gd name="T9" fmla="*/ 6 h 16"/>
                <a:gd name="T10" fmla="*/ 0 w 16"/>
                <a:gd name="T11" fmla="*/ 8 h 16"/>
                <a:gd name="T12" fmla="*/ 0 w 16"/>
                <a:gd name="T13" fmla="*/ 8 h 16"/>
                <a:gd name="T14" fmla="*/ 0 w 16"/>
                <a:gd name="T15" fmla="*/ 10 h 16"/>
                <a:gd name="T16" fmla="*/ 3 w 16"/>
                <a:gd name="T17" fmla="*/ 14 h 16"/>
                <a:gd name="T18" fmla="*/ 5 w 16"/>
                <a:gd name="T19" fmla="*/ 15 h 16"/>
                <a:gd name="T20" fmla="*/ 8 w 16"/>
                <a:gd name="T21" fmla="*/ 16 h 16"/>
                <a:gd name="T22" fmla="*/ 9 w 16"/>
                <a:gd name="T23" fmla="*/ 16 h 16"/>
                <a:gd name="T24" fmla="*/ 13 w 16"/>
                <a:gd name="T25" fmla="*/ 14 h 16"/>
                <a:gd name="T26" fmla="*/ 16 w 16"/>
                <a:gd name="T27" fmla="*/ 8 h 16"/>
                <a:gd name="T28" fmla="*/ 8 w 16"/>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6">
                  <a:moveTo>
                    <a:pt x="8" y="6"/>
                  </a:moveTo>
                  <a:cubicBezTo>
                    <a:pt x="8" y="6"/>
                    <a:pt x="8" y="6"/>
                    <a:pt x="8" y="6"/>
                  </a:cubicBezTo>
                  <a:moveTo>
                    <a:pt x="8" y="0"/>
                  </a:moveTo>
                  <a:cubicBezTo>
                    <a:pt x="6" y="0"/>
                    <a:pt x="4" y="1"/>
                    <a:pt x="2" y="2"/>
                  </a:cubicBezTo>
                  <a:cubicBezTo>
                    <a:pt x="1" y="3"/>
                    <a:pt x="1" y="4"/>
                    <a:pt x="0" y="6"/>
                  </a:cubicBezTo>
                  <a:cubicBezTo>
                    <a:pt x="0" y="6"/>
                    <a:pt x="0" y="7"/>
                    <a:pt x="0" y="8"/>
                  </a:cubicBezTo>
                  <a:cubicBezTo>
                    <a:pt x="0" y="8"/>
                    <a:pt x="0" y="8"/>
                    <a:pt x="0" y="8"/>
                  </a:cubicBezTo>
                  <a:cubicBezTo>
                    <a:pt x="0" y="9"/>
                    <a:pt x="0" y="9"/>
                    <a:pt x="0" y="10"/>
                  </a:cubicBezTo>
                  <a:cubicBezTo>
                    <a:pt x="1" y="12"/>
                    <a:pt x="2" y="13"/>
                    <a:pt x="3" y="14"/>
                  </a:cubicBezTo>
                  <a:cubicBezTo>
                    <a:pt x="4" y="15"/>
                    <a:pt x="4" y="15"/>
                    <a:pt x="5" y="15"/>
                  </a:cubicBezTo>
                  <a:cubicBezTo>
                    <a:pt x="6" y="16"/>
                    <a:pt x="7" y="16"/>
                    <a:pt x="8" y="16"/>
                  </a:cubicBezTo>
                  <a:cubicBezTo>
                    <a:pt x="8" y="16"/>
                    <a:pt x="9" y="16"/>
                    <a:pt x="9" y="16"/>
                  </a:cubicBezTo>
                  <a:cubicBezTo>
                    <a:pt x="10" y="16"/>
                    <a:pt x="12" y="15"/>
                    <a:pt x="13" y="14"/>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4"/>
            <p:cNvSpPr>
              <a:spLocks/>
            </p:cNvSpPr>
            <p:nvPr/>
          </p:nvSpPr>
          <p:spPr bwMode="auto">
            <a:xfrm>
              <a:off x="5056" y="1412"/>
              <a:ext cx="38" cy="38"/>
            </a:xfrm>
            <a:custGeom>
              <a:avLst/>
              <a:gdLst>
                <a:gd name="T0" fmla="*/ 8 w 16"/>
                <a:gd name="T1" fmla="*/ 0 h 16"/>
                <a:gd name="T2" fmla="*/ 4 w 16"/>
                <a:gd name="T3" fmla="*/ 1 h 16"/>
                <a:gd name="T4" fmla="*/ 1 w 16"/>
                <a:gd name="T5" fmla="*/ 4 h 16"/>
                <a:gd name="T6" fmla="*/ 0 w 16"/>
                <a:gd name="T7" fmla="*/ 8 h 16"/>
                <a:gd name="T8" fmla="*/ 8 w 16"/>
                <a:gd name="T9" fmla="*/ 16 h 16"/>
                <a:gd name="T10" fmla="*/ 8 w 16"/>
                <a:gd name="T11" fmla="*/ 16 h 16"/>
                <a:gd name="T12" fmla="*/ 12 w 16"/>
                <a:gd name="T13" fmla="*/ 15 h 16"/>
                <a:gd name="T14" fmla="*/ 15 w 16"/>
                <a:gd name="T15" fmla="*/ 11 h 16"/>
                <a:gd name="T16" fmla="*/ 16 w 16"/>
                <a:gd name="T17" fmla="*/ 9 h 16"/>
                <a:gd name="T18" fmla="*/ 16 w 16"/>
                <a:gd name="T19" fmla="*/ 8 h 16"/>
                <a:gd name="T20" fmla="*/ 11 w 16"/>
                <a:gd name="T21" fmla="*/ 1 h 16"/>
                <a:gd name="T22" fmla="*/ 9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5" y="0"/>
                    <a:pt x="4" y="1"/>
                  </a:cubicBezTo>
                  <a:cubicBezTo>
                    <a:pt x="3" y="2"/>
                    <a:pt x="2" y="3"/>
                    <a:pt x="1" y="4"/>
                  </a:cubicBezTo>
                  <a:cubicBezTo>
                    <a:pt x="0" y="5"/>
                    <a:pt x="0" y="6"/>
                    <a:pt x="0" y="8"/>
                  </a:cubicBezTo>
                  <a:cubicBezTo>
                    <a:pt x="0" y="12"/>
                    <a:pt x="4" y="16"/>
                    <a:pt x="8" y="16"/>
                  </a:cubicBezTo>
                  <a:cubicBezTo>
                    <a:pt x="8" y="16"/>
                    <a:pt x="8" y="16"/>
                    <a:pt x="8" y="16"/>
                  </a:cubicBezTo>
                  <a:cubicBezTo>
                    <a:pt x="10" y="16"/>
                    <a:pt x="11" y="16"/>
                    <a:pt x="12" y="15"/>
                  </a:cubicBezTo>
                  <a:cubicBezTo>
                    <a:pt x="13" y="14"/>
                    <a:pt x="15" y="13"/>
                    <a:pt x="15" y="11"/>
                  </a:cubicBezTo>
                  <a:cubicBezTo>
                    <a:pt x="16" y="11"/>
                    <a:pt x="16" y="10"/>
                    <a:pt x="16" y="9"/>
                  </a:cubicBezTo>
                  <a:cubicBezTo>
                    <a:pt x="16" y="9"/>
                    <a:pt x="16" y="8"/>
                    <a:pt x="16" y="8"/>
                  </a:cubicBezTo>
                  <a:cubicBezTo>
                    <a:pt x="16" y="5"/>
                    <a:pt x="14" y="2"/>
                    <a:pt x="11" y="1"/>
                  </a:cubicBezTo>
                  <a:cubicBezTo>
                    <a:pt x="11" y="0"/>
                    <a:pt x="10" y="0"/>
                    <a:pt x="9" y="0"/>
                  </a:cubicBezTo>
                  <a:cubicBezTo>
                    <a:pt x="9"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35"/>
            <p:cNvSpPr>
              <a:spLocks/>
            </p:cNvSpPr>
            <p:nvPr/>
          </p:nvSpPr>
          <p:spPr bwMode="auto">
            <a:xfrm>
              <a:off x="5626" y="1573"/>
              <a:ext cx="38" cy="38"/>
            </a:xfrm>
            <a:custGeom>
              <a:avLst/>
              <a:gdLst>
                <a:gd name="T0" fmla="*/ 8 w 16"/>
                <a:gd name="T1" fmla="*/ 0 h 16"/>
                <a:gd name="T2" fmla="*/ 7 w 16"/>
                <a:gd name="T3" fmla="*/ 0 h 16"/>
                <a:gd name="T4" fmla="*/ 3 w 16"/>
                <a:gd name="T5" fmla="*/ 2 h 16"/>
                <a:gd name="T6" fmla="*/ 1 w 16"/>
                <a:gd name="T7" fmla="*/ 4 h 16"/>
                <a:gd name="T8" fmla="*/ 0 w 16"/>
                <a:gd name="T9" fmla="*/ 6 h 16"/>
                <a:gd name="T10" fmla="*/ 0 w 16"/>
                <a:gd name="T11" fmla="*/ 8 h 16"/>
                <a:gd name="T12" fmla="*/ 2 w 16"/>
                <a:gd name="T13" fmla="*/ 13 h 16"/>
                <a:gd name="T14" fmla="*/ 4 w 16"/>
                <a:gd name="T15" fmla="*/ 15 h 16"/>
                <a:gd name="T16" fmla="*/ 8 w 16"/>
                <a:gd name="T17" fmla="*/ 16 h 16"/>
                <a:gd name="T18" fmla="*/ 8 w 16"/>
                <a:gd name="T19" fmla="*/ 16 h 16"/>
                <a:gd name="T20" fmla="*/ 12 w 16"/>
                <a:gd name="T21" fmla="*/ 15 h 16"/>
                <a:gd name="T22" fmla="*/ 16 w 16"/>
                <a:gd name="T23" fmla="*/ 8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8" y="0"/>
                    <a:pt x="7" y="0"/>
                    <a:pt x="7" y="0"/>
                  </a:cubicBezTo>
                  <a:cubicBezTo>
                    <a:pt x="5" y="0"/>
                    <a:pt x="4" y="1"/>
                    <a:pt x="3" y="2"/>
                  </a:cubicBezTo>
                  <a:cubicBezTo>
                    <a:pt x="2" y="2"/>
                    <a:pt x="1" y="3"/>
                    <a:pt x="1" y="4"/>
                  </a:cubicBezTo>
                  <a:cubicBezTo>
                    <a:pt x="1" y="5"/>
                    <a:pt x="0" y="6"/>
                    <a:pt x="0" y="6"/>
                  </a:cubicBezTo>
                  <a:cubicBezTo>
                    <a:pt x="0" y="7"/>
                    <a:pt x="0" y="7"/>
                    <a:pt x="0" y="8"/>
                  </a:cubicBezTo>
                  <a:cubicBezTo>
                    <a:pt x="0" y="10"/>
                    <a:pt x="1" y="12"/>
                    <a:pt x="2" y="13"/>
                  </a:cubicBezTo>
                  <a:cubicBezTo>
                    <a:pt x="3" y="14"/>
                    <a:pt x="3" y="14"/>
                    <a:pt x="4" y="15"/>
                  </a:cubicBezTo>
                  <a:cubicBezTo>
                    <a:pt x="5" y="15"/>
                    <a:pt x="6" y="16"/>
                    <a:pt x="8" y="16"/>
                  </a:cubicBezTo>
                  <a:cubicBezTo>
                    <a:pt x="8" y="16"/>
                    <a:pt x="8" y="16"/>
                    <a:pt x="8" y="16"/>
                  </a:cubicBezTo>
                  <a:cubicBezTo>
                    <a:pt x="9" y="16"/>
                    <a:pt x="11" y="16"/>
                    <a:pt x="12" y="15"/>
                  </a:cubicBezTo>
                  <a:cubicBezTo>
                    <a:pt x="14" y="14"/>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36"/>
            <p:cNvSpPr>
              <a:spLocks/>
            </p:cNvSpPr>
            <p:nvPr/>
          </p:nvSpPr>
          <p:spPr bwMode="auto">
            <a:xfrm>
              <a:off x="5236" y="1972"/>
              <a:ext cx="38" cy="38"/>
            </a:xfrm>
            <a:custGeom>
              <a:avLst/>
              <a:gdLst>
                <a:gd name="T0" fmla="*/ 8 w 16"/>
                <a:gd name="T1" fmla="*/ 0 h 16"/>
                <a:gd name="T2" fmla="*/ 8 w 16"/>
                <a:gd name="T3" fmla="*/ 0 h 16"/>
                <a:gd name="T4" fmla="*/ 4 w 16"/>
                <a:gd name="T5" fmla="*/ 1 h 16"/>
                <a:gd name="T6" fmla="*/ 0 w 16"/>
                <a:gd name="T7" fmla="*/ 8 h 16"/>
                <a:gd name="T8" fmla="*/ 6 w 16"/>
                <a:gd name="T9" fmla="*/ 16 h 16"/>
                <a:gd name="T10" fmla="*/ 8 w 16"/>
                <a:gd name="T11" fmla="*/ 16 h 16"/>
                <a:gd name="T12" fmla="*/ 10 w 16"/>
                <a:gd name="T13" fmla="*/ 16 h 16"/>
                <a:gd name="T14" fmla="*/ 13 w 16"/>
                <a:gd name="T15" fmla="*/ 14 h 16"/>
                <a:gd name="T16" fmla="*/ 14 w 16"/>
                <a:gd name="T17" fmla="*/ 13 h 16"/>
                <a:gd name="T18" fmla="*/ 16 w 16"/>
                <a:gd name="T19" fmla="*/ 8 h 16"/>
                <a:gd name="T20" fmla="*/ 15 w 16"/>
                <a:gd name="T21" fmla="*/ 4 h 16"/>
                <a:gd name="T22" fmla="*/ 14 w 16"/>
                <a:gd name="T23" fmla="*/ 3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8" y="0"/>
                    <a:pt x="8" y="0"/>
                    <a:pt x="8" y="0"/>
                  </a:cubicBezTo>
                  <a:cubicBezTo>
                    <a:pt x="6" y="0"/>
                    <a:pt x="5" y="0"/>
                    <a:pt x="4" y="1"/>
                  </a:cubicBezTo>
                  <a:cubicBezTo>
                    <a:pt x="2" y="2"/>
                    <a:pt x="0" y="5"/>
                    <a:pt x="0" y="8"/>
                  </a:cubicBezTo>
                  <a:cubicBezTo>
                    <a:pt x="0" y="12"/>
                    <a:pt x="3" y="15"/>
                    <a:pt x="6" y="16"/>
                  </a:cubicBezTo>
                  <a:cubicBezTo>
                    <a:pt x="7" y="16"/>
                    <a:pt x="7" y="16"/>
                    <a:pt x="8" y="16"/>
                  </a:cubicBezTo>
                  <a:cubicBezTo>
                    <a:pt x="9" y="16"/>
                    <a:pt x="9" y="16"/>
                    <a:pt x="10" y="16"/>
                  </a:cubicBezTo>
                  <a:cubicBezTo>
                    <a:pt x="11" y="15"/>
                    <a:pt x="12" y="15"/>
                    <a:pt x="13" y="14"/>
                  </a:cubicBezTo>
                  <a:cubicBezTo>
                    <a:pt x="14" y="14"/>
                    <a:pt x="14" y="13"/>
                    <a:pt x="14" y="13"/>
                  </a:cubicBezTo>
                  <a:cubicBezTo>
                    <a:pt x="15" y="11"/>
                    <a:pt x="16" y="10"/>
                    <a:pt x="16" y="8"/>
                  </a:cubicBezTo>
                  <a:cubicBezTo>
                    <a:pt x="16" y="7"/>
                    <a:pt x="16" y="5"/>
                    <a:pt x="15" y="4"/>
                  </a:cubicBezTo>
                  <a:cubicBezTo>
                    <a:pt x="15" y="4"/>
                    <a:pt x="14" y="3"/>
                    <a:pt x="14" y="3"/>
                  </a:cubicBezTo>
                  <a:cubicBezTo>
                    <a:pt x="12" y="1"/>
                    <a:pt x="10"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37"/>
            <p:cNvSpPr>
              <a:spLocks/>
            </p:cNvSpPr>
            <p:nvPr/>
          </p:nvSpPr>
          <p:spPr bwMode="auto">
            <a:xfrm>
              <a:off x="5711" y="2352"/>
              <a:ext cx="38" cy="38"/>
            </a:xfrm>
            <a:custGeom>
              <a:avLst/>
              <a:gdLst>
                <a:gd name="T0" fmla="*/ 8 w 16"/>
                <a:gd name="T1" fmla="*/ 0 h 16"/>
                <a:gd name="T2" fmla="*/ 5 w 16"/>
                <a:gd name="T3" fmla="*/ 1 h 16"/>
                <a:gd name="T4" fmla="*/ 1 w 16"/>
                <a:gd name="T5" fmla="*/ 4 h 16"/>
                <a:gd name="T6" fmla="*/ 0 w 16"/>
                <a:gd name="T7" fmla="*/ 6 h 16"/>
                <a:gd name="T8" fmla="*/ 0 w 16"/>
                <a:gd name="T9" fmla="*/ 8 h 16"/>
                <a:gd name="T10" fmla="*/ 1 w 16"/>
                <a:gd name="T11" fmla="*/ 12 h 16"/>
                <a:gd name="T12" fmla="*/ 2 w 16"/>
                <a:gd name="T13" fmla="*/ 14 h 16"/>
                <a:gd name="T14" fmla="*/ 4 w 16"/>
                <a:gd name="T15" fmla="*/ 15 h 16"/>
                <a:gd name="T16" fmla="*/ 8 w 16"/>
                <a:gd name="T17" fmla="*/ 16 h 16"/>
                <a:gd name="T18" fmla="*/ 8 w 16"/>
                <a:gd name="T19" fmla="*/ 16 h 16"/>
                <a:gd name="T20" fmla="*/ 16 w 16"/>
                <a:gd name="T21" fmla="*/ 8 h 16"/>
                <a:gd name="T22" fmla="*/ 9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6" y="0"/>
                    <a:pt x="5" y="1"/>
                  </a:cubicBezTo>
                  <a:cubicBezTo>
                    <a:pt x="3" y="1"/>
                    <a:pt x="2" y="3"/>
                    <a:pt x="1" y="4"/>
                  </a:cubicBezTo>
                  <a:cubicBezTo>
                    <a:pt x="1" y="5"/>
                    <a:pt x="0" y="5"/>
                    <a:pt x="0" y="6"/>
                  </a:cubicBezTo>
                  <a:cubicBezTo>
                    <a:pt x="0" y="7"/>
                    <a:pt x="0" y="7"/>
                    <a:pt x="0" y="8"/>
                  </a:cubicBezTo>
                  <a:cubicBezTo>
                    <a:pt x="0" y="9"/>
                    <a:pt x="0" y="11"/>
                    <a:pt x="1" y="12"/>
                  </a:cubicBezTo>
                  <a:cubicBezTo>
                    <a:pt x="1" y="13"/>
                    <a:pt x="2" y="13"/>
                    <a:pt x="2" y="14"/>
                  </a:cubicBezTo>
                  <a:cubicBezTo>
                    <a:pt x="3" y="14"/>
                    <a:pt x="3" y="15"/>
                    <a:pt x="4" y="15"/>
                  </a:cubicBezTo>
                  <a:cubicBezTo>
                    <a:pt x="5" y="16"/>
                    <a:pt x="7" y="16"/>
                    <a:pt x="8" y="16"/>
                  </a:cubicBezTo>
                  <a:cubicBezTo>
                    <a:pt x="8" y="16"/>
                    <a:pt x="8" y="16"/>
                    <a:pt x="8" y="16"/>
                  </a:cubicBezTo>
                  <a:cubicBezTo>
                    <a:pt x="12" y="16"/>
                    <a:pt x="16" y="12"/>
                    <a:pt x="16" y="8"/>
                  </a:cubicBezTo>
                  <a:cubicBezTo>
                    <a:pt x="16" y="4"/>
                    <a:pt x="13" y="0"/>
                    <a:pt x="9" y="0"/>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67" name="Group 114"/>
          <p:cNvGrpSpPr>
            <a:grpSpLocks noChangeAspect="1"/>
          </p:cNvGrpSpPr>
          <p:nvPr userDrawn="1"/>
        </p:nvGrpSpPr>
        <p:grpSpPr bwMode="auto">
          <a:xfrm>
            <a:off x="3125081" y="572055"/>
            <a:ext cx="5098003" cy="5628164"/>
            <a:chOff x="2512" y="693"/>
            <a:chExt cx="2654" cy="2930"/>
          </a:xfrm>
          <a:solidFill>
            <a:schemeClr val="bg1"/>
          </a:solidFill>
        </p:grpSpPr>
        <p:sp>
          <p:nvSpPr>
            <p:cNvPr id="268" name="Freeform 115"/>
            <p:cNvSpPr>
              <a:spLocks noEditPoints="1"/>
            </p:cNvSpPr>
            <p:nvPr/>
          </p:nvSpPr>
          <p:spPr bwMode="auto">
            <a:xfrm>
              <a:off x="4040" y="856"/>
              <a:ext cx="1126" cy="1315"/>
            </a:xfrm>
            <a:custGeom>
              <a:avLst/>
              <a:gdLst>
                <a:gd name="T0" fmla="*/ 135 w 474"/>
                <a:gd name="T1" fmla="*/ 320 h 553"/>
                <a:gd name="T2" fmla="*/ 136 w 474"/>
                <a:gd name="T3" fmla="*/ 321 h 553"/>
                <a:gd name="T4" fmla="*/ 179 w 474"/>
                <a:gd name="T5" fmla="*/ 338 h 553"/>
                <a:gd name="T6" fmla="*/ 179 w 474"/>
                <a:gd name="T7" fmla="*/ 337 h 553"/>
                <a:gd name="T8" fmla="*/ 135 w 474"/>
                <a:gd name="T9" fmla="*/ 320 h 553"/>
                <a:gd name="T10" fmla="*/ 0 w 474"/>
                <a:gd name="T11" fmla="*/ 266 h 553"/>
                <a:gd name="T12" fmla="*/ 0 w 474"/>
                <a:gd name="T13" fmla="*/ 267 h 553"/>
                <a:gd name="T14" fmla="*/ 135 w 474"/>
                <a:gd name="T15" fmla="*/ 321 h 553"/>
                <a:gd name="T16" fmla="*/ 134 w 474"/>
                <a:gd name="T17" fmla="*/ 319 h 553"/>
                <a:gd name="T18" fmla="*/ 0 w 474"/>
                <a:gd name="T19" fmla="*/ 266 h 553"/>
                <a:gd name="T20" fmla="*/ 472 w 474"/>
                <a:gd name="T21" fmla="*/ 455 h 553"/>
                <a:gd name="T22" fmla="*/ 385 w 474"/>
                <a:gd name="T23" fmla="*/ 420 h 553"/>
                <a:gd name="T24" fmla="*/ 403 w 474"/>
                <a:gd name="T25" fmla="*/ 335 h 553"/>
                <a:gd name="T26" fmla="*/ 472 w 474"/>
                <a:gd name="T27" fmla="*/ 455 h 553"/>
                <a:gd name="T28" fmla="*/ 384 w 474"/>
                <a:gd name="T29" fmla="*/ 420 h 553"/>
                <a:gd name="T30" fmla="*/ 316 w 474"/>
                <a:gd name="T31" fmla="*/ 392 h 553"/>
                <a:gd name="T32" fmla="*/ 230 w 474"/>
                <a:gd name="T33" fmla="*/ 35 h 553"/>
                <a:gd name="T34" fmla="*/ 402 w 474"/>
                <a:gd name="T35" fmla="*/ 334 h 553"/>
                <a:gd name="T36" fmla="*/ 384 w 474"/>
                <a:gd name="T37" fmla="*/ 420 h 553"/>
                <a:gd name="T38" fmla="*/ 473 w 474"/>
                <a:gd name="T39" fmla="*/ 0 h 553"/>
                <a:gd name="T40" fmla="*/ 402 w 474"/>
                <a:gd name="T41" fmla="*/ 332 h 553"/>
                <a:gd name="T42" fmla="*/ 229 w 474"/>
                <a:gd name="T43" fmla="*/ 32 h 553"/>
                <a:gd name="T44" fmla="*/ 228 w 474"/>
                <a:gd name="T45" fmla="*/ 29 h 553"/>
                <a:gd name="T46" fmla="*/ 315 w 474"/>
                <a:gd name="T47" fmla="*/ 392 h 553"/>
                <a:gd name="T48" fmla="*/ 180 w 474"/>
                <a:gd name="T49" fmla="*/ 338 h 553"/>
                <a:gd name="T50" fmla="*/ 180 w 474"/>
                <a:gd name="T51" fmla="*/ 339 h 553"/>
                <a:gd name="T52" fmla="*/ 315 w 474"/>
                <a:gd name="T53" fmla="*/ 393 h 553"/>
                <a:gd name="T54" fmla="*/ 353 w 474"/>
                <a:gd name="T55" fmla="*/ 553 h 553"/>
                <a:gd name="T56" fmla="*/ 354 w 474"/>
                <a:gd name="T57" fmla="*/ 552 h 553"/>
                <a:gd name="T58" fmla="*/ 316 w 474"/>
                <a:gd name="T59" fmla="*/ 394 h 553"/>
                <a:gd name="T60" fmla="*/ 384 w 474"/>
                <a:gd name="T61" fmla="*/ 421 h 553"/>
                <a:gd name="T62" fmla="*/ 356 w 474"/>
                <a:gd name="T63" fmla="*/ 552 h 553"/>
                <a:gd name="T64" fmla="*/ 357 w 474"/>
                <a:gd name="T65" fmla="*/ 552 h 553"/>
                <a:gd name="T66" fmla="*/ 384 w 474"/>
                <a:gd name="T67" fmla="*/ 421 h 553"/>
                <a:gd name="T68" fmla="*/ 472 w 474"/>
                <a:gd name="T69" fmla="*/ 456 h 553"/>
                <a:gd name="T70" fmla="*/ 473 w 474"/>
                <a:gd name="T71" fmla="*/ 456 h 553"/>
                <a:gd name="T72" fmla="*/ 473 w 474"/>
                <a:gd name="T73" fmla="*/ 456 h 553"/>
                <a:gd name="T74" fmla="*/ 473 w 474"/>
                <a:gd name="T75" fmla="*/ 457 h 553"/>
                <a:gd name="T76" fmla="*/ 474 w 474"/>
                <a:gd name="T77" fmla="*/ 457 h 553"/>
                <a:gd name="T78" fmla="*/ 403 w 474"/>
                <a:gd name="T79" fmla="*/ 333 h 553"/>
                <a:gd name="T80" fmla="*/ 473 w 474"/>
                <a:gd name="T81" fmla="*/ 0 h 553"/>
                <a:gd name="T82" fmla="*/ 473 w 474"/>
                <a:gd name="T83"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4" h="553">
                  <a:moveTo>
                    <a:pt x="135" y="320"/>
                  </a:moveTo>
                  <a:cubicBezTo>
                    <a:pt x="136" y="321"/>
                    <a:pt x="136" y="321"/>
                    <a:pt x="136" y="321"/>
                  </a:cubicBezTo>
                  <a:cubicBezTo>
                    <a:pt x="179" y="338"/>
                    <a:pt x="179" y="338"/>
                    <a:pt x="179" y="338"/>
                  </a:cubicBezTo>
                  <a:cubicBezTo>
                    <a:pt x="179" y="337"/>
                    <a:pt x="179" y="337"/>
                    <a:pt x="179" y="337"/>
                  </a:cubicBezTo>
                  <a:cubicBezTo>
                    <a:pt x="135" y="320"/>
                    <a:pt x="135" y="320"/>
                    <a:pt x="135" y="320"/>
                  </a:cubicBezTo>
                  <a:moveTo>
                    <a:pt x="0" y="266"/>
                  </a:moveTo>
                  <a:cubicBezTo>
                    <a:pt x="0" y="266"/>
                    <a:pt x="0" y="266"/>
                    <a:pt x="0" y="267"/>
                  </a:cubicBezTo>
                  <a:cubicBezTo>
                    <a:pt x="135" y="321"/>
                    <a:pt x="135" y="321"/>
                    <a:pt x="135" y="321"/>
                  </a:cubicBezTo>
                  <a:cubicBezTo>
                    <a:pt x="134" y="319"/>
                    <a:pt x="134" y="319"/>
                    <a:pt x="134" y="319"/>
                  </a:cubicBezTo>
                  <a:cubicBezTo>
                    <a:pt x="0" y="266"/>
                    <a:pt x="0" y="266"/>
                    <a:pt x="0" y="266"/>
                  </a:cubicBezTo>
                  <a:moveTo>
                    <a:pt x="472" y="455"/>
                  </a:moveTo>
                  <a:cubicBezTo>
                    <a:pt x="385" y="420"/>
                    <a:pt x="385" y="420"/>
                    <a:pt x="385" y="420"/>
                  </a:cubicBezTo>
                  <a:cubicBezTo>
                    <a:pt x="403" y="335"/>
                    <a:pt x="403" y="335"/>
                    <a:pt x="403" y="335"/>
                  </a:cubicBezTo>
                  <a:cubicBezTo>
                    <a:pt x="472" y="455"/>
                    <a:pt x="472" y="455"/>
                    <a:pt x="472" y="455"/>
                  </a:cubicBezTo>
                  <a:moveTo>
                    <a:pt x="384" y="420"/>
                  </a:moveTo>
                  <a:cubicBezTo>
                    <a:pt x="316" y="392"/>
                    <a:pt x="316" y="392"/>
                    <a:pt x="316" y="392"/>
                  </a:cubicBezTo>
                  <a:cubicBezTo>
                    <a:pt x="230" y="35"/>
                    <a:pt x="230" y="35"/>
                    <a:pt x="230" y="35"/>
                  </a:cubicBezTo>
                  <a:cubicBezTo>
                    <a:pt x="402" y="334"/>
                    <a:pt x="402" y="334"/>
                    <a:pt x="402" y="334"/>
                  </a:cubicBezTo>
                  <a:cubicBezTo>
                    <a:pt x="384" y="420"/>
                    <a:pt x="384" y="420"/>
                    <a:pt x="384" y="420"/>
                  </a:cubicBezTo>
                  <a:moveTo>
                    <a:pt x="473" y="0"/>
                  </a:moveTo>
                  <a:cubicBezTo>
                    <a:pt x="402" y="332"/>
                    <a:pt x="402" y="332"/>
                    <a:pt x="402" y="332"/>
                  </a:cubicBezTo>
                  <a:cubicBezTo>
                    <a:pt x="229" y="32"/>
                    <a:pt x="229" y="32"/>
                    <a:pt x="229" y="32"/>
                  </a:cubicBezTo>
                  <a:cubicBezTo>
                    <a:pt x="228" y="29"/>
                    <a:pt x="228" y="29"/>
                    <a:pt x="228" y="29"/>
                  </a:cubicBezTo>
                  <a:cubicBezTo>
                    <a:pt x="315" y="392"/>
                    <a:pt x="315" y="392"/>
                    <a:pt x="315" y="392"/>
                  </a:cubicBezTo>
                  <a:cubicBezTo>
                    <a:pt x="180" y="338"/>
                    <a:pt x="180" y="338"/>
                    <a:pt x="180" y="338"/>
                  </a:cubicBezTo>
                  <a:cubicBezTo>
                    <a:pt x="180" y="339"/>
                    <a:pt x="180" y="339"/>
                    <a:pt x="180" y="339"/>
                  </a:cubicBezTo>
                  <a:cubicBezTo>
                    <a:pt x="315" y="393"/>
                    <a:pt x="315" y="393"/>
                    <a:pt x="315" y="393"/>
                  </a:cubicBezTo>
                  <a:cubicBezTo>
                    <a:pt x="353" y="553"/>
                    <a:pt x="353" y="553"/>
                    <a:pt x="353" y="553"/>
                  </a:cubicBezTo>
                  <a:cubicBezTo>
                    <a:pt x="353" y="552"/>
                    <a:pt x="354" y="552"/>
                    <a:pt x="354" y="552"/>
                  </a:cubicBezTo>
                  <a:cubicBezTo>
                    <a:pt x="316" y="394"/>
                    <a:pt x="316" y="394"/>
                    <a:pt x="316" y="394"/>
                  </a:cubicBezTo>
                  <a:cubicBezTo>
                    <a:pt x="384" y="421"/>
                    <a:pt x="384" y="421"/>
                    <a:pt x="384" y="421"/>
                  </a:cubicBezTo>
                  <a:cubicBezTo>
                    <a:pt x="356" y="552"/>
                    <a:pt x="356" y="552"/>
                    <a:pt x="356" y="552"/>
                  </a:cubicBezTo>
                  <a:cubicBezTo>
                    <a:pt x="356" y="552"/>
                    <a:pt x="356" y="552"/>
                    <a:pt x="357" y="552"/>
                  </a:cubicBezTo>
                  <a:cubicBezTo>
                    <a:pt x="384" y="421"/>
                    <a:pt x="384" y="421"/>
                    <a:pt x="384" y="421"/>
                  </a:cubicBezTo>
                  <a:cubicBezTo>
                    <a:pt x="472" y="456"/>
                    <a:pt x="472" y="456"/>
                    <a:pt x="472" y="456"/>
                  </a:cubicBezTo>
                  <a:cubicBezTo>
                    <a:pt x="473" y="456"/>
                    <a:pt x="473" y="456"/>
                    <a:pt x="473" y="456"/>
                  </a:cubicBezTo>
                  <a:cubicBezTo>
                    <a:pt x="473" y="456"/>
                    <a:pt x="473" y="456"/>
                    <a:pt x="473" y="456"/>
                  </a:cubicBezTo>
                  <a:cubicBezTo>
                    <a:pt x="473" y="457"/>
                    <a:pt x="473" y="457"/>
                    <a:pt x="473" y="457"/>
                  </a:cubicBezTo>
                  <a:cubicBezTo>
                    <a:pt x="474" y="457"/>
                    <a:pt x="474" y="457"/>
                    <a:pt x="474" y="457"/>
                  </a:cubicBezTo>
                  <a:cubicBezTo>
                    <a:pt x="403" y="333"/>
                    <a:pt x="403" y="333"/>
                    <a:pt x="403" y="333"/>
                  </a:cubicBezTo>
                  <a:cubicBezTo>
                    <a:pt x="473" y="0"/>
                    <a:pt x="473" y="0"/>
                    <a:pt x="473" y="0"/>
                  </a:cubicBezTo>
                  <a:cubicBezTo>
                    <a:pt x="473" y="0"/>
                    <a:pt x="473" y="0"/>
                    <a:pt x="47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116"/>
            <p:cNvSpPr>
              <a:spLocks noEditPoints="1"/>
            </p:cNvSpPr>
            <p:nvPr/>
          </p:nvSpPr>
          <p:spPr bwMode="auto">
            <a:xfrm>
              <a:off x="4313" y="2458"/>
              <a:ext cx="487" cy="582"/>
            </a:xfrm>
            <a:custGeom>
              <a:avLst/>
              <a:gdLst>
                <a:gd name="T0" fmla="*/ 79 w 205"/>
                <a:gd name="T1" fmla="*/ 25 h 245"/>
                <a:gd name="T2" fmla="*/ 78 w 205"/>
                <a:gd name="T3" fmla="*/ 26 h 245"/>
                <a:gd name="T4" fmla="*/ 203 w 205"/>
                <a:gd name="T5" fmla="*/ 241 h 245"/>
                <a:gd name="T6" fmla="*/ 46 w 205"/>
                <a:gd name="T7" fmla="*/ 54 h 245"/>
                <a:gd name="T8" fmla="*/ 45 w 205"/>
                <a:gd name="T9" fmla="*/ 55 h 245"/>
                <a:gd name="T10" fmla="*/ 203 w 205"/>
                <a:gd name="T11" fmla="*/ 244 h 245"/>
                <a:gd name="T12" fmla="*/ 205 w 205"/>
                <a:gd name="T13" fmla="*/ 245 h 245"/>
                <a:gd name="T14" fmla="*/ 205 w 205"/>
                <a:gd name="T15" fmla="*/ 244 h 245"/>
                <a:gd name="T16" fmla="*/ 79 w 205"/>
                <a:gd name="T17" fmla="*/ 25 h 245"/>
                <a:gd name="T18" fmla="*/ 64 w 205"/>
                <a:gd name="T19" fmla="*/ 1 h 245"/>
                <a:gd name="T20" fmla="*/ 64 w 205"/>
                <a:gd name="T21" fmla="*/ 1 h 245"/>
                <a:gd name="T22" fmla="*/ 78 w 205"/>
                <a:gd name="T23" fmla="*/ 25 h 245"/>
                <a:gd name="T24" fmla="*/ 78 w 205"/>
                <a:gd name="T25" fmla="*/ 25 h 245"/>
                <a:gd name="T26" fmla="*/ 64 w 205"/>
                <a:gd name="T27" fmla="*/ 1 h 245"/>
                <a:gd name="T28" fmla="*/ 1 w 205"/>
                <a:gd name="T29" fmla="*/ 0 h 245"/>
                <a:gd name="T30" fmla="*/ 0 w 205"/>
                <a:gd name="T31" fmla="*/ 1 h 245"/>
                <a:gd name="T32" fmla="*/ 45 w 205"/>
                <a:gd name="T33" fmla="*/ 54 h 245"/>
                <a:gd name="T34" fmla="*/ 45 w 205"/>
                <a:gd name="T35" fmla="*/ 53 h 245"/>
                <a:gd name="T36" fmla="*/ 1 w 205"/>
                <a:gd name="T3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5" h="245">
                  <a:moveTo>
                    <a:pt x="79" y="25"/>
                  </a:moveTo>
                  <a:cubicBezTo>
                    <a:pt x="78" y="26"/>
                    <a:pt x="78" y="26"/>
                    <a:pt x="78" y="26"/>
                  </a:cubicBezTo>
                  <a:cubicBezTo>
                    <a:pt x="203" y="241"/>
                    <a:pt x="203" y="241"/>
                    <a:pt x="203" y="241"/>
                  </a:cubicBezTo>
                  <a:cubicBezTo>
                    <a:pt x="46" y="54"/>
                    <a:pt x="46" y="54"/>
                    <a:pt x="46" y="54"/>
                  </a:cubicBezTo>
                  <a:cubicBezTo>
                    <a:pt x="45" y="55"/>
                    <a:pt x="45" y="55"/>
                    <a:pt x="45" y="55"/>
                  </a:cubicBezTo>
                  <a:cubicBezTo>
                    <a:pt x="203" y="244"/>
                    <a:pt x="203" y="244"/>
                    <a:pt x="203" y="244"/>
                  </a:cubicBezTo>
                  <a:cubicBezTo>
                    <a:pt x="205" y="245"/>
                    <a:pt x="205" y="245"/>
                    <a:pt x="205" y="245"/>
                  </a:cubicBezTo>
                  <a:cubicBezTo>
                    <a:pt x="205" y="244"/>
                    <a:pt x="205" y="244"/>
                    <a:pt x="205" y="244"/>
                  </a:cubicBezTo>
                  <a:cubicBezTo>
                    <a:pt x="79" y="25"/>
                    <a:pt x="79" y="25"/>
                    <a:pt x="79" y="25"/>
                  </a:cubicBezTo>
                  <a:moveTo>
                    <a:pt x="64" y="1"/>
                  </a:moveTo>
                  <a:cubicBezTo>
                    <a:pt x="64" y="1"/>
                    <a:pt x="64" y="1"/>
                    <a:pt x="64" y="1"/>
                  </a:cubicBezTo>
                  <a:cubicBezTo>
                    <a:pt x="78" y="25"/>
                    <a:pt x="78" y="25"/>
                    <a:pt x="78" y="25"/>
                  </a:cubicBezTo>
                  <a:cubicBezTo>
                    <a:pt x="78" y="25"/>
                    <a:pt x="78" y="25"/>
                    <a:pt x="78" y="25"/>
                  </a:cubicBezTo>
                  <a:cubicBezTo>
                    <a:pt x="64" y="1"/>
                    <a:pt x="64" y="1"/>
                    <a:pt x="64" y="1"/>
                  </a:cubicBezTo>
                  <a:moveTo>
                    <a:pt x="1" y="0"/>
                  </a:moveTo>
                  <a:cubicBezTo>
                    <a:pt x="1" y="0"/>
                    <a:pt x="1" y="1"/>
                    <a:pt x="0" y="1"/>
                  </a:cubicBezTo>
                  <a:cubicBezTo>
                    <a:pt x="45" y="54"/>
                    <a:pt x="45" y="54"/>
                    <a:pt x="45" y="54"/>
                  </a:cubicBezTo>
                  <a:cubicBezTo>
                    <a:pt x="45" y="53"/>
                    <a:pt x="45" y="53"/>
                    <a:pt x="45" y="53"/>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117"/>
            <p:cNvSpPr>
              <a:spLocks noEditPoints="1"/>
            </p:cNvSpPr>
            <p:nvPr/>
          </p:nvSpPr>
          <p:spPr bwMode="auto">
            <a:xfrm>
              <a:off x="4391" y="2130"/>
              <a:ext cx="414" cy="915"/>
            </a:xfrm>
            <a:custGeom>
              <a:avLst/>
              <a:gdLst>
                <a:gd name="T0" fmla="*/ 153 w 174"/>
                <a:gd name="T1" fmla="*/ 71 h 385"/>
                <a:gd name="T2" fmla="*/ 152 w 174"/>
                <a:gd name="T3" fmla="*/ 71 h 385"/>
                <a:gd name="T4" fmla="*/ 172 w 174"/>
                <a:gd name="T5" fmla="*/ 382 h 385"/>
                <a:gd name="T6" fmla="*/ 172 w 174"/>
                <a:gd name="T7" fmla="*/ 383 h 385"/>
                <a:gd name="T8" fmla="*/ 170 w 174"/>
                <a:gd name="T9" fmla="*/ 382 h 385"/>
                <a:gd name="T10" fmla="*/ 1 w 174"/>
                <a:gd name="T11" fmla="*/ 269 h 385"/>
                <a:gd name="T12" fmla="*/ 0 w 174"/>
                <a:gd name="T13" fmla="*/ 270 h 385"/>
                <a:gd name="T14" fmla="*/ 173 w 174"/>
                <a:gd name="T15" fmla="*/ 384 h 385"/>
                <a:gd name="T16" fmla="*/ 174 w 174"/>
                <a:gd name="T17" fmla="*/ 385 h 385"/>
                <a:gd name="T18" fmla="*/ 153 w 174"/>
                <a:gd name="T19" fmla="*/ 71 h 385"/>
                <a:gd name="T20" fmla="*/ 147 w 174"/>
                <a:gd name="T21" fmla="*/ 0 h 385"/>
                <a:gd name="T22" fmla="*/ 152 w 174"/>
                <a:gd name="T23" fmla="*/ 70 h 385"/>
                <a:gd name="T24" fmla="*/ 153 w 174"/>
                <a:gd name="T25" fmla="*/ 69 h 385"/>
                <a:gd name="T26" fmla="*/ 148 w 174"/>
                <a:gd name="T27" fmla="*/ 0 h 385"/>
                <a:gd name="T28" fmla="*/ 148 w 174"/>
                <a:gd name="T29" fmla="*/ 0 h 385"/>
                <a:gd name="T30" fmla="*/ 147 w 174"/>
                <a:gd name="T31"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4" h="385">
                  <a:moveTo>
                    <a:pt x="153" y="71"/>
                  </a:moveTo>
                  <a:cubicBezTo>
                    <a:pt x="152" y="71"/>
                    <a:pt x="152" y="71"/>
                    <a:pt x="152" y="71"/>
                  </a:cubicBezTo>
                  <a:cubicBezTo>
                    <a:pt x="172" y="382"/>
                    <a:pt x="172" y="382"/>
                    <a:pt x="172" y="382"/>
                  </a:cubicBezTo>
                  <a:cubicBezTo>
                    <a:pt x="172" y="383"/>
                    <a:pt x="172" y="383"/>
                    <a:pt x="172" y="383"/>
                  </a:cubicBezTo>
                  <a:cubicBezTo>
                    <a:pt x="170" y="382"/>
                    <a:pt x="170" y="382"/>
                    <a:pt x="170" y="382"/>
                  </a:cubicBezTo>
                  <a:cubicBezTo>
                    <a:pt x="1" y="269"/>
                    <a:pt x="1" y="269"/>
                    <a:pt x="1" y="269"/>
                  </a:cubicBezTo>
                  <a:cubicBezTo>
                    <a:pt x="1" y="269"/>
                    <a:pt x="0" y="270"/>
                    <a:pt x="0" y="270"/>
                  </a:cubicBezTo>
                  <a:cubicBezTo>
                    <a:pt x="173" y="384"/>
                    <a:pt x="173" y="384"/>
                    <a:pt x="173" y="384"/>
                  </a:cubicBezTo>
                  <a:cubicBezTo>
                    <a:pt x="174" y="385"/>
                    <a:pt x="174" y="385"/>
                    <a:pt x="174" y="385"/>
                  </a:cubicBezTo>
                  <a:cubicBezTo>
                    <a:pt x="153" y="71"/>
                    <a:pt x="153" y="71"/>
                    <a:pt x="153" y="71"/>
                  </a:cubicBezTo>
                  <a:moveTo>
                    <a:pt x="147" y="0"/>
                  </a:moveTo>
                  <a:cubicBezTo>
                    <a:pt x="152" y="70"/>
                    <a:pt x="152" y="70"/>
                    <a:pt x="152" y="70"/>
                  </a:cubicBezTo>
                  <a:cubicBezTo>
                    <a:pt x="153" y="69"/>
                    <a:pt x="153" y="69"/>
                    <a:pt x="153" y="69"/>
                  </a:cubicBezTo>
                  <a:cubicBezTo>
                    <a:pt x="148" y="0"/>
                    <a:pt x="148" y="0"/>
                    <a:pt x="148" y="0"/>
                  </a:cubicBezTo>
                  <a:cubicBezTo>
                    <a:pt x="148" y="0"/>
                    <a:pt x="148" y="0"/>
                    <a:pt x="148" y="0"/>
                  </a:cubicBezTo>
                  <a:cubicBezTo>
                    <a:pt x="147" y="0"/>
                    <a:pt x="147" y="0"/>
                    <a:pt x="14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118"/>
            <p:cNvSpPr>
              <a:spLocks noEditPoints="1"/>
            </p:cNvSpPr>
            <p:nvPr/>
          </p:nvSpPr>
          <p:spPr bwMode="auto">
            <a:xfrm>
              <a:off x="2512" y="1379"/>
              <a:ext cx="1052" cy="1823"/>
            </a:xfrm>
            <a:custGeom>
              <a:avLst/>
              <a:gdLst>
                <a:gd name="T0" fmla="*/ 429 w 443"/>
                <a:gd name="T1" fmla="*/ 730 h 767"/>
                <a:gd name="T2" fmla="*/ 442 w 443"/>
                <a:gd name="T3" fmla="*/ 762 h 767"/>
                <a:gd name="T4" fmla="*/ 443 w 443"/>
                <a:gd name="T5" fmla="*/ 761 h 767"/>
                <a:gd name="T6" fmla="*/ 430 w 443"/>
                <a:gd name="T7" fmla="*/ 731 h 767"/>
                <a:gd name="T8" fmla="*/ 429 w 443"/>
                <a:gd name="T9" fmla="*/ 730 h 767"/>
                <a:gd name="T10" fmla="*/ 72 w 443"/>
                <a:gd name="T11" fmla="*/ 700 h 767"/>
                <a:gd name="T12" fmla="*/ 72 w 443"/>
                <a:gd name="T13" fmla="*/ 700 h 767"/>
                <a:gd name="T14" fmla="*/ 441 w 443"/>
                <a:gd name="T15" fmla="*/ 767 h 767"/>
                <a:gd name="T16" fmla="*/ 441 w 443"/>
                <a:gd name="T17" fmla="*/ 766 h 767"/>
                <a:gd name="T18" fmla="*/ 441 w 443"/>
                <a:gd name="T19" fmla="*/ 766 h 767"/>
                <a:gd name="T20" fmla="*/ 72 w 443"/>
                <a:gd name="T21" fmla="*/ 700 h 767"/>
                <a:gd name="T22" fmla="*/ 411 w 443"/>
                <a:gd name="T23" fmla="*/ 688 h 767"/>
                <a:gd name="T24" fmla="*/ 410 w 443"/>
                <a:gd name="T25" fmla="*/ 688 h 767"/>
                <a:gd name="T26" fmla="*/ 428 w 443"/>
                <a:gd name="T27" fmla="*/ 729 h 767"/>
                <a:gd name="T28" fmla="*/ 429 w 443"/>
                <a:gd name="T29" fmla="*/ 729 h 767"/>
                <a:gd name="T30" fmla="*/ 411 w 443"/>
                <a:gd name="T31" fmla="*/ 688 h 767"/>
                <a:gd name="T32" fmla="*/ 157 w 443"/>
                <a:gd name="T33" fmla="*/ 116 h 767"/>
                <a:gd name="T34" fmla="*/ 128 w 443"/>
                <a:gd name="T35" fmla="*/ 436 h 767"/>
                <a:gd name="T36" fmla="*/ 129 w 443"/>
                <a:gd name="T37" fmla="*/ 437 h 767"/>
                <a:gd name="T38" fmla="*/ 158 w 443"/>
                <a:gd name="T39" fmla="*/ 116 h 767"/>
                <a:gd name="T40" fmla="*/ 157 w 443"/>
                <a:gd name="T41" fmla="*/ 116 h 767"/>
                <a:gd name="T42" fmla="*/ 161 w 443"/>
                <a:gd name="T43" fmla="*/ 116 h 767"/>
                <a:gd name="T44" fmla="*/ 160 w 443"/>
                <a:gd name="T45" fmla="*/ 116 h 767"/>
                <a:gd name="T46" fmla="*/ 410 w 443"/>
                <a:gd name="T47" fmla="*/ 687 h 767"/>
                <a:gd name="T48" fmla="*/ 411 w 443"/>
                <a:gd name="T49" fmla="*/ 687 h 767"/>
                <a:gd name="T50" fmla="*/ 161 w 443"/>
                <a:gd name="T51" fmla="*/ 116 h 767"/>
                <a:gd name="T52" fmla="*/ 1 w 443"/>
                <a:gd name="T53" fmla="*/ 0 h 767"/>
                <a:gd name="T54" fmla="*/ 0 w 443"/>
                <a:gd name="T55" fmla="*/ 0 h 767"/>
                <a:gd name="T56" fmla="*/ 125 w 443"/>
                <a:gd name="T57" fmla="*/ 436 h 767"/>
                <a:gd name="T58" fmla="*/ 126 w 443"/>
                <a:gd name="T59" fmla="*/ 436 h 767"/>
                <a:gd name="T60" fmla="*/ 1 w 443"/>
                <a:gd name="T61" fmla="*/ 0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3" h="767">
                  <a:moveTo>
                    <a:pt x="429" y="730"/>
                  </a:moveTo>
                  <a:cubicBezTo>
                    <a:pt x="442" y="762"/>
                    <a:pt x="442" y="762"/>
                    <a:pt x="442" y="762"/>
                  </a:cubicBezTo>
                  <a:cubicBezTo>
                    <a:pt x="443" y="762"/>
                    <a:pt x="443" y="761"/>
                    <a:pt x="443" y="761"/>
                  </a:cubicBezTo>
                  <a:cubicBezTo>
                    <a:pt x="430" y="731"/>
                    <a:pt x="430" y="731"/>
                    <a:pt x="430" y="731"/>
                  </a:cubicBezTo>
                  <a:cubicBezTo>
                    <a:pt x="429" y="730"/>
                    <a:pt x="429" y="730"/>
                    <a:pt x="429" y="730"/>
                  </a:cubicBezTo>
                  <a:moveTo>
                    <a:pt x="72" y="700"/>
                  </a:moveTo>
                  <a:cubicBezTo>
                    <a:pt x="72" y="700"/>
                    <a:pt x="72" y="700"/>
                    <a:pt x="72" y="700"/>
                  </a:cubicBezTo>
                  <a:cubicBezTo>
                    <a:pt x="441" y="767"/>
                    <a:pt x="441" y="767"/>
                    <a:pt x="441" y="767"/>
                  </a:cubicBezTo>
                  <a:cubicBezTo>
                    <a:pt x="441" y="767"/>
                    <a:pt x="441" y="766"/>
                    <a:pt x="441" y="766"/>
                  </a:cubicBezTo>
                  <a:cubicBezTo>
                    <a:pt x="441" y="766"/>
                    <a:pt x="441" y="766"/>
                    <a:pt x="441" y="766"/>
                  </a:cubicBezTo>
                  <a:cubicBezTo>
                    <a:pt x="72" y="700"/>
                    <a:pt x="72" y="700"/>
                    <a:pt x="72" y="700"/>
                  </a:cubicBezTo>
                  <a:moveTo>
                    <a:pt x="411" y="688"/>
                  </a:moveTo>
                  <a:cubicBezTo>
                    <a:pt x="410" y="688"/>
                    <a:pt x="410" y="688"/>
                    <a:pt x="410" y="688"/>
                  </a:cubicBezTo>
                  <a:cubicBezTo>
                    <a:pt x="428" y="729"/>
                    <a:pt x="428" y="729"/>
                    <a:pt x="428" y="729"/>
                  </a:cubicBezTo>
                  <a:cubicBezTo>
                    <a:pt x="429" y="729"/>
                    <a:pt x="429" y="729"/>
                    <a:pt x="429" y="729"/>
                  </a:cubicBezTo>
                  <a:cubicBezTo>
                    <a:pt x="411" y="688"/>
                    <a:pt x="411" y="688"/>
                    <a:pt x="411" y="688"/>
                  </a:cubicBezTo>
                  <a:moveTo>
                    <a:pt x="157" y="116"/>
                  </a:moveTo>
                  <a:cubicBezTo>
                    <a:pt x="128" y="436"/>
                    <a:pt x="128" y="436"/>
                    <a:pt x="128" y="436"/>
                  </a:cubicBezTo>
                  <a:cubicBezTo>
                    <a:pt x="128" y="436"/>
                    <a:pt x="129" y="436"/>
                    <a:pt x="129" y="437"/>
                  </a:cubicBezTo>
                  <a:cubicBezTo>
                    <a:pt x="158" y="116"/>
                    <a:pt x="158" y="116"/>
                    <a:pt x="158" y="116"/>
                  </a:cubicBezTo>
                  <a:cubicBezTo>
                    <a:pt x="158" y="116"/>
                    <a:pt x="157" y="116"/>
                    <a:pt x="157" y="116"/>
                  </a:cubicBezTo>
                  <a:moveTo>
                    <a:pt x="161" y="116"/>
                  </a:moveTo>
                  <a:cubicBezTo>
                    <a:pt x="161" y="116"/>
                    <a:pt x="160" y="116"/>
                    <a:pt x="160" y="116"/>
                  </a:cubicBezTo>
                  <a:cubicBezTo>
                    <a:pt x="410" y="687"/>
                    <a:pt x="410" y="687"/>
                    <a:pt x="410" y="687"/>
                  </a:cubicBezTo>
                  <a:cubicBezTo>
                    <a:pt x="411" y="687"/>
                    <a:pt x="411" y="687"/>
                    <a:pt x="411" y="687"/>
                  </a:cubicBezTo>
                  <a:cubicBezTo>
                    <a:pt x="161" y="116"/>
                    <a:pt x="161" y="116"/>
                    <a:pt x="161" y="116"/>
                  </a:cubicBezTo>
                  <a:moveTo>
                    <a:pt x="1" y="0"/>
                  </a:moveTo>
                  <a:cubicBezTo>
                    <a:pt x="0" y="0"/>
                    <a:pt x="0" y="0"/>
                    <a:pt x="0" y="0"/>
                  </a:cubicBezTo>
                  <a:cubicBezTo>
                    <a:pt x="125" y="436"/>
                    <a:pt x="125" y="436"/>
                    <a:pt x="125" y="436"/>
                  </a:cubicBezTo>
                  <a:cubicBezTo>
                    <a:pt x="126" y="436"/>
                    <a:pt x="126" y="436"/>
                    <a:pt x="126" y="436"/>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119"/>
            <p:cNvSpPr>
              <a:spLocks noEditPoints="1"/>
            </p:cNvSpPr>
            <p:nvPr/>
          </p:nvSpPr>
          <p:spPr bwMode="auto">
            <a:xfrm>
              <a:off x="2911" y="693"/>
              <a:ext cx="1670" cy="1119"/>
            </a:xfrm>
            <a:custGeom>
              <a:avLst/>
              <a:gdLst>
                <a:gd name="T0" fmla="*/ 703 w 703"/>
                <a:gd name="T1" fmla="*/ 321 h 471"/>
                <a:gd name="T2" fmla="*/ 703 w 703"/>
                <a:gd name="T3" fmla="*/ 321 h 471"/>
                <a:gd name="T4" fmla="*/ 702 w 703"/>
                <a:gd name="T5" fmla="*/ 321 h 471"/>
                <a:gd name="T6" fmla="*/ 654 w 703"/>
                <a:gd name="T7" fmla="*/ 406 h 471"/>
                <a:gd name="T8" fmla="*/ 654 w 703"/>
                <a:gd name="T9" fmla="*/ 407 h 471"/>
                <a:gd name="T10" fmla="*/ 634 w 703"/>
                <a:gd name="T11" fmla="*/ 442 h 471"/>
                <a:gd name="T12" fmla="*/ 635 w 703"/>
                <a:gd name="T13" fmla="*/ 443 h 471"/>
                <a:gd name="T14" fmla="*/ 655 w 703"/>
                <a:gd name="T15" fmla="*/ 408 h 471"/>
                <a:gd name="T16" fmla="*/ 655 w 703"/>
                <a:gd name="T17" fmla="*/ 407 h 471"/>
                <a:gd name="T18" fmla="*/ 703 w 703"/>
                <a:gd name="T19" fmla="*/ 321 h 471"/>
                <a:gd name="T20" fmla="*/ 0 w 703"/>
                <a:gd name="T21" fmla="*/ 105 h 471"/>
                <a:gd name="T22" fmla="*/ 0 w 703"/>
                <a:gd name="T23" fmla="*/ 105 h 471"/>
                <a:gd name="T24" fmla="*/ 231 w 703"/>
                <a:gd name="T25" fmla="*/ 470 h 471"/>
                <a:gd name="T26" fmla="*/ 232 w 703"/>
                <a:gd name="T27" fmla="*/ 470 h 471"/>
                <a:gd name="T28" fmla="*/ 0 w 703"/>
                <a:gd name="T29" fmla="*/ 105 h 471"/>
                <a:gd name="T30" fmla="*/ 549 w 703"/>
                <a:gd name="T31" fmla="*/ 215 h 471"/>
                <a:gd name="T32" fmla="*/ 414 w 703"/>
                <a:gd name="T33" fmla="*/ 125 h 471"/>
                <a:gd name="T34" fmla="*/ 476 w 703"/>
                <a:gd name="T35" fmla="*/ 2 h 471"/>
                <a:gd name="T36" fmla="*/ 549 w 703"/>
                <a:gd name="T37" fmla="*/ 215 h 471"/>
                <a:gd name="T38" fmla="*/ 476 w 703"/>
                <a:gd name="T39" fmla="*/ 0 h 471"/>
                <a:gd name="T40" fmla="*/ 413 w 703"/>
                <a:gd name="T41" fmla="*/ 124 h 471"/>
                <a:gd name="T42" fmla="*/ 228 w 703"/>
                <a:gd name="T43" fmla="*/ 1 h 471"/>
                <a:gd name="T44" fmla="*/ 228 w 703"/>
                <a:gd name="T45" fmla="*/ 1 h 471"/>
                <a:gd name="T46" fmla="*/ 413 w 703"/>
                <a:gd name="T47" fmla="*/ 125 h 471"/>
                <a:gd name="T48" fmla="*/ 239 w 703"/>
                <a:gd name="T49" fmla="*/ 471 h 471"/>
                <a:gd name="T50" fmla="*/ 239 w 703"/>
                <a:gd name="T51" fmla="*/ 471 h 471"/>
                <a:gd name="T52" fmla="*/ 414 w 703"/>
                <a:gd name="T53" fmla="*/ 126 h 471"/>
                <a:gd name="T54" fmla="*/ 550 w 703"/>
                <a:gd name="T55" fmla="*/ 217 h 471"/>
                <a:gd name="T56" fmla="*/ 609 w 703"/>
                <a:gd name="T57" fmla="*/ 388 h 471"/>
                <a:gd name="T58" fmla="*/ 610 w 703"/>
                <a:gd name="T59" fmla="*/ 390 h 471"/>
                <a:gd name="T60" fmla="*/ 628 w 703"/>
                <a:gd name="T61" fmla="*/ 442 h 471"/>
                <a:gd name="T62" fmla="*/ 629 w 703"/>
                <a:gd name="T63" fmla="*/ 441 h 471"/>
                <a:gd name="T64" fmla="*/ 611 w 703"/>
                <a:gd name="T65" fmla="*/ 390 h 471"/>
                <a:gd name="T66" fmla="*/ 610 w 703"/>
                <a:gd name="T67" fmla="*/ 389 h 471"/>
                <a:gd name="T68" fmla="*/ 551 w 703"/>
                <a:gd name="T69" fmla="*/ 218 h 471"/>
                <a:gd name="T70" fmla="*/ 697 w 703"/>
                <a:gd name="T71" fmla="*/ 315 h 471"/>
                <a:gd name="T72" fmla="*/ 697 w 703"/>
                <a:gd name="T73" fmla="*/ 314 h 471"/>
                <a:gd name="T74" fmla="*/ 551 w 703"/>
                <a:gd name="T75" fmla="*/ 216 h 471"/>
                <a:gd name="T76" fmla="*/ 476 w 703"/>
                <a:gd name="T77" fmla="*/ 1 h 471"/>
                <a:gd name="T78" fmla="*/ 476 w 703"/>
                <a:gd name="T79" fmla="*/ 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3" h="471">
                  <a:moveTo>
                    <a:pt x="703" y="321"/>
                  </a:moveTo>
                  <a:cubicBezTo>
                    <a:pt x="703" y="321"/>
                    <a:pt x="703" y="321"/>
                    <a:pt x="703" y="321"/>
                  </a:cubicBezTo>
                  <a:cubicBezTo>
                    <a:pt x="703" y="321"/>
                    <a:pt x="702" y="321"/>
                    <a:pt x="702" y="321"/>
                  </a:cubicBezTo>
                  <a:cubicBezTo>
                    <a:pt x="654" y="406"/>
                    <a:pt x="654" y="406"/>
                    <a:pt x="654" y="406"/>
                  </a:cubicBezTo>
                  <a:cubicBezTo>
                    <a:pt x="654" y="407"/>
                    <a:pt x="654" y="407"/>
                    <a:pt x="654" y="407"/>
                  </a:cubicBezTo>
                  <a:cubicBezTo>
                    <a:pt x="634" y="442"/>
                    <a:pt x="634" y="442"/>
                    <a:pt x="634" y="442"/>
                  </a:cubicBezTo>
                  <a:cubicBezTo>
                    <a:pt x="634" y="442"/>
                    <a:pt x="635" y="442"/>
                    <a:pt x="635" y="443"/>
                  </a:cubicBezTo>
                  <a:cubicBezTo>
                    <a:pt x="655" y="408"/>
                    <a:pt x="655" y="408"/>
                    <a:pt x="655" y="408"/>
                  </a:cubicBezTo>
                  <a:cubicBezTo>
                    <a:pt x="655" y="407"/>
                    <a:pt x="655" y="407"/>
                    <a:pt x="655" y="407"/>
                  </a:cubicBezTo>
                  <a:cubicBezTo>
                    <a:pt x="703" y="321"/>
                    <a:pt x="703" y="321"/>
                    <a:pt x="703" y="321"/>
                  </a:cubicBezTo>
                  <a:moveTo>
                    <a:pt x="0" y="105"/>
                  </a:moveTo>
                  <a:cubicBezTo>
                    <a:pt x="0" y="105"/>
                    <a:pt x="0" y="105"/>
                    <a:pt x="0" y="105"/>
                  </a:cubicBezTo>
                  <a:cubicBezTo>
                    <a:pt x="231" y="470"/>
                    <a:pt x="231" y="470"/>
                    <a:pt x="231" y="470"/>
                  </a:cubicBezTo>
                  <a:cubicBezTo>
                    <a:pt x="231" y="470"/>
                    <a:pt x="232" y="470"/>
                    <a:pt x="232" y="470"/>
                  </a:cubicBezTo>
                  <a:cubicBezTo>
                    <a:pt x="0" y="105"/>
                    <a:pt x="0" y="105"/>
                    <a:pt x="0" y="105"/>
                  </a:cubicBezTo>
                  <a:moveTo>
                    <a:pt x="549" y="215"/>
                  </a:moveTo>
                  <a:cubicBezTo>
                    <a:pt x="414" y="125"/>
                    <a:pt x="414" y="125"/>
                    <a:pt x="414" y="125"/>
                  </a:cubicBezTo>
                  <a:cubicBezTo>
                    <a:pt x="476" y="2"/>
                    <a:pt x="476" y="2"/>
                    <a:pt x="476" y="2"/>
                  </a:cubicBezTo>
                  <a:cubicBezTo>
                    <a:pt x="549" y="215"/>
                    <a:pt x="549" y="215"/>
                    <a:pt x="549" y="215"/>
                  </a:cubicBezTo>
                  <a:moveTo>
                    <a:pt x="476" y="0"/>
                  </a:moveTo>
                  <a:cubicBezTo>
                    <a:pt x="413" y="124"/>
                    <a:pt x="413" y="124"/>
                    <a:pt x="413" y="124"/>
                  </a:cubicBezTo>
                  <a:cubicBezTo>
                    <a:pt x="228" y="1"/>
                    <a:pt x="228" y="1"/>
                    <a:pt x="228" y="1"/>
                  </a:cubicBezTo>
                  <a:cubicBezTo>
                    <a:pt x="228" y="1"/>
                    <a:pt x="228" y="1"/>
                    <a:pt x="228" y="1"/>
                  </a:cubicBezTo>
                  <a:cubicBezTo>
                    <a:pt x="413" y="125"/>
                    <a:pt x="413" y="125"/>
                    <a:pt x="413" y="125"/>
                  </a:cubicBezTo>
                  <a:cubicBezTo>
                    <a:pt x="239" y="471"/>
                    <a:pt x="239" y="471"/>
                    <a:pt x="239" y="471"/>
                  </a:cubicBezTo>
                  <a:cubicBezTo>
                    <a:pt x="239" y="471"/>
                    <a:pt x="239" y="471"/>
                    <a:pt x="239" y="471"/>
                  </a:cubicBezTo>
                  <a:cubicBezTo>
                    <a:pt x="414" y="126"/>
                    <a:pt x="414" y="126"/>
                    <a:pt x="414" y="126"/>
                  </a:cubicBezTo>
                  <a:cubicBezTo>
                    <a:pt x="550" y="217"/>
                    <a:pt x="550" y="217"/>
                    <a:pt x="550" y="217"/>
                  </a:cubicBezTo>
                  <a:cubicBezTo>
                    <a:pt x="609" y="388"/>
                    <a:pt x="609" y="388"/>
                    <a:pt x="609" y="388"/>
                  </a:cubicBezTo>
                  <a:cubicBezTo>
                    <a:pt x="610" y="390"/>
                    <a:pt x="610" y="390"/>
                    <a:pt x="610" y="390"/>
                  </a:cubicBezTo>
                  <a:cubicBezTo>
                    <a:pt x="628" y="442"/>
                    <a:pt x="628" y="442"/>
                    <a:pt x="628" y="442"/>
                  </a:cubicBezTo>
                  <a:cubicBezTo>
                    <a:pt x="628" y="442"/>
                    <a:pt x="628" y="441"/>
                    <a:pt x="629" y="441"/>
                  </a:cubicBezTo>
                  <a:cubicBezTo>
                    <a:pt x="611" y="390"/>
                    <a:pt x="611" y="390"/>
                    <a:pt x="611" y="390"/>
                  </a:cubicBezTo>
                  <a:cubicBezTo>
                    <a:pt x="610" y="389"/>
                    <a:pt x="610" y="389"/>
                    <a:pt x="610" y="389"/>
                  </a:cubicBezTo>
                  <a:cubicBezTo>
                    <a:pt x="551" y="218"/>
                    <a:pt x="551" y="218"/>
                    <a:pt x="551" y="218"/>
                  </a:cubicBezTo>
                  <a:cubicBezTo>
                    <a:pt x="697" y="315"/>
                    <a:pt x="697" y="315"/>
                    <a:pt x="697" y="315"/>
                  </a:cubicBezTo>
                  <a:cubicBezTo>
                    <a:pt x="697" y="314"/>
                    <a:pt x="697" y="314"/>
                    <a:pt x="697" y="314"/>
                  </a:cubicBezTo>
                  <a:cubicBezTo>
                    <a:pt x="551" y="216"/>
                    <a:pt x="551" y="216"/>
                    <a:pt x="551" y="216"/>
                  </a:cubicBezTo>
                  <a:cubicBezTo>
                    <a:pt x="476" y="1"/>
                    <a:pt x="476" y="1"/>
                    <a:pt x="476" y="1"/>
                  </a:cubicBezTo>
                  <a:cubicBezTo>
                    <a:pt x="476" y="0"/>
                    <a:pt x="476" y="0"/>
                    <a:pt x="47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120"/>
            <p:cNvSpPr>
              <a:spLocks noEditPoints="1"/>
            </p:cNvSpPr>
            <p:nvPr/>
          </p:nvSpPr>
          <p:spPr bwMode="auto">
            <a:xfrm>
              <a:off x="3899" y="1940"/>
              <a:ext cx="1265" cy="1100"/>
            </a:xfrm>
            <a:custGeom>
              <a:avLst/>
              <a:gdLst>
                <a:gd name="T0" fmla="*/ 26 w 532"/>
                <a:gd name="T1" fmla="*/ 441 h 463"/>
                <a:gd name="T2" fmla="*/ 25 w 532"/>
                <a:gd name="T3" fmla="*/ 441 h 463"/>
                <a:gd name="T4" fmla="*/ 0 w 532"/>
                <a:gd name="T5" fmla="*/ 463 h 463"/>
                <a:gd name="T6" fmla="*/ 0 w 532"/>
                <a:gd name="T7" fmla="*/ 463 h 463"/>
                <a:gd name="T8" fmla="*/ 26 w 532"/>
                <a:gd name="T9" fmla="*/ 441 h 463"/>
                <a:gd name="T10" fmla="*/ 123 w 532"/>
                <a:gd name="T11" fmla="*/ 355 h 463"/>
                <a:gd name="T12" fmla="*/ 26 w 532"/>
                <a:gd name="T13" fmla="*/ 440 h 463"/>
                <a:gd name="T14" fmla="*/ 27 w 532"/>
                <a:gd name="T15" fmla="*/ 440 h 463"/>
                <a:gd name="T16" fmla="*/ 123 w 532"/>
                <a:gd name="T17" fmla="*/ 356 h 463"/>
                <a:gd name="T18" fmla="*/ 123 w 532"/>
                <a:gd name="T19" fmla="*/ 355 h 463"/>
                <a:gd name="T20" fmla="*/ 410 w 532"/>
                <a:gd name="T21" fmla="*/ 106 h 463"/>
                <a:gd name="T22" fmla="*/ 360 w 532"/>
                <a:gd name="T23" fmla="*/ 149 h 463"/>
                <a:gd name="T24" fmla="*/ 359 w 532"/>
                <a:gd name="T25" fmla="*/ 150 h 463"/>
                <a:gd name="T26" fmla="*/ 252 w 532"/>
                <a:gd name="T27" fmla="*/ 243 h 463"/>
                <a:gd name="T28" fmla="*/ 252 w 532"/>
                <a:gd name="T29" fmla="*/ 243 h 463"/>
                <a:gd name="T30" fmla="*/ 219 w 532"/>
                <a:gd name="T31" fmla="*/ 271 h 463"/>
                <a:gd name="T32" fmla="*/ 219 w 532"/>
                <a:gd name="T33" fmla="*/ 272 h 463"/>
                <a:gd name="T34" fmla="*/ 124 w 532"/>
                <a:gd name="T35" fmla="*/ 355 h 463"/>
                <a:gd name="T36" fmla="*/ 124 w 532"/>
                <a:gd name="T37" fmla="*/ 356 h 463"/>
                <a:gd name="T38" fmla="*/ 219 w 532"/>
                <a:gd name="T39" fmla="*/ 273 h 463"/>
                <a:gd name="T40" fmla="*/ 220 w 532"/>
                <a:gd name="T41" fmla="*/ 272 h 463"/>
                <a:gd name="T42" fmla="*/ 252 w 532"/>
                <a:gd name="T43" fmla="*/ 244 h 463"/>
                <a:gd name="T44" fmla="*/ 253 w 532"/>
                <a:gd name="T45" fmla="*/ 243 h 463"/>
                <a:gd name="T46" fmla="*/ 359 w 532"/>
                <a:gd name="T47" fmla="*/ 151 h 463"/>
                <a:gd name="T48" fmla="*/ 360 w 532"/>
                <a:gd name="T49" fmla="*/ 151 h 463"/>
                <a:gd name="T50" fmla="*/ 411 w 532"/>
                <a:gd name="T51" fmla="*/ 106 h 463"/>
                <a:gd name="T52" fmla="*/ 410 w 532"/>
                <a:gd name="T53" fmla="*/ 106 h 463"/>
                <a:gd name="T54" fmla="*/ 532 w 532"/>
                <a:gd name="T55" fmla="*/ 0 h 463"/>
                <a:gd name="T56" fmla="*/ 531 w 532"/>
                <a:gd name="T57" fmla="*/ 0 h 463"/>
                <a:gd name="T58" fmla="*/ 419 w 532"/>
                <a:gd name="T59" fmla="*/ 98 h 463"/>
                <a:gd name="T60" fmla="*/ 420 w 532"/>
                <a:gd name="T61" fmla="*/ 98 h 463"/>
                <a:gd name="T62" fmla="*/ 532 w 532"/>
                <a:gd name="T63" fmla="*/ 1 h 463"/>
                <a:gd name="T64" fmla="*/ 532 w 532"/>
                <a:gd name="T65" fmla="*/ 0 h 463"/>
                <a:gd name="T66" fmla="*/ 532 w 532"/>
                <a:gd name="T67"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2" h="463">
                  <a:moveTo>
                    <a:pt x="26" y="441"/>
                  </a:moveTo>
                  <a:cubicBezTo>
                    <a:pt x="25" y="441"/>
                    <a:pt x="25" y="441"/>
                    <a:pt x="25" y="441"/>
                  </a:cubicBezTo>
                  <a:cubicBezTo>
                    <a:pt x="0" y="463"/>
                    <a:pt x="0" y="463"/>
                    <a:pt x="0" y="463"/>
                  </a:cubicBezTo>
                  <a:cubicBezTo>
                    <a:pt x="0" y="463"/>
                    <a:pt x="0" y="463"/>
                    <a:pt x="0" y="463"/>
                  </a:cubicBezTo>
                  <a:cubicBezTo>
                    <a:pt x="26" y="441"/>
                    <a:pt x="26" y="441"/>
                    <a:pt x="26" y="441"/>
                  </a:cubicBezTo>
                  <a:moveTo>
                    <a:pt x="123" y="355"/>
                  </a:moveTo>
                  <a:cubicBezTo>
                    <a:pt x="26" y="440"/>
                    <a:pt x="26" y="440"/>
                    <a:pt x="26" y="440"/>
                  </a:cubicBezTo>
                  <a:cubicBezTo>
                    <a:pt x="27" y="440"/>
                    <a:pt x="27" y="440"/>
                    <a:pt x="27" y="440"/>
                  </a:cubicBezTo>
                  <a:cubicBezTo>
                    <a:pt x="123" y="356"/>
                    <a:pt x="123" y="356"/>
                    <a:pt x="123" y="356"/>
                  </a:cubicBezTo>
                  <a:cubicBezTo>
                    <a:pt x="123" y="355"/>
                    <a:pt x="123" y="355"/>
                    <a:pt x="123" y="355"/>
                  </a:cubicBezTo>
                  <a:moveTo>
                    <a:pt x="410" y="106"/>
                  </a:moveTo>
                  <a:cubicBezTo>
                    <a:pt x="360" y="149"/>
                    <a:pt x="360" y="149"/>
                    <a:pt x="360" y="149"/>
                  </a:cubicBezTo>
                  <a:cubicBezTo>
                    <a:pt x="359" y="150"/>
                    <a:pt x="359" y="150"/>
                    <a:pt x="359" y="150"/>
                  </a:cubicBezTo>
                  <a:cubicBezTo>
                    <a:pt x="252" y="243"/>
                    <a:pt x="252" y="243"/>
                    <a:pt x="252" y="243"/>
                  </a:cubicBezTo>
                  <a:cubicBezTo>
                    <a:pt x="252" y="243"/>
                    <a:pt x="252" y="243"/>
                    <a:pt x="252" y="243"/>
                  </a:cubicBezTo>
                  <a:cubicBezTo>
                    <a:pt x="219" y="271"/>
                    <a:pt x="219" y="271"/>
                    <a:pt x="219" y="271"/>
                  </a:cubicBezTo>
                  <a:cubicBezTo>
                    <a:pt x="219" y="272"/>
                    <a:pt x="219" y="272"/>
                    <a:pt x="219" y="272"/>
                  </a:cubicBezTo>
                  <a:cubicBezTo>
                    <a:pt x="124" y="355"/>
                    <a:pt x="124" y="355"/>
                    <a:pt x="124" y="355"/>
                  </a:cubicBezTo>
                  <a:cubicBezTo>
                    <a:pt x="124" y="356"/>
                    <a:pt x="124" y="356"/>
                    <a:pt x="124" y="356"/>
                  </a:cubicBezTo>
                  <a:cubicBezTo>
                    <a:pt x="219" y="273"/>
                    <a:pt x="219" y="273"/>
                    <a:pt x="219" y="273"/>
                  </a:cubicBezTo>
                  <a:cubicBezTo>
                    <a:pt x="220" y="272"/>
                    <a:pt x="220" y="272"/>
                    <a:pt x="220" y="272"/>
                  </a:cubicBezTo>
                  <a:cubicBezTo>
                    <a:pt x="252" y="244"/>
                    <a:pt x="252" y="244"/>
                    <a:pt x="252" y="244"/>
                  </a:cubicBezTo>
                  <a:cubicBezTo>
                    <a:pt x="253" y="243"/>
                    <a:pt x="253" y="243"/>
                    <a:pt x="253" y="243"/>
                  </a:cubicBezTo>
                  <a:cubicBezTo>
                    <a:pt x="359" y="151"/>
                    <a:pt x="359" y="151"/>
                    <a:pt x="359" y="151"/>
                  </a:cubicBezTo>
                  <a:cubicBezTo>
                    <a:pt x="360" y="151"/>
                    <a:pt x="360" y="151"/>
                    <a:pt x="360" y="151"/>
                  </a:cubicBezTo>
                  <a:cubicBezTo>
                    <a:pt x="411" y="106"/>
                    <a:pt x="411" y="106"/>
                    <a:pt x="411" y="106"/>
                  </a:cubicBezTo>
                  <a:cubicBezTo>
                    <a:pt x="410" y="106"/>
                    <a:pt x="410" y="106"/>
                    <a:pt x="410" y="106"/>
                  </a:cubicBezTo>
                  <a:moveTo>
                    <a:pt x="532" y="0"/>
                  </a:moveTo>
                  <a:cubicBezTo>
                    <a:pt x="531" y="0"/>
                    <a:pt x="531" y="0"/>
                    <a:pt x="531" y="0"/>
                  </a:cubicBezTo>
                  <a:cubicBezTo>
                    <a:pt x="419" y="98"/>
                    <a:pt x="419" y="98"/>
                    <a:pt x="419" y="98"/>
                  </a:cubicBezTo>
                  <a:cubicBezTo>
                    <a:pt x="419" y="98"/>
                    <a:pt x="419" y="98"/>
                    <a:pt x="420" y="98"/>
                  </a:cubicBezTo>
                  <a:cubicBezTo>
                    <a:pt x="532" y="1"/>
                    <a:pt x="532" y="1"/>
                    <a:pt x="532" y="1"/>
                  </a:cubicBezTo>
                  <a:cubicBezTo>
                    <a:pt x="532" y="0"/>
                    <a:pt x="532" y="0"/>
                    <a:pt x="532" y="0"/>
                  </a:cubicBezTo>
                  <a:cubicBezTo>
                    <a:pt x="532" y="0"/>
                    <a:pt x="532" y="0"/>
                    <a:pt x="5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121"/>
            <p:cNvSpPr>
              <a:spLocks noEditPoints="1"/>
            </p:cNvSpPr>
            <p:nvPr/>
          </p:nvSpPr>
          <p:spPr bwMode="auto">
            <a:xfrm>
              <a:off x="4116" y="2444"/>
              <a:ext cx="211" cy="951"/>
            </a:xfrm>
            <a:custGeom>
              <a:avLst/>
              <a:gdLst>
                <a:gd name="T0" fmla="*/ 50 w 89"/>
                <a:gd name="T1" fmla="*/ 222 h 400"/>
                <a:gd name="T2" fmla="*/ 49 w 89"/>
                <a:gd name="T3" fmla="*/ 222 h 400"/>
                <a:gd name="T4" fmla="*/ 88 w 89"/>
                <a:gd name="T5" fmla="*/ 400 h 400"/>
                <a:gd name="T6" fmla="*/ 89 w 89"/>
                <a:gd name="T7" fmla="*/ 400 h 400"/>
                <a:gd name="T8" fmla="*/ 89 w 89"/>
                <a:gd name="T9" fmla="*/ 400 h 400"/>
                <a:gd name="T10" fmla="*/ 50 w 89"/>
                <a:gd name="T11" fmla="*/ 222 h 400"/>
                <a:gd name="T12" fmla="*/ 1 w 89"/>
                <a:gd name="T13" fmla="*/ 0 h 400"/>
                <a:gd name="T14" fmla="*/ 0 w 89"/>
                <a:gd name="T15" fmla="*/ 0 h 400"/>
                <a:gd name="T16" fmla="*/ 32 w 89"/>
                <a:gd name="T17" fmla="*/ 143 h 400"/>
                <a:gd name="T18" fmla="*/ 32 w 89"/>
                <a:gd name="T19" fmla="*/ 144 h 400"/>
                <a:gd name="T20" fmla="*/ 49 w 89"/>
                <a:gd name="T21" fmla="*/ 221 h 400"/>
                <a:gd name="T22" fmla="*/ 50 w 89"/>
                <a:gd name="T23" fmla="*/ 221 h 400"/>
                <a:gd name="T24" fmla="*/ 33 w 89"/>
                <a:gd name="T25" fmla="*/ 144 h 400"/>
                <a:gd name="T26" fmla="*/ 33 w 89"/>
                <a:gd name="T27" fmla="*/ 143 h 400"/>
                <a:gd name="T28" fmla="*/ 1 w 89"/>
                <a:gd name="T29"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400">
                  <a:moveTo>
                    <a:pt x="50" y="222"/>
                  </a:moveTo>
                  <a:cubicBezTo>
                    <a:pt x="49" y="222"/>
                    <a:pt x="49" y="222"/>
                    <a:pt x="49" y="222"/>
                  </a:cubicBezTo>
                  <a:cubicBezTo>
                    <a:pt x="88" y="400"/>
                    <a:pt x="88" y="400"/>
                    <a:pt x="88" y="400"/>
                  </a:cubicBezTo>
                  <a:cubicBezTo>
                    <a:pt x="89" y="400"/>
                    <a:pt x="89" y="400"/>
                    <a:pt x="89" y="400"/>
                  </a:cubicBezTo>
                  <a:cubicBezTo>
                    <a:pt x="89" y="400"/>
                    <a:pt x="89" y="400"/>
                    <a:pt x="89" y="400"/>
                  </a:cubicBezTo>
                  <a:cubicBezTo>
                    <a:pt x="50" y="222"/>
                    <a:pt x="50" y="222"/>
                    <a:pt x="50" y="222"/>
                  </a:cubicBezTo>
                  <a:moveTo>
                    <a:pt x="1" y="0"/>
                  </a:moveTo>
                  <a:cubicBezTo>
                    <a:pt x="1" y="0"/>
                    <a:pt x="0" y="0"/>
                    <a:pt x="0" y="0"/>
                  </a:cubicBezTo>
                  <a:cubicBezTo>
                    <a:pt x="32" y="143"/>
                    <a:pt x="32" y="143"/>
                    <a:pt x="32" y="143"/>
                  </a:cubicBezTo>
                  <a:cubicBezTo>
                    <a:pt x="32" y="144"/>
                    <a:pt x="32" y="144"/>
                    <a:pt x="32" y="144"/>
                  </a:cubicBezTo>
                  <a:cubicBezTo>
                    <a:pt x="49" y="221"/>
                    <a:pt x="49" y="221"/>
                    <a:pt x="49" y="221"/>
                  </a:cubicBezTo>
                  <a:cubicBezTo>
                    <a:pt x="50" y="221"/>
                    <a:pt x="50" y="221"/>
                    <a:pt x="50" y="221"/>
                  </a:cubicBezTo>
                  <a:cubicBezTo>
                    <a:pt x="33" y="144"/>
                    <a:pt x="33" y="144"/>
                    <a:pt x="33" y="144"/>
                  </a:cubicBezTo>
                  <a:cubicBezTo>
                    <a:pt x="33" y="143"/>
                    <a:pt x="33" y="143"/>
                    <a:pt x="33" y="143"/>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122"/>
            <p:cNvSpPr>
              <a:spLocks noEditPoints="1"/>
            </p:cNvSpPr>
            <p:nvPr/>
          </p:nvSpPr>
          <p:spPr bwMode="auto">
            <a:xfrm>
              <a:off x="3289" y="2967"/>
              <a:ext cx="1171" cy="656"/>
            </a:xfrm>
            <a:custGeom>
              <a:avLst/>
              <a:gdLst>
                <a:gd name="T0" fmla="*/ 1 w 493"/>
                <a:gd name="T1" fmla="*/ 25 h 276"/>
                <a:gd name="T2" fmla="*/ 0 w 493"/>
                <a:gd name="T3" fmla="*/ 26 h 276"/>
                <a:gd name="T4" fmla="*/ 102 w 493"/>
                <a:gd name="T5" fmla="*/ 62 h 276"/>
                <a:gd name="T6" fmla="*/ 103 w 493"/>
                <a:gd name="T7" fmla="*/ 63 h 276"/>
                <a:gd name="T8" fmla="*/ 441 w 493"/>
                <a:gd name="T9" fmla="*/ 183 h 276"/>
                <a:gd name="T10" fmla="*/ 441 w 493"/>
                <a:gd name="T11" fmla="*/ 182 h 276"/>
                <a:gd name="T12" fmla="*/ 437 w 493"/>
                <a:gd name="T13" fmla="*/ 180 h 276"/>
                <a:gd name="T14" fmla="*/ 436 w 493"/>
                <a:gd name="T15" fmla="*/ 180 h 276"/>
                <a:gd name="T16" fmla="*/ 102 w 493"/>
                <a:gd name="T17" fmla="*/ 61 h 276"/>
                <a:gd name="T18" fmla="*/ 101 w 493"/>
                <a:gd name="T19" fmla="*/ 61 h 276"/>
                <a:gd name="T20" fmla="*/ 1 w 493"/>
                <a:gd name="T21" fmla="*/ 25 h 276"/>
                <a:gd name="T22" fmla="*/ 433 w 493"/>
                <a:gd name="T23" fmla="*/ 8 h 276"/>
                <a:gd name="T24" fmla="*/ 432 w 493"/>
                <a:gd name="T25" fmla="*/ 8 h 276"/>
                <a:gd name="T26" fmla="*/ 493 w 493"/>
                <a:gd name="T27" fmla="*/ 276 h 276"/>
                <a:gd name="T28" fmla="*/ 493 w 493"/>
                <a:gd name="T29" fmla="*/ 276 h 276"/>
                <a:gd name="T30" fmla="*/ 433 w 493"/>
                <a:gd name="T31" fmla="*/ 8 h 276"/>
                <a:gd name="T32" fmla="*/ 426 w 493"/>
                <a:gd name="T33" fmla="*/ 0 h 276"/>
                <a:gd name="T34" fmla="*/ 398 w 493"/>
                <a:gd name="T35" fmla="*/ 1 h 276"/>
                <a:gd name="T36" fmla="*/ 397 w 493"/>
                <a:gd name="T37" fmla="*/ 1 h 276"/>
                <a:gd name="T38" fmla="*/ 284 w 493"/>
                <a:gd name="T39" fmla="*/ 8 h 276"/>
                <a:gd name="T40" fmla="*/ 283 w 493"/>
                <a:gd name="T41" fmla="*/ 8 h 276"/>
                <a:gd name="T42" fmla="*/ 84 w 493"/>
                <a:gd name="T43" fmla="*/ 19 h 276"/>
                <a:gd name="T44" fmla="*/ 83 w 493"/>
                <a:gd name="T45" fmla="*/ 19 h 276"/>
                <a:gd name="T46" fmla="*/ 2 w 493"/>
                <a:gd name="T47" fmla="*/ 23 h 276"/>
                <a:gd name="T48" fmla="*/ 1 w 493"/>
                <a:gd name="T49" fmla="*/ 24 h 276"/>
                <a:gd name="T50" fmla="*/ 83 w 493"/>
                <a:gd name="T51" fmla="*/ 20 h 276"/>
                <a:gd name="T52" fmla="*/ 84 w 493"/>
                <a:gd name="T53" fmla="*/ 20 h 276"/>
                <a:gd name="T54" fmla="*/ 282 w 493"/>
                <a:gd name="T55" fmla="*/ 9 h 276"/>
                <a:gd name="T56" fmla="*/ 283 w 493"/>
                <a:gd name="T57" fmla="*/ 9 h 276"/>
                <a:gd name="T58" fmla="*/ 397 w 493"/>
                <a:gd name="T59" fmla="*/ 2 h 276"/>
                <a:gd name="T60" fmla="*/ 398 w 493"/>
                <a:gd name="T61" fmla="*/ 2 h 276"/>
                <a:gd name="T62" fmla="*/ 426 w 493"/>
                <a:gd name="T63" fmla="*/ 1 h 276"/>
                <a:gd name="T64" fmla="*/ 426 w 493"/>
                <a:gd name="T65"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3" h="276">
                  <a:moveTo>
                    <a:pt x="1" y="25"/>
                  </a:moveTo>
                  <a:cubicBezTo>
                    <a:pt x="1" y="26"/>
                    <a:pt x="0" y="26"/>
                    <a:pt x="0" y="26"/>
                  </a:cubicBezTo>
                  <a:cubicBezTo>
                    <a:pt x="102" y="62"/>
                    <a:pt x="102" y="62"/>
                    <a:pt x="102" y="62"/>
                  </a:cubicBezTo>
                  <a:cubicBezTo>
                    <a:pt x="103" y="63"/>
                    <a:pt x="103" y="63"/>
                    <a:pt x="103" y="63"/>
                  </a:cubicBezTo>
                  <a:cubicBezTo>
                    <a:pt x="441" y="183"/>
                    <a:pt x="441" y="183"/>
                    <a:pt x="441" y="183"/>
                  </a:cubicBezTo>
                  <a:cubicBezTo>
                    <a:pt x="441" y="182"/>
                    <a:pt x="441" y="182"/>
                    <a:pt x="441" y="182"/>
                  </a:cubicBezTo>
                  <a:cubicBezTo>
                    <a:pt x="437" y="180"/>
                    <a:pt x="437" y="180"/>
                    <a:pt x="437" y="180"/>
                  </a:cubicBezTo>
                  <a:cubicBezTo>
                    <a:pt x="436" y="180"/>
                    <a:pt x="436" y="180"/>
                    <a:pt x="436" y="180"/>
                  </a:cubicBezTo>
                  <a:cubicBezTo>
                    <a:pt x="102" y="61"/>
                    <a:pt x="102" y="61"/>
                    <a:pt x="102" y="61"/>
                  </a:cubicBezTo>
                  <a:cubicBezTo>
                    <a:pt x="101" y="61"/>
                    <a:pt x="101" y="61"/>
                    <a:pt x="101" y="61"/>
                  </a:cubicBezTo>
                  <a:cubicBezTo>
                    <a:pt x="1" y="25"/>
                    <a:pt x="1" y="25"/>
                    <a:pt x="1" y="25"/>
                  </a:cubicBezTo>
                  <a:moveTo>
                    <a:pt x="433" y="8"/>
                  </a:moveTo>
                  <a:cubicBezTo>
                    <a:pt x="433" y="8"/>
                    <a:pt x="433" y="8"/>
                    <a:pt x="432" y="8"/>
                  </a:cubicBezTo>
                  <a:cubicBezTo>
                    <a:pt x="493" y="276"/>
                    <a:pt x="493" y="276"/>
                    <a:pt x="493" y="276"/>
                  </a:cubicBezTo>
                  <a:cubicBezTo>
                    <a:pt x="493" y="276"/>
                    <a:pt x="493" y="276"/>
                    <a:pt x="493" y="276"/>
                  </a:cubicBezTo>
                  <a:cubicBezTo>
                    <a:pt x="433" y="8"/>
                    <a:pt x="433" y="8"/>
                    <a:pt x="433" y="8"/>
                  </a:cubicBezTo>
                  <a:moveTo>
                    <a:pt x="426" y="0"/>
                  </a:moveTo>
                  <a:cubicBezTo>
                    <a:pt x="398" y="1"/>
                    <a:pt x="398" y="1"/>
                    <a:pt x="398" y="1"/>
                  </a:cubicBezTo>
                  <a:cubicBezTo>
                    <a:pt x="397" y="1"/>
                    <a:pt x="397" y="1"/>
                    <a:pt x="397" y="1"/>
                  </a:cubicBezTo>
                  <a:cubicBezTo>
                    <a:pt x="284" y="8"/>
                    <a:pt x="284" y="8"/>
                    <a:pt x="284" y="8"/>
                  </a:cubicBezTo>
                  <a:cubicBezTo>
                    <a:pt x="283" y="8"/>
                    <a:pt x="283" y="8"/>
                    <a:pt x="283" y="8"/>
                  </a:cubicBezTo>
                  <a:cubicBezTo>
                    <a:pt x="84" y="19"/>
                    <a:pt x="84" y="19"/>
                    <a:pt x="84" y="19"/>
                  </a:cubicBezTo>
                  <a:cubicBezTo>
                    <a:pt x="83" y="19"/>
                    <a:pt x="83" y="19"/>
                    <a:pt x="83" y="19"/>
                  </a:cubicBezTo>
                  <a:cubicBezTo>
                    <a:pt x="2" y="23"/>
                    <a:pt x="2" y="23"/>
                    <a:pt x="2" y="23"/>
                  </a:cubicBezTo>
                  <a:cubicBezTo>
                    <a:pt x="1" y="24"/>
                    <a:pt x="1" y="24"/>
                    <a:pt x="1" y="24"/>
                  </a:cubicBezTo>
                  <a:cubicBezTo>
                    <a:pt x="83" y="20"/>
                    <a:pt x="83" y="20"/>
                    <a:pt x="83" y="20"/>
                  </a:cubicBezTo>
                  <a:cubicBezTo>
                    <a:pt x="84" y="20"/>
                    <a:pt x="84" y="20"/>
                    <a:pt x="84" y="20"/>
                  </a:cubicBezTo>
                  <a:cubicBezTo>
                    <a:pt x="282" y="9"/>
                    <a:pt x="282" y="9"/>
                    <a:pt x="282" y="9"/>
                  </a:cubicBezTo>
                  <a:cubicBezTo>
                    <a:pt x="283" y="9"/>
                    <a:pt x="283" y="9"/>
                    <a:pt x="283" y="9"/>
                  </a:cubicBezTo>
                  <a:cubicBezTo>
                    <a:pt x="397" y="2"/>
                    <a:pt x="397" y="2"/>
                    <a:pt x="397" y="2"/>
                  </a:cubicBezTo>
                  <a:cubicBezTo>
                    <a:pt x="398" y="2"/>
                    <a:pt x="398" y="2"/>
                    <a:pt x="398" y="2"/>
                  </a:cubicBezTo>
                  <a:cubicBezTo>
                    <a:pt x="426" y="1"/>
                    <a:pt x="426" y="1"/>
                    <a:pt x="426" y="1"/>
                  </a:cubicBezTo>
                  <a:cubicBezTo>
                    <a:pt x="426" y="0"/>
                    <a:pt x="426" y="0"/>
                    <a:pt x="4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123"/>
            <p:cNvSpPr>
              <a:spLocks noEditPoints="1"/>
            </p:cNvSpPr>
            <p:nvPr/>
          </p:nvSpPr>
          <p:spPr bwMode="auto">
            <a:xfrm>
              <a:off x="3455" y="1807"/>
              <a:ext cx="28" cy="29"/>
            </a:xfrm>
            <a:custGeom>
              <a:avLst/>
              <a:gdLst>
                <a:gd name="T0" fmla="*/ 2 w 12"/>
                <a:gd name="T1" fmla="*/ 1 h 12"/>
                <a:gd name="T2" fmla="*/ 0 w 12"/>
                <a:gd name="T3" fmla="*/ 6 h 12"/>
                <a:gd name="T4" fmla="*/ 6 w 12"/>
                <a:gd name="T5" fmla="*/ 12 h 12"/>
                <a:gd name="T6" fmla="*/ 12 w 12"/>
                <a:gd name="T7" fmla="*/ 6 h 12"/>
                <a:gd name="T8" fmla="*/ 10 w 12"/>
                <a:gd name="T9" fmla="*/ 2 h 12"/>
                <a:gd name="T10" fmla="*/ 7 w 12"/>
                <a:gd name="T11" fmla="*/ 9 h 12"/>
                <a:gd name="T12" fmla="*/ 7 w 12"/>
                <a:gd name="T13" fmla="*/ 8 h 12"/>
                <a:gd name="T14" fmla="*/ 2 w 12"/>
                <a:gd name="T15" fmla="*/ 1 h 12"/>
                <a:gd name="T16" fmla="*/ 6 w 12"/>
                <a:gd name="T17" fmla="*/ 0 h 12"/>
                <a:gd name="T18" fmla="*/ 3 w 12"/>
                <a:gd name="T19" fmla="*/ 1 h 12"/>
                <a:gd name="T20" fmla="*/ 7 w 12"/>
                <a:gd name="T21" fmla="*/ 7 h 12"/>
                <a:gd name="T22" fmla="*/ 10 w 12"/>
                <a:gd name="T23" fmla="*/ 2 h 12"/>
                <a:gd name="T24" fmla="*/ 6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2" y="1"/>
                  </a:moveTo>
                  <a:cubicBezTo>
                    <a:pt x="1" y="2"/>
                    <a:pt x="0" y="4"/>
                    <a:pt x="0" y="6"/>
                  </a:cubicBezTo>
                  <a:cubicBezTo>
                    <a:pt x="0" y="9"/>
                    <a:pt x="2" y="12"/>
                    <a:pt x="6" y="12"/>
                  </a:cubicBezTo>
                  <a:cubicBezTo>
                    <a:pt x="9" y="12"/>
                    <a:pt x="12" y="9"/>
                    <a:pt x="12" y="6"/>
                  </a:cubicBezTo>
                  <a:cubicBezTo>
                    <a:pt x="12" y="5"/>
                    <a:pt x="11" y="3"/>
                    <a:pt x="10" y="2"/>
                  </a:cubicBezTo>
                  <a:cubicBezTo>
                    <a:pt x="7" y="9"/>
                    <a:pt x="7" y="9"/>
                    <a:pt x="7" y="9"/>
                  </a:cubicBezTo>
                  <a:cubicBezTo>
                    <a:pt x="7" y="8"/>
                    <a:pt x="7" y="8"/>
                    <a:pt x="7" y="8"/>
                  </a:cubicBezTo>
                  <a:cubicBezTo>
                    <a:pt x="2" y="1"/>
                    <a:pt x="2" y="1"/>
                    <a:pt x="2" y="1"/>
                  </a:cubicBezTo>
                  <a:moveTo>
                    <a:pt x="6" y="0"/>
                  </a:moveTo>
                  <a:cubicBezTo>
                    <a:pt x="5" y="0"/>
                    <a:pt x="4" y="0"/>
                    <a:pt x="3" y="1"/>
                  </a:cubicBezTo>
                  <a:cubicBezTo>
                    <a:pt x="7" y="7"/>
                    <a:pt x="7" y="7"/>
                    <a:pt x="7" y="7"/>
                  </a:cubicBezTo>
                  <a:cubicBezTo>
                    <a:pt x="10" y="2"/>
                    <a:pt x="10" y="2"/>
                    <a:pt x="10" y="2"/>
                  </a:cubicBezTo>
                  <a:cubicBezTo>
                    <a:pt x="9" y="1"/>
                    <a:pt x="7"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124"/>
            <p:cNvSpPr>
              <a:spLocks/>
            </p:cNvSpPr>
            <p:nvPr/>
          </p:nvSpPr>
          <p:spPr bwMode="auto">
            <a:xfrm>
              <a:off x="3460" y="1809"/>
              <a:ext cx="19" cy="19"/>
            </a:xfrm>
            <a:custGeom>
              <a:avLst/>
              <a:gdLst>
                <a:gd name="T0" fmla="*/ 1 w 8"/>
                <a:gd name="T1" fmla="*/ 0 h 8"/>
                <a:gd name="T2" fmla="*/ 0 w 8"/>
                <a:gd name="T3" fmla="*/ 0 h 8"/>
                <a:gd name="T4" fmla="*/ 5 w 8"/>
                <a:gd name="T5" fmla="*/ 7 h 8"/>
                <a:gd name="T6" fmla="*/ 5 w 8"/>
                <a:gd name="T7" fmla="*/ 8 h 8"/>
                <a:gd name="T8" fmla="*/ 8 w 8"/>
                <a:gd name="T9" fmla="*/ 1 h 8"/>
                <a:gd name="T10" fmla="*/ 8 w 8"/>
                <a:gd name="T11" fmla="*/ 1 h 8"/>
                <a:gd name="T12" fmla="*/ 5 w 8"/>
                <a:gd name="T13" fmla="*/ 6 h 8"/>
                <a:gd name="T14" fmla="*/ 1 w 8"/>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8">
                  <a:moveTo>
                    <a:pt x="1" y="0"/>
                  </a:moveTo>
                  <a:cubicBezTo>
                    <a:pt x="1" y="0"/>
                    <a:pt x="0" y="0"/>
                    <a:pt x="0" y="0"/>
                  </a:cubicBezTo>
                  <a:cubicBezTo>
                    <a:pt x="5" y="7"/>
                    <a:pt x="5" y="7"/>
                    <a:pt x="5" y="7"/>
                  </a:cubicBezTo>
                  <a:cubicBezTo>
                    <a:pt x="5" y="8"/>
                    <a:pt x="5" y="8"/>
                    <a:pt x="5" y="8"/>
                  </a:cubicBezTo>
                  <a:cubicBezTo>
                    <a:pt x="8" y="1"/>
                    <a:pt x="8" y="1"/>
                    <a:pt x="8" y="1"/>
                  </a:cubicBezTo>
                  <a:cubicBezTo>
                    <a:pt x="8" y="1"/>
                    <a:pt x="8" y="1"/>
                    <a:pt x="8" y="1"/>
                  </a:cubicBezTo>
                  <a:cubicBezTo>
                    <a:pt x="5" y="6"/>
                    <a:pt x="5" y="6"/>
                    <a:pt x="5" y="6"/>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125"/>
            <p:cNvSpPr>
              <a:spLocks noEditPoints="1"/>
            </p:cNvSpPr>
            <p:nvPr/>
          </p:nvSpPr>
          <p:spPr bwMode="auto">
            <a:xfrm>
              <a:off x="4567" y="1427"/>
              <a:ext cx="29" cy="28"/>
            </a:xfrm>
            <a:custGeom>
              <a:avLst/>
              <a:gdLst>
                <a:gd name="T0" fmla="*/ 0 w 12"/>
                <a:gd name="T1" fmla="*/ 6 h 12"/>
                <a:gd name="T2" fmla="*/ 0 w 12"/>
                <a:gd name="T3" fmla="*/ 6 h 12"/>
                <a:gd name="T4" fmla="*/ 5 w 12"/>
                <a:gd name="T5" fmla="*/ 12 h 12"/>
                <a:gd name="T6" fmla="*/ 6 w 12"/>
                <a:gd name="T7" fmla="*/ 10 h 12"/>
                <a:gd name="T8" fmla="*/ 0 w 12"/>
                <a:gd name="T9" fmla="*/ 6 h 12"/>
                <a:gd name="T10" fmla="*/ 6 w 12"/>
                <a:gd name="T11" fmla="*/ 0 h 12"/>
                <a:gd name="T12" fmla="*/ 0 w 12"/>
                <a:gd name="T13" fmla="*/ 5 h 12"/>
                <a:gd name="T14" fmla="*/ 8 w 12"/>
                <a:gd name="T15" fmla="*/ 10 h 12"/>
                <a:gd name="T16" fmla="*/ 7 w 12"/>
                <a:gd name="T17" fmla="*/ 10 h 12"/>
                <a:gd name="T18" fmla="*/ 6 w 12"/>
                <a:gd name="T19" fmla="*/ 12 h 12"/>
                <a:gd name="T20" fmla="*/ 12 w 12"/>
                <a:gd name="T21" fmla="*/ 6 h 12"/>
                <a:gd name="T22" fmla="*/ 6 w 12"/>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2">
                  <a:moveTo>
                    <a:pt x="0" y="6"/>
                  </a:moveTo>
                  <a:cubicBezTo>
                    <a:pt x="0" y="6"/>
                    <a:pt x="0" y="6"/>
                    <a:pt x="0" y="6"/>
                  </a:cubicBezTo>
                  <a:cubicBezTo>
                    <a:pt x="0" y="9"/>
                    <a:pt x="2" y="12"/>
                    <a:pt x="5" y="12"/>
                  </a:cubicBezTo>
                  <a:cubicBezTo>
                    <a:pt x="6" y="10"/>
                    <a:pt x="6" y="10"/>
                    <a:pt x="6" y="10"/>
                  </a:cubicBezTo>
                  <a:cubicBezTo>
                    <a:pt x="0" y="6"/>
                    <a:pt x="0" y="6"/>
                    <a:pt x="0" y="6"/>
                  </a:cubicBezTo>
                  <a:moveTo>
                    <a:pt x="6" y="0"/>
                  </a:moveTo>
                  <a:cubicBezTo>
                    <a:pt x="3" y="0"/>
                    <a:pt x="0" y="2"/>
                    <a:pt x="0" y="5"/>
                  </a:cubicBezTo>
                  <a:cubicBezTo>
                    <a:pt x="8" y="10"/>
                    <a:pt x="8" y="10"/>
                    <a:pt x="8" y="10"/>
                  </a:cubicBezTo>
                  <a:cubicBezTo>
                    <a:pt x="7" y="10"/>
                    <a:pt x="7" y="10"/>
                    <a:pt x="7" y="10"/>
                  </a:cubicBezTo>
                  <a:cubicBezTo>
                    <a:pt x="6" y="12"/>
                    <a:pt x="6" y="12"/>
                    <a:pt x="6" y="12"/>
                  </a:cubicBezTo>
                  <a:cubicBezTo>
                    <a:pt x="9" y="12"/>
                    <a:pt x="12" y="9"/>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126"/>
            <p:cNvSpPr>
              <a:spLocks/>
            </p:cNvSpPr>
            <p:nvPr/>
          </p:nvSpPr>
          <p:spPr bwMode="auto">
            <a:xfrm>
              <a:off x="4567" y="1439"/>
              <a:ext cx="19" cy="16"/>
            </a:xfrm>
            <a:custGeom>
              <a:avLst/>
              <a:gdLst>
                <a:gd name="T0" fmla="*/ 0 w 8"/>
                <a:gd name="T1" fmla="*/ 0 h 7"/>
                <a:gd name="T2" fmla="*/ 0 w 8"/>
                <a:gd name="T3" fmla="*/ 1 h 7"/>
                <a:gd name="T4" fmla="*/ 6 w 8"/>
                <a:gd name="T5" fmla="*/ 5 h 7"/>
                <a:gd name="T6" fmla="*/ 5 w 8"/>
                <a:gd name="T7" fmla="*/ 7 h 7"/>
                <a:gd name="T8" fmla="*/ 6 w 8"/>
                <a:gd name="T9" fmla="*/ 7 h 7"/>
                <a:gd name="T10" fmla="*/ 6 w 8"/>
                <a:gd name="T11" fmla="*/ 7 h 7"/>
                <a:gd name="T12" fmla="*/ 7 w 8"/>
                <a:gd name="T13" fmla="*/ 5 h 7"/>
                <a:gd name="T14" fmla="*/ 8 w 8"/>
                <a:gd name="T15" fmla="*/ 5 h 7"/>
                <a:gd name="T16" fmla="*/ 0 w 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0" y="0"/>
                  </a:moveTo>
                  <a:cubicBezTo>
                    <a:pt x="0" y="0"/>
                    <a:pt x="0" y="0"/>
                    <a:pt x="0" y="1"/>
                  </a:cubicBezTo>
                  <a:cubicBezTo>
                    <a:pt x="6" y="5"/>
                    <a:pt x="6" y="5"/>
                    <a:pt x="6" y="5"/>
                  </a:cubicBezTo>
                  <a:cubicBezTo>
                    <a:pt x="5" y="7"/>
                    <a:pt x="5" y="7"/>
                    <a:pt x="5" y="7"/>
                  </a:cubicBezTo>
                  <a:cubicBezTo>
                    <a:pt x="5" y="7"/>
                    <a:pt x="6" y="7"/>
                    <a:pt x="6" y="7"/>
                  </a:cubicBezTo>
                  <a:cubicBezTo>
                    <a:pt x="6" y="7"/>
                    <a:pt x="6" y="7"/>
                    <a:pt x="6" y="7"/>
                  </a:cubicBezTo>
                  <a:cubicBezTo>
                    <a:pt x="7" y="5"/>
                    <a:pt x="7" y="5"/>
                    <a:pt x="7" y="5"/>
                  </a:cubicBezTo>
                  <a:cubicBezTo>
                    <a:pt x="8" y="5"/>
                    <a:pt x="8" y="5"/>
                    <a:pt x="8" y="5"/>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127"/>
            <p:cNvSpPr>
              <a:spLocks/>
            </p:cNvSpPr>
            <p:nvPr/>
          </p:nvSpPr>
          <p:spPr bwMode="auto">
            <a:xfrm>
              <a:off x="4016" y="1465"/>
              <a:ext cx="28" cy="28"/>
            </a:xfrm>
            <a:custGeom>
              <a:avLst/>
              <a:gdLst>
                <a:gd name="T0" fmla="*/ 6 w 12"/>
                <a:gd name="T1" fmla="*/ 0 h 12"/>
                <a:gd name="T2" fmla="*/ 0 w 12"/>
                <a:gd name="T3" fmla="*/ 6 h 12"/>
                <a:gd name="T4" fmla="*/ 6 w 12"/>
                <a:gd name="T5" fmla="*/ 12 h 12"/>
                <a:gd name="T6" fmla="*/ 10 w 12"/>
                <a:gd name="T7" fmla="*/ 11 h 12"/>
                <a:gd name="T8" fmla="*/ 3 w 12"/>
                <a:gd name="T9" fmla="*/ 8 h 12"/>
                <a:gd name="T10" fmla="*/ 3 w 12"/>
                <a:gd name="T11" fmla="*/ 7 h 12"/>
                <a:gd name="T12" fmla="*/ 10 w 12"/>
                <a:gd name="T13" fmla="*/ 10 h 12"/>
                <a:gd name="T14" fmla="*/ 12 w 12"/>
                <a:gd name="T15" fmla="*/ 6 h 12"/>
                <a:gd name="T16" fmla="*/ 6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6" y="0"/>
                  </a:moveTo>
                  <a:cubicBezTo>
                    <a:pt x="2" y="0"/>
                    <a:pt x="0" y="3"/>
                    <a:pt x="0" y="6"/>
                  </a:cubicBezTo>
                  <a:cubicBezTo>
                    <a:pt x="0" y="9"/>
                    <a:pt x="2" y="12"/>
                    <a:pt x="6" y="12"/>
                  </a:cubicBezTo>
                  <a:cubicBezTo>
                    <a:pt x="7" y="12"/>
                    <a:pt x="9" y="11"/>
                    <a:pt x="10" y="11"/>
                  </a:cubicBezTo>
                  <a:cubicBezTo>
                    <a:pt x="3" y="8"/>
                    <a:pt x="3" y="8"/>
                    <a:pt x="3" y="8"/>
                  </a:cubicBezTo>
                  <a:cubicBezTo>
                    <a:pt x="3" y="7"/>
                    <a:pt x="3" y="7"/>
                    <a:pt x="3" y="7"/>
                  </a:cubicBezTo>
                  <a:cubicBezTo>
                    <a:pt x="10" y="10"/>
                    <a:pt x="10" y="10"/>
                    <a:pt x="10" y="10"/>
                  </a:cubicBezTo>
                  <a:cubicBezTo>
                    <a:pt x="11" y="9"/>
                    <a:pt x="12" y="7"/>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128"/>
            <p:cNvSpPr>
              <a:spLocks/>
            </p:cNvSpPr>
            <p:nvPr/>
          </p:nvSpPr>
          <p:spPr bwMode="auto">
            <a:xfrm>
              <a:off x="4023" y="1481"/>
              <a:ext cx="17" cy="10"/>
            </a:xfrm>
            <a:custGeom>
              <a:avLst/>
              <a:gdLst>
                <a:gd name="T0" fmla="*/ 0 w 7"/>
                <a:gd name="T1" fmla="*/ 0 h 4"/>
                <a:gd name="T2" fmla="*/ 0 w 7"/>
                <a:gd name="T3" fmla="*/ 1 h 4"/>
                <a:gd name="T4" fmla="*/ 7 w 7"/>
                <a:gd name="T5" fmla="*/ 4 h 4"/>
                <a:gd name="T6" fmla="*/ 7 w 7"/>
                <a:gd name="T7" fmla="*/ 3 h 4"/>
                <a:gd name="T8" fmla="*/ 0 w 7"/>
                <a:gd name="T9" fmla="*/ 0 h 4"/>
              </a:gdLst>
              <a:ahLst/>
              <a:cxnLst>
                <a:cxn ang="0">
                  <a:pos x="T0" y="T1"/>
                </a:cxn>
                <a:cxn ang="0">
                  <a:pos x="T2" y="T3"/>
                </a:cxn>
                <a:cxn ang="0">
                  <a:pos x="T4" y="T5"/>
                </a:cxn>
                <a:cxn ang="0">
                  <a:pos x="T6" y="T7"/>
                </a:cxn>
                <a:cxn ang="0">
                  <a:pos x="T8" y="T9"/>
                </a:cxn>
              </a:cxnLst>
              <a:rect l="0" t="0" r="r" b="b"/>
              <a:pathLst>
                <a:path w="7" h="4">
                  <a:moveTo>
                    <a:pt x="0" y="0"/>
                  </a:moveTo>
                  <a:cubicBezTo>
                    <a:pt x="0" y="1"/>
                    <a:pt x="0" y="1"/>
                    <a:pt x="0" y="1"/>
                  </a:cubicBezTo>
                  <a:cubicBezTo>
                    <a:pt x="7" y="4"/>
                    <a:pt x="7" y="4"/>
                    <a:pt x="7" y="4"/>
                  </a:cubicBezTo>
                  <a:cubicBezTo>
                    <a:pt x="7" y="3"/>
                    <a:pt x="7" y="3"/>
                    <a:pt x="7" y="3"/>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129"/>
            <p:cNvSpPr>
              <a:spLocks noEditPoints="1"/>
            </p:cNvSpPr>
            <p:nvPr/>
          </p:nvSpPr>
          <p:spPr bwMode="auto">
            <a:xfrm>
              <a:off x="4396" y="1741"/>
              <a:ext cx="29" cy="28"/>
            </a:xfrm>
            <a:custGeom>
              <a:avLst/>
              <a:gdLst>
                <a:gd name="T0" fmla="*/ 3 w 12"/>
                <a:gd name="T1" fmla="*/ 1 h 12"/>
                <a:gd name="T2" fmla="*/ 0 w 12"/>
                <a:gd name="T3" fmla="*/ 6 h 12"/>
                <a:gd name="T4" fmla="*/ 6 w 12"/>
                <a:gd name="T5" fmla="*/ 12 h 12"/>
                <a:gd name="T6" fmla="*/ 12 w 12"/>
                <a:gd name="T7" fmla="*/ 6 h 12"/>
                <a:gd name="T8" fmla="*/ 10 w 12"/>
                <a:gd name="T9" fmla="*/ 2 h 12"/>
                <a:gd name="T10" fmla="*/ 6 w 12"/>
                <a:gd name="T11" fmla="*/ 9 h 12"/>
                <a:gd name="T12" fmla="*/ 5 w 12"/>
                <a:gd name="T13" fmla="*/ 8 h 12"/>
                <a:gd name="T14" fmla="*/ 3 w 12"/>
                <a:gd name="T15" fmla="*/ 1 h 12"/>
                <a:gd name="T16" fmla="*/ 6 w 12"/>
                <a:gd name="T17" fmla="*/ 0 h 12"/>
                <a:gd name="T18" fmla="*/ 4 w 12"/>
                <a:gd name="T19" fmla="*/ 0 h 12"/>
                <a:gd name="T20" fmla="*/ 6 w 12"/>
                <a:gd name="T21" fmla="*/ 7 h 12"/>
                <a:gd name="T22" fmla="*/ 9 w 12"/>
                <a:gd name="T23" fmla="*/ 1 h 12"/>
                <a:gd name="T24" fmla="*/ 6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3" y="1"/>
                  </a:moveTo>
                  <a:cubicBezTo>
                    <a:pt x="1" y="2"/>
                    <a:pt x="0" y="4"/>
                    <a:pt x="0" y="6"/>
                  </a:cubicBezTo>
                  <a:cubicBezTo>
                    <a:pt x="0" y="9"/>
                    <a:pt x="2" y="12"/>
                    <a:pt x="6" y="12"/>
                  </a:cubicBezTo>
                  <a:cubicBezTo>
                    <a:pt x="9" y="12"/>
                    <a:pt x="12" y="9"/>
                    <a:pt x="12" y="6"/>
                  </a:cubicBezTo>
                  <a:cubicBezTo>
                    <a:pt x="12" y="4"/>
                    <a:pt x="11" y="3"/>
                    <a:pt x="10" y="2"/>
                  </a:cubicBezTo>
                  <a:cubicBezTo>
                    <a:pt x="6" y="9"/>
                    <a:pt x="6" y="9"/>
                    <a:pt x="6" y="9"/>
                  </a:cubicBezTo>
                  <a:cubicBezTo>
                    <a:pt x="5" y="8"/>
                    <a:pt x="5" y="8"/>
                    <a:pt x="5" y="8"/>
                  </a:cubicBezTo>
                  <a:cubicBezTo>
                    <a:pt x="3" y="1"/>
                    <a:pt x="3" y="1"/>
                    <a:pt x="3" y="1"/>
                  </a:cubicBezTo>
                  <a:moveTo>
                    <a:pt x="6" y="0"/>
                  </a:moveTo>
                  <a:cubicBezTo>
                    <a:pt x="5" y="0"/>
                    <a:pt x="4" y="0"/>
                    <a:pt x="4" y="0"/>
                  </a:cubicBezTo>
                  <a:cubicBezTo>
                    <a:pt x="6" y="7"/>
                    <a:pt x="6" y="7"/>
                    <a:pt x="6" y="7"/>
                  </a:cubicBezTo>
                  <a:cubicBezTo>
                    <a:pt x="9" y="1"/>
                    <a:pt x="9" y="1"/>
                    <a:pt x="9" y="1"/>
                  </a:cubicBezTo>
                  <a:cubicBezTo>
                    <a:pt x="8" y="0"/>
                    <a:pt x="7"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130"/>
            <p:cNvSpPr>
              <a:spLocks/>
            </p:cNvSpPr>
            <p:nvPr/>
          </p:nvSpPr>
          <p:spPr bwMode="auto">
            <a:xfrm>
              <a:off x="4403" y="1741"/>
              <a:ext cx="17" cy="21"/>
            </a:xfrm>
            <a:custGeom>
              <a:avLst/>
              <a:gdLst>
                <a:gd name="T0" fmla="*/ 1 w 7"/>
                <a:gd name="T1" fmla="*/ 0 h 9"/>
                <a:gd name="T2" fmla="*/ 0 w 7"/>
                <a:gd name="T3" fmla="*/ 1 h 9"/>
                <a:gd name="T4" fmla="*/ 2 w 7"/>
                <a:gd name="T5" fmla="*/ 8 h 9"/>
                <a:gd name="T6" fmla="*/ 3 w 7"/>
                <a:gd name="T7" fmla="*/ 9 h 9"/>
                <a:gd name="T8" fmla="*/ 7 w 7"/>
                <a:gd name="T9" fmla="*/ 2 h 9"/>
                <a:gd name="T10" fmla="*/ 6 w 7"/>
                <a:gd name="T11" fmla="*/ 1 h 9"/>
                <a:gd name="T12" fmla="*/ 3 w 7"/>
                <a:gd name="T13" fmla="*/ 7 h 9"/>
                <a:gd name="T14" fmla="*/ 1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1" y="0"/>
                  </a:moveTo>
                  <a:cubicBezTo>
                    <a:pt x="0" y="0"/>
                    <a:pt x="0" y="1"/>
                    <a:pt x="0" y="1"/>
                  </a:cubicBezTo>
                  <a:cubicBezTo>
                    <a:pt x="2" y="8"/>
                    <a:pt x="2" y="8"/>
                    <a:pt x="2" y="8"/>
                  </a:cubicBezTo>
                  <a:cubicBezTo>
                    <a:pt x="3" y="9"/>
                    <a:pt x="3" y="9"/>
                    <a:pt x="3" y="9"/>
                  </a:cubicBezTo>
                  <a:cubicBezTo>
                    <a:pt x="7" y="2"/>
                    <a:pt x="7" y="2"/>
                    <a:pt x="7" y="2"/>
                  </a:cubicBezTo>
                  <a:cubicBezTo>
                    <a:pt x="7" y="1"/>
                    <a:pt x="6" y="1"/>
                    <a:pt x="6" y="1"/>
                  </a:cubicBezTo>
                  <a:cubicBezTo>
                    <a:pt x="3" y="7"/>
                    <a:pt x="3" y="7"/>
                    <a:pt x="3" y="7"/>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131"/>
            <p:cNvSpPr>
              <a:spLocks noEditPoints="1"/>
            </p:cNvSpPr>
            <p:nvPr/>
          </p:nvSpPr>
          <p:spPr bwMode="auto">
            <a:xfrm>
              <a:off x="4871" y="2168"/>
              <a:ext cx="29" cy="29"/>
            </a:xfrm>
            <a:custGeom>
              <a:avLst/>
              <a:gdLst>
                <a:gd name="T0" fmla="*/ 11 w 12"/>
                <a:gd name="T1" fmla="*/ 2 h 12"/>
                <a:gd name="T2" fmla="*/ 5 w 12"/>
                <a:gd name="T3" fmla="*/ 7 h 12"/>
                <a:gd name="T4" fmla="*/ 5 w 12"/>
                <a:gd name="T5" fmla="*/ 8 h 12"/>
                <a:gd name="T6" fmla="*/ 5 w 12"/>
                <a:gd name="T7" fmla="*/ 7 h 12"/>
                <a:gd name="T8" fmla="*/ 2 w 12"/>
                <a:gd name="T9" fmla="*/ 10 h 12"/>
                <a:gd name="T10" fmla="*/ 6 w 12"/>
                <a:gd name="T11" fmla="*/ 12 h 12"/>
                <a:gd name="T12" fmla="*/ 12 w 12"/>
                <a:gd name="T13" fmla="*/ 6 h 12"/>
                <a:gd name="T14" fmla="*/ 11 w 12"/>
                <a:gd name="T15" fmla="*/ 2 h 12"/>
                <a:gd name="T16" fmla="*/ 3 w 12"/>
                <a:gd name="T17" fmla="*/ 1 h 12"/>
                <a:gd name="T18" fmla="*/ 0 w 12"/>
                <a:gd name="T19" fmla="*/ 6 h 12"/>
                <a:gd name="T20" fmla="*/ 1 w 12"/>
                <a:gd name="T21" fmla="*/ 10 h 12"/>
                <a:gd name="T22" fmla="*/ 5 w 12"/>
                <a:gd name="T23" fmla="*/ 6 h 12"/>
                <a:gd name="T24" fmla="*/ 5 w 12"/>
                <a:gd name="T25" fmla="*/ 6 h 12"/>
                <a:gd name="T26" fmla="*/ 3 w 12"/>
                <a:gd name="T27" fmla="*/ 1 h 12"/>
                <a:gd name="T28" fmla="*/ 7 w 12"/>
                <a:gd name="T29" fmla="*/ 0 h 12"/>
                <a:gd name="T30" fmla="*/ 6 w 12"/>
                <a:gd name="T31" fmla="*/ 5 h 12"/>
                <a:gd name="T32" fmla="*/ 10 w 12"/>
                <a:gd name="T33" fmla="*/ 2 h 12"/>
                <a:gd name="T34" fmla="*/ 7 w 12"/>
                <a:gd name="T35" fmla="*/ 0 h 12"/>
                <a:gd name="T36" fmla="*/ 6 w 12"/>
                <a:gd name="T37" fmla="*/ 0 h 12"/>
                <a:gd name="T38" fmla="*/ 4 w 12"/>
                <a:gd name="T39" fmla="*/ 0 h 12"/>
                <a:gd name="T40" fmla="*/ 5 w 12"/>
                <a:gd name="T41" fmla="*/ 4 h 12"/>
                <a:gd name="T42" fmla="*/ 6 w 12"/>
                <a:gd name="T43" fmla="*/ 0 h 12"/>
                <a:gd name="T44" fmla="*/ 6 w 12"/>
                <a:gd name="T4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12">
                  <a:moveTo>
                    <a:pt x="11" y="2"/>
                  </a:moveTo>
                  <a:cubicBezTo>
                    <a:pt x="5" y="7"/>
                    <a:pt x="5" y="7"/>
                    <a:pt x="5" y="7"/>
                  </a:cubicBezTo>
                  <a:cubicBezTo>
                    <a:pt x="5" y="8"/>
                    <a:pt x="5" y="8"/>
                    <a:pt x="5" y="8"/>
                  </a:cubicBezTo>
                  <a:cubicBezTo>
                    <a:pt x="5" y="7"/>
                    <a:pt x="5" y="7"/>
                    <a:pt x="5" y="7"/>
                  </a:cubicBezTo>
                  <a:cubicBezTo>
                    <a:pt x="2" y="10"/>
                    <a:pt x="2" y="10"/>
                    <a:pt x="2" y="10"/>
                  </a:cubicBezTo>
                  <a:cubicBezTo>
                    <a:pt x="3" y="11"/>
                    <a:pt x="4" y="12"/>
                    <a:pt x="6" y="12"/>
                  </a:cubicBezTo>
                  <a:cubicBezTo>
                    <a:pt x="9" y="12"/>
                    <a:pt x="12" y="9"/>
                    <a:pt x="12" y="6"/>
                  </a:cubicBezTo>
                  <a:cubicBezTo>
                    <a:pt x="12" y="5"/>
                    <a:pt x="11" y="3"/>
                    <a:pt x="11" y="2"/>
                  </a:cubicBezTo>
                  <a:moveTo>
                    <a:pt x="3" y="1"/>
                  </a:moveTo>
                  <a:cubicBezTo>
                    <a:pt x="1" y="1"/>
                    <a:pt x="0" y="4"/>
                    <a:pt x="0" y="6"/>
                  </a:cubicBezTo>
                  <a:cubicBezTo>
                    <a:pt x="0" y="7"/>
                    <a:pt x="0" y="9"/>
                    <a:pt x="1" y="10"/>
                  </a:cubicBezTo>
                  <a:cubicBezTo>
                    <a:pt x="5" y="6"/>
                    <a:pt x="5" y="6"/>
                    <a:pt x="5" y="6"/>
                  </a:cubicBezTo>
                  <a:cubicBezTo>
                    <a:pt x="5" y="6"/>
                    <a:pt x="5" y="6"/>
                    <a:pt x="5" y="6"/>
                  </a:cubicBezTo>
                  <a:cubicBezTo>
                    <a:pt x="3" y="1"/>
                    <a:pt x="3" y="1"/>
                    <a:pt x="3" y="1"/>
                  </a:cubicBezTo>
                  <a:moveTo>
                    <a:pt x="7" y="0"/>
                  </a:moveTo>
                  <a:cubicBezTo>
                    <a:pt x="6" y="5"/>
                    <a:pt x="6" y="5"/>
                    <a:pt x="6" y="5"/>
                  </a:cubicBezTo>
                  <a:cubicBezTo>
                    <a:pt x="10" y="2"/>
                    <a:pt x="10" y="2"/>
                    <a:pt x="10" y="2"/>
                  </a:cubicBezTo>
                  <a:cubicBezTo>
                    <a:pt x="9" y="1"/>
                    <a:pt x="8" y="0"/>
                    <a:pt x="7" y="0"/>
                  </a:cubicBezTo>
                  <a:moveTo>
                    <a:pt x="6" y="0"/>
                  </a:moveTo>
                  <a:cubicBezTo>
                    <a:pt x="5" y="0"/>
                    <a:pt x="5" y="0"/>
                    <a:pt x="4" y="0"/>
                  </a:cubicBezTo>
                  <a:cubicBezTo>
                    <a:pt x="5" y="4"/>
                    <a:pt x="5" y="4"/>
                    <a:pt x="5" y="4"/>
                  </a:cubicBezTo>
                  <a:cubicBezTo>
                    <a:pt x="6" y="0"/>
                    <a:pt x="6" y="0"/>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132"/>
            <p:cNvSpPr>
              <a:spLocks noEditPoints="1"/>
            </p:cNvSpPr>
            <p:nvPr/>
          </p:nvSpPr>
          <p:spPr bwMode="auto">
            <a:xfrm>
              <a:off x="4878" y="2168"/>
              <a:ext cx="10" cy="19"/>
            </a:xfrm>
            <a:custGeom>
              <a:avLst/>
              <a:gdLst>
                <a:gd name="T0" fmla="*/ 2 w 4"/>
                <a:gd name="T1" fmla="*/ 7 h 8"/>
                <a:gd name="T2" fmla="*/ 2 w 4"/>
                <a:gd name="T3" fmla="*/ 7 h 8"/>
                <a:gd name="T4" fmla="*/ 2 w 4"/>
                <a:gd name="T5" fmla="*/ 8 h 8"/>
                <a:gd name="T6" fmla="*/ 2 w 4"/>
                <a:gd name="T7" fmla="*/ 7 h 8"/>
                <a:gd name="T8" fmla="*/ 3 w 4"/>
                <a:gd name="T9" fmla="*/ 0 h 8"/>
                <a:gd name="T10" fmla="*/ 2 w 4"/>
                <a:gd name="T11" fmla="*/ 4 h 8"/>
                <a:gd name="T12" fmla="*/ 1 w 4"/>
                <a:gd name="T13" fmla="*/ 0 h 8"/>
                <a:gd name="T14" fmla="*/ 0 w 4"/>
                <a:gd name="T15" fmla="*/ 1 h 8"/>
                <a:gd name="T16" fmla="*/ 2 w 4"/>
                <a:gd name="T17" fmla="*/ 6 h 8"/>
                <a:gd name="T18" fmla="*/ 2 w 4"/>
                <a:gd name="T19" fmla="*/ 6 h 8"/>
                <a:gd name="T20" fmla="*/ 3 w 4"/>
                <a:gd name="T21" fmla="*/ 5 h 8"/>
                <a:gd name="T22" fmla="*/ 4 w 4"/>
                <a:gd name="T23" fmla="*/ 0 h 8"/>
                <a:gd name="T24" fmla="*/ 3 w 4"/>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8">
                  <a:moveTo>
                    <a:pt x="2" y="7"/>
                  </a:moveTo>
                  <a:cubicBezTo>
                    <a:pt x="2" y="7"/>
                    <a:pt x="2" y="7"/>
                    <a:pt x="2" y="7"/>
                  </a:cubicBezTo>
                  <a:cubicBezTo>
                    <a:pt x="2" y="8"/>
                    <a:pt x="2" y="8"/>
                    <a:pt x="2" y="8"/>
                  </a:cubicBezTo>
                  <a:cubicBezTo>
                    <a:pt x="2" y="7"/>
                    <a:pt x="2" y="7"/>
                    <a:pt x="2" y="7"/>
                  </a:cubicBezTo>
                  <a:moveTo>
                    <a:pt x="3" y="0"/>
                  </a:moveTo>
                  <a:cubicBezTo>
                    <a:pt x="2" y="4"/>
                    <a:pt x="2" y="4"/>
                    <a:pt x="2" y="4"/>
                  </a:cubicBezTo>
                  <a:cubicBezTo>
                    <a:pt x="1" y="0"/>
                    <a:pt x="1" y="0"/>
                    <a:pt x="1" y="0"/>
                  </a:cubicBezTo>
                  <a:cubicBezTo>
                    <a:pt x="1" y="0"/>
                    <a:pt x="0" y="0"/>
                    <a:pt x="0" y="1"/>
                  </a:cubicBezTo>
                  <a:cubicBezTo>
                    <a:pt x="2" y="6"/>
                    <a:pt x="2" y="6"/>
                    <a:pt x="2" y="6"/>
                  </a:cubicBezTo>
                  <a:cubicBezTo>
                    <a:pt x="2" y="6"/>
                    <a:pt x="2" y="6"/>
                    <a:pt x="2" y="6"/>
                  </a:cubicBezTo>
                  <a:cubicBezTo>
                    <a:pt x="3" y="5"/>
                    <a:pt x="3" y="5"/>
                    <a:pt x="3" y="5"/>
                  </a:cubicBezTo>
                  <a:cubicBezTo>
                    <a:pt x="4" y="0"/>
                    <a:pt x="4"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133"/>
            <p:cNvSpPr>
              <a:spLocks/>
            </p:cNvSpPr>
            <p:nvPr/>
          </p:nvSpPr>
          <p:spPr bwMode="auto">
            <a:xfrm>
              <a:off x="4874" y="2173"/>
              <a:ext cx="23" cy="19"/>
            </a:xfrm>
            <a:custGeom>
              <a:avLst/>
              <a:gdLst>
                <a:gd name="T0" fmla="*/ 9 w 10"/>
                <a:gd name="T1" fmla="*/ 0 h 8"/>
                <a:gd name="T2" fmla="*/ 5 w 10"/>
                <a:gd name="T3" fmla="*/ 3 h 8"/>
                <a:gd name="T4" fmla="*/ 4 w 10"/>
                <a:gd name="T5" fmla="*/ 4 h 8"/>
                <a:gd name="T6" fmla="*/ 0 w 10"/>
                <a:gd name="T7" fmla="*/ 8 h 8"/>
                <a:gd name="T8" fmla="*/ 1 w 10"/>
                <a:gd name="T9" fmla="*/ 8 h 8"/>
                <a:gd name="T10" fmla="*/ 4 w 10"/>
                <a:gd name="T11" fmla="*/ 5 h 8"/>
                <a:gd name="T12" fmla="*/ 4 w 10"/>
                <a:gd name="T13" fmla="*/ 5 h 8"/>
                <a:gd name="T14" fmla="*/ 10 w 10"/>
                <a:gd name="T15" fmla="*/ 0 h 8"/>
                <a:gd name="T16" fmla="*/ 9 w 10"/>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8">
                  <a:moveTo>
                    <a:pt x="9" y="0"/>
                  </a:moveTo>
                  <a:cubicBezTo>
                    <a:pt x="5" y="3"/>
                    <a:pt x="5" y="3"/>
                    <a:pt x="5" y="3"/>
                  </a:cubicBezTo>
                  <a:cubicBezTo>
                    <a:pt x="4" y="4"/>
                    <a:pt x="4" y="4"/>
                    <a:pt x="4" y="4"/>
                  </a:cubicBezTo>
                  <a:cubicBezTo>
                    <a:pt x="0" y="8"/>
                    <a:pt x="0" y="8"/>
                    <a:pt x="0" y="8"/>
                  </a:cubicBezTo>
                  <a:cubicBezTo>
                    <a:pt x="0" y="8"/>
                    <a:pt x="0" y="8"/>
                    <a:pt x="1" y="8"/>
                  </a:cubicBezTo>
                  <a:cubicBezTo>
                    <a:pt x="4" y="5"/>
                    <a:pt x="4" y="5"/>
                    <a:pt x="4" y="5"/>
                  </a:cubicBezTo>
                  <a:cubicBezTo>
                    <a:pt x="4" y="5"/>
                    <a:pt x="4" y="5"/>
                    <a:pt x="4" y="5"/>
                  </a:cubicBezTo>
                  <a:cubicBezTo>
                    <a:pt x="10" y="0"/>
                    <a:pt x="10" y="0"/>
                    <a:pt x="10" y="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134"/>
            <p:cNvSpPr>
              <a:spLocks/>
            </p:cNvSpPr>
            <p:nvPr/>
          </p:nvSpPr>
          <p:spPr bwMode="auto">
            <a:xfrm>
              <a:off x="4729" y="2102"/>
              <a:ext cx="28" cy="28"/>
            </a:xfrm>
            <a:custGeom>
              <a:avLst/>
              <a:gdLst>
                <a:gd name="T0" fmla="*/ 6 w 12"/>
                <a:gd name="T1" fmla="*/ 0 h 12"/>
                <a:gd name="T2" fmla="*/ 0 w 12"/>
                <a:gd name="T3" fmla="*/ 6 h 12"/>
                <a:gd name="T4" fmla="*/ 5 w 12"/>
                <a:gd name="T5" fmla="*/ 12 h 12"/>
                <a:gd name="T6" fmla="*/ 5 w 12"/>
                <a:gd name="T7" fmla="*/ 4 h 12"/>
                <a:gd name="T8" fmla="*/ 6 w 12"/>
                <a:gd name="T9" fmla="*/ 4 h 12"/>
                <a:gd name="T10" fmla="*/ 6 w 12"/>
                <a:gd name="T11" fmla="*/ 12 h 12"/>
                <a:gd name="T12" fmla="*/ 12 w 12"/>
                <a:gd name="T13" fmla="*/ 6 h 12"/>
                <a:gd name="T14" fmla="*/ 6 w 12"/>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6" y="0"/>
                  </a:moveTo>
                  <a:cubicBezTo>
                    <a:pt x="2" y="0"/>
                    <a:pt x="0" y="3"/>
                    <a:pt x="0" y="6"/>
                  </a:cubicBezTo>
                  <a:cubicBezTo>
                    <a:pt x="0" y="9"/>
                    <a:pt x="2" y="12"/>
                    <a:pt x="5" y="12"/>
                  </a:cubicBezTo>
                  <a:cubicBezTo>
                    <a:pt x="5" y="4"/>
                    <a:pt x="5" y="4"/>
                    <a:pt x="5" y="4"/>
                  </a:cubicBezTo>
                  <a:cubicBezTo>
                    <a:pt x="6" y="4"/>
                    <a:pt x="6" y="4"/>
                    <a:pt x="6" y="4"/>
                  </a:cubicBezTo>
                  <a:cubicBezTo>
                    <a:pt x="6" y="12"/>
                    <a:pt x="6" y="12"/>
                    <a:pt x="6" y="12"/>
                  </a:cubicBezTo>
                  <a:cubicBezTo>
                    <a:pt x="9" y="12"/>
                    <a:pt x="12" y="9"/>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Freeform 135"/>
            <p:cNvSpPr>
              <a:spLocks/>
            </p:cNvSpPr>
            <p:nvPr/>
          </p:nvSpPr>
          <p:spPr bwMode="auto">
            <a:xfrm>
              <a:off x="4741" y="2111"/>
              <a:ext cx="2" cy="19"/>
            </a:xfrm>
            <a:custGeom>
              <a:avLst/>
              <a:gdLst>
                <a:gd name="T0" fmla="*/ 1 w 1"/>
                <a:gd name="T1" fmla="*/ 0 h 8"/>
                <a:gd name="T2" fmla="*/ 0 w 1"/>
                <a:gd name="T3" fmla="*/ 0 h 8"/>
                <a:gd name="T4" fmla="*/ 0 w 1"/>
                <a:gd name="T5" fmla="*/ 8 h 8"/>
                <a:gd name="T6" fmla="*/ 1 w 1"/>
                <a:gd name="T7" fmla="*/ 8 h 8"/>
                <a:gd name="T8" fmla="*/ 1 w 1"/>
                <a:gd name="T9" fmla="*/ 8 h 8"/>
                <a:gd name="T10" fmla="*/ 1 w 1"/>
                <a:gd name="T11" fmla="*/ 0 h 8"/>
              </a:gdLst>
              <a:ahLst/>
              <a:cxnLst>
                <a:cxn ang="0">
                  <a:pos x="T0" y="T1"/>
                </a:cxn>
                <a:cxn ang="0">
                  <a:pos x="T2" y="T3"/>
                </a:cxn>
                <a:cxn ang="0">
                  <a:pos x="T4" y="T5"/>
                </a:cxn>
                <a:cxn ang="0">
                  <a:pos x="T6" y="T7"/>
                </a:cxn>
                <a:cxn ang="0">
                  <a:pos x="T8" y="T9"/>
                </a:cxn>
                <a:cxn ang="0">
                  <a:pos x="T10" y="T11"/>
                </a:cxn>
              </a:cxnLst>
              <a:rect l="0" t="0" r="r" b="b"/>
              <a:pathLst>
                <a:path w="1" h="8">
                  <a:moveTo>
                    <a:pt x="1" y="0"/>
                  </a:moveTo>
                  <a:cubicBezTo>
                    <a:pt x="0" y="0"/>
                    <a:pt x="0" y="0"/>
                    <a:pt x="0" y="0"/>
                  </a:cubicBezTo>
                  <a:cubicBezTo>
                    <a:pt x="0" y="8"/>
                    <a:pt x="0" y="8"/>
                    <a:pt x="0" y="8"/>
                  </a:cubicBezTo>
                  <a:cubicBezTo>
                    <a:pt x="0" y="8"/>
                    <a:pt x="0" y="8"/>
                    <a:pt x="1" y="8"/>
                  </a:cubicBezTo>
                  <a:cubicBezTo>
                    <a:pt x="1" y="8"/>
                    <a:pt x="1" y="8"/>
                    <a:pt x="1" y="8"/>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136"/>
            <p:cNvSpPr>
              <a:spLocks/>
            </p:cNvSpPr>
            <p:nvPr/>
          </p:nvSpPr>
          <p:spPr bwMode="auto">
            <a:xfrm>
              <a:off x="4444" y="2434"/>
              <a:ext cx="28" cy="29"/>
            </a:xfrm>
            <a:custGeom>
              <a:avLst/>
              <a:gdLst>
                <a:gd name="T0" fmla="*/ 6 w 12"/>
                <a:gd name="T1" fmla="*/ 0 h 12"/>
                <a:gd name="T2" fmla="*/ 0 w 12"/>
                <a:gd name="T3" fmla="*/ 6 h 12"/>
                <a:gd name="T4" fmla="*/ 6 w 12"/>
                <a:gd name="T5" fmla="*/ 12 h 12"/>
                <a:gd name="T6" fmla="*/ 9 w 12"/>
                <a:gd name="T7" fmla="*/ 11 h 12"/>
                <a:gd name="T8" fmla="*/ 7 w 12"/>
                <a:gd name="T9" fmla="*/ 8 h 12"/>
                <a:gd name="T10" fmla="*/ 7 w 12"/>
                <a:gd name="T11" fmla="*/ 7 h 12"/>
                <a:gd name="T12" fmla="*/ 9 w 12"/>
                <a:gd name="T13" fmla="*/ 11 h 12"/>
                <a:gd name="T14" fmla="*/ 12 w 12"/>
                <a:gd name="T15" fmla="*/ 6 h 12"/>
                <a:gd name="T16" fmla="*/ 6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6" y="0"/>
                  </a:moveTo>
                  <a:cubicBezTo>
                    <a:pt x="2" y="0"/>
                    <a:pt x="0" y="3"/>
                    <a:pt x="0" y="6"/>
                  </a:cubicBezTo>
                  <a:cubicBezTo>
                    <a:pt x="0" y="9"/>
                    <a:pt x="2" y="12"/>
                    <a:pt x="6" y="12"/>
                  </a:cubicBezTo>
                  <a:cubicBezTo>
                    <a:pt x="7" y="12"/>
                    <a:pt x="8" y="12"/>
                    <a:pt x="9" y="11"/>
                  </a:cubicBezTo>
                  <a:cubicBezTo>
                    <a:pt x="7" y="8"/>
                    <a:pt x="7" y="8"/>
                    <a:pt x="7" y="8"/>
                  </a:cubicBezTo>
                  <a:cubicBezTo>
                    <a:pt x="7" y="7"/>
                    <a:pt x="7" y="7"/>
                    <a:pt x="7" y="7"/>
                  </a:cubicBezTo>
                  <a:cubicBezTo>
                    <a:pt x="9" y="11"/>
                    <a:pt x="9" y="11"/>
                    <a:pt x="9" y="11"/>
                  </a:cubicBezTo>
                  <a:cubicBezTo>
                    <a:pt x="11" y="10"/>
                    <a:pt x="12" y="8"/>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137"/>
            <p:cNvSpPr>
              <a:spLocks/>
            </p:cNvSpPr>
            <p:nvPr/>
          </p:nvSpPr>
          <p:spPr bwMode="auto">
            <a:xfrm>
              <a:off x="4460" y="2451"/>
              <a:ext cx="5" cy="10"/>
            </a:xfrm>
            <a:custGeom>
              <a:avLst/>
              <a:gdLst>
                <a:gd name="T0" fmla="*/ 0 w 2"/>
                <a:gd name="T1" fmla="*/ 0 h 4"/>
                <a:gd name="T2" fmla="*/ 0 w 2"/>
                <a:gd name="T3" fmla="*/ 1 h 4"/>
                <a:gd name="T4" fmla="*/ 2 w 2"/>
                <a:gd name="T5" fmla="*/ 4 h 4"/>
                <a:gd name="T6" fmla="*/ 2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cubicBezTo>
                    <a:pt x="0" y="1"/>
                    <a:pt x="0" y="1"/>
                    <a:pt x="0" y="1"/>
                  </a:cubicBezTo>
                  <a:cubicBezTo>
                    <a:pt x="2" y="4"/>
                    <a:pt x="2" y="4"/>
                    <a:pt x="2" y="4"/>
                  </a:cubicBezTo>
                  <a:cubicBezTo>
                    <a:pt x="2" y="4"/>
                    <a:pt x="2" y="4"/>
                    <a:pt x="2" y="4"/>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138"/>
            <p:cNvSpPr>
              <a:spLocks/>
            </p:cNvSpPr>
            <p:nvPr/>
          </p:nvSpPr>
          <p:spPr bwMode="auto">
            <a:xfrm>
              <a:off x="4291" y="2434"/>
              <a:ext cx="29" cy="29"/>
            </a:xfrm>
            <a:custGeom>
              <a:avLst/>
              <a:gdLst>
                <a:gd name="T0" fmla="*/ 6 w 12"/>
                <a:gd name="T1" fmla="*/ 0 h 12"/>
                <a:gd name="T2" fmla="*/ 0 w 12"/>
                <a:gd name="T3" fmla="*/ 6 h 12"/>
                <a:gd name="T4" fmla="*/ 6 w 12"/>
                <a:gd name="T5" fmla="*/ 12 h 12"/>
                <a:gd name="T6" fmla="*/ 9 w 12"/>
                <a:gd name="T7" fmla="*/ 11 h 12"/>
                <a:gd name="T8" fmla="*/ 7 w 12"/>
                <a:gd name="T9" fmla="*/ 8 h 12"/>
                <a:gd name="T10" fmla="*/ 7 w 12"/>
                <a:gd name="T11" fmla="*/ 7 h 12"/>
                <a:gd name="T12" fmla="*/ 10 w 12"/>
                <a:gd name="T13" fmla="*/ 10 h 12"/>
                <a:gd name="T14" fmla="*/ 12 w 12"/>
                <a:gd name="T15" fmla="*/ 6 h 12"/>
                <a:gd name="T16" fmla="*/ 6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6" y="0"/>
                  </a:moveTo>
                  <a:cubicBezTo>
                    <a:pt x="2" y="0"/>
                    <a:pt x="0" y="3"/>
                    <a:pt x="0" y="6"/>
                  </a:cubicBezTo>
                  <a:cubicBezTo>
                    <a:pt x="0" y="9"/>
                    <a:pt x="2" y="12"/>
                    <a:pt x="6" y="12"/>
                  </a:cubicBezTo>
                  <a:cubicBezTo>
                    <a:pt x="7" y="12"/>
                    <a:pt x="8" y="12"/>
                    <a:pt x="9" y="11"/>
                  </a:cubicBezTo>
                  <a:cubicBezTo>
                    <a:pt x="7" y="8"/>
                    <a:pt x="7" y="8"/>
                    <a:pt x="7" y="8"/>
                  </a:cubicBezTo>
                  <a:cubicBezTo>
                    <a:pt x="7" y="7"/>
                    <a:pt x="7" y="7"/>
                    <a:pt x="7" y="7"/>
                  </a:cubicBezTo>
                  <a:cubicBezTo>
                    <a:pt x="10" y="10"/>
                    <a:pt x="10" y="10"/>
                    <a:pt x="10" y="10"/>
                  </a:cubicBezTo>
                  <a:cubicBezTo>
                    <a:pt x="11" y="9"/>
                    <a:pt x="12" y="8"/>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139"/>
            <p:cNvSpPr>
              <a:spLocks/>
            </p:cNvSpPr>
            <p:nvPr/>
          </p:nvSpPr>
          <p:spPr bwMode="auto">
            <a:xfrm>
              <a:off x="4308" y="2451"/>
              <a:ext cx="7" cy="10"/>
            </a:xfrm>
            <a:custGeom>
              <a:avLst/>
              <a:gdLst>
                <a:gd name="T0" fmla="*/ 0 w 3"/>
                <a:gd name="T1" fmla="*/ 0 h 4"/>
                <a:gd name="T2" fmla="*/ 0 w 3"/>
                <a:gd name="T3" fmla="*/ 1 h 4"/>
                <a:gd name="T4" fmla="*/ 2 w 3"/>
                <a:gd name="T5" fmla="*/ 4 h 4"/>
                <a:gd name="T6" fmla="*/ 3 w 3"/>
                <a:gd name="T7" fmla="*/ 3 h 4"/>
                <a:gd name="T8" fmla="*/ 0 w 3"/>
                <a:gd name="T9" fmla="*/ 0 h 4"/>
              </a:gdLst>
              <a:ahLst/>
              <a:cxnLst>
                <a:cxn ang="0">
                  <a:pos x="T0" y="T1"/>
                </a:cxn>
                <a:cxn ang="0">
                  <a:pos x="T2" y="T3"/>
                </a:cxn>
                <a:cxn ang="0">
                  <a:pos x="T4" y="T5"/>
                </a:cxn>
                <a:cxn ang="0">
                  <a:pos x="T6" y="T7"/>
                </a:cxn>
                <a:cxn ang="0">
                  <a:pos x="T8" y="T9"/>
                </a:cxn>
              </a:cxnLst>
              <a:rect l="0" t="0" r="r" b="b"/>
              <a:pathLst>
                <a:path w="3" h="4">
                  <a:moveTo>
                    <a:pt x="0" y="0"/>
                  </a:moveTo>
                  <a:cubicBezTo>
                    <a:pt x="0" y="1"/>
                    <a:pt x="0" y="1"/>
                    <a:pt x="0" y="1"/>
                  </a:cubicBezTo>
                  <a:cubicBezTo>
                    <a:pt x="2" y="4"/>
                    <a:pt x="2" y="4"/>
                    <a:pt x="2" y="4"/>
                  </a:cubicBezTo>
                  <a:cubicBezTo>
                    <a:pt x="3" y="4"/>
                    <a:pt x="3" y="3"/>
                    <a:pt x="3" y="3"/>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140"/>
            <p:cNvSpPr>
              <a:spLocks/>
            </p:cNvSpPr>
            <p:nvPr/>
          </p:nvSpPr>
          <p:spPr bwMode="auto">
            <a:xfrm>
              <a:off x="4367" y="2748"/>
              <a:ext cx="29" cy="29"/>
            </a:xfrm>
            <a:custGeom>
              <a:avLst/>
              <a:gdLst>
                <a:gd name="T0" fmla="*/ 6 w 12"/>
                <a:gd name="T1" fmla="*/ 0 h 12"/>
                <a:gd name="T2" fmla="*/ 0 w 12"/>
                <a:gd name="T3" fmla="*/ 6 h 12"/>
                <a:gd name="T4" fmla="*/ 6 w 12"/>
                <a:gd name="T5" fmla="*/ 12 h 12"/>
                <a:gd name="T6" fmla="*/ 10 w 12"/>
                <a:gd name="T7" fmla="*/ 10 h 12"/>
                <a:gd name="T8" fmla="*/ 7 w 12"/>
                <a:gd name="T9" fmla="*/ 8 h 12"/>
                <a:gd name="T10" fmla="*/ 7 w 12"/>
                <a:gd name="T11" fmla="*/ 7 h 12"/>
                <a:gd name="T12" fmla="*/ 11 w 12"/>
                <a:gd name="T13" fmla="*/ 9 h 12"/>
                <a:gd name="T14" fmla="*/ 12 w 12"/>
                <a:gd name="T15" fmla="*/ 6 h 12"/>
                <a:gd name="T16" fmla="*/ 6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6" y="0"/>
                  </a:moveTo>
                  <a:cubicBezTo>
                    <a:pt x="2" y="0"/>
                    <a:pt x="0" y="3"/>
                    <a:pt x="0" y="6"/>
                  </a:cubicBezTo>
                  <a:cubicBezTo>
                    <a:pt x="0" y="9"/>
                    <a:pt x="2" y="12"/>
                    <a:pt x="6" y="12"/>
                  </a:cubicBezTo>
                  <a:cubicBezTo>
                    <a:pt x="7" y="12"/>
                    <a:pt x="9" y="11"/>
                    <a:pt x="10" y="10"/>
                  </a:cubicBezTo>
                  <a:cubicBezTo>
                    <a:pt x="7" y="8"/>
                    <a:pt x="7" y="8"/>
                    <a:pt x="7" y="8"/>
                  </a:cubicBezTo>
                  <a:cubicBezTo>
                    <a:pt x="7" y="7"/>
                    <a:pt x="7" y="7"/>
                    <a:pt x="7" y="7"/>
                  </a:cubicBezTo>
                  <a:cubicBezTo>
                    <a:pt x="11" y="9"/>
                    <a:pt x="11" y="9"/>
                    <a:pt x="11" y="9"/>
                  </a:cubicBezTo>
                  <a:cubicBezTo>
                    <a:pt x="11" y="8"/>
                    <a:pt x="12" y="7"/>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141"/>
            <p:cNvSpPr>
              <a:spLocks/>
            </p:cNvSpPr>
            <p:nvPr/>
          </p:nvSpPr>
          <p:spPr bwMode="auto">
            <a:xfrm>
              <a:off x="4384" y="2765"/>
              <a:ext cx="10" cy="7"/>
            </a:xfrm>
            <a:custGeom>
              <a:avLst/>
              <a:gdLst>
                <a:gd name="T0" fmla="*/ 0 w 4"/>
                <a:gd name="T1" fmla="*/ 0 h 3"/>
                <a:gd name="T2" fmla="*/ 0 w 4"/>
                <a:gd name="T3" fmla="*/ 1 h 3"/>
                <a:gd name="T4" fmla="*/ 3 w 4"/>
                <a:gd name="T5" fmla="*/ 3 h 3"/>
                <a:gd name="T6" fmla="*/ 4 w 4"/>
                <a:gd name="T7" fmla="*/ 2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cubicBezTo>
                    <a:pt x="0" y="1"/>
                    <a:pt x="0" y="1"/>
                    <a:pt x="0" y="1"/>
                  </a:cubicBezTo>
                  <a:cubicBezTo>
                    <a:pt x="3" y="3"/>
                    <a:pt x="3" y="3"/>
                    <a:pt x="3" y="3"/>
                  </a:cubicBezTo>
                  <a:cubicBezTo>
                    <a:pt x="3" y="3"/>
                    <a:pt x="4" y="2"/>
                    <a:pt x="4" y="2"/>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142"/>
            <p:cNvSpPr>
              <a:spLocks/>
            </p:cNvSpPr>
            <p:nvPr/>
          </p:nvSpPr>
          <p:spPr bwMode="auto">
            <a:xfrm>
              <a:off x="4101" y="2415"/>
              <a:ext cx="29" cy="29"/>
            </a:xfrm>
            <a:custGeom>
              <a:avLst/>
              <a:gdLst>
                <a:gd name="T0" fmla="*/ 6 w 12"/>
                <a:gd name="T1" fmla="*/ 0 h 12"/>
                <a:gd name="T2" fmla="*/ 0 w 12"/>
                <a:gd name="T3" fmla="*/ 6 h 12"/>
                <a:gd name="T4" fmla="*/ 6 w 12"/>
                <a:gd name="T5" fmla="*/ 12 h 12"/>
                <a:gd name="T6" fmla="*/ 6 w 12"/>
                <a:gd name="T7" fmla="*/ 12 h 12"/>
                <a:gd name="T8" fmla="*/ 5 w 12"/>
                <a:gd name="T9" fmla="*/ 5 h 12"/>
                <a:gd name="T10" fmla="*/ 5 w 12"/>
                <a:gd name="T11" fmla="*/ 5 h 12"/>
                <a:gd name="T12" fmla="*/ 7 w 12"/>
                <a:gd name="T13" fmla="*/ 12 h 12"/>
                <a:gd name="T14" fmla="*/ 12 w 12"/>
                <a:gd name="T15" fmla="*/ 6 h 12"/>
                <a:gd name="T16" fmla="*/ 6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6" y="0"/>
                  </a:moveTo>
                  <a:cubicBezTo>
                    <a:pt x="2" y="0"/>
                    <a:pt x="0" y="3"/>
                    <a:pt x="0" y="6"/>
                  </a:cubicBezTo>
                  <a:cubicBezTo>
                    <a:pt x="0" y="9"/>
                    <a:pt x="2" y="12"/>
                    <a:pt x="6" y="12"/>
                  </a:cubicBezTo>
                  <a:cubicBezTo>
                    <a:pt x="6" y="12"/>
                    <a:pt x="6" y="12"/>
                    <a:pt x="6" y="12"/>
                  </a:cubicBezTo>
                  <a:cubicBezTo>
                    <a:pt x="5" y="5"/>
                    <a:pt x="5" y="5"/>
                    <a:pt x="5" y="5"/>
                  </a:cubicBezTo>
                  <a:cubicBezTo>
                    <a:pt x="5" y="5"/>
                    <a:pt x="5" y="5"/>
                    <a:pt x="5" y="5"/>
                  </a:cubicBezTo>
                  <a:cubicBezTo>
                    <a:pt x="7" y="12"/>
                    <a:pt x="7" y="12"/>
                    <a:pt x="7" y="12"/>
                  </a:cubicBezTo>
                  <a:cubicBezTo>
                    <a:pt x="10" y="11"/>
                    <a:pt x="12" y="9"/>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143"/>
            <p:cNvSpPr>
              <a:spLocks/>
            </p:cNvSpPr>
            <p:nvPr/>
          </p:nvSpPr>
          <p:spPr bwMode="auto">
            <a:xfrm>
              <a:off x="4113" y="2427"/>
              <a:ext cx="5" cy="17"/>
            </a:xfrm>
            <a:custGeom>
              <a:avLst/>
              <a:gdLst>
                <a:gd name="T0" fmla="*/ 0 w 2"/>
                <a:gd name="T1" fmla="*/ 0 h 7"/>
                <a:gd name="T2" fmla="*/ 0 w 2"/>
                <a:gd name="T3" fmla="*/ 0 h 7"/>
                <a:gd name="T4" fmla="*/ 1 w 2"/>
                <a:gd name="T5" fmla="*/ 7 h 7"/>
                <a:gd name="T6" fmla="*/ 2 w 2"/>
                <a:gd name="T7" fmla="*/ 7 h 7"/>
                <a:gd name="T8" fmla="*/ 0 w 2"/>
                <a:gd name="T9" fmla="*/ 0 h 7"/>
              </a:gdLst>
              <a:ahLst/>
              <a:cxnLst>
                <a:cxn ang="0">
                  <a:pos x="T0" y="T1"/>
                </a:cxn>
                <a:cxn ang="0">
                  <a:pos x="T2" y="T3"/>
                </a:cxn>
                <a:cxn ang="0">
                  <a:pos x="T4" y="T5"/>
                </a:cxn>
                <a:cxn ang="0">
                  <a:pos x="T6" y="T7"/>
                </a:cxn>
                <a:cxn ang="0">
                  <a:pos x="T8" y="T9"/>
                </a:cxn>
              </a:cxnLst>
              <a:rect l="0" t="0" r="r" b="b"/>
              <a:pathLst>
                <a:path w="2" h="7">
                  <a:moveTo>
                    <a:pt x="0" y="0"/>
                  </a:moveTo>
                  <a:cubicBezTo>
                    <a:pt x="0" y="0"/>
                    <a:pt x="0" y="0"/>
                    <a:pt x="0" y="0"/>
                  </a:cubicBezTo>
                  <a:cubicBezTo>
                    <a:pt x="1" y="7"/>
                    <a:pt x="1" y="7"/>
                    <a:pt x="1" y="7"/>
                  </a:cubicBezTo>
                  <a:cubicBezTo>
                    <a:pt x="1" y="7"/>
                    <a:pt x="2" y="7"/>
                    <a:pt x="2" y="7"/>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144"/>
            <p:cNvSpPr>
              <a:spLocks noEditPoints="1"/>
            </p:cNvSpPr>
            <p:nvPr/>
          </p:nvSpPr>
          <p:spPr bwMode="auto">
            <a:xfrm>
              <a:off x="4301" y="2957"/>
              <a:ext cx="28" cy="29"/>
            </a:xfrm>
            <a:custGeom>
              <a:avLst/>
              <a:gdLst>
                <a:gd name="T0" fmla="*/ 5 w 12"/>
                <a:gd name="T1" fmla="*/ 5 h 12"/>
                <a:gd name="T2" fmla="*/ 0 w 12"/>
                <a:gd name="T3" fmla="*/ 5 h 12"/>
                <a:gd name="T4" fmla="*/ 0 w 12"/>
                <a:gd name="T5" fmla="*/ 6 h 12"/>
                <a:gd name="T6" fmla="*/ 6 w 12"/>
                <a:gd name="T7" fmla="*/ 12 h 12"/>
                <a:gd name="T8" fmla="*/ 6 w 12"/>
                <a:gd name="T9" fmla="*/ 12 h 12"/>
                <a:gd name="T10" fmla="*/ 5 w 12"/>
                <a:gd name="T11" fmla="*/ 5 h 12"/>
                <a:gd name="T12" fmla="*/ 6 w 12"/>
                <a:gd name="T13" fmla="*/ 0 h 12"/>
                <a:gd name="T14" fmla="*/ 0 w 12"/>
                <a:gd name="T15" fmla="*/ 4 h 12"/>
                <a:gd name="T16" fmla="*/ 5 w 12"/>
                <a:gd name="T17" fmla="*/ 3 h 12"/>
                <a:gd name="T18" fmla="*/ 5 w 12"/>
                <a:gd name="T19" fmla="*/ 4 h 12"/>
                <a:gd name="T20" fmla="*/ 7 w 12"/>
                <a:gd name="T21" fmla="*/ 12 h 12"/>
                <a:gd name="T22" fmla="*/ 12 w 12"/>
                <a:gd name="T23" fmla="*/ 6 h 12"/>
                <a:gd name="T24" fmla="*/ 6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5" y="5"/>
                  </a:moveTo>
                  <a:cubicBezTo>
                    <a:pt x="0" y="5"/>
                    <a:pt x="0" y="5"/>
                    <a:pt x="0" y="5"/>
                  </a:cubicBezTo>
                  <a:cubicBezTo>
                    <a:pt x="0" y="5"/>
                    <a:pt x="0" y="6"/>
                    <a:pt x="0" y="6"/>
                  </a:cubicBezTo>
                  <a:cubicBezTo>
                    <a:pt x="0" y="9"/>
                    <a:pt x="2" y="12"/>
                    <a:pt x="6" y="12"/>
                  </a:cubicBezTo>
                  <a:cubicBezTo>
                    <a:pt x="6" y="12"/>
                    <a:pt x="6" y="12"/>
                    <a:pt x="6" y="12"/>
                  </a:cubicBezTo>
                  <a:cubicBezTo>
                    <a:pt x="5" y="5"/>
                    <a:pt x="5" y="5"/>
                    <a:pt x="5" y="5"/>
                  </a:cubicBezTo>
                  <a:moveTo>
                    <a:pt x="6" y="0"/>
                  </a:moveTo>
                  <a:cubicBezTo>
                    <a:pt x="3" y="0"/>
                    <a:pt x="1" y="2"/>
                    <a:pt x="0" y="4"/>
                  </a:cubicBezTo>
                  <a:cubicBezTo>
                    <a:pt x="5" y="3"/>
                    <a:pt x="5" y="3"/>
                    <a:pt x="5" y="3"/>
                  </a:cubicBezTo>
                  <a:cubicBezTo>
                    <a:pt x="5" y="4"/>
                    <a:pt x="5" y="4"/>
                    <a:pt x="5" y="4"/>
                  </a:cubicBezTo>
                  <a:cubicBezTo>
                    <a:pt x="7" y="12"/>
                    <a:pt x="7" y="12"/>
                    <a:pt x="7" y="12"/>
                  </a:cubicBezTo>
                  <a:cubicBezTo>
                    <a:pt x="10" y="11"/>
                    <a:pt x="12" y="9"/>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145"/>
            <p:cNvSpPr>
              <a:spLocks/>
            </p:cNvSpPr>
            <p:nvPr/>
          </p:nvSpPr>
          <p:spPr bwMode="auto">
            <a:xfrm>
              <a:off x="4301" y="2964"/>
              <a:ext cx="17" cy="22"/>
            </a:xfrm>
            <a:custGeom>
              <a:avLst/>
              <a:gdLst>
                <a:gd name="T0" fmla="*/ 5 w 7"/>
                <a:gd name="T1" fmla="*/ 0 h 9"/>
                <a:gd name="T2" fmla="*/ 0 w 7"/>
                <a:gd name="T3" fmla="*/ 1 h 9"/>
                <a:gd name="T4" fmla="*/ 0 w 7"/>
                <a:gd name="T5" fmla="*/ 2 h 9"/>
                <a:gd name="T6" fmla="*/ 5 w 7"/>
                <a:gd name="T7" fmla="*/ 2 h 9"/>
                <a:gd name="T8" fmla="*/ 6 w 7"/>
                <a:gd name="T9" fmla="*/ 9 h 9"/>
                <a:gd name="T10" fmla="*/ 7 w 7"/>
                <a:gd name="T11" fmla="*/ 9 h 9"/>
                <a:gd name="T12" fmla="*/ 5 w 7"/>
                <a:gd name="T13" fmla="*/ 1 h 9"/>
                <a:gd name="T14" fmla="*/ 5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5" y="0"/>
                  </a:moveTo>
                  <a:cubicBezTo>
                    <a:pt x="0" y="1"/>
                    <a:pt x="0" y="1"/>
                    <a:pt x="0" y="1"/>
                  </a:cubicBezTo>
                  <a:cubicBezTo>
                    <a:pt x="0" y="1"/>
                    <a:pt x="0" y="1"/>
                    <a:pt x="0" y="2"/>
                  </a:cubicBezTo>
                  <a:cubicBezTo>
                    <a:pt x="5" y="2"/>
                    <a:pt x="5" y="2"/>
                    <a:pt x="5" y="2"/>
                  </a:cubicBezTo>
                  <a:cubicBezTo>
                    <a:pt x="6" y="9"/>
                    <a:pt x="6" y="9"/>
                    <a:pt x="6" y="9"/>
                  </a:cubicBezTo>
                  <a:cubicBezTo>
                    <a:pt x="7" y="9"/>
                    <a:pt x="7" y="9"/>
                    <a:pt x="7" y="9"/>
                  </a:cubicBezTo>
                  <a:cubicBezTo>
                    <a:pt x="5" y="1"/>
                    <a:pt x="5" y="1"/>
                    <a:pt x="5" y="1"/>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146"/>
            <p:cNvSpPr>
              <a:spLocks/>
            </p:cNvSpPr>
            <p:nvPr/>
          </p:nvSpPr>
          <p:spPr bwMode="auto">
            <a:xfrm>
              <a:off x="3873" y="3033"/>
              <a:ext cx="29" cy="29"/>
            </a:xfrm>
            <a:custGeom>
              <a:avLst/>
              <a:gdLst>
                <a:gd name="T0" fmla="*/ 6 w 12"/>
                <a:gd name="T1" fmla="*/ 0 h 12"/>
                <a:gd name="T2" fmla="*/ 0 w 12"/>
                <a:gd name="T3" fmla="*/ 6 h 12"/>
                <a:gd name="T4" fmla="*/ 6 w 12"/>
                <a:gd name="T5" fmla="*/ 12 h 12"/>
                <a:gd name="T6" fmla="*/ 12 w 12"/>
                <a:gd name="T7" fmla="*/ 6 h 12"/>
                <a:gd name="T8" fmla="*/ 11 w 12"/>
                <a:gd name="T9" fmla="*/ 3 h 12"/>
                <a:gd name="T10" fmla="*/ 5 w 12"/>
                <a:gd name="T11" fmla="*/ 8 h 12"/>
                <a:gd name="T12" fmla="*/ 5 w 12"/>
                <a:gd name="T13" fmla="*/ 8 h 12"/>
                <a:gd name="T14" fmla="*/ 11 w 12"/>
                <a:gd name="T15" fmla="*/ 3 h 12"/>
                <a:gd name="T16" fmla="*/ 6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6" y="0"/>
                  </a:moveTo>
                  <a:cubicBezTo>
                    <a:pt x="2" y="0"/>
                    <a:pt x="0" y="3"/>
                    <a:pt x="0" y="6"/>
                  </a:cubicBezTo>
                  <a:cubicBezTo>
                    <a:pt x="0" y="9"/>
                    <a:pt x="2" y="12"/>
                    <a:pt x="6" y="12"/>
                  </a:cubicBezTo>
                  <a:cubicBezTo>
                    <a:pt x="9" y="12"/>
                    <a:pt x="12" y="9"/>
                    <a:pt x="12" y="6"/>
                  </a:cubicBezTo>
                  <a:cubicBezTo>
                    <a:pt x="12" y="5"/>
                    <a:pt x="11" y="4"/>
                    <a:pt x="11" y="3"/>
                  </a:cubicBezTo>
                  <a:cubicBezTo>
                    <a:pt x="5" y="8"/>
                    <a:pt x="5" y="8"/>
                    <a:pt x="5" y="8"/>
                  </a:cubicBezTo>
                  <a:cubicBezTo>
                    <a:pt x="5" y="8"/>
                    <a:pt x="5" y="8"/>
                    <a:pt x="5" y="8"/>
                  </a:cubicBezTo>
                  <a:cubicBezTo>
                    <a:pt x="11" y="3"/>
                    <a:pt x="11" y="3"/>
                    <a:pt x="11" y="3"/>
                  </a:cubicBezTo>
                  <a:cubicBezTo>
                    <a:pt x="9" y="1"/>
                    <a:pt x="8"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147"/>
            <p:cNvSpPr>
              <a:spLocks/>
            </p:cNvSpPr>
            <p:nvPr/>
          </p:nvSpPr>
          <p:spPr bwMode="auto">
            <a:xfrm>
              <a:off x="3885" y="3040"/>
              <a:ext cx="14" cy="12"/>
            </a:xfrm>
            <a:custGeom>
              <a:avLst/>
              <a:gdLst>
                <a:gd name="T0" fmla="*/ 6 w 6"/>
                <a:gd name="T1" fmla="*/ 0 h 5"/>
                <a:gd name="T2" fmla="*/ 0 w 6"/>
                <a:gd name="T3" fmla="*/ 5 h 5"/>
                <a:gd name="T4" fmla="*/ 0 w 6"/>
                <a:gd name="T5" fmla="*/ 5 h 5"/>
                <a:gd name="T6" fmla="*/ 6 w 6"/>
                <a:gd name="T7" fmla="*/ 0 h 5"/>
                <a:gd name="T8" fmla="*/ 6 w 6"/>
                <a:gd name="T9" fmla="*/ 0 h 5"/>
              </a:gdLst>
              <a:ahLst/>
              <a:cxnLst>
                <a:cxn ang="0">
                  <a:pos x="T0" y="T1"/>
                </a:cxn>
                <a:cxn ang="0">
                  <a:pos x="T2" y="T3"/>
                </a:cxn>
                <a:cxn ang="0">
                  <a:pos x="T4" y="T5"/>
                </a:cxn>
                <a:cxn ang="0">
                  <a:pos x="T6" y="T7"/>
                </a:cxn>
                <a:cxn ang="0">
                  <a:pos x="T8" y="T9"/>
                </a:cxn>
              </a:cxnLst>
              <a:rect l="0" t="0" r="r" b="b"/>
              <a:pathLst>
                <a:path w="6" h="5">
                  <a:moveTo>
                    <a:pt x="6" y="0"/>
                  </a:moveTo>
                  <a:cubicBezTo>
                    <a:pt x="0" y="5"/>
                    <a:pt x="0" y="5"/>
                    <a:pt x="0" y="5"/>
                  </a:cubicBezTo>
                  <a:cubicBezTo>
                    <a:pt x="0" y="5"/>
                    <a:pt x="0" y="5"/>
                    <a:pt x="0" y="5"/>
                  </a:cubicBezTo>
                  <a:cubicBezTo>
                    <a:pt x="6" y="0"/>
                    <a:pt x="6" y="0"/>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148"/>
            <p:cNvSpPr>
              <a:spLocks noEditPoints="1"/>
            </p:cNvSpPr>
            <p:nvPr/>
          </p:nvSpPr>
          <p:spPr bwMode="auto">
            <a:xfrm>
              <a:off x="3265" y="3005"/>
              <a:ext cx="28" cy="28"/>
            </a:xfrm>
            <a:custGeom>
              <a:avLst/>
              <a:gdLst>
                <a:gd name="T0" fmla="*/ 11 w 12"/>
                <a:gd name="T1" fmla="*/ 8 h 12"/>
                <a:gd name="T2" fmla="*/ 8 w 12"/>
                <a:gd name="T3" fmla="*/ 8 h 12"/>
                <a:gd name="T4" fmla="*/ 11 w 12"/>
                <a:gd name="T5" fmla="*/ 9 h 12"/>
                <a:gd name="T6" fmla="*/ 11 w 12"/>
                <a:gd name="T7" fmla="*/ 8 h 12"/>
                <a:gd name="T8" fmla="*/ 6 w 12"/>
                <a:gd name="T9" fmla="*/ 0 h 12"/>
                <a:gd name="T10" fmla="*/ 0 w 12"/>
                <a:gd name="T11" fmla="*/ 6 h 12"/>
                <a:gd name="T12" fmla="*/ 6 w 12"/>
                <a:gd name="T13" fmla="*/ 12 h 12"/>
                <a:gd name="T14" fmla="*/ 10 w 12"/>
                <a:gd name="T15" fmla="*/ 10 h 12"/>
                <a:gd name="T16" fmla="*/ 3 w 12"/>
                <a:gd name="T17" fmla="*/ 8 h 12"/>
                <a:gd name="T18" fmla="*/ 12 w 12"/>
                <a:gd name="T19" fmla="*/ 7 h 12"/>
                <a:gd name="T20" fmla="*/ 12 w 12"/>
                <a:gd name="T21" fmla="*/ 6 h 12"/>
                <a:gd name="T22" fmla="*/ 6 w 12"/>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2">
                  <a:moveTo>
                    <a:pt x="11" y="8"/>
                  </a:moveTo>
                  <a:cubicBezTo>
                    <a:pt x="8" y="8"/>
                    <a:pt x="8" y="8"/>
                    <a:pt x="8" y="8"/>
                  </a:cubicBezTo>
                  <a:cubicBezTo>
                    <a:pt x="11" y="9"/>
                    <a:pt x="11" y="9"/>
                    <a:pt x="11" y="9"/>
                  </a:cubicBezTo>
                  <a:cubicBezTo>
                    <a:pt x="11" y="9"/>
                    <a:pt x="11" y="9"/>
                    <a:pt x="11" y="8"/>
                  </a:cubicBezTo>
                  <a:moveTo>
                    <a:pt x="6" y="0"/>
                  </a:moveTo>
                  <a:cubicBezTo>
                    <a:pt x="2" y="0"/>
                    <a:pt x="0" y="3"/>
                    <a:pt x="0" y="6"/>
                  </a:cubicBezTo>
                  <a:cubicBezTo>
                    <a:pt x="0" y="9"/>
                    <a:pt x="2" y="12"/>
                    <a:pt x="6" y="12"/>
                  </a:cubicBezTo>
                  <a:cubicBezTo>
                    <a:pt x="7" y="12"/>
                    <a:pt x="9" y="11"/>
                    <a:pt x="10" y="10"/>
                  </a:cubicBezTo>
                  <a:cubicBezTo>
                    <a:pt x="3" y="8"/>
                    <a:pt x="3" y="8"/>
                    <a:pt x="3" y="8"/>
                  </a:cubicBezTo>
                  <a:cubicBezTo>
                    <a:pt x="12" y="7"/>
                    <a:pt x="12" y="7"/>
                    <a:pt x="12" y="7"/>
                  </a:cubicBezTo>
                  <a:cubicBezTo>
                    <a:pt x="12" y="7"/>
                    <a:pt x="12" y="6"/>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149"/>
            <p:cNvSpPr>
              <a:spLocks/>
            </p:cNvSpPr>
            <p:nvPr/>
          </p:nvSpPr>
          <p:spPr bwMode="auto">
            <a:xfrm>
              <a:off x="3272" y="3021"/>
              <a:ext cx="21" cy="8"/>
            </a:xfrm>
            <a:custGeom>
              <a:avLst/>
              <a:gdLst>
                <a:gd name="T0" fmla="*/ 9 w 9"/>
                <a:gd name="T1" fmla="*/ 0 h 3"/>
                <a:gd name="T2" fmla="*/ 0 w 9"/>
                <a:gd name="T3" fmla="*/ 1 h 3"/>
                <a:gd name="T4" fmla="*/ 7 w 9"/>
                <a:gd name="T5" fmla="*/ 3 h 3"/>
                <a:gd name="T6" fmla="*/ 8 w 9"/>
                <a:gd name="T7" fmla="*/ 2 h 3"/>
                <a:gd name="T8" fmla="*/ 5 w 9"/>
                <a:gd name="T9" fmla="*/ 1 h 3"/>
                <a:gd name="T10" fmla="*/ 8 w 9"/>
                <a:gd name="T11" fmla="*/ 1 h 3"/>
                <a:gd name="T12" fmla="*/ 9 w 9"/>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9" h="3">
                  <a:moveTo>
                    <a:pt x="9" y="0"/>
                  </a:moveTo>
                  <a:cubicBezTo>
                    <a:pt x="0" y="1"/>
                    <a:pt x="0" y="1"/>
                    <a:pt x="0" y="1"/>
                  </a:cubicBezTo>
                  <a:cubicBezTo>
                    <a:pt x="7" y="3"/>
                    <a:pt x="7" y="3"/>
                    <a:pt x="7" y="3"/>
                  </a:cubicBezTo>
                  <a:cubicBezTo>
                    <a:pt x="7" y="3"/>
                    <a:pt x="8" y="3"/>
                    <a:pt x="8" y="2"/>
                  </a:cubicBezTo>
                  <a:cubicBezTo>
                    <a:pt x="5" y="1"/>
                    <a:pt x="5" y="1"/>
                    <a:pt x="5" y="1"/>
                  </a:cubicBezTo>
                  <a:cubicBezTo>
                    <a:pt x="8" y="1"/>
                    <a:pt x="8" y="1"/>
                    <a:pt x="8" y="1"/>
                  </a:cubicBezTo>
                  <a:cubicBezTo>
                    <a:pt x="8" y="1"/>
                    <a:pt x="8" y="1"/>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150"/>
            <p:cNvSpPr>
              <a:spLocks noEditPoints="1"/>
            </p:cNvSpPr>
            <p:nvPr/>
          </p:nvSpPr>
          <p:spPr bwMode="auto">
            <a:xfrm>
              <a:off x="3560" y="3185"/>
              <a:ext cx="28" cy="29"/>
            </a:xfrm>
            <a:custGeom>
              <a:avLst/>
              <a:gdLst>
                <a:gd name="T0" fmla="*/ 1 w 12"/>
                <a:gd name="T1" fmla="*/ 2 h 12"/>
                <a:gd name="T2" fmla="*/ 0 w 12"/>
                <a:gd name="T3" fmla="*/ 6 h 12"/>
                <a:gd name="T4" fmla="*/ 3 w 12"/>
                <a:gd name="T5" fmla="*/ 7 h 12"/>
                <a:gd name="T6" fmla="*/ 1 w 12"/>
                <a:gd name="T7" fmla="*/ 2 h 12"/>
                <a:gd name="T8" fmla="*/ 6 w 12"/>
                <a:gd name="T9" fmla="*/ 0 h 12"/>
                <a:gd name="T10" fmla="*/ 2 w 12"/>
                <a:gd name="T11" fmla="*/ 1 h 12"/>
                <a:gd name="T12" fmla="*/ 5 w 12"/>
                <a:gd name="T13" fmla="*/ 8 h 12"/>
                <a:gd name="T14" fmla="*/ 4 w 12"/>
                <a:gd name="T15" fmla="*/ 8 h 12"/>
                <a:gd name="T16" fmla="*/ 0 w 12"/>
                <a:gd name="T17" fmla="*/ 7 h 12"/>
                <a:gd name="T18" fmla="*/ 6 w 12"/>
                <a:gd name="T19" fmla="*/ 12 h 12"/>
                <a:gd name="T20" fmla="*/ 12 w 12"/>
                <a:gd name="T21" fmla="*/ 6 h 12"/>
                <a:gd name="T22" fmla="*/ 6 w 12"/>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2">
                  <a:moveTo>
                    <a:pt x="1" y="2"/>
                  </a:moveTo>
                  <a:cubicBezTo>
                    <a:pt x="0" y="3"/>
                    <a:pt x="0" y="4"/>
                    <a:pt x="0" y="6"/>
                  </a:cubicBezTo>
                  <a:cubicBezTo>
                    <a:pt x="3" y="7"/>
                    <a:pt x="3" y="7"/>
                    <a:pt x="3" y="7"/>
                  </a:cubicBezTo>
                  <a:cubicBezTo>
                    <a:pt x="1" y="2"/>
                    <a:pt x="1" y="2"/>
                    <a:pt x="1" y="2"/>
                  </a:cubicBezTo>
                  <a:moveTo>
                    <a:pt x="6" y="0"/>
                  </a:moveTo>
                  <a:cubicBezTo>
                    <a:pt x="4" y="0"/>
                    <a:pt x="3" y="0"/>
                    <a:pt x="2" y="1"/>
                  </a:cubicBezTo>
                  <a:cubicBezTo>
                    <a:pt x="5" y="8"/>
                    <a:pt x="5" y="8"/>
                    <a:pt x="5" y="8"/>
                  </a:cubicBezTo>
                  <a:cubicBezTo>
                    <a:pt x="4" y="8"/>
                    <a:pt x="4" y="8"/>
                    <a:pt x="4" y="8"/>
                  </a:cubicBezTo>
                  <a:cubicBezTo>
                    <a:pt x="0" y="7"/>
                    <a:pt x="0" y="7"/>
                    <a:pt x="0" y="7"/>
                  </a:cubicBezTo>
                  <a:cubicBezTo>
                    <a:pt x="0" y="10"/>
                    <a:pt x="3" y="12"/>
                    <a:pt x="6" y="12"/>
                  </a:cubicBezTo>
                  <a:cubicBezTo>
                    <a:pt x="9" y="12"/>
                    <a:pt x="12" y="9"/>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151"/>
            <p:cNvSpPr>
              <a:spLocks/>
            </p:cNvSpPr>
            <p:nvPr/>
          </p:nvSpPr>
          <p:spPr bwMode="auto">
            <a:xfrm>
              <a:off x="3560" y="3188"/>
              <a:ext cx="11" cy="16"/>
            </a:xfrm>
            <a:custGeom>
              <a:avLst/>
              <a:gdLst>
                <a:gd name="T0" fmla="*/ 2 w 5"/>
                <a:gd name="T1" fmla="*/ 0 h 7"/>
                <a:gd name="T2" fmla="*/ 1 w 5"/>
                <a:gd name="T3" fmla="*/ 1 h 7"/>
                <a:gd name="T4" fmla="*/ 3 w 5"/>
                <a:gd name="T5" fmla="*/ 6 h 7"/>
                <a:gd name="T6" fmla="*/ 0 w 5"/>
                <a:gd name="T7" fmla="*/ 5 h 7"/>
                <a:gd name="T8" fmla="*/ 0 w 5"/>
                <a:gd name="T9" fmla="*/ 5 h 7"/>
                <a:gd name="T10" fmla="*/ 0 w 5"/>
                <a:gd name="T11" fmla="*/ 6 h 7"/>
                <a:gd name="T12" fmla="*/ 4 w 5"/>
                <a:gd name="T13" fmla="*/ 7 h 7"/>
                <a:gd name="T14" fmla="*/ 5 w 5"/>
                <a:gd name="T15" fmla="*/ 7 h 7"/>
                <a:gd name="T16" fmla="*/ 2 w 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2" y="0"/>
                  </a:moveTo>
                  <a:cubicBezTo>
                    <a:pt x="2" y="0"/>
                    <a:pt x="2" y="1"/>
                    <a:pt x="1" y="1"/>
                  </a:cubicBezTo>
                  <a:cubicBezTo>
                    <a:pt x="3" y="6"/>
                    <a:pt x="3" y="6"/>
                    <a:pt x="3" y="6"/>
                  </a:cubicBezTo>
                  <a:cubicBezTo>
                    <a:pt x="0" y="5"/>
                    <a:pt x="0" y="5"/>
                    <a:pt x="0" y="5"/>
                  </a:cubicBezTo>
                  <a:cubicBezTo>
                    <a:pt x="0" y="5"/>
                    <a:pt x="0" y="5"/>
                    <a:pt x="0" y="5"/>
                  </a:cubicBezTo>
                  <a:cubicBezTo>
                    <a:pt x="0" y="5"/>
                    <a:pt x="0" y="6"/>
                    <a:pt x="0" y="6"/>
                  </a:cubicBezTo>
                  <a:cubicBezTo>
                    <a:pt x="4" y="7"/>
                    <a:pt x="4" y="7"/>
                    <a:pt x="4" y="7"/>
                  </a:cubicBezTo>
                  <a:cubicBezTo>
                    <a:pt x="5" y="7"/>
                    <a:pt x="5" y="7"/>
                    <a:pt x="5" y="7"/>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152"/>
            <p:cNvSpPr>
              <a:spLocks noEditPoints="1"/>
            </p:cNvSpPr>
            <p:nvPr/>
          </p:nvSpPr>
          <p:spPr bwMode="auto">
            <a:xfrm>
              <a:off x="2875" y="1626"/>
              <a:ext cx="29" cy="29"/>
            </a:xfrm>
            <a:custGeom>
              <a:avLst/>
              <a:gdLst>
                <a:gd name="T0" fmla="*/ 5 w 12"/>
                <a:gd name="T1" fmla="*/ 8 h 12"/>
                <a:gd name="T2" fmla="*/ 5 w 12"/>
                <a:gd name="T3" fmla="*/ 12 h 12"/>
                <a:gd name="T4" fmla="*/ 6 w 12"/>
                <a:gd name="T5" fmla="*/ 12 h 12"/>
                <a:gd name="T6" fmla="*/ 7 w 12"/>
                <a:gd name="T7" fmla="*/ 12 h 12"/>
                <a:gd name="T8" fmla="*/ 5 w 12"/>
                <a:gd name="T9" fmla="*/ 8 h 12"/>
                <a:gd name="T10" fmla="*/ 6 w 12"/>
                <a:gd name="T11" fmla="*/ 0 h 12"/>
                <a:gd name="T12" fmla="*/ 0 w 12"/>
                <a:gd name="T13" fmla="*/ 6 h 12"/>
                <a:gd name="T14" fmla="*/ 4 w 12"/>
                <a:gd name="T15" fmla="*/ 12 h 12"/>
                <a:gd name="T16" fmla="*/ 5 w 12"/>
                <a:gd name="T17" fmla="*/ 4 h 12"/>
                <a:gd name="T18" fmla="*/ 8 w 12"/>
                <a:gd name="T19" fmla="*/ 12 h 12"/>
                <a:gd name="T20" fmla="*/ 12 w 12"/>
                <a:gd name="T21" fmla="*/ 6 h 12"/>
                <a:gd name="T22" fmla="*/ 6 w 12"/>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2">
                  <a:moveTo>
                    <a:pt x="5" y="8"/>
                  </a:moveTo>
                  <a:cubicBezTo>
                    <a:pt x="5" y="12"/>
                    <a:pt x="5" y="12"/>
                    <a:pt x="5" y="12"/>
                  </a:cubicBezTo>
                  <a:cubicBezTo>
                    <a:pt x="5" y="12"/>
                    <a:pt x="5" y="12"/>
                    <a:pt x="6" y="12"/>
                  </a:cubicBezTo>
                  <a:cubicBezTo>
                    <a:pt x="6" y="12"/>
                    <a:pt x="7" y="12"/>
                    <a:pt x="7" y="12"/>
                  </a:cubicBezTo>
                  <a:cubicBezTo>
                    <a:pt x="5" y="8"/>
                    <a:pt x="5" y="8"/>
                    <a:pt x="5" y="8"/>
                  </a:cubicBezTo>
                  <a:moveTo>
                    <a:pt x="6" y="0"/>
                  </a:moveTo>
                  <a:cubicBezTo>
                    <a:pt x="2" y="0"/>
                    <a:pt x="0" y="3"/>
                    <a:pt x="0" y="6"/>
                  </a:cubicBezTo>
                  <a:cubicBezTo>
                    <a:pt x="0" y="9"/>
                    <a:pt x="1" y="11"/>
                    <a:pt x="4" y="12"/>
                  </a:cubicBezTo>
                  <a:cubicBezTo>
                    <a:pt x="5" y="4"/>
                    <a:pt x="5" y="4"/>
                    <a:pt x="5" y="4"/>
                  </a:cubicBezTo>
                  <a:cubicBezTo>
                    <a:pt x="8" y="12"/>
                    <a:pt x="8" y="12"/>
                    <a:pt x="8" y="12"/>
                  </a:cubicBezTo>
                  <a:cubicBezTo>
                    <a:pt x="10" y="11"/>
                    <a:pt x="12" y="8"/>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153"/>
            <p:cNvSpPr>
              <a:spLocks/>
            </p:cNvSpPr>
            <p:nvPr/>
          </p:nvSpPr>
          <p:spPr bwMode="auto">
            <a:xfrm>
              <a:off x="2885" y="1636"/>
              <a:ext cx="9" cy="19"/>
            </a:xfrm>
            <a:custGeom>
              <a:avLst/>
              <a:gdLst>
                <a:gd name="T0" fmla="*/ 1 w 4"/>
                <a:gd name="T1" fmla="*/ 0 h 8"/>
                <a:gd name="T2" fmla="*/ 0 w 4"/>
                <a:gd name="T3" fmla="*/ 8 h 8"/>
                <a:gd name="T4" fmla="*/ 1 w 4"/>
                <a:gd name="T5" fmla="*/ 8 h 8"/>
                <a:gd name="T6" fmla="*/ 1 w 4"/>
                <a:gd name="T7" fmla="*/ 4 h 8"/>
                <a:gd name="T8" fmla="*/ 3 w 4"/>
                <a:gd name="T9" fmla="*/ 8 h 8"/>
                <a:gd name="T10" fmla="*/ 4 w 4"/>
                <a:gd name="T11" fmla="*/ 8 h 8"/>
                <a:gd name="T12" fmla="*/ 1 w 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1" y="0"/>
                  </a:moveTo>
                  <a:cubicBezTo>
                    <a:pt x="0" y="8"/>
                    <a:pt x="0" y="8"/>
                    <a:pt x="0" y="8"/>
                  </a:cubicBezTo>
                  <a:cubicBezTo>
                    <a:pt x="0" y="8"/>
                    <a:pt x="1" y="8"/>
                    <a:pt x="1" y="8"/>
                  </a:cubicBezTo>
                  <a:cubicBezTo>
                    <a:pt x="1" y="4"/>
                    <a:pt x="1" y="4"/>
                    <a:pt x="1" y="4"/>
                  </a:cubicBezTo>
                  <a:cubicBezTo>
                    <a:pt x="3" y="8"/>
                    <a:pt x="3" y="8"/>
                    <a:pt x="3" y="8"/>
                  </a:cubicBezTo>
                  <a:cubicBezTo>
                    <a:pt x="3" y="8"/>
                    <a:pt x="4" y="8"/>
                    <a:pt x="4" y="8"/>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154"/>
            <p:cNvSpPr>
              <a:spLocks noEditPoints="1"/>
            </p:cNvSpPr>
            <p:nvPr/>
          </p:nvSpPr>
          <p:spPr bwMode="auto">
            <a:xfrm>
              <a:off x="2799" y="2415"/>
              <a:ext cx="29" cy="29"/>
            </a:xfrm>
            <a:custGeom>
              <a:avLst/>
              <a:gdLst>
                <a:gd name="T0" fmla="*/ 4 w 12"/>
                <a:gd name="T1" fmla="*/ 0 h 12"/>
                <a:gd name="T2" fmla="*/ 0 w 12"/>
                <a:gd name="T3" fmla="*/ 6 h 12"/>
                <a:gd name="T4" fmla="*/ 6 w 12"/>
                <a:gd name="T5" fmla="*/ 12 h 12"/>
                <a:gd name="T6" fmla="*/ 12 w 12"/>
                <a:gd name="T7" fmla="*/ 6 h 12"/>
                <a:gd name="T8" fmla="*/ 8 w 12"/>
                <a:gd name="T9" fmla="*/ 1 h 12"/>
                <a:gd name="T10" fmla="*/ 7 w 12"/>
                <a:gd name="T11" fmla="*/ 10 h 12"/>
                <a:gd name="T12" fmla="*/ 7 w 12"/>
                <a:gd name="T13" fmla="*/ 7 h 12"/>
                <a:gd name="T14" fmla="*/ 4 w 12"/>
                <a:gd name="T15" fmla="*/ 0 h 12"/>
                <a:gd name="T16" fmla="*/ 6 w 12"/>
                <a:gd name="T17" fmla="*/ 0 h 12"/>
                <a:gd name="T18" fmla="*/ 5 w 12"/>
                <a:gd name="T19" fmla="*/ 0 h 12"/>
                <a:gd name="T20" fmla="*/ 7 w 12"/>
                <a:gd name="T21" fmla="*/ 5 h 12"/>
                <a:gd name="T22" fmla="*/ 7 w 12"/>
                <a:gd name="T23" fmla="*/ 0 h 12"/>
                <a:gd name="T24" fmla="*/ 6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4" y="0"/>
                  </a:moveTo>
                  <a:cubicBezTo>
                    <a:pt x="2" y="1"/>
                    <a:pt x="0" y="3"/>
                    <a:pt x="0" y="6"/>
                  </a:cubicBezTo>
                  <a:cubicBezTo>
                    <a:pt x="0" y="9"/>
                    <a:pt x="2" y="12"/>
                    <a:pt x="6" y="12"/>
                  </a:cubicBezTo>
                  <a:cubicBezTo>
                    <a:pt x="9" y="12"/>
                    <a:pt x="12" y="9"/>
                    <a:pt x="12" y="6"/>
                  </a:cubicBezTo>
                  <a:cubicBezTo>
                    <a:pt x="12" y="4"/>
                    <a:pt x="10" y="1"/>
                    <a:pt x="8" y="1"/>
                  </a:cubicBezTo>
                  <a:cubicBezTo>
                    <a:pt x="7" y="10"/>
                    <a:pt x="7" y="10"/>
                    <a:pt x="7" y="10"/>
                  </a:cubicBezTo>
                  <a:cubicBezTo>
                    <a:pt x="7" y="7"/>
                    <a:pt x="7" y="7"/>
                    <a:pt x="7" y="7"/>
                  </a:cubicBezTo>
                  <a:cubicBezTo>
                    <a:pt x="4" y="0"/>
                    <a:pt x="4" y="0"/>
                    <a:pt x="4" y="0"/>
                  </a:cubicBezTo>
                  <a:moveTo>
                    <a:pt x="6" y="0"/>
                  </a:moveTo>
                  <a:cubicBezTo>
                    <a:pt x="6" y="0"/>
                    <a:pt x="5" y="0"/>
                    <a:pt x="5" y="0"/>
                  </a:cubicBezTo>
                  <a:cubicBezTo>
                    <a:pt x="7" y="5"/>
                    <a:pt x="7" y="5"/>
                    <a:pt x="7" y="5"/>
                  </a:cubicBezTo>
                  <a:cubicBezTo>
                    <a:pt x="7" y="0"/>
                    <a:pt x="7" y="0"/>
                    <a:pt x="7" y="0"/>
                  </a:cubicBezTo>
                  <a:cubicBezTo>
                    <a:pt x="7"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155"/>
            <p:cNvSpPr>
              <a:spLocks/>
            </p:cNvSpPr>
            <p:nvPr/>
          </p:nvSpPr>
          <p:spPr bwMode="auto">
            <a:xfrm>
              <a:off x="2809" y="2415"/>
              <a:ext cx="9" cy="24"/>
            </a:xfrm>
            <a:custGeom>
              <a:avLst/>
              <a:gdLst>
                <a:gd name="T0" fmla="*/ 1 w 4"/>
                <a:gd name="T1" fmla="*/ 0 h 10"/>
                <a:gd name="T2" fmla="*/ 0 w 4"/>
                <a:gd name="T3" fmla="*/ 0 h 10"/>
                <a:gd name="T4" fmla="*/ 3 w 4"/>
                <a:gd name="T5" fmla="*/ 7 h 10"/>
                <a:gd name="T6" fmla="*/ 3 w 4"/>
                <a:gd name="T7" fmla="*/ 10 h 10"/>
                <a:gd name="T8" fmla="*/ 4 w 4"/>
                <a:gd name="T9" fmla="*/ 1 h 10"/>
                <a:gd name="T10" fmla="*/ 3 w 4"/>
                <a:gd name="T11" fmla="*/ 0 h 10"/>
                <a:gd name="T12" fmla="*/ 3 w 4"/>
                <a:gd name="T13" fmla="*/ 5 h 10"/>
                <a:gd name="T14" fmla="*/ 1 w 4"/>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1" y="0"/>
                  </a:moveTo>
                  <a:cubicBezTo>
                    <a:pt x="1" y="0"/>
                    <a:pt x="1" y="0"/>
                    <a:pt x="0" y="0"/>
                  </a:cubicBezTo>
                  <a:cubicBezTo>
                    <a:pt x="3" y="7"/>
                    <a:pt x="3" y="7"/>
                    <a:pt x="3" y="7"/>
                  </a:cubicBezTo>
                  <a:cubicBezTo>
                    <a:pt x="3" y="10"/>
                    <a:pt x="3" y="10"/>
                    <a:pt x="3" y="10"/>
                  </a:cubicBezTo>
                  <a:cubicBezTo>
                    <a:pt x="4" y="1"/>
                    <a:pt x="4" y="1"/>
                    <a:pt x="4" y="1"/>
                  </a:cubicBezTo>
                  <a:cubicBezTo>
                    <a:pt x="4" y="0"/>
                    <a:pt x="3" y="0"/>
                    <a:pt x="3" y="0"/>
                  </a:cubicBezTo>
                  <a:cubicBezTo>
                    <a:pt x="3" y="5"/>
                    <a:pt x="3" y="5"/>
                    <a:pt x="3" y="5"/>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Presentation - Title"/>
          <p:cNvSpPr>
            <a:spLocks noGrp="1"/>
          </p:cNvSpPr>
          <p:nvPr>
            <p:ph type="title" hasCustomPrompt="1"/>
          </p:nvPr>
        </p:nvSpPr>
        <p:spPr>
          <a:xfrm>
            <a:off x="2485852" y="2819400"/>
            <a:ext cx="6421784" cy="617489"/>
          </a:xfrm>
          <a:prstGeom prst="rect">
            <a:avLst/>
          </a:prstGeom>
        </p:spPr>
        <p:txBody>
          <a:bodyPr vert="horz" lIns="0" tIns="0" rIns="0" bIns="0" rtlCol="0" anchor="b">
            <a:noAutofit/>
          </a:bodyPr>
          <a:lstStyle>
            <a:lvl1pPr algn="ctr">
              <a:defRPr kumimoji="0" lang="en-US" sz="2400" i="0" u="none" strike="noStrike" cap="none" spc="0" normalizeH="0" baseline="0" dirty="0">
                <a:ln>
                  <a:noFill/>
                </a:ln>
                <a:solidFill>
                  <a:srgbClr val="004097"/>
                </a:solidFill>
                <a:effectLst/>
                <a:uLnTx/>
                <a:uFillTx/>
                <a:ea typeface="+mn-ea"/>
              </a:defRPr>
            </a:lvl1pPr>
          </a:lstStyle>
          <a:p>
            <a:pPr marL="0" marR="0" lvl="0" indent="0" defTabSz="839002" fontAlgn="auto">
              <a:lnSpc>
                <a:spcPct val="100000"/>
              </a:lnSpc>
              <a:spcAft>
                <a:spcPts val="0"/>
              </a:spcAft>
              <a:buClrTx/>
              <a:buSzTx/>
              <a:buFontTx/>
              <a:tabLst/>
            </a:pPr>
            <a:r>
              <a:rPr lang="en-US" dirty="0"/>
              <a:t>Presentation Title</a:t>
            </a:r>
          </a:p>
        </p:txBody>
      </p:sp>
      <p:sp>
        <p:nvSpPr>
          <p:cNvPr id="4" name="Presentation - Sub-Title"/>
          <p:cNvSpPr>
            <a:spLocks noGrp="1"/>
          </p:cNvSpPr>
          <p:nvPr>
            <p:ph type="body" sz="quarter" idx="11" hasCustomPrompt="1"/>
          </p:nvPr>
        </p:nvSpPr>
        <p:spPr>
          <a:xfrm>
            <a:off x="2485852" y="3519722"/>
            <a:ext cx="6421784" cy="271093"/>
          </a:xfrm>
          <a:prstGeom prst="rect">
            <a:avLst/>
          </a:prstGeom>
        </p:spPr>
        <p:txBody>
          <a:bodyPr lIns="0" tIns="0" rIns="0" bIns="0" anchor="b">
            <a:noAutofit/>
          </a:bodyPr>
          <a:lstStyle>
            <a:lvl1pPr marL="0" indent="0" algn="ctr" defTabSz="752833" rtl="0" eaLnBrk="1" latinLnBrk="0" hangingPunct="1">
              <a:spcBef>
                <a:spcPts val="0"/>
              </a:spcBef>
              <a:spcAft>
                <a:spcPts val="329"/>
              </a:spcAft>
              <a:buFont typeface="Arial" panose="020B0604020202020204" pitchFamily="34" charset="0"/>
              <a:buNone/>
              <a:defRPr lang="en-US" sz="1800" b="0" kern="1200" baseline="0" dirty="0">
                <a:solidFill>
                  <a:srgbClr val="004097"/>
                </a:solidFill>
                <a:latin typeface="Arial" panose="020B0604020202020204" pitchFamily="34" charset="0"/>
                <a:ea typeface="+mn-ea"/>
                <a:cs typeface="Arial" panose="020B0604020202020204" pitchFamily="34" charset="0"/>
              </a:defRPr>
            </a:lvl1pPr>
          </a:lstStyle>
          <a:p>
            <a:pPr marL="0" lvl="0" indent="0" algn="l" defTabSz="752833" rtl="0" eaLnBrk="1" latinLnBrk="0" hangingPunct="1">
              <a:spcBef>
                <a:spcPts val="0"/>
              </a:spcBef>
              <a:spcAft>
                <a:spcPts val="329"/>
              </a:spcAft>
              <a:buFont typeface="Arial" panose="020B0604020202020204" pitchFamily="34" charset="0"/>
              <a:buNone/>
            </a:pPr>
            <a:r>
              <a:rPr lang="en-US" dirty="0"/>
              <a:t>Business Unit, Client, or Project Name</a:t>
            </a:r>
          </a:p>
        </p:txBody>
      </p:sp>
      <p:sp>
        <p:nvSpPr>
          <p:cNvPr id="8" name="Presentation - Date"/>
          <p:cNvSpPr>
            <a:spLocks noGrp="1"/>
          </p:cNvSpPr>
          <p:nvPr>
            <p:ph type="body" sz="quarter" idx="10" hasCustomPrompt="1"/>
          </p:nvPr>
        </p:nvSpPr>
        <p:spPr>
          <a:xfrm>
            <a:off x="2485852" y="3835997"/>
            <a:ext cx="6421784" cy="233441"/>
          </a:xfrm>
          <a:prstGeom prst="rect">
            <a:avLst/>
          </a:prstGeom>
        </p:spPr>
        <p:txBody>
          <a:bodyPr lIns="0" tIns="0" rIns="0" bIns="0" anchor="t">
            <a:noAutofit/>
          </a:bodyPr>
          <a:lstStyle>
            <a:lvl1pPr marL="0" indent="0" algn="ctr">
              <a:buNone/>
              <a:defRPr sz="1400" b="0" baseline="0">
                <a:solidFill>
                  <a:srgbClr val="004097"/>
                </a:solidFill>
              </a:defRPr>
            </a:lvl1pPr>
            <a:lvl5pPr>
              <a:defRPr/>
            </a:lvl5pPr>
          </a:lstStyle>
          <a:p>
            <a:pPr lvl="0"/>
            <a:r>
              <a:rPr lang="en-US" dirty="0"/>
              <a:t>Date (e.g. January 01, 2017)</a:t>
            </a:r>
          </a:p>
        </p:txBody>
      </p:sp>
      <p:sp>
        <p:nvSpPr>
          <p:cNvPr id="9" name="Presentation - Draft Watermark" hidden="1"/>
          <p:cNvSpPr txBox="1"/>
          <p:nvPr userDrawn="1"/>
        </p:nvSpPr>
        <p:spPr>
          <a:xfrm>
            <a:off x="9839831" y="865992"/>
            <a:ext cx="932194" cy="228117"/>
          </a:xfrm>
          <a:prstGeom prst="rect">
            <a:avLst/>
          </a:prstGeom>
          <a:noFill/>
        </p:spPr>
        <p:txBody>
          <a:bodyPr wrap="square" lIns="0" tIns="0" rIns="0" bIns="0" rtlCol="0" anchor="ctr" anchorCtr="0">
            <a:noAutofit/>
          </a:bodyPr>
          <a:lstStyle/>
          <a:p>
            <a:pPr algn="r"/>
            <a:r>
              <a:rPr lang="en-US" sz="1800" b="1" spc="0" dirty="0">
                <a:solidFill>
                  <a:srgbClr val="FF0000"/>
                </a:solidFill>
                <a:latin typeface="+mn-lt"/>
              </a:rPr>
              <a:t>DRAFT</a:t>
            </a:r>
          </a:p>
        </p:txBody>
      </p:sp>
      <p:sp>
        <p:nvSpPr>
          <p:cNvPr id="11" name="Presentation - Disclaimers" hidden="1"/>
          <p:cNvSpPr>
            <a:spLocks noChangeArrowheads="1"/>
          </p:cNvSpPr>
          <p:nvPr userDrawn="1">
            <p:custDataLst>
              <p:tags r:id="rId2"/>
            </p:custDataLst>
          </p:nvPr>
        </p:nvSpPr>
        <p:spPr bwMode="auto">
          <a:xfrm>
            <a:off x="4153884" y="5979100"/>
            <a:ext cx="3107315" cy="128240"/>
          </a:xfrm>
          <a:prstGeom prst="rect">
            <a:avLst/>
          </a:prstGeom>
          <a:noFill/>
          <a:ln w="9525">
            <a:noFill/>
            <a:miter lim="800000"/>
            <a:headEnd/>
            <a:tailEnd/>
          </a:ln>
        </p:spPr>
        <p:txBody>
          <a:bodyPr wrap="square" lIns="0" tIns="0" rIns="0" bIns="0" anchor="t" anchorCtr="0">
            <a:spAutoFit/>
          </a:bodyPr>
          <a:lstStyle/>
          <a:p>
            <a:pPr algn="ctr" defTabSz="838806">
              <a:lnSpc>
                <a:spcPts val="988"/>
              </a:lnSpc>
            </a:pPr>
            <a:endParaRPr lang="en-US" sz="800" b="1" cap="all" dirty="0">
              <a:solidFill>
                <a:srgbClr val="FF0000"/>
              </a:solidFill>
              <a:latin typeface="Arial" panose="020B0604020202020204" pitchFamily="34" charset="0"/>
              <a:cs typeface="Arial" panose="020B0604020202020204" pitchFamily="34" charset="0"/>
            </a:endParaRPr>
          </a:p>
        </p:txBody>
      </p:sp>
      <p:sp>
        <p:nvSpPr>
          <p:cNvPr id="7" name="Logo - Client 1" hidden="1"/>
          <p:cNvSpPr>
            <a:spLocks/>
          </p:cNvSpPr>
          <p:nvPr userDrawn="1"/>
        </p:nvSpPr>
        <p:spPr>
          <a:xfrm>
            <a:off x="9611934" y="529791"/>
            <a:ext cx="1173742" cy="2108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Client Logo</a:t>
            </a:r>
          </a:p>
        </p:txBody>
      </p:sp>
      <p:sp>
        <p:nvSpPr>
          <p:cNvPr id="319" name="Rectangle 318"/>
          <p:cNvSpPr/>
          <p:nvPr userDrawn="1"/>
        </p:nvSpPr>
        <p:spPr>
          <a:xfrm>
            <a:off x="0" y="6355081"/>
            <a:ext cx="11393488" cy="4571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sp>
        <p:nvSpPr>
          <p:cNvPr id="320" name="Rectangle 319"/>
          <p:cNvSpPr/>
          <p:nvPr userDrawn="1"/>
        </p:nvSpPr>
        <p:spPr>
          <a:xfrm>
            <a:off x="3611583" y="6355081"/>
            <a:ext cx="7781905" cy="45719"/>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sp>
        <p:nvSpPr>
          <p:cNvPr id="321" name="Rectangle 320"/>
          <p:cNvSpPr/>
          <p:nvPr userDrawn="1"/>
        </p:nvSpPr>
        <p:spPr>
          <a:xfrm>
            <a:off x="7400141" y="6355081"/>
            <a:ext cx="3993347" cy="45719"/>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grpSp>
        <p:nvGrpSpPr>
          <p:cNvPr id="203" name="Group 202"/>
          <p:cNvGrpSpPr/>
          <p:nvPr userDrawn="1"/>
        </p:nvGrpSpPr>
        <p:grpSpPr>
          <a:xfrm>
            <a:off x="-809228" y="33017"/>
            <a:ext cx="685800" cy="4648569"/>
            <a:chOff x="-809228" y="33017"/>
            <a:chExt cx="685800" cy="4648569"/>
          </a:xfrm>
        </p:grpSpPr>
        <p:sp>
          <p:nvSpPr>
            <p:cNvPr id="204" name="Oval 203"/>
            <p:cNvSpPr/>
            <p:nvPr userDrawn="1"/>
          </p:nvSpPr>
          <p:spPr>
            <a:xfrm>
              <a:off x="-809228" y="33017"/>
              <a:ext cx="685800" cy="6858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17</a:t>
              </a:r>
            </a:p>
            <a:p>
              <a:pPr algn="ctr">
                <a:spcBef>
                  <a:spcPts val="400"/>
                </a:spcBef>
              </a:pPr>
              <a:r>
                <a:rPr lang="en-US" sz="800" dirty="0">
                  <a:solidFill>
                    <a:schemeClr val="bg1"/>
                  </a:solidFill>
                </a:rPr>
                <a:t>86</a:t>
              </a:r>
            </a:p>
            <a:p>
              <a:pPr algn="ctr">
                <a:spcBef>
                  <a:spcPts val="400"/>
                </a:spcBef>
              </a:pPr>
              <a:r>
                <a:rPr lang="en-US" sz="800" dirty="0">
                  <a:solidFill>
                    <a:schemeClr val="bg1"/>
                  </a:solidFill>
                </a:rPr>
                <a:t>182</a:t>
              </a:r>
            </a:p>
          </p:txBody>
        </p:sp>
        <p:sp>
          <p:nvSpPr>
            <p:cNvPr id="208" name="Oval 207"/>
            <p:cNvSpPr/>
            <p:nvPr userDrawn="1"/>
          </p:nvSpPr>
          <p:spPr>
            <a:xfrm>
              <a:off x="-809228" y="825571"/>
              <a:ext cx="685800" cy="68580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62</a:t>
              </a:r>
            </a:p>
            <a:p>
              <a:pPr algn="ctr">
                <a:spcBef>
                  <a:spcPts val="400"/>
                </a:spcBef>
              </a:pPr>
              <a:r>
                <a:rPr lang="en-US" sz="800" dirty="0">
                  <a:solidFill>
                    <a:schemeClr val="bg1"/>
                  </a:solidFill>
                </a:rPr>
                <a:t>128</a:t>
              </a:r>
            </a:p>
            <a:p>
              <a:pPr algn="ctr">
                <a:spcBef>
                  <a:spcPts val="400"/>
                </a:spcBef>
              </a:pPr>
              <a:r>
                <a:rPr lang="en-US" sz="800" dirty="0">
                  <a:solidFill>
                    <a:schemeClr val="bg1"/>
                  </a:solidFill>
                </a:rPr>
                <a:t>211</a:t>
              </a:r>
            </a:p>
          </p:txBody>
        </p:sp>
        <p:sp>
          <p:nvSpPr>
            <p:cNvPr id="219" name="Oval 218"/>
            <p:cNvSpPr/>
            <p:nvPr userDrawn="1"/>
          </p:nvSpPr>
          <p:spPr>
            <a:xfrm>
              <a:off x="-809228" y="1618125"/>
              <a:ext cx="685800" cy="6858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tx1"/>
                  </a:solidFill>
                </a:rPr>
                <a:t>240</a:t>
              </a:r>
            </a:p>
            <a:p>
              <a:pPr algn="ctr">
                <a:spcBef>
                  <a:spcPts val="400"/>
                </a:spcBef>
              </a:pPr>
              <a:r>
                <a:rPr lang="en-US" sz="800" dirty="0">
                  <a:solidFill>
                    <a:schemeClr val="tx1"/>
                  </a:solidFill>
                </a:rPr>
                <a:t>244</a:t>
              </a:r>
            </a:p>
            <a:p>
              <a:pPr algn="ctr">
                <a:spcBef>
                  <a:spcPts val="400"/>
                </a:spcBef>
              </a:pPr>
              <a:r>
                <a:rPr lang="en-US" sz="800" dirty="0">
                  <a:solidFill>
                    <a:schemeClr val="tx1"/>
                  </a:solidFill>
                </a:rPr>
                <a:t>248</a:t>
              </a:r>
            </a:p>
          </p:txBody>
        </p:sp>
        <p:sp>
          <p:nvSpPr>
            <p:cNvPr id="220" name="Oval 219"/>
            <p:cNvSpPr/>
            <p:nvPr userDrawn="1"/>
          </p:nvSpPr>
          <p:spPr>
            <a:xfrm>
              <a:off x="-809228" y="2410679"/>
              <a:ext cx="685800" cy="68580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tx1"/>
                  </a:solidFill>
                </a:rPr>
                <a:t>245</a:t>
              </a:r>
            </a:p>
            <a:p>
              <a:pPr algn="ctr">
                <a:spcBef>
                  <a:spcPts val="400"/>
                </a:spcBef>
              </a:pPr>
              <a:r>
                <a:rPr lang="en-US" sz="800" dirty="0">
                  <a:solidFill>
                    <a:schemeClr val="tx1"/>
                  </a:solidFill>
                </a:rPr>
                <a:t>168</a:t>
              </a:r>
            </a:p>
            <a:p>
              <a:pPr algn="ctr">
                <a:spcBef>
                  <a:spcPts val="400"/>
                </a:spcBef>
              </a:pPr>
              <a:r>
                <a:rPr lang="en-US" sz="800" dirty="0">
                  <a:solidFill>
                    <a:schemeClr val="tx1"/>
                  </a:solidFill>
                </a:rPr>
                <a:t>2</a:t>
              </a:r>
            </a:p>
          </p:txBody>
        </p:sp>
        <p:sp>
          <p:nvSpPr>
            <p:cNvPr id="226" name="Oval 225"/>
            <p:cNvSpPr/>
            <p:nvPr userDrawn="1"/>
          </p:nvSpPr>
          <p:spPr>
            <a:xfrm>
              <a:off x="-809228" y="3203233"/>
              <a:ext cx="685800" cy="6858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232</a:t>
              </a:r>
            </a:p>
            <a:p>
              <a:pPr algn="ctr">
                <a:spcBef>
                  <a:spcPts val="400"/>
                </a:spcBef>
              </a:pPr>
              <a:r>
                <a:rPr lang="en-US" sz="800" dirty="0">
                  <a:solidFill>
                    <a:schemeClr val="bg1"/>
                  </a:solidFill>
                </a:rPr>
                <a:t>83</a:t>
              </a:r>
            </a:p>
            <a:p>
              <a:pPr algn="ctr">
                <a:spcBef>
                  <a:spcPts val="400"/>
                </a:spcBef>
              </a:pPr>
              <a:r>
                <a:rPr lang="en-US" sz="800" dirty="0">
                  <a:solidFill>
                    <a:schemeClr val="bg1"/>
                  </a:solidFill>
                </a:rPr>
                <a:t>40</a:t>
              </a:r>
            </a:p>
          </p:txBody>
        </p:sp>
        <p:sp>
          <p:nvSpPr>
            <p:cNvPr id="232" name="Oval 231"/>
            <p:cNvSpPr/>
            <p:nvPr userDrawn="1"/>
          </p:nvSpPr>
          <p:spPr>
            <a:xfrm>
              <a:off x="-809228" y="3995786"/>
              <a:ext cx="685800" cy="685800"/>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229</a:t>
              </a:r>
            </a:p>
            <a:p>
              <a:pPr algn="ctr">
                <a:spcBef>
                  <a:spcPts val="400"/>
                </a:spcBef>
              </a:pPr>
              <a:r>
                <a:rPr lang="en-US" sz="800" dirty="0">
                  <a:solidFill>
                    <a:schemeClr val="bg1"/>
                  </a:solidFill>
                </a:rPr>
                <a:t>0</a:t>
              </a:r>
            </a:p>
            <a:p>
              <a:pPr algn="ctr">
                <a:spcBef>
                  <a:spcPts val="400"/>
                </a:spcBef>
              </a:pPr>
              <a:r>
                <a:rPr lang="en-US" sz="800" dirty="0">
                  <a:solidFill>
                    <a:schemeClr val="bg1"/>
                  </a:solidFill>
                </a:rPr>
                <a:t>20</a:t>
              </a:r>
            </a:p>
          </p:txBody>
        </p:sp>
      </p:grpSp>
      <p:pic>
        <p:nvPicPr>
          <p:cNvPr id="322" name="图片 10" descr="E:\艾迪康\企业资料\logo\logo资料\艾迪康新logo 双R标\PNG\艾迪康LOGO 矢量 (3).png艾迪康LOGO 矢量 (3)"/>
          <p:cNvPicPr>
            <a:picLocks noChangeAspect="1"/>
          </p:cNvPicPr>
          <p:nvPr userDrawn="1"/>
        </p:nvPicPr>
        <p:blipFill rotWithShape="1">
          <a:blip r:embed="rId5"/>
          <a:srcRect r="6443"/>
          <a:stretch/>
        </p:blipFill>
        <p:spPr>
          <a:xfrm>
            <a:off x="4863539" y="1746507"/>
            <a:ext cx="1666411" cy="800100"/>
          </a:xfrm>
          <a:prstGeom prst="rect">
            <a:avLst/>
          </a:prstGeom>
        </p:spPr>
      </p:pic>
    </p:spTree>
    <p:extLst>
      <p:ext uri="{BB962C8B-B14F-4D97-AF65-F5344CB8AC3E}">
        <p14:creationId xmlns:p14="http://schemas.microsoft.com/office/powerpoint/2010/main" val="25303347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FW - P - Blank">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lIns="0" tIns="0" rIns="45720" bIns="0">
            <a:noAutofit/>
          </a:bodyPr>
          <a:lstStyle>
            <a:lvl1pPr marL="0" indent="0">
              <a:spcAft>
                <a:spcPts val="0"/>
              </a:spcAft>
              <a:buNone/>
              <a:defRPr sz="1400" b="1">
                <a:solidFill>
                  <a:schemeClr val="tx2"/>
                </a:solidFill>
              </a:defRPr>
            </a:lvl1pPr>
          </a:lstStyle>
          <a:p>
            <a:pPr lvl="0"/>
            <a:r>
              <a:rPr lang="en-US" dirty="0"/>
              <a:t>Slide Sub-Title</a:t>
            </a:r>
          </a:p>
        </p:txBody>
      </p:sp>
      <p:sp>
        <p:nvSpPr>
          <p:cNvPr id="21" name="Slide - Footnote"/>
          <p:cNvSpPr>
            <a:spLocks noGrp="1"/>
          </p:cNvSpPr>
          <p:nvPr>
            <p:ph type="ftr" sz="quarter" idx="3"/>
          </p:nvPr>
        </p:nvSpPr>
        <p:spPr>
          <a:xfrm>
            <a:off x="627578" y="5670063"/>
            <a:ext cx="10145166" cy="258532"/>
          </a:xfrm>
          <a:prstGeom prst="rect">
            <a:avLst/>
          </a:prstGeom>
          <a:noFill/>
        </p:spPr>
        <p:txBody>
          <a:bodyPr wrap="square" lIns="0" anchor="b" anchorCtr="0">
            <a:spAutoFit/>
          </a:bodyPr>
          <a:lstStyle>
            <a:lvl1pPr>
              <a:lnSpc>
                <a:spcPct val="90000"/>
              </a:lnSpc>
              <a:defRPr sz="600" b="0">
                <a:solidFill>
                  <a:schemeClr val="tx1"/>
                </a:solidFill>
              </a:defRPr>
            </a:lvl1pPr>
          </a:lstStyle>
          <a:p>
            <a:pPr marL="94126" indent="-94126">
              <a:buFont typeface="+mj-lt"/>
              <a:buAutoNum type="arabicPeriod"/>
            </a:pPr>
            <a:endParaRPr lang="en-US" dirty="0"/>
          </a:p>
        </p:txBody>
      </p:sp>
      <p:sp>
        <p:nvSpPr>
          <p:cNvPr id="8" name="Slide - Page Number"/>
          <p:cNvSpPr>
            <a:spLocks noGrp="1"/>
          </p:cNvSpPr>
          <p:nvPr>
            <p:ph type="body" sz="quarter" idx="3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40591379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1_NAV - Section Divider">
    <p:spTree>
      <p:nvGrpSpPr>
        <p:cNvPr id="1" name=""/>
        <p:cNvGrpSpPr/>
        <p:nvPr/>
      </p:nvGrpSpPr>
      <p:grpSpPr>
        <a:xfrm>
          <a:off x="0" y="0"/>
          <a:ext cx="0" cy="0"/>
          <a:chOff x="0" y="0"/>
          <a:chExt cx="0" cy="0"/>
        </a:xfrm>
      </p:grpSpPr>
      <p:sp>
        <p:nvSpPr>
          <p:cNvPr id="4" name="Section - Sequence"/>
          <p:cNvSpPr>
            <a:spLocks noGrp="1"/>
          </p:cNvSpPr>
          <p:nvPr>
            <p:ph type="body" sz="quarter" idx="11" hasCustomPrompt="1"/>
          </p:nvPr>
        </p:nvSpPr>
        <p:spPr>
          <a:xfrm>
            <a:off x="1597715" y="3581400"/>
            <a:ext cx="5888362" cy="165668"/>
          </a:xfrm>
          <a:prstGeom prst="rect">
            <a:avLst/>
          </a:prstGeom>
        </p:spPr>
        <p:txBody>
          <a:bodyPr tIns="0">
            <a:noAutofit/>
          </a:bodyPr>
          <a:lstStyle>
            <a:lvl1pPr marL="0" indent="0">
              <a:buNone/>
              <a:defRPr sz="1300" b="1" cap="all" baseline="0">
                <a:solidFill>
                  <a:schemeClr val="bg2"/>
                </a:solidFill>
              </a:defRPr>
            </a:lvl1pPr>
          </a:lstStyle>
          <a:p>
            <a:pPr lvl="0"/>
            <a:r>
              <a:rPr lang="zh-TW" altLang="en-US" dirty="0"/>
              <a:t>章节</a:t>
            </a:r>
            <a:r>
              <a:rPr lang="en-US" dirty="0"/>
              <a:t>[1, 2…]</a:t>
            </a:r>
          </a:p>
        </p:txBody>
      </p:sp>
      <p:sp>
        <p:nvSpPr>
          <p:cNvPr id="2" name="Section - Title"/>
          <p:cNvSpPr>
            <a:spLocks noGrp="1"/>
          </p:cNvSpPr>
          <p:nvPr>
            <p:ph type="title" hasCustomPrompt="1"/>
            <p:custDataLst>
              <p:tags r:id="rId2"/>
            </p:custDataLst>
          </p:nvPr>
        </p:nvSpPr>
        <p:spPr>
          <a:xfrm>
            <a:off x="1597715" y="4040128"/>
            <a:ext cx="7626268" cy="421697"/>
          </a:xfrm>
          <a:prstGeom prst="rect">
            <a:avLst/>
          </a:prstGeom>
        </p:spPr>
        <p:txBody>
          <a:bodyPr vert="horz" lIns="0" tIns="0" rIns="0" bIns="0" rtlCol="0" anchor="t" anchorCtr="0">
            <a:noAutofit/>
          </a:bodyPr>
          <a:lstStyle>
            <a:lvl1pPr>
              <a:defRPr kumimoji="0" lang="en-US" sz="3000" i="0" u="none" strike="noStrike" cap="none" spc="0" normalizeH="0" baseline="0" dirty="0">
                <a:ln>
                  <a:noFill/>
                </a:ln>
                <a:solidFill>
                  <a:schemeClr val="accent1"/>
                </a:solidFill>
                <a:effectLst/>
                <a:uLnTx/>
                <a:uFillTx/>
                <a:ea typeface="+mn-ea"/>
              </a:defRPr>
            </a:lvl1pPr>
          </a:lstStyle>
          <a:p>
            <a:pPr marL="0" marR="0" lvl="0" indent="0" defTabSz="839002" fontAlgn="auto">
              <a:lnSpc>
                <a:spcPct val="100000"/>
              </a:lnSpc>
              <a:spcAft>
                <a:spcPts val="0"/>
              </a:spcAft>
              <a:buClrTx/>
              <a:buSzTx/>
              <a:buFontTx/>
              <a:tabLst/>
            </a:pPr>
            <a:r>
              <a:rPr lang="en-US" dirty="0"/>
              <a:t>Section Title</a:t>
            </a:r>
          </a:p>
        </p:txBody>
      </p:sp>
      <p:sp>
        <p:nvSpPr>
          <p:cNvPr id="8" name="Section - Sub-Title"/>
          <p:cNvSpPr>
            <a:spLocks noGrp="1"/>
          </p:cNvSpPr>
          <p:nvPr>
            <p:ph type="body" sz="quarter" idx="10" hasCustomPrompt="1"/>
          </p:nvPr>
        </p:nvSpPr>
        <p:spPr>
          <a:xfrm>
            <a:off x="1597715" y="4529597"/>
            <a:ext cx="7626268" cy="263562"/>
          </a:xfrm>
          <a:prstGeom prst="rect">
            <a:avLst/>
          </a:prstGeom>
        </p:spPr>
        <p:txBody>
          <a:bodyPr lIns="0" tIns="0" rIns="0" bIns="0">
            <a:noAutofit/>
          </a:bodyPr>
          <a:lstStyle>
            <a:lvl1pPr marL="0" indent="0">
              <a:buNone/>
              <a:defRPr sz="2000" b="0" baseline="0">
                <a:solidFill>
                  <a:schemeClr val="accent1"/>
                </a:solidFill>
              </a:defRPr>
            </a:lvl1pPr>
            <a:lvl5pPr>
              <a:defRPr/>
            </a:lvl5pPr>
          </a:lstStyle>
          <a:p>
            <a:pPr lvl="0"/>
            <a:r>
              <a:rPr lang="en-US" dirty="0"/>
              <a:t>Sub-Title (Optional)</a:t>
            </a:r>
          </a:p>
        </p:txBody>
      </p:sp>
      <p:sp>
        <p:nvSpPr>
          <p:cNvPr id="14" name="Slide - Page Number"/>
          <p:cNvSpPr>
            <a:spLocks noGrp="1"/>
          </p:cNvSpPr>
          <p:nvPr>
            <p:ph type="body" sz="quarter" idx="35" hasCustomPrompt="1"/>
          </p:nvPr>
        </p:nvSpPr>
        <p:spPr>
          <a:xfrm>
            <a:off x="11134545" y="6507481"/>
            <a:ext cx="258943" cy="105425"/>
          </a:xfrm>
        </p:spPr>
        <p:txBody>
          <a:bodyPr tIns="0" bIns="0" anchor="t" anchorCtr="0">
            <a:noAutofit/>
          </a:bodyPr>
          <a:lstStyle>
            <a:lvl1pPr marL="0" indent="0" algn="r">
              <a:buNone/>
              <a:defRPr sz="800"/>
            </a:lvl1pPr>
          </a:lstStyle>
          <a:p>
            <a:pPr lvl="0"/>
            <a:r>
              <a:rPr lang="en-US" dirty="0"/>
              <a:t>#</a:t>
            </a:r>
          </a:p>
        </p:txBody>
      </p:sp>
      <p:sp>
        <p:nvSpPr>
          <p:cNvPr id="12" name="Presentation - Draft Watermark" hidden="1"/>
          <p:cNvSpPr txBox="1"/>
          <p:nvPr userDrawn="1"/>
        </p:nvSpPr>
        <p:spPr>
          <a:xfrm>
            <a:off x="9839831" y="865992"/>
            <a:ext cx="932194" cy="228117"/>
          </a:xfrm>
          <a:prstGeom prst="rect">
            <a:avLst/>
          </a:prstGeom>
          <a:noFill/>
        </p:spPr>
        <p:txBody>
          <a:bodyPr wrap="square" lIns="0" tIns="0" rIns="0" bIns="0" rtlCol="0" anchor="ctr" anchorCtr="0">
            <a:noAutofit/>
          </a:bodyPr>
          <a:lstStyle/>
          <a:p>
            <a:pPr algn="r"/>
            <a:r>
              <a:rPr lang="en-US" sz="1800" b="1" spc="0" dirty="0">
                <a:solidFill>
                  <a:srgbClr val="FF0000"/>
                </a:solidFill>
                <a:latin typeface="+mn-lt"/>
              </a:rPr>
              <a:t>DRAFT</a:t>
            </a:r>
          </a:p>
        </p:txBody>
      </p:sp>
      <p:sp>
        <p:nvSpPr>
          <p:cNvPr id="13" name="Presentation - Disclaimers" hidden="1"/>
          <p:cNvSpPr>
            <a:spLocks noChangeArrowheads="1"/>
          </p:cNvSpPr>
          <p:nvPr userDrawn="1">
            <p:custDataLst>
              <p:tags r:id="rId3"/>
            </p:custDataLst>
          </p:nvPr>
        </p:nvSpPr>
        <p:spPr bwMode="auto">
          <a:xfrm>
            <a:off x="4153884" y="5979100"/>
            <a:ext cx="3107315" cy="128240"/>
          </a:xfrm>
          <a:prstGeom prst="rect">
            <a:avLst/>
          </a:prstGeom>
          <a:noFill/>
          <a:ln w="9525">
            <a:noFill/>
            <a:miter lim="800000"/>
            <a:headEnd/>
            <a:tailEnd/>
          </a:ln>
        </p:spPr>
        <p:txBody>
          <a:bodyPr wrap="square" lIns="0" tIns="0" rIns="0" bIns="0" anchor="t" anchorCtr="0">
            <a:spAutoFit/>
          </a:bodyPr>
          <a:lstStyle/>
          <a:p>
            <a:pPr algn="ctr" defTabSz="838806">
              <a:lnSpc>
                <a:spcPts val="988"/>
              </a:lnSpc>
            </a:pPr>
            <a:endParaRPr lang="en-US" sz="800" b="1" cap="all" dirty="0">
              <a:solidFill>
                <a:srgbClr val="FF0000"/>
              </a:solidFill>
              <a:latin typeface="Arial" panose="020B0604020202020204" pitchFamily="34" charset="0"/>
              <a:cs typeface="Arial" panose="020B0604020202020204" pitchFamily="34" charset="0"/>
            </a:endParaRPr>
          </a:p>
        </p:txBody>
      </p:sp>
      <p:cxnSp>
        <p:nvCxnSpPr>
          <p:cNvPr id="7" name="Line"/>
          <p:cNvCxnSpPr/>
          <p:nvPr userDrawn="1"/>
        </p:nvCxnSpPr>
        <p:spPr>
          <a:xfrm>
            <a:off x="1597715" y="3891751"/>
            <a:ext cx="762626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Logo - Client 1" hidden="1"/>
          <p:cNvSpPr>
            <a:spLocks/>
          </p:cNvSpPr>
          <p:nvPr userDrawn="1"/>
        </p:nvSpPr>
        <p:spPr>
          <a:xfrm>
            <a:off x="9611934" y="529791"/>
            <a:ext cx="1173742" cy="2108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Client Logo</a:t>
            </a:r>
          </a:p>
        </p:txBody>
      </p:sp>
      <p:sp>
        <p:nvSpPr>
          <p:cNvPr id="15" name="Rectangle 14"/>
          <p:cNvSpPr/>
          <p:nvPr userDrawn="1"/>
        </p:nvSpPr>
        <p:spPr>
          <a:xfrm>
            <a:off x="0" y="6355081"/>
            <a:ext cx="11393488" cy="4571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sp>
        <p:nvSpPr>
          <p:cNvPr id="16" name="Rectangle 15"/>
          <p:cNvSpPr/>
          <p:nvPr userDrawn="1"/>
        </p:nvSpPr>
        <p:spPr>
          <a:xfrm>
            <a:off x="3611583" y="6355081"/>
            <a:ext cx="7781905" cy="45719"/>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sp>
        <p:nvSpPr>
          <p:cNvPr id="17" name="Rectangle 16"/>
          <p:cNvSpPr/>
          <p:nvPr userDrawn="1"/>
        </p:nvSpPr>
        <p:spPr>
          <a:xfrm>
            <a:off x="7400141" y="6355081"/>
            <a:ext cx="3993347" cy="45719"/>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grpSp>
        <p:nvGrpSpPr>
          <p:cNvPr id="18" name="Group 17"/>
          <p:cNvGrpSpPr/>
          <p:nvPr userDrawn="1"/>
        </p:nvGrpSpPr>
        <p:grpSpPr>
          <a:xfrm>
            <a:off x="-809228" y="33017"/>
            <a:ext cx="685800" cy="4648569"/>
            <a:chOff x="-809228" y="33017"/>
            <a:chExt cx="685800" cy="4648569"/>
          </a:xfrm>
        </p:grpSpPr>
        <p:sp>
          <p:nvSpPr>
            <p:cNvPr id="20" name="Oval 19"/>
            <p:cNvSpPr/>
            <p:nvPr userDrawn="1"/>
          </p:nvSpPr>
          <p:spPr>
            <a:xfrm>
              <a:off x="-809228" y="33017"/>
              <a:ext cx="685800" cy="6858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17</a:t>
              </a:r>
            </a:p>
            <a:p>
              <a:pPr algn="ctr">
                <a:spcBef>
                  <a:spcPts val="400"/>
                </a:spcBef>
              </a:pPr>
              <a:r>
                <a:rPr lang="en-US" sz="800" dirty="0">
                  <a:solidFill>
                    <a:schemeClr val="bg1"/>
                  </a:solidFill>
                </a:rPr>
                <a:t>86</a:t>
              </a:r>
            </a:p>
            <a:p>
              <a:pPr algn="ctr">
                <a:spcBef>
                  <a:spcPts val="400"/>
                </a:spcBef>
              </a:pPr>
              <a:r>
                <a:rPr lang="en-US" sz="800" dirty="0">
                  <a:solidFill>
                    <a:schemeClr val="bg1"/>
                  </a:solidFill>
                </a:rPr>
                <a:t>182</a:t>
              </a:r>
            </a:p>
          </p:txBody>
        </p:sp>
        <p:sp>
          <p:nvSpPr>
            <p:cNvPr id="21" name="Oval 20"/>
            <p:cNvSpPr/>
            <p:nvPr userDrawn="1"/>
          </p:nvSpPr>
          <p:spPr>
            <a:xfrm>
              <a:off x="-809228" y="825571"/>
              <a:ext cx="685800" cy="68580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62</a:t>
              </a:r>
            </a:p>
            <a:p>
              <a:pPr algn="ctr">
                <a:spcBef>
                  <a:spcPts val="400"/>
                </a:spcBef>
              </a:pPr>
              <a:r>
                <a:rPr lang="en-US" sz="800" dirty="0">
                  <a:solidFill>
                    <a:schemeClr val="bg1"/>
                  </a:solidFill>
                </a:rPr>
                <a:t>128</a:t>
              </a:r>
            </a:p>
            <a:p>
              <a:pPr algn="ctr">
                <a:spcBef>
                  <a:spcPts val="400"/>
                </a:spcBef>
              </a:pPr>
              <a:r>
                <a:rPr lang="en-US" sz="800" dirty="0">
                  <a:solidFill>
                    <a:schemeClr val="bg1"/>
                  </a:solidFill>
                </a:rPr>
                <a:t>211</a:t>
              </a:r>
            </a:p>
          </p:txBody>
        </p:sp>
        <p:sp>
          <p:nvSpPr>
            <p:cNvPr id="22" name="Oval 21"/>
            <p:cNvSpPr/>
            <p:nvPr userDrawn="1"/>
          </p:nvSpPr>
          <p:spPr>
            <a:xfrm>
              <a:off x="-809228" y="1618125"/>
              <a:ext cx="685800" cy="6858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tx1"/>
                  </a:solidFill>
                </a:rPr>
                <a:t>240</a:t>
              </a:r>
            </a:p>
            <a:p>
              <a:pPr algn="ctr">
                <a:spcBef>
                  <a:spcPts val="400"/>
                </a:spcBef>
              </a:pPr>
              <a:r>
                <a:rPr lang="en-US" sz="800" dirty="0">
                  <a:solidFill>
                    <a:schemeClr val="tx1"/>
                  </a:solidFill>
                </a:rPr>
                <a:t>244</a:t>
              </a:r>
            </a:p>
            <a:p>
              <a:pPr algn="ctr">
                <a:spcBef>
                  <a:spcPts val="400"/>
                </a:spcBef>
              </a:pPr>
              <a:r>
                <a:rPr lang="en-US" sz="800" dirty="0">
                  <a:solidFill>
                    <a:schemeClr val="tx1"/>
                  </a:solidFill>
                </a:rPr>
                <a:t>248</a:t>
              </a:r>
            </a:p>
          </p:txBody>
        </p:sp>
        <p:sp>
          <p:nvSpPr>
            <p:cNvPr id="23" name="Oval 22"/>
            <p:cNvSpPr/>
            <p:nvPr userDrawn="1"/>
          </p:nvSpPr>
          <p:spPr>
            <a:xfrm>
              <a:off x="-809228" y="2410679"/>
              <a:ext cx="685800" cy="68580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tx1"/>
                  </a:solidFill>
                </a:rPr>
                <a:t>245</a:t>
              </a:r>
            </a:p>
            <a:p>
              <a:pPr algn="ctr">
                <a:spcBef>
                  <a:spcPts val="400"/>
                </a:spcBef>
              </a:pPr>
              <a:r>
                <a:rPr lang="en-US" sz="800" dirty="0">
                  <a:solidFill>
                    <a:schemeClr val="tx1"/>
                  </a:solidFill>
                </a:rPr>
                <a:t>168</a:t>
              </a:r>
            </a:p>
            <a:p>
              <a:pPr algn="ctr">
                <a:spcBef>
                  <a:spcPts val="400"/>
                </a:spcBef>
              </a:pPr>
              <a:r>
                <a:rPr lang="en-US" sz="800" dirty="0">
                  <a:solidFill>
                    <a:schemeClr val="tx1"/>
                  </a:solidFill>
                </a:rPr>
                <a:t>2</a:t>
              </a:r>
            </a:p>
          </p:txBody>
        </p:sp>
        <p:sp>
          <p:nvSpPr>
            <p:cNvPr id="24" name="Oval 23"/>
            <p:cNvSpPr/>
            <p:nvPr userDrawn="1"/>
          </p:nvSpPr>
          <p:spPr>
            <a:xfrm>
              <a:off x="-809228" y="3203233"/>
              <a:ext cx="685800" cy="6858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232</a:t>
              </a:r>
            </a:p>
            <a:p>
              <a:pPr algn="ctr">
                <a:spcBef>
                  <a:spcPts val="400"/>
                </a:spcBef>
              </a:pPr>
              <a:r>
                <a:rPr lang="en-US" sz="800" dirty="0">
                  <a:solidFill>
                    <a:schemeClr val="bg1"/>
                  </a:solidFill>
                </a:rPr>
                <a:t>83</a:t>
              </a:r>
            </a:p>
            <a:p>
              <a:pPr algn="ctr">
                <a:spcBef>
                  <a:spcPts val="400"/>
                </a:spcBef>
              </a:pPr>
              <a:r>
                <a:rPr lang="en-US" sz="800" dirty="0">
                  <a:solidFill>
                    <a:schemeClr val="bg1"/>
                  </a:solidFill>
                </a:rPr>
                <a:t>40</a:t>
              </a:r>
            </a:p>
          </p:txBody>
        </p:sp>
        <p:sp>
          <p:nvSpPr>
            <p:cNvPr id="25" name="Oval 24"/>
            <p:cNvSpPr/>
            <p:nvPr userDrawn="1"/>
          </p:nvSpPr>
          <p:spPr>
            <a:xfrm>
              <a:off x="-809228" y="3995786"/>
              <a:ext cx="685800" cy="685800"/>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229</a:t>
              </a:r>
            </a:p>
            <a:p>
              <a:pPr algn="ctr">
                <a:spcBef>
                  <a:spcPts val="400"/>
                </a:spcBef>
              </a:pPr>
              <a:r>
                <a:rPr lang="en-US" sz="800" dirty="0">
                  <a:solidFill>
                    <a:schemeClr val="bg1"/>
                  </a:solidFill>
                </a:rPr>
                <a:t>0</a:t>
              </a:r>
            </a:p>
            <a:p>
              <a:pPr algn="ctr">
                <a:spcBef>
                  <a:spcPts val="400"/>
                </a:spcBef>
              </a:pPr>
              <a:r>
                <a:rPr lang="en-US" sz="800" dirty="0">
                  <a:solidFill>
                    <a:schemeClr val="bg1"/>
                  </a:solidFill>
                </a:rPr>
                <a:t>20</a:t>
              </a:r>
            </a:p>
          </p:txBody>
        </p:sp>
      </p:grpSp>
      <p:pic>
        <p:nvPicPr>
          <p:cNvPr id="28" name="图片 10" descr="E:\艾迪康\企业资料\logo\logo资料\艾迪康新logo 双R标\PNG\艾迪康LOGO 矢量 (3).png艾迪康LOGO 矢量 (3)"/>
          <p:cNvPicPr>
            <a:picLocks noChangeAspect="1"/>
          </p:cNvPicPr>
          <p:nvPr userDrawn="1"/>
        </p:nvPicPr>
        <p:blipFill rotWithShape="1">
          <a:blip r:embed="rId5"/>
          <a:srcRect r="6443"/>
          <a:stretch/>
        </p:blipFill>
        <p:spPr>
          <a:xfrm>
            <a:off x="5283751" y="5867400"/>
            <a:ext cx="825986" cy="396582"/>
          </a:xfrm>
          <a:prstGeom prst="rect">
            <a:avLst/>
          </a:prstGeom>
        </p:spPr>
      </p:pic>
    </p:spTree>
    <p:extLst>
      <p:ext uri="{BB962C8B-B14F-4D97-AF65-F5344CB8AC3E}">
        <p14:creationId xmlns:p14="http://schemas.microsoft.com/office/powerpoint/2010/main" val="36012241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FW - P - 4 Placeholders (2 Columns, 2 Rows)">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18" name="Placeholder 1 - Title"/>
          <p:cNvSpPr>
            <a:spLocks noGrp="1"/>
          </p:cNvSpPr>
          <p:nvPr>
            <p:ph type="body" sz="quarter" idx="13" hasCustomPrompt="1"/>
          </p:nvPr>
        </p:nvSpPr>
        <p:spPr>
          <a:xfrm>
            <a:off x="621464" y="1483481"/>
            <a:ext cx="4930273"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621464" y="1641618"/>
            <a:ext cx="4930273" cy="150607"/>
          </a:xfrm>
          <a:prstGeom prst="rect">
            <a:avLst/>
          </a:prstGeom>
        </p:spPr>
        <p:txBody>
          <a:bodyPr lIns="0" tIns="0" rIns="0" bIns="0">
            <a:noAutofit/>
          </a:bodyPr>
          <a:lstStyle>
            <a:lvl1pPr marL="0" indent="0">
              <a:buNone/>
              <a:tabLst>
                <a:tab pos="9036101" algn="r"/>
              </a:tabLst>
              <a:defRPr sz="800" baseline="0"/>
            </a:lvl1pPr>
          </a:lstStyle>
          <a:p>
            <a:pPr lvl="0"/>
            <a:r>
              <a:rPr lang="en-US" dirty="0"/>
              <a:t>Sub-Title 1</a:t>
            </a:r>
          </a:p>
        </p:txBody>
      </p:sp>
      <p:sp>
        <p:nvSpPr>
          <p:cNvPr id="22" name="Placeholder 1 - Content"/>
          <p:cNvSpPr>
            <a:spLocks noGrp="1"/>
          </p:cNvSpPr>
          <p:nvPr>
            <p:ph sz="quarter" idx="15" hasCustomPrompt="1"/>
          </p:nvPr>
        </p:nvSpPr>
        <p:spPr>
          <a:xfrm>
            <a:off x="621464" y="1799755"/>
            <a:ext cx="4930273" cy="150607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621464" y="3313355"/>
            <a:ext cx="4930273" cy="90364"/>
          </a:xfrm>
          <a:prstGeom prst="rect">
            <a:avLst/>
          </a:prstGeom>
        </p:spPr>
        <p:txBody>
          <a:bodyPr vert="horz" lIns="0" tIns="18288" rIns="0" bIns="0" rtlCol="0">
            <a:noAutofit/>
          </a:bodyPr>
          <a:lstStyle>
            <a:lvl1pPr marL="0" indent="0">
              <a:buNone/>
              <a:defRPr lang="en-US" sz="494" baseline="0" dirty="0" smtClean="0"/>
            </a:lvl1pPr>
            <a:lvl2pPr>
              <a:defRPr lang="en-US" sz="600" kern="120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23" name="Placeholder 2 - Title"/>
          <p:cNvSpPr>
            <a:spLocks noGrp="1"/>
          </p:cNvSpPr>
          <p:nvPr>
            <p:ph type="body" sz="quarter" idx="26" hasCustomPrompt="1"/>
          </p:nvPr>
        </p:nvSpPr>
        <p:spPr>
          <a:xfrm>
            <a:off x="5841754" y="1483481"/>
            <a:ext cx="4930273"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5841754" y="1641618"/>
            <a:ext cx="4930273"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5841754" y="1799755"/>
            <a:ext cx="4930273" cy="150607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0" name="Placeholder 2 - Source"/>
          <p:cNvSpPr>
            <a:spLocks noGrp="1"/>
          </p:cNvSpPr>
          <p:nvPr>
            <p:ph type="body" sz="quarter" idx="29" hasCustomPrompt="1"/>
          </p:nvPr>
        </p:nvSpPr>
        <p:spPr>
          <a:xfrm>
            <a:off x="5841754" y="3313355"/>
            <a:ext cx="4930273" cy="90364"/>
          </a:xfrm>
          <a:prstGeom prst="rect">
            <a:avLst/>
          </a:prstGeom>
        </p:spPr>
        <p:txBody>
          <a:bodyPr vert="horz" lIns="0" tIns="18288" rIns="0" bIns="0" rtlCol="0">
            <a:noAutofit/>
          </a:bodyPr>
          <a:lstStyle>
            <a:lvl1pPr marL="0" marR="0" indent="0" algn="l" defTabSz="752833" rtl="0" eaLnBrk="1" fontAlgn="auto" latinLnBrk="0" hangingPunct="1">
              <a:lnSpc>
                <a:spcPct val="100000"/>
              </a:lnSpc>
              <a:spcBef>
                <a:spcPts val="0"/>
              </a:spcBef>
              <a:spcAft>
                <a:spcPts val="329"/>
              </a:spcAft>
              <a:buClrTx/>
              <a:buSzTx/>
              <a:buFont typeface="Arial" panose="020B0604020202020204" pitchFamily="34" charset="0"/>
              <a:buNone/>
              <a:tabLst/>
              <a:defRPr lang="en-US" sz="494" baseline="0" dirty="0" smtClean="0"/>
            </a:lvl1pPr>
            <a:lvl2pPr>
              <a:defRPr lang="en-US" sz="600" kern="1200" dirty="0" smtClean="0">
                <a:solidFill>
                  <a:schemeClr val="tx1"/>
                </a:solidFill>
                <a:latin typeface="Arial" panose="020B0604020202020204" pitchFamily="34" charset="0"/>
                <a:ea typeface="+mn-ea"/>
                <a:cs typeface="Arial" panose="020B0604020202020204" pitchFamily="34" charset="0"/>
              </a:defRPr>
            </a:lvl2pPr>
          </a:lstStyle>
          <a:p>
            <a:pPr marL="283686" marR="0" lvl="1" indent="-283686" algn="l" defTabSz="752833" rtl="0" eaLnBrk="1" fontAlgn="auto" latinLnBrk="0" hangingPunct="1">
              <a:lnSpc>
                <a:spcPct val="100000"/>
              </a:lnSpc>
              <a:spcBef>
                <a:spcPts val="0"/>
              </a:spcBef>
              <a:spcAft>
                <a:spcPts val="329"/>
              </a:spcAft>
              <a:buClrTx/>
              <a:buSzTx/>
              <a:buFont typeface="Arial" panose="020B0604020202020204" pitchFamily="34" charset="0"/>
              <a:buNone/>
              <a:tabLst/>
              <a:defRPr/>
            </a:pPr>
            <a:r>
              <a:rPr lang="en-US" dirty="0"/>
              <a:t>Source 2</a:t>
            </a:r>
          </a:p>
        </p:txBody>
      </p:sp>
      <p:sp>
        <p:nvSpPr>
          <p:cNvPr id="16" name="Placeholder 3 - Title"/>
          <p:cNvSpPr>
            <a:spLocks noGrp="1"/>
          </p:cNvSpPr>
          <p:nvPr>
            <p:ph type="body" sz="quarter" idx="30" hasCustomPrompt="1"/>
          </p:nvPr>
        </p:nvSpPr>
        <p:spPr>
          <a:xfrm>
            <a:off x="621464" y="3629213"/>
            <a:ext cx="4930273"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621464" y="3787769"/>
            <a:ext cx="4930273"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21" name="Placeholder 3 - Content"/>
          <p:cNvSpPr>
            <a:spLocks noGrp="1"/>
          </p:cNvSpPr>
          <p:nvPr>
            <p:ph sz="quarter" idx="32" hasCustomPrompt="1"/>
          </p:nvPr>
        </p:nvSpPr>
        <p:spPr>
          <a:xfrm>
            <a:off x="621464" y="3945906"/>
            <a:ext cx="4930273" cy="1506071"/>
          </a:xfrm>
          <a:prstGeom prst="rect">
            <a:avLst/>
          </a:prstGeom>
        </p:spPr>
        <p:txBody>
          <a:bodyPr lIns="0"/>
          <a:lstStyle>
            <a:lvl1pPr>
              <a:buClr>
                <a:schemeClr val="accent2"/>
              </a:buCl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27" name="Placeholder 3 - Source"/>
          <p:cNvSpPr>
            <a:spLocks noGrp="1"/>
          </p:cNvSpPr>
          <p:nvPr>
            <p:ph type="body" sz="quarter" idx="33" hasCustomPrompt="1"/>
          </p:nvPr>
        </p:nvSpPr>
        <p:spPr>
          <a:xfrm>
            <a:off x="621464" y="5458420"/>
            <a:ext cx="4930273" cy="91452"/>
          </a:xfrm>
          <a:prstGeom prst="rect">
            <a:avLst/>
          </a:prstGeom>
        </p:spPr>
        <p:txBody>
          <a:bodyPr vert="horz" lIns="0" tIns="18288" rIns="0" bIns="0" rtlCol="0">
            <a:noAutofit/>
          </a:bodyPr>
          <a:lstStyle>
            <a:lvl1pPr marL="0" indent="0">
              <a:buNone/>
              <a:defRPr lang="en-US" sz="494" baseline="0" dirty="0" smtClean="0"/>
            </a:lvl1pPr>
            <a:lvl2pPr marL="283686" indent="-283686" algn="l" defTabSz="752833" rtl="0" eaLnBrk="1" latinLnBrk="0" hangingPunct="1">
              <a:spcBef>
                <a:spcPts val="0"/>
              </a:spcBef>
              <a:spcAft>
                <a:spcPts val="329"/>
              </a:spcAft>
              <a:buFont typeface="Arial" panose="020B0604020202020204" pitchFamily="34" charset="0"/>
              <a:buNone/>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3</a:t>
            </a:r>
          </a:p>
        </p:txBody>
      </p:sp>
      <p:sp>
        <p:nvSpPr>
          <p:cNvPr id="31" name="Placeholder 4 - Title"/>
          <p:cNvSpPr>
            <a:spLocks noGrp="1"/>
          </p:cNvSpPr>
          <p:nvPr>
            <p:ph type="body" sz="quarter" idx="34" hasCustomPrompt="1"/>
          </p:nvPr>
        </p:nvSpPr>
        <p:spPr>
          <a:xfrm>
            <a:off x="5841754" y="3629213"/>
            <a:ext cx="4930273"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4</a:t>
            </a:r>
          </a:p>
        </p:txBody>
      </p:sp>
      <p:sp>
        <p:nvSpPr>
          <p:cNvPr id="32" name="Placeholder 4 - Sub-Title"/>
          <p:cNvSpPr>
            <a:spLocks noGrp="1"/>
          </p:cNvSpPr>
          <p:nvPr>
            <p:ph type="body" sz="quarter" idx="35" hasCustomPrompt="1"/>
          </p:nvPr>
        </p:nvSpPr>
        <p:spPr>
          <a:xfrm>
            <a:off x="5841754" y="3787769"/>
            <a:ext cx="4930273"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4</a:t>
            </a:r>
          </a:p>
        </p:txBody>
      </p:sp>
      <p:sp>
        <p:nvSpPr>
          <p:cNvPr id="33" name="Placeholder 4 - Content"/>
          <p:cNvSpPr>
            <a:spLocks noGrp="1"/>
          </p:cNvSpPr>
          <p:nvPr>
            <p:ph sz="quarter" idx="36" hasCustomPrompt="1"/>
          </p:nvPr>
        </p:nvSpPr>
        <p:spPr>
          <a:xfrm>
            <a:off x="5841754" y="3945906"/>
            <a:ext cx="4930273" cy="150607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34" name="Placeholder 4 - Source"/>
          <p:cNvSpPr>
            <a:spLocks noGrp="1"/>
          </p:cNvSpPr>
          <p:nvPr>
            <p:ph type="body" sz="quarter" idx="37" hasCustomPrompt="1"/>
          </p:nvPr>
        </p:nvSpPr>
        <p:spPr>
          <a:xfrm>
            <a:off x="5841754" y="5459507"/>
            <a:ext cx="4930273" cy="90364"/>
          </a:xfrm>
          <a:prstGeom prst="rect">
            <a:avLst/>
          </a:prstGeom>
        </p:spPr>
        <p:txBody>
          <a:bodyPr vert="horz" lIns="0" tIns="18288" rIns="0" bIns="0" rtlCol="0">
            <a:noAutofit/>
          </a:bodyPr>
          <a:lstStyle>
            <a:lvl1pPr marL="0" indent="0">
              <a:buNone/>
              <a:defRPr lang="en-US" sz="494" baseline="0" dirty="0" smtClean="0"/>
            </a:lvl1pPr>
            <a:lvl2pPr>
              <a:defRPr lang="en-US" sz="600" kern="120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4</a:t>
            </a:r>
          </a:p>
        </p:txBody>
      </p:sp>
      <p:sp>
        <p:nvSpPr>
          <p:cNvPr id="29" name="Slide - Footnote"/>
          <p:cNvSpPr>
            <a:spLocks noGrp="1"/>
          </p:cNvSpPr>
          <p:nvPr>
            <p:ph type="ftr" sz="quarter" idx="3"/>
          </p:nvPr>
        </p:nvSpPr>
        <p:spPr>
          <a:xfrm>
            <a:off x="627581" y="5670063"/>
            <a:ext cx="10145166" cy="258532"/>
          </a:xfrm>
          <a:prstGeom prst="rect">
            <a:avLst/>
          </a:prstGeom>
          <a:noFill/>
        </p:spPr>
        <p:txBody>
          <a:bodyPr wrap="square" lIns="0" anchor="b" anchorCtr="0">
            <a:spAutoFit/>
          </a:bodyPr>
          <a:lstStyle>
            <a:lvl1pPr>
              <a:lnSpc>
                <a:spcPct val="90000"/>
              </a:lnSpc>
              <a:defRPr sz="600" b="0">
                <a:solidFill>
                  <a:schemeClr val="tx1"/>
                </a:solidFill>
              </a:defRPr>
            </a:lvl1pPr>
          </a:lstStyle>
          <a:p>
            <a:pPr marL="94126" indent="-94126">
              <a:buFont typeface="+mj-lt"/>
              <a:buAutoNum type="arabicPeriod"/>
            </a:pPr>
            <a:endParaRPr lang="en-US" dirty="0"/>
          </a:p>
        </p:txBody>
      </p:sp>
      <p:sp>
        <p:nvSpPr>
          <p:cNvPr id="36" name="Slide - Section Title"/>
          <p:cNvSpPr>
            <a:spLocks noGrp="1"/>
          </p:cNvSpPr>
          <p:nvPr>
            <p:ph sz="quarter" idx="40"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35" name="Slide - Page Number"/>
          <p:cNvSpPr>
            <a:spLocks noGrp="1"/>
          </p:cNvSpPr>
          <p:nvPr>
            <p:ph type="body" sz="quarter" idx="39"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39053329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FW - P - 1 Placeholder">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18" name="Placeholder 1 - Title"/>
          <p:cNvSpPr>
            <a:spLocks noGrp="1"/>
          </p:cNvSpPr>
          <p:nvPr>
            <p:ph type="body" sz="quarter" idx="13" hasCustomPrompt="1"/>
          </p:nvPr>
        </p:nvSpPr>
        <p:spPr>
          <a:xfrm>
            <a:off x="621463" y="1483481"/>
            <a:ext cx="10150562"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621463" y="1641618"/>
            <a:ext cx="10150562"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621463" y="1799754"/>
            <a:ext cx="10150562" cy="365222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11" name="Placeholder 1 - Source"/>
          <p:cNvSpPr>
            <a:spLocks noGrp="1"/>
          </p:cNvSpPr>
          <p:nvPr>
            <p:ph type="body" sz="quarter" idx="25" hasCustomPrompt="1"/>
          </p:nvPr>
        </p:nvSpPr>
        <p:spPr>
          <a:xfrm>
            <a:off x="621463" y="5459507"/>
            <a:ext cx="10150562" cy="90364"/>
          </a:xfrm>
          <a:prstGeom prst="rect">
            <a:avLst/>
          </a:prstGeom>
        </p:spPr>
        <p:txBody>
          <a:bodyPr vert="horz" lIns="0" tIns="18288" rIns="0" bIns="0" rtlCol="0">
            <a:noAutofit/>
          </a:bodyPr>
          <a:lstStyle>
            <a:lvl1pPr marL="0" indent="0">
              <a:buNone/>
              <a:defRPr lang="en-US" sz="494" baseline="0" dirty="0" smtClean="0"/>
            </a:lvl1pPr>
            <a:lvl2pPr marL="0" indent="0">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28" name="Slide - Footnote"/>
          <p:cNvSpPr>
            <a:spLocks noGrp="1"/>
          </p:cNvSpPr>
          <p:nvPr>
            <p:ph type="ftr" sz="quarter" idx="3"/>
          </p:nvPr>
        </p:nvSpPr>
        <p:spPr>
          <a:xfrm>
            <a:off x="627578" y="5670063"/>
            <a:ext cx="10145166" cy="258532"/>
          </a:xfrm>
          <a:prstGeom prst="rect">
            <a:avLst/>
          </a:prstGeom>
          <a:noFill/>
        </p:spPr>
        <p:txBody>
          <a:bodyPr wrap="square" lIns="0" anchor="b" anchorCtr="0">
            <a:spAutoFit/>
          </a:bodyPr>
          <a:lstStyle>
            <a:lvl1pPr>
              <a:lnSpc>
                <a:spcPct val="90000"/>
              </a:lnSpc>
              <a:defRPr sz="600" b="0">
                <a:solidFill>
                  <a:schemeClr val="tx1"/>
                </a:solidFill>
              </a:defRPr>
            </a:lvl1pPr>
          </a:lstStyle>
          <a:p>
            <a:pPr marL="94126" indent="-94126">
              <a:buFont typeface="+mj-lt"/>
              <a:buAutoNum type="arabicPeriod"/>
            </a:pPr>
            <a:endParaRPr lang="en-US" dirty="0"/>
          </a:p>
        </p:txBody>
      </p:sp>
      <p:sp>
        <p:nvSpPr>
          <p:cNvPr id="15" name="Slide - Section Title"/>
          <p:cNvSpPr>
            <a:spLocks noGrp="1"/>
          </p:cNvSpPr>
          <p:nvPr>
            <p:ph sz="quarter" idx="34"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14" name="Slide - Page Number"/>
          <p:cNvSpPr>
            <a:spLocks noGrp="1"/>
          </p:cNvSpPr>
          <p:nvPr>
            <p:ph type="body" sz="quarter" idx="3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21246557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FW - P - 3 Placeholders (3 Columns)">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18" name="Placeholder 1 - Title"/>
          <p:cNvSpPr>
            <a:spLocks noGrp="1"/>
          </p:cNvSpPr>
          <p:nvPr>
            <p:ph type="body" sz="quarter" idx="13" hasCustomPrompt="1"/>
          </p:nvPr>
        </p:nvSpPr>
        <p:spPr>
          <a:xfrm>
            <a:off x="621466" y="1483481"/>
            <a:ext cx="3190033"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621466" y="1641618"/>
            <a:ext cx="3190033"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621466" y="1799754"/>
            <a:ext cx="3190033" cy="365222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621463" y="5459507"/>
            <a:ext cx="3190177" cy="90364"/>
          </a:xfrm>
          <a:prstGeom prst="rect">
            <a:avLst/>
          </a:prstGeom>
        </p:spPr>
        <p:txBody>
          <a:bodyPr vert="horz" lIns="0" tIns="18288" rIns="0" bIns="0" rtlCol="0">
            <a:noAutofit/>
          </a:bodyPr>
          <a:lstStyle>
            <a:lvl1pPr marL="0" indent="0">
              <a:buNone/>
              <a:defRPr lang="en-US" sz="494" baseline="0" dirty="0" smtClean="0"/>
            </a:lvl1pPr>
            <a:lvl2pPr marL="283686" indent="-283686" algn="l" defTabSz="752833" rtl="0" eaLnBrk="1" latinLnBrk="0" hangingPunct="1">
              <a:spcBef>
                <a:spcPts val="0"/>
              </a:spcBef>
              <a:spcAft>
                <a:spcPts val="329"/>
              </a:spcAft>
              <a:buFont typeface="Arial" panose="020B0604020202020204" pitchFamily="34" charset="0"/>
              <a:buNone/>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23" name="Placeholder 2 - Title"/>
          <p:cNvSpPr>
            <a:spLocks noGrp="1"/>
          </p:cNvSpPr>
          <p:nvPr>
            <p:ph type="body" sz="quarter" idx="26" hasCustomPrompt="1"/>
          </p:nvPr>
        </p:nvSpPr>
        <p:spPr>
          <a:xfrm>
            <a:off x="4101943" y="1483481"/>
            <a:ext cx="3190177"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4101943" y="1641618"/>
            <a:ext cx="3190177"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4101943" y="1799754"/>
            <a:ext cx="3190177" cy="365222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0" name="Placeholder 2 - Source"/>
          <p:cNvSpPr>
            <a:spLocks noGrp="1"/>
          </p:cNvSpPr>
          <p:nvPr>
            <p:ph type="body" sz="quarter" idx="29" hasCustomPrompt="1"/>
          </p:nvPr>
        </p:nvSpPr>
        <p:spPr>
          <a:xfrm>
            <a:off x="4101943" y="5459507"/>
            <a:ext cx="3190177" cy="90364"/>
          </a:xfrm>
          <a:prstGeom prst="rect">
            <a:avLst/>
          </a:prstGeom>
        </p:spPr>
        <p:txBody>
          <a:bodyPr vert="horz" lIns="0" tIns="18288" rIns="0" bIns="0" rtlCol="0">
            <a:noAutofit/>
          </a:bodyPr>
          <a:lstStyle>
            <a:lvl1pPr marL="0" marR="0" indent="0" algn="l" defTabSz="752833" rtl="0" eaLnBrk="1" fontAlgn="auto" latinLnBrk="0" hangingPunct="1">
              <a:lnSpc>
                <a:spcPct val="100000"/>
              </a:lnSpc>
              <a:spcBef>
                <a:spcPts val="0"/>
              </a:spcBef>
              <a:spcAft>
                <a:spcPts val="329"/>
              </a:spcAft>
              <a:buClrTx/>
              <a:buSzTx/>
              <a:buFont typeface="Arial" panose="020B0604020202020204" pitchFamily="34" charset="0"/>
              <a:buNone/>
              <a:tabLst/>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marR="0" lvl="1" indent="-283686" algn="l" defTabSz="752833" rtl="0" eaLnBrk="1" fontAlgn="auto" latinLnBrk="0" hangingPunct="1">
              <a:lnSpc>
                <a:spcPct val="100000"/>
              </a:lnSpc>
              <a:spcBef>
                <a:spcPts val="0"/>
              </a:spcBef>
              <a:spcAft>
                <a:spcPts val="329"/>
              </a:spcAft>
              <a:buClrTx/>
              <a:buSzTx/>
              <a:buFont typeface="Arial" panose="020B0604020202020204" pitchFamily="34" charset="0"/>
              <a:buNone/>
              <a:tabLst/>
              <a:defRPr/>
            </a:pPr>
            <a:r>
              <a:rPr lang="en-US" dirty="0"/>
              <a:t>Source 2</a:t>
            </a:r>
          </a:p>
        </p:txBody>
      </p:sp>
      <p:sp>
        <p:nvSpPr>
          <p:cNvPr id="16" name="Placeholder 3 - Title"/>
          <p:cNvSpPr>
            <a:spLocks noGrp="1"/>
          </p:cNvSpPr>
          <p:nvPr>
            <p:ph type="body" sz="quarter" idx="30" hasCustomPrompt="1"/>
          </p:nvPr>
        </p:nvSpPr>
        <p:spPr>
          <a:xfrm>
            <a:off x="7581848" y="1483481"/>
            <a:ext cx="3190177"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7581848" y="1641618"/>
            <a:ext cx="3190177"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21" name="Placeholder 3 - Content"/>
          <p:cNvSpPr>
            <a:spLocks noGrp="1"/>
          </p:cNvSpPr>
          <p:nvPr>
            <p:ph sz="quarter" idx="32" hasCustomPrompt="1"/>
          </p:nvPr>
        </p:nvSpPr>
        <p:spPr>
          <a:xfrm>
            <a:off x="7581848" y="1799754"/>
            <a:ext cx="3190177" cy="3652221"/>
          </a:xfrm>
          <a:prstGeom prst="rect">
            <a:avLst/>
          </a:prstGeom>
        </p:spPr>
        <p:txBody>
          <a:bodyPr lIns="0"/>
          <a:lstStyle>
            <a:lvl1pPr>
              <a:buClr>
                <a:schemeClr val="accent2"/>
              </a:buCl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27" name="Placeholder 3 - Source"/>
          <p:cNvSpPr>
            <a:spLocks noGrp="1"/>
          </p:cNvSpPr>
          <p:nvPr>
            <p:ph type="body" sz="quarter" idx="33" hasCustomPrompt="1"/>
          </p:nvPr>
        </p:nvSpPr>
        <p:spPr>
          <a:xfrm>
            <a:off x="7581848" y="5459507"/>
            <a:ext cx="3190177"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3</a:t>
            </a:r>
          </a:p>
        </p:txBody>
      </p:sp>
      <p:sp>
        <p:nvSpPr>
          <p:cNvPr id="29" name="Slide - Footnote"/>
          <p:cNvSpPr>
            <a:spLocks noGrp="1"/>
          </p:cNvSpPr>
          <p:nvPr>
            <p:ph type="ftr" sz="quarter" idx="3"/>
          </p:nvPr>
        </p:nvSpPr>
        <p:spPr>
          <a:xfrm>
            <a:off x="627581" y="5670063"/>
            <a:ext cx="10145166" cy="258532"/>
          </a:xfrm>
          <a:prstGeom prst="rect">
            <a:avLst/>
          </a:prstGeom>
          <a:noFill/>
        </p:spPr>
        <p:txBody>
          <a:bodyPr wrap="square" lIns="0" anchor="b" anchorCtr="0">
            <a:spAutoFit/>
          </a:bodyPr>
          <a:lstStyle>
            <a:lvl1pPr>
              <a:lnSpc>
                <a:spcPct val="90000"/>
              </a:lnSpc>
              <a:defRPr sz="600" b="0">
                <a:solidFill>
                  <a:schemeClr val="tx1"/>
                </a:solidFill>
              </a:defRPr>
            </a:lvl1pPr>
          </a:lstStyle>
          <a:p>
            <a:pPr marL="94126" indent="-94126">
              <a:buFont typeface="+mj-lt"/>
              <a:buAutoNum type="arabicPeriod"/>
            </a:pPr>
            <a:endParaRPr lang="en-US" dirty="0"/>
          </a:p>
        </p:txBody>
      </p:sp>
      <p:sp>
        <p:nvSpPr>
          <p:cNvPr id="32" name="Slide - Section Title"/>
          <p:cNvSpPr>
            <a:spLocks noGrp="1"/>
          </p:cNvSpPr>
          <p:nvPr>
            <p:ph sz="quarter" idx="34"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31" name="Slide - Page Number"/>
          <p:cNvSpPr>
            <a:spLocks noGrp="1"/>
          </p:cNvSpPr>
          <p:nvPr>
            <p:ph type="body" sz="quarter" idx="3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2085604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REP - Section Physical Tab">
    <p:spTree>
      <p:nvGrpSpPr>
        <p:cNvPr id="1" name=""/>
        <p:cNvGrpSpPr/>
        <p:nvPr/>
      </p:nvGrpSpPr>
      <p:grpSpPr>
        <a:xfrm>
          <a:off x="0" y="0"/>
          <a:ext cx="0" cy="0"/>
          <a:chOff x="0" y="0"/>
          <a:chExt cx="0" cy="0"/>
        </a:xfrm>
      </p:grpSpPr>
      <p:sp>
        <p:nvSpPr>
          <p:cNvPr id="10" name="Section Tab - Color"/>
          <p:cNvSpPr/>
          <p:nvPr userDrawn="1"/>
        </p:nvSpPr>
        <p:spPr>
          <a:xfrm>
            <a:off x="0" y="5625159"/>
            <a:ext cx="11393488" cy="77564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1733" lvl="0"/>
            <a:endParaRPr lang="en-US" sz="2000" b="1" baseline="0" dirty="0">
              <a:solidFill>
                <a:schemeClr val="bg2"/>
              </a:solidFill>
              <a:latin typeface="Arial" charset="0"/>
            </a:endParaRPr>
          </a:p>
        </p:txBody>
      </p:sp>
      <p:sp>
        <p:nvSpPr>
          <p:cNvPr id="9" name="Section Tab - Instructions"/>
          <p:cNvSpPr txBox="1">
            <a:spLocks/>
          </p:cNvSpPr>
          <p:nvPr userDrawn="1">
            <p:custDataLst>
              <p:tags r:id="rId2"/>
            </p:custDataLst>
          </p:nvPr>
        </p:nvSpPr>
        <p:spPr>
          <a:xfrm>
            <a:off x="591377" y="3570487"/>
            <a:ext cx="10327385" cy="1064545"/>
          </a:xfrm>
          <a:prstGeom prst="rect">
            <a:avLst/>
          </a:prstGeom>
        </p:spPr>
        <p:txBody>
          <a:bodyPr lIns="0" tIns="37652" rIns="37652" bIns="0">
            <a:noAutofit/>
          </a:bodyPr>
          <a:lstStyle>
            <a:lvl1pPr algn="l" defTabSz="914187" rtl="0" eaLnBrk="1" latinLnBrk="0" hangingPunct="1">
              <a:spcBef>
                <a:spcPct val="0"/>
              </a:spcBef>
              <a:buNone/>
              <a:defRPr lang="en-US" sz="2200" b="1" kern="0" dirty="0">
                <a:solidFill>
                  <a:schemeClr val="tx1"/>
                </a:solidFill>
                <a:latin typeface="Arial" panose="020B0604020202020204" pitchFamily="34" charset="0"/>
                <a:ea typeface="+mj-ea"/>
                <a:cs typeface="Arial" panose="020B0604020202020204" pitchFamily="34" charset="0"/>
              </a:defRPr>
            </a:lvl1pPr>
          </a:lstStyle>
          <a:p>
            <a:pPr>
              <a:spcBef>
                <a:spcPts val="0"/>
              </a:spcBef>
            </a:pPr>
            <a:r>
              <a:rPr lang="en-US" sz="2800" b="0" cap="all" baseline="0" dirty="0">
                <a:latin typeface="Arial" charset="0"/>
              </a:rPr>
              <a:t>REPROGRAPHICS:</a:t>
            </a:r>
            <a:br>
              <a:rPr lang="en-US" sz="2800" b="0" cap="all" baseline="0" dirty="0">
                <a:latin typeface="Arial" charset="0"/>
              </a:rPr>
            </a:br>
            <a:r>
              <a:rPr lang="en-US" sz="2800" b="0" cap="all" baseline="0" dirty="0">
                <a:latin typeface="Arial" charset="0"/>
              </a:rPr>
              <a:t>PLEASE REMOVE THIS SHEET AND REPLACE WITH </a:t>
            </a:r>
            <a:r>
              <a:rPr lang="en-US" sz="2800" b="1" cap="all" baseline="0" dirty="0">
                <a:latin typeface="Arial" charset="0"/>
              </a:rPr>
              <a:t>SECTION PHYSICAL TAB</a:t>
            </a:r>
          </a:p>
        </p:txBody>
      </p:sp>
      <p:sp>
        <p:nvSpPr>
          <p:cNvPr id="2" name="Section Tab - Sequence"/>
          <p:cNvSpPr>
            <a:spLocks noGrp="1"/>
          </p:cNvSpPr>
          <p:nvPr>
            <p:ph type="title" hasCustomPrompt="1"/>
          </p:nvPr>
        </p:nvSpPr>
        <p:spPr>
          <a:xfrm>
            <a:off x="627937" y="5887472"/>
            <a:ext cx="10150562" cy="225915"/>
          </a:xfrm>
          <a:prstGeom prst="rect">
            <a:avLst/>
          </a:prstGeom>
        </p:spPr>
        <p:txBody>
          <a:bodyPr vert="horz" lIns="0" tIns="0" rIns="0" bIns="0" rtlCol="0" anchor="t" anchorCtr="0">
            <a:noAutofit/>
          </a:bodyPr>
          <a:lstStyle>
            <a:lvl1pPr>
              <a:defRPr kumimoji="0" lang="en-US" sz="2000" b="0" i="0" u="none" strike="noStrike" cap="all" spc="0" normalizeH="0" baseline="0" dirty="0">
                <a:ln>
                  <a:noFill/>
                </a:ln>
                <a:solidFill>
                  <a:srgbClr val="FFFFFF"/>
                </a:solidFill>
                <a:effectLst/>
                <a:uLnTx/>
                <a:uFillTx/>
                <a:ea typeface="+mn-ea"/>
              </a:defRPr>
            </a:lvl1pPr>
          </a:lstStyle>
          <a:p>
            <a:pPr marL="0" marR="0" lvl="0" indent="0" defTabSz="839002" fontAlgn="auto">
              <a:lnSpc>
                <a:spcPct val="100000"/>
              </a:lnSpc>
              <a:spcAft>
                <a:spcPts val="0"/>
              </a:spcAft>
              <a:buClrTx/>
              <a:buSzTx/>
              <a:buFontTx/>
              <a:tabLst/>
            </a:pPr>
            <a:r>
              <a:rPr lang="en-US" dirty="0"/>
              <a:t>SECTION TAB [1, 2...]</a:t>
            </a:r>
          </a:p>
        </p:txBody>
      </p:sp>
      <p:cxnSp>
        <p:nvCxnSpPr>
          <p:cNvPr id="7" name="Line"/>
          <p:cNvCxnSpPr/>
          <p:nvPr userDrawn="1"/>
        </p:nvCxnSpPr>
        <p:spPr>
          <a:xfrm>
            <a:off x="600962" y="3421014"/>
            <a:ext cx="10150562"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64311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NAV - Table of Contents">
    <p:spTree>
      <p:nvGrpSpPr>
        <p:cNvPr id="1" name=""/>
        <p:cNvGrpSpPr/>
        <p:nvPr/>
      </p:nvGrpSpPr>
      <p:grpSpPr>
        <a:xfrm>
          <a:off x="0" y="0"/>
          <a:ext cx="0" cy="0"/>
          <a:chOff x="0" y="0"/>
          <a:chExt cx="0" cy="0"/>
        </a:xfrm>
      </p:grpSpPr>
      <p:sp>
        <p:nvSpPr>
          <p:cNvPr id="8" name="Table of Contents - Title"/>
          <p:cNvSpPr>
            <a:spLocks noGrp="1"/>
          </p:cNvSpPr>
          <p:nvPr>
            <p:ph type="title" hasCustomPrompt="1"/>
          </p:nvPr>
        </p:nvSpPr>
        <p:spPr>
          <a:xfrm>
            <a:off x="621464" y="730445"/>
            <a:ext cx="10150562" cy="316275"/>
          </a:xfrm>
          <a:prstGeom prst="rect">
            <a:avLst/>
          </a:prstGeom>
        </p:spPr>
        <p:txBody>
          <a:bodyPr vert="horz" lIns="0" tIns="45720" rIns="45720" bIns="0" rtlCol="0" anchor="t" anchorCtr="0">
            <a:normAutofit/>
          </a:bodyPr>
          <a:lstStyle>
            <a:lvl1pPr>
              <a:defRPr/>
            </a:lvl1pPr>
          </a:lstStyle>
          <a:p>
            <a:r>
              <a:rPr lang="en-US" dirty="0"/>
              <a:t>Table of Contents</a:t>
            </a:r>
          </a:p>
        </p:txBody>
      </p:sp>
      <p:sp>
        <p:nvSpPr>
          <p:cNvPr id="6" name="Table of Contents - Table"/>
          <p:cNvSpPr>
            <a:spLocks noGrp="1"/>
          </p:cNvSpPr>
          <p:nvPr>
            <p:ph type="tbl" sz="quarter" idx="10"/>
          </p:nvPr>
        </p:nvSpPr>
        <p:spPr>
          <a:xfrm>
            <a:off x="621463" y="1514299"/>
            <a:ext cx="10140204" cy="4066391"/>
          </a:xfrm>
        </p:spPr>
        <p:txBody>
          <a:bodyPr/>
          <a:lstStyle/>
          <a:p>
            <a:r>
              <a:rPr lang="en-US"/>
              <a:t>Click icon to add table</a:t>
            </a:r>
            <a:endParaRPr lang="en-US" dirty="0"/>
          </a:p>
        </p:txBody>
      </p:sp>
      <p:sp>
        <p:nvSpPr>
          <p:cNvPr id="7" name="Slide - Page Number"/>
          <p:cNvSpPr>
            <a:spLocks noGrp="1"/>
          </p:cNvSpPr>
          <p:nvPr>
            <p:ph type="body" sz="quarter" idx="3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27900362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712464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FW - P - Blank">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lIns="0" tIns="0" rIns="45720" bIns="0">
            <a:noAutofit/>
          </a:bodyPr>
          <a:lstStyle>
            <a:lvl1pPr marL="0" indent="0">
              <a:spcAft>
                <a:spcPts val="0"/>
              </a:spcAft>
              <a:buNone/>
              <a:defRPr sz="1400" b="1">
                <a:solidFill>
                  <a:schemeClr val="tx2"/>
                </a:solidFill>
              </a:defRPr>
            </a:lvl1pPr>
          </a:lstStyle>
          <a:p>
            <a:pPr lvl="0"/>
            <a:r>
              <a:rPr lang="en-US" dirty="0"/>
              <a:t>Slide Sub-Title</a:t>
            </a:r>
          </a:p>
        </p:txBody>
      </p:sp>
      <p:sp>
        <p:nvSpPr>
          <p:cNvPr id="21" name="Slide - Footnote"/>
          <p:cNvSpPr>
            <a:spLocks noGrp="1"/>
          </p:cNvSpPr>
          <p:nvPr>
            <p:ph type="ftr" sz="quarter" idx="3"/>
          </p:nvPr>
        </p:nvSpPr>
        <p:spPr>
          <a:xfrm>
            <a:off x="627578" y="5670063"/>
            <a:ext cx="10145166" cy="258532"/>
          </a:xfrm>
          <a:prstGeom prst="rect">
            <a:avLst/>
          </a:prstGeom>
          <a:noFill/>
        </p:spPr>
        <p:txBody>
          <a:bodyPr wrap="square" lIns="0" anchor="b" anchorCtr="0">
            <a:spAutoFit/>
          </a:bodyPr>
          <a:lstStyle>
            <a:lvl1pPr>
              <a:lnSpc>
                <a:spcPct val="90000"/>
              </a:lnSpc>
              <a:defRPr sz="600" b="0">
                <a:solidFill>
                  <a:schemeClr val="tx1"/>
                </a:solidFill>
              </a:defRPr>
            </a:lvl1pPr>
          </a:lstStyle>
          <a:p>
            <a:pPr marL="94126" indent="-94126">
              <a:buFont typeface="+mj-lt"/>
              <a:buAutoNum type="arabicPeriod"/>
            </a:pPr>
            <a:endParaRPr lang="en-US" dirty="0"/>
          </a:p>
        </p:txBody>
      </p:sp>
      <p:sp>
        <p:nvSpPr>
          <p:cNvPr id="8" name="Slide - Page Number"/>
          <p:cNvSpPr>
            <a:spLocks noGrp="1"/>
          </p:cNvSpPr>
          <p:nvPr>
            <p:ph type="body" sz="quarter" idx="3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6939312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FW - P - 1 Placeholder">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18" name="Placeholder 1 - Title"/>
          <p:cNvSpPr>
            <a:spLocks noGrp="1"/>
          </p:cNvSpPr>
          <p:nvPr>
            <p:ph type="body" sz="quarter" idx="13" hasCustomPrompt="1"/>
          </p:nvPr>
        </p:nvSpPr>
        <p:spPr>
          <a:xfrm>
            <a:off x="621463" y="1483481"/>
            <a:ext cx="10150562"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621463" y="1641618"/>
            <a:ext cx="10150562"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621463" y="1799754"/>
            <a:ext cx="10150562" cy="365222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11" name="Placeholder 1 - Source"/>
          <p:cNvSpPr>
            <a:spLocks noGrp="1"/>
          </p:cNvSpPr>
          <p:nvPr>
            <p:ph type="body" sz="quarter" idx="25" hasCustomPrompt="1"/>
          </p:nvPr>
        </p:nvSpPr>
        <p:spPr>
          <a:xfrm>
            <a:off x="621463" y="5459507"/>
            <a:ext cx="10150562" cy="90364"/>
          </a:xfrm>
          <a:prstGeom prst="rect">
            <a:avLst/>
          </a:prstGeom>
        </p:spPr>
        <p:txBody>
          <a:bodyPr vert="horz" lIns="0" tIns="18288" rIns="0" bIns="0" rtlCol="0">
            <a:noAutofit/>
          </a:bodyPr>
          <a:lstStyle>
            <a:lvl1pPr marL="0" indent="0">
              <a:buNone/>
              <a:defRPr lang="en-US" sz="494" baseline="0" dirty="0" smtClean="0"/>
            </a:lvl1pPr>
            <a:lvl2pPr marL="0" indent="0">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28" name="Slide - Footnote"/>
          <p:cNvSpPr>
            <a:spLocks noGrp="1"/>
          </p:cNvSpPr>
          <p:nvPr>
            <p:ph type="ftr" sz="quarter" idx="3"/>
          </p:nvPr>
        </p:nvSpPr>
        <p:spPr>
          <a:xfrm>
            <a:off x="627578" y="5670063"/>
            <a:ext cx="10145166" cy="258532"/>
          </a:xfrm>
          <a:prstGeom prst="rect">
            <a:avLst/>
          </a:prstGeom>
          <a:noFill/>
        </p:spPr>
        <p:txBody>
          <a:bodyPr wrap="square" lIns="0" anchor="b" anchorCtr="0">
            <a:spAutoFit/>
          </a:bodyPr>
          <a:lstStyle>
            <a:lvl1pPr>
              <a:lnSpc>
                <a:spcPct val="90000"/>
              </a:lnSpc>
              <a:defRPr sz="600" b="0">
                <a:solidFill>
                  <a:schemeClr val="tx1"/>
                </a:solidFill>
              </a:defRPr>
            </a:lvl1pPr>
          </a:lstStyle>
          <a:p>
            <a:pPr marL="94126" indent="-94126">
              <a:buFont typeface="+mj-lt"/>
              <a:buAutoNum type="arabicPeriod"/>
            </a:pPr>
            <a:endParaRPr lang="en-US" dirty="0"/>
          </a:p>
        </p:txBody>
      </p:sp>
      <p:sp>
        <p:nvSpPr>
          <p:cNvPr id="15" name="Slide - Section Title"/>
          <p:cNvSpPr>
            <a:spLocks noGrp="1"/>
          </p:cNvSpPr>
          <p:nvPr>
            <p:ph sz="quarter" idx="34"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14" name="Slide - Page Number"/>
          <p:cNvSpPr>
            <a:spLocks noGrp="1"/>
          </p:cNvSpPr>
          <p:nvPr>
            <p:ph type="body" sz="quarter" idx="3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29823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NAV - Title Slide">
    <p:spTree>
      <p:nvGrpSpPr>
        <p:cNvPr id="1" name=""/>
        <p:cNvGrpSpPr/>
        <p:nvPr/>
      </p:nvGrpSpPr>
      <p:grpSpPr>
        <a:xfrm>
          <a:off x="0" y="0"/>
          <a:ext cx="0" cy="0"/>
          <a:chOff x="0" y="0"/>
          <a:chExt cx="0" cy="0"/>
        </a:xfrm>
      </p:grpSpPr>
      <p:pic>
        <p:nvPicPr>
          <p:cNvPr id="317" name="Picture 316"/>
          <p:cNvPicPr>
            <a:picLocks noChangeAspect="1"/>
          </p:cNvPicPr>
          <p:nvPr userDrawn="1"/>
        </p:nvPicPr>
        <p:blipFill rotWithShape="1">
          <a:blip r:embed="rId4" cstate="print">
            <a:extLst>
              <a:ext uri="{28A0092B-C50C-407E-A947-70E740481C1C}">
                <a14:useLocalDpi xmlns:a14="http://schemas.microsoft.com/office/drawing/2010/main" val="0"/>
              </a:ext>
            </a:extLst>
          </a:blip>
          <a:srcRect t="7865" b="7865"/>
          <a:stretch/>
        </p:blipFill>
        <p:spPr>
          <a:xfrm>
            <a:off x="0" y="0"/>
            <a:ext cx="11393488" cy="6400800"/>
          </a:xfrm>
          <a:prstGeom prst="rect">
            <a:avLst/>
          </a:prstGeom>
        </p:spPr>
      </p:pic>
      <p:sp>
        <p:nvSpPr>
          <p:cNvPr id="318" name="Rectangle 317"/>
          <p:cNvSpPr/>
          <p:nvPr userDrawn="1"/>
        </p:nvSpPr>
        <p:spPr>
          <a:xfrm>
            <a:off x="0" y="0"/>
            <a:ext cx="11393488" cy="6400800"/>
          </a:xfrm>
          <a:prstGeom prst="rect">
            <a:avLst/>
          </a:prstGeom>
          <a:gradFill flip="none" rotWithShape="1">
            <a:gsLst>
              <a:gs pos="53000">
                <a:schemeClr val="accent1">
                  <a:lumMod val="5000"/>
                  <a:lumOff val="95000"/>
                  <a:alpha val="58000"/>
                </a:schemeClr>
              </a:gs>
              <a:gs pos="100000">
                <a:schemeClr val="accent2">
                  <a:alpha val="48000"/>
                </a:schemeClr>
              </a:gs>
            </a:gsLst>
            <a:path path="circle">
              <a:fillToRect l="50000" t="50000" r="50000" b="5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grpSp>
        <p:nvGrpSpPr>
          <p:cNvPr id="10" name="Group 9"/>
          <p:cNvGrpSpPr/>
          <p:nvPr userDrawn="1"/>
        </p:nvGrpSpPr>
        <p:grpSpPr>
          <a:xfrm>
            <a:off x="938163" y="-1"/>
            <a:ext cx="9872334" cy="6400803"/>
            <a:chOff x="2165715" y="-1"/>
            <a:chExt cx="7417231" cy="6400803"/>
          </a:xfrm>
          <a:solidFill>
            <a:schemeClr val="bg1">
              <a:alpha val="43000"/>
            </a:schemeClr>
          </a:solidFill>
        </p:grpSpPr>
        <p:grpSp>
          <p:nvGrpSpPr>
            <p:cNvPr id="195" name="Group 40"/>
            <p:cNvGrpSpPr>
              <a:grpSpLocks noChangeAspect="1"/>
            </p:cNvGrpSpPr>
            <p:nvPr userDrawn="1"/>
          </p:nvGrpSpPr>
          <p:grpSpPr bwMode="auto">
            <a:xfrm rot="5400000">
              <a:off x="2692543" y="-489600"/>
              <a:ext cx="6400803" cy="7380002"/>
              <a:chOff x="1958" y="238"/>
              <a:chExt cx="3797" cy="3842"/>
            </a:xfrm>
            <a:grpFill/>
          </p:grpSpPr>
          <p:sp>
            <p:nvSpPr>
              <p:cNvPr id="196" name="Freeform 41"/>
              <p:cNvSpPr>
                <a:spLocks/>
              </p:cNvSpPr>
              <p:nvPr/>
            </p:nvSpPr>
            <p:spPr bwMode="auto">
              <a:xfrm>
                <a:off x="2566" y="238"/>
                <a:ext cx="38" cy="38"/>
              </a:xfrm>
              <a:custGeom>
                <a:avLst/>
                <a:gdLst>
                  <a:gd name="T0" fmla="*/ 8 w 16"/>
                  <a:gd name="T1" fmla="*/ 0 h 16"/>
                  <a:gd name="T2" fmla="*/ 0 w 16"/>
                  <a:gd name="T3" fmla="*/ 8 h 16"/>
                  <a:gd name="T4" fmla="*/ 8 w 16"/>
                  <a:gd name="T5" fmla="*/ 16 h 16"/>
                  <a:gd name="T6" fmla="*/ 11 w 16"/>
                  <a:gd name="T7" fmla="*/ 15 h 16"/>
                  <a:gd name="T8" fmla="*/ 7 w 16"/>
                  <a:gd name="T9" fmla="*/ 8 h 16"/>
                  <a:gd name="T10" fmla="*/ 9 w 16"/>
                  <a:gd name="T11" fmla="*/ 8 h 16"/>
                  <a:gd name="T12" fmla="*/ 13 w 16"/>
                  <a:gd name="T13" fmla="*/ 15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9" y="16"/>
                      <a:pt x="10" y="16"/>
                      <a:pt x="11" y="15"/>
                    </a:cubicBezTo>
                    <a:cubicBezTo>
                      <a:pt x="7" y="8"/>
                      <a:pt x="7" y="8"/>
                      <a:pt x="7" y="8"/>
                    </a:cubicBezTo>
                    <a:cubicBezTo>
                      <a:pt x="9" y="8"/>
                      <a:pt x="9" y="8"/>
                      <a:pt x="9" y="8"/>
                    </a:cubicBezTo>
                    <a:cubicBezTo>
                      <a:pt x="13" y="15"/>
                      <a:pt x="13" y="15"/>
                      <a:pt x="13" y="15"/>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42"/>
              <p:cNvSpPr>
                <a:spLocks noEditPoints="1"/>
              </p:cNvSpPr>
              <p:nvPr/>
            </p:nvSpPr>
            <p:spPr bwMode="auto">
              <a:xfrm>
                <a:off x="2870" y="808"/>
                <a:ext cx="38" cy="38"/>
              </a:xfrm>
              <a:custGeom>
                <a:avLst/>
                <a:gdLst>
                  <a:gd name="T0" fmla="*/ 3 w 16"/>
                  <a:gd name="T1" fmla="*/ 1 h 16"/>
                  <a:gd name="T2" fmla="*/ 0 w 16"/>
                  <a:gd name="T3" fmla="*/ 8 h 16"/>
                  <a:gd name="T4" fmla="*/ 8 w 16"/>
                  <a:gd name="T5" fmla="*/ 16 h 16"/>
                  <a:gd name="T6" fmla="*/ 16 w 16"/>
                  <a:gd name="T7" fmla="*/ 8 h 16"/>
                  <a:gd name="T8" fmla="*/ 13 w 16"/>
                  <a:gd name="T9" fmla="*/ 2 h 16"/>
                  <a:gd name="T10" fmla="*/ 8 w 16"/>
                  <a:gd name="T11" fmla="*/ 10 h 16"/>
                  <a:gd name="T12" fmla="*/ 3 w 16"/>
                  <a:gd name="T13" fmla="*/ 1 h 16"/>
                  <a:gd name="T14" fmla="*/ 8 w 16"/>
                  <a:gd name="T15" fmla="*/ 0 h 16"/>
                  <a:gd name="T16" fmla="*/ 5 w 16"/>
                  <a:gd name="T17" fmla="*/ 1 h 16"/>
                  <a:gd name="T18" fmla="*/ 8 w 16"/>
                  <a:gd name="T19" fmla="*/ 6 h 16"/>
                  <a:gd name="T20" fmla="*/ 11 w 16"/>
                  <a:gd name="T21" fmla="*/ 1 h 16"/>
                  <a:gd name="T22" fmla="*/ 8 w 16"/>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6">
                    <a:moveTo>
                      <a:pt x="3" y="1"/>
                    </a:moveTo>
                    <a:cubicBezTo>
                      <a:pt x="1" y="3"/>
                      <a:pt x="0" y="5"/>
                      <a:pt x="0" y="8"/>
                    </a:cubicBezTo>
                    <a:cubicBezTo>
                      <a:pt x="0" y="12"/>
                      <a:pt x="4" y="16"/>
                      <a:pt x="8" y="16"/>
                    </a:cubicBezTo>
                    <a:cubicBezTo>
                      <a:pt x="12" y="16"/>
                      <a:pt x="16" y="12"/>
                      <a:pt x="16" y="8"/>
                    </a:cubicBezTo>
                    <a:cubicBezTo>
                      <a:pt x="16" y="5"/>
                      <a:pt x="15" y="3"/>
                      <a:pt x="13" y="2"/>
                    </a:cubicBezTo>
                    <a:cubicBezTo>
                      <a:pt x="8" y="10"/>
                      <a:pt x="8" y="10"/>
                      <a:pt x="8" y="10"/>
                    </a:cubicBezTo>
                    <a:cubicBezTo>
                      <a:pt x="3" y="1"/>
                      <a:pt x="3" y="1"/>
                      <a:pt x="3" y="1"/>
                    </a:cubicBezTo>
                    <a:moveTo>
                      <a:pt x="8" y="0"/>
                    </a:moveTo>
                    <a:cubicBezTo>
                      <a:pt x="7" y="0"/>
                      <a:pt x="6" y="0"/>
                      <a:pt x="5" y="1"/>
                    </a:cubicBezTo>
                    <a:cubicBezTo>
                      <a:pt x="8" y="6"/>
                      <a:pt x="8" y="6"/>
                      <a:pt x="8" y="6"/>
                    </a:cubicBezTo>
                    <a:cubicBezTo>
                      <a:pt x="11" y="1"/>
                      <a:pt x="11" y="1"/>
                      <a:pt x="11" y="1"/>
                    </a:cubicBezTo>
                    <a:cubicBezTo>
                      <a:pt x="10"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43"/>
              <p:cNvSpPr>
                <a:spLocks noEditPoints="1"/>
              </p:cNvSpPr>
              <p:nvPr/>
            </p:nvSpPr>
            <p:spPr bwMode="auto">
              <a:xfrm>
                <a:off x="4675" y="257"/>
                <a:ext cx="38" cy="38"/>
              </a:xfrm>
              <a:custGeom>
                <a:avLst/>
                <a:gdLst>
                  <a:gd name="T0" fmla="*/ 7 w 16"/>
                  <a:gd name="T1" fmla="*/ 9 h 16"/>
                  <a:gd name="T2" fmla="*/ 1 w 16"/>
                  <a:gd name="T3" fmla="*/ 11 h 16"/>
                  <a:gd name="T4" fmla="*/ 8 w 16"/>
                  <a:gd name="T5" fmla="*/ 16 h 16"/>
                  <a:gd name="T6" fmla="*/ 10 w 16"/>
                  <a:gd name="T7" fmla="*/ 16 h 16"/>
                  <a:gd name="T8" fmla="*/ 7 w 16"/>
                  <a:gd name="T9" fmla="*/ 9 h 16"/>
                  <a:gd name="T10" fmla="*/ 8 w 16"/>
                  <a:gd name="T11" fmla="*/ 0 h 16"/>
                  <a:gd name="T12" fmla="*/ 0 w 16"/>
                  <a:gd name="T13" fmla="*/ 8 h 16"/>
                  <a:gd name="T14" fmla="*/ 0 w 16"/>
                  <a:gd name="T15" fmla="*/ 10 h 16"/>
                  <a:gd name="T16" fmla="*/ 9 w 16"/>
                  <a:gd name="T17" fmla="*/ 7 h 16"/>
                  <a:gd name="T18" fmla="*/ 9 w 16"/>
                  <a:gd name="T19" fmla="*/ 8 h 16"/>
                  <a:gd name="T20" fmla="*/ 11 w 16"/>
                  <a:gd name="T21" fmla="*/ 15 h 16"/>
                  <a:gd name="T22" fmla="*/ 16 w 16"/>
                  <a:gd name="T23" fmla="*/ 8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7" y="9"/>
                    </a:moveTo>
                    <a:cubicBezTo>
                      <a:pt x="1" y="11"/>
                      <a:pt x="1" y="11"/>
                      <a:pt x="1" y="11"/>
                    </a:cubicBezTo>
                    <a:cubicBezTo>
                      <a:pt x="2" y="14"/>
                      <a:pt x="5" y="16"/>
                      <a:pt x="8" y="16"/>
                    </a:cubicBezTo>
                    <a:cubicBezTo>
                      <a:pt x="9" y="16"/>
                      <a:pt x="9" y="16"/>
                      <a:pt x="10" y="16"/>
                    </a:cubicBezTo>
                    <a:cubicBezTo>
                      <a:pt x="7" y="9"/>
                      <a:pt x="7" y="9"/>
                      <a:pt x="7" y="9"/>
                    </a:cubicBezTo>
                    <a:moveTo>
                      <a:pt x="8" y="0"/>
                    </a:moveTo>
                    <a:cubicBezTo>
                      <a:pt x="4" y="0"/>
                      <a:pt x="0" y="4"/>
                      <a:pt x="0" y="8"/>
                    </a:cubicBezTo>
                    <a:cubicBezTo>
                      <a:pt x="0" y="9"/>
                      <a:pt x="0" y="9"/>
                      <a:pt x="0" y="10"/>
                    </a:cubicBezTo>
                    <a:cubicBezTo>
                      <a:pt x="9" y="7"/>
                      <a:pt x="9" y="7"/>
                      <a:pt x="9" y="7"/>
                    </a:cubicBezTo>
                    <a:cubicBezTo>
                      <a:pt x="9" y="8"/>
                      <a:pt x="9" y="8"/>
                      <a:pt x="9" y="8"/>
                    </a:cubicBezTo>
                    <a:cubicBezTo>
                      <a:pt x="11" y="15"/>
                      <a:pt x="11" y="15"/>
                      <a:pt x="11" y="15"/>
                    </a:cubicBezTo>
                    <a:cubicBezTo>
                      <a:pt x="14" y="14"/>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44"/>
              <p:cNvSpPr>
                <a:spLocks noEditPoints="1"/>
              </p:cNvSpPr>
              <p:nvPr/>
            </p:nvSpPr>
            <p:spPr bwMode="auto">
              <a:xfrm>
                <a:off x="4152" y="428"/>
                <a:ext cx="38" cy="38"/>
              </a:xfrm>
              <a:custGeom>
                <a:avLst/>
                <a:gdLst>
                  <a:gd name="T0" fmla="*/ 16 w 16"/>
                  <a:gd name="T1" fmla="*/ 6 h 16"/>
                  <a:gd name="T2" fmla="*/ 10 w 16"/>
                  <a:gd name="T3" fmla="*/ 8 h 16"/>
                  <a:gd name="T4" fmla="*/ 14 w 16"/>
                  <a:gd name="T5" fmla="*/ 13 h 16"/>
                  <a:gd name="T6" fmla="*/ 16 w 16"/>
                  <a:gd name="T7" fmla="*/ 8 h 16"/>
                  <a:gd name="T8" fmla="*/ 16 w 16"/>
                  <a:gd name="T9" fmla="*/ 6 h 16"/>
                  <a:gd name="T10" fmla="*/ 8 w 16"/>
                  <a:gd name="T11" fmla="*/ 0 h 16"/>
                  <a:gd name="T12" fmla="*/ 0 w 16"/>
                  <a:gd name="T13" fmla="*/ 8 h 16"/>
                  <a:gd name="T14" fmla="*/ 8 w 16"/>
                  <a:gd name="T15" fmla="*/ 16 h 16"/>
                  <a:gd name="T16" fmla="*/ 12 w 16"/>
                  <a:gd name="T17" fmla="*/ 15 h 16"/>
                  <a:gd name="T18" fmla="*/ 6 w 16"/>
                  <a:gd name="T19" fmla="*/ 8 h 16"/>
                  <a:gd name="T20" fmla="*/ 8 w 16"/>
                  <a:gd name="T21" fmla="*/ 7 h 16"/>
                  <a:gd name="T22" fmla="*/ 15 w 16"/>
                  <a:gd name="T23" fmla="*/ 5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16" y="6"/>
                    </a:moveTo>
                    <a:cubicBezTo>
                      <a:pt x="10" y="8"/>
                      <a:pt x="10" y="8"/>
                      <a:pt x="10" y="8"/>
                    </a:cubicBezTo>
                    <a:cubicBezTo>
                      <a:pt x="14" y="13"/>
                      <a:pt x="14" y="13"/>
                      <a:pt x="14" y="13"/>
                    </a:cubicBezTo>
                    <a:cubicBezTo>
                      <a:pt x="15" y="12"/>
                      <a:pt x="16" y="10"/>
                      <a:pt x="16" y="8"/>
                    </a:cubicBezTo>
                    <a:cubicBezTo>
                      <a:pt x="16" y="7"/>
                      <a:pt x="16" y="7"/>
                      <a:pt x="16" y="6"/>
                    </a:cubicBezTo>
                    <a:moveTo>
                      <a:pt x="8" y="0"/>
                    </a:moveTo>
                    <a:cubicBezTo>
                      <a:pt x="4" y="0"/>
                      <a:pt x="0" y="4"/>
                      <a:pt x="0" y="8"/>
                    </a:cubicBezTo>
                    <a:cubicBezTo>
                      <a:pt x="0" y="12"/>
                      <a:pt x="4" y="16"/>
                      <a:pt x="8" y="16"/>
                    </a:cubicBezTo>
                    <a:cubicBezTo>
                      <a:pt x="10" y="16"/>
                      <a:pt x="11" y="15"/>
                      <a:pt x="12" y="15"/>
                    </a:cubicBezTo>
                    <a:cubicBezTo>
                      <a:pt x="6" y="8"/>
                      <a:pt x="6" y="8"/>
                      <a:pt x="6" y="8"/>
                    </a:cubicBezTo>
                    <a:cubicBezTo>
                      <a:pt x="8" y="7"/>
                      <a:pt x="8" y="7"/>
                      <a:pt x="8" y="7"/>
                    </a:cubicBezTo>
                    <a:cubicBezTo>
                      <a:pt x="15" y="5"/>
                      <a:pt x="15" y="5"/>
                      <a:pt x="15" y="5"/>
                    </a:cubicBezTo>
                    <a:cubicBezTo>
                      <a:pt x="14" y="2"/>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45"/>
              <p:cNvSpPr>
                <a:spLocks noEditPoints="1"/>
              </p:cNvSpPr>
              <p:nvPr/>
            </p:nvSpPr>
            <p:spPr bwMode="auto">
              <a:xfrm>
                <a:off x="4428" y="741"/>
                <a:ext cx="38" cy="38"/>
              </a:xfrm>
              <a:custGeom>
                <a:avLst/>
                <a:gdLst>
                  <a:gd name="T0" fmla="*/ 2 w 16"/>
                  <a:gd name="T1" fmla="*/ 3 h 16"/>
                  <a:gd name="T2" fmla="*/ 0 w 16"/>
                  <a:gd name="T3" fmla="*/ 8 h 16"/>
                  <a:gd name="T4" fmla="*/ 2 w 16"/>
                  <a:gd name="T5" fmla="*/ 13 h 16"/>
                  <a:gd name="T6" fmla="*/ 7 w 16"/>
                  <a:gd name="T7" fmla="*/ 8 h 16"/>
                  <a:gd name="T8" fmla="*/ 2 w 16"/>
                  <a:gd name="T9" fmla="*/ 3 h 16"/>
                  <a:gd name="T10" fmla="*/ 8 w 16"/>
                  <a:gd name="T11" fmla="*/ 0 h 16"/>
                  <a:gd name="T12" fmla="*/ 4 w 16"/>
                  <a:gd name="T13" fmla="*/ 1 h 16"/>
                  <a:gd name="T14" fmla="*/ 9 w 16"/>
                  <a:gd name="T15" fmla="*/ 8 h 16"/>
                  <a:gd name="T16" fmla="*/ 9 w 16"/>
                  <a:gd name="T17" fmla="*/ 9 h 16"/>
                  <a:gd name="T18" fmla="*/ 4 w 16"/>
                  <a:gd name="T19" fmla="*/ 15 h 16"/>
                  <a:gd name="T20" fmla="*/ 8 w 16"/>
                  <a:gd name="T21" fmla="*/ 16 h 16"/>
                  <a:gd name="T22" fmla="*/ 16 w 16"/>
                  <a:gd name="T23" fmla="*/ 8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2" y="3"/>
                    </a:moveTo>
                    <a:cubicBezTo>
                      <a:pt x="1" y="4"/>
                      <a:pt x="0" y="6"/>
                      <a:pt x="0" y="8"/>
                    </a:cubicBezTo>
                    <a:cubicBezTo>
                      <a:pt x="0" y="10"/>
                      <a:pt x="1" y="12"/>
                      <a:pt x="2" y="13"/>
                    </a:cubicBezTo>
                    <a:cubicBezTo>
                      <a:pt x="7" y="8"/>
                      <a:pt x="7" y="8"/>
                      <a:pt x="7" y="8"/>
                    </a:cubicBezTo>
                    <a:cubicBezTo>
                      <a:pt x="2" y="3"/>
                      <a:pt x="2" y="3"/>
                      <a:pt x="2" y="3"/>
                    </a:cubicBezTo>
                    <a:moveTo>
                      <a:pt x="8" y="0"/>
                    </a:moveTo>
                    <a:cubicBezTo>
                      <a:pt x="6" y="0"/>
                      <a:pt x="5" y="1"/>
                      <a:pt x="4" y="1"/>
                    </a:cubicBezTo>
                    <a:cubicBezTo>
                      <a:pt x="9" y="8"/>
                      <a:pt x="9" y="8"/>
                      <a:pt x="9" y="8"/>
                    </a:cubicBezTo>
                    <a:cubicBezTo>
                      <a:pt x="9" y="9"/>
                      <a:pt x="9" y="9"/>
                      <a:pt x="9" y="9"/>
                    </a:cubicBezTo>
                    <a:cubicBezTo>
                      <a:pt x="4" y="15"/>
                      <a:pt x="4" y="15"/>
                      <a:pt x="4" y="15"/>
                    </a:cubicBezTo>
                    <a:cubicBezTo>
                      <a:pt x="5" y="15"/>
                      <a:pt x="6" y="16"/>
                      <a:pt x="8" y="16"/>
                    </a:cubicBezTo>
                    <a:cubicBezTo>
                      <a:pt x="12" y="16"/>
                      <a:pt x="16" y="12"/>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46"/>
              <p:cNvSpPr>
                <a:spLocks/>
              </p:cNvSpPr>
              <p:nvPr/>
            </p:nvSpPr>
            <p:spPr bwMode="auto">
              <a:xfrm>
                <a:off x="4095" y="1121"/>
                <a:ext cx="38" cy="38"/>
              </a:xfrm>
              <a:custGeom>
                <a:avLst/>
                <a:gdLst>
                  <a:gd name="T0" fmla="*/ 8 w 16"/>
                  <a:gd name="T1" fmla="*/ 0 h 16"/>
                  <a:gd name="T2" fmla="*/ 0 w 16"/>
                  <a:gd name="T3" fmla="*/ 8 h 16"/>
                  <a:gd name="T4" fmla="*/ 8 w 16"/>
                  <a:gd name="T5" fmla="*/ 16 h 16"/>
                  <a:gd name="T6" fmla="*/ 16 w 16"/>
                  <a:gd name="T7" fmla="*/ 8 h 16"/>
                  <a:gd name="T8" fmla="*/ 14 w 16"/>
                  <a:gd name="T9" fmla="*/ 3 h 16"/>
                  <a:gd name="T10" fmla="*/ 9 w 16"/>
                  <a:gd name="T11" fmla="*/ 9 h 16"/>
                  <a:gd name="T12" fmla="*/ 7 w 16"/>
                  <a:gd name="T13" fmla="*/ 7 h 16"/>
                  <a:gd name="T14" fmla="*/ 12 w 16"/>
                  <a:gd name="T15" fmla="*/ 1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12" y="16"/>
                      <a:pt x="16" y="12"/>
                      <a:pt x="16" y="8"/>
                    </a:cubicBezTo>
                    <a:cubicBezTo>
                      <a:pt x="16" y="6"/>
                      <a:pt x="15" y="4"/>
                      <a:pt x="14" y="3"/>
                    </a:cubicBezTo>
                    <a:cubicBezTo>
                      <a:pt x="9" y="9"/>
                      <a:pt x="9" y="9"/>
                      <a:pt x="9" y="9"/>
                    </a:cubicBezTo>
                    <a:cubicBezTo>
                      <a:pt x="7" y="7"/>
                      <a:pt x="7" y="7"/>
                      <a:pt x="7" y="7"/>
                    </a:cubicBezTo>
                    <a:cubicBezTo>
                      <a:pt x="12" y="1"/>
                      <a:pt x="12" y="1"/>
                      <a:pt x="12" y="1"/>
                    </a:cubicBezTo>
                    <a:cubicBezTo>
                      <a:pt x="11" y="1"/>
                      <a:pt x="10"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47"/>
              <p:cNvSpPr>
                <a:spLocks noEditPoints="1"/>
              </p:cNvSpPr>
              <p:nvPr/>
            </p:nvSpPr>
            <p:spPr bwMode="auto">
              <a:xfrm>
                <a:off x="2642" y="1852"/>
                <a:ext cx="38" cy="38"/>
              </a:xfrm>
              <a:custGeom>
                <a:avLst/>
                <a:gdLst>
                  <a:gd name="T0" fmla="*/ 4 w 16"/>
                  <a:gd name="T1" fmla="*/ 1 h 16"/>
                  <a:gd name="T2" fmla="*/ 0 w 16"/>
                  <a:gd name="T3" fmla="*/ 8 h 16"/>
                  <a:gd name="T4" fmla="*/ 5 w 16"/>
                  <a:gd name="T5" fmla="*/ 16 h 16"/>
                  <a:gd name="T6" fmla="*/ 7 w 16"/>
                  <a:gd name="T7" fmla="*/ 8 h 16"/>
                  <a:gd name="T8" fmla="*/ 4 w 16"/>
                  <a:gd name="T9" fmla="*/ 1 h 16"/>
                  <a:gd name="T10" fmla="*/ 8 w 16"/>
                  <a:gd name="T11" fmla="*/ 0 h 16"/>
                  <a:gd name="T12" fmla="*/ 6 w 16"/>
                  <a:gd name="T13" fmla="*/ 0 h 16"/>
                  <a:gd name="T14" fmla="*/ 9 w 16"/>
                  <a:gd name="T15" fmla="*/ 8 h 16"/>
                  <a:gd name="T16" fmla="*/ 9 w 16"/>
                  <a:gd name="T17" fmla="*/ 8 h 16"/>
                  <a:gd name="T18" fmla="*/ 7 w 16"/>
                  <a:gd name="T19" fmla="*/ 16 h 16"/>
                  <a:gd name="T20" fmla="*/ 8 w 16"/>
                  <a:gd name="T21" fmla="*/ 16 h 16"/>
                  <a:gd name="T22" fmla="*/ 16 w 16"/>
                  <a:gd name="T23" fmla="*/ 8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4" y="1"/>
                    </a:moveTo>
                    <a:cubicBezTo>
                      <a:pt x="2" y="2"/>
                      <a:pt x="0" y="5"/>
                      <a:pt x="0" y="8"/>
                    </a:cubicBezTo>
                    <a:cubicBezTo>
                      <a:pt x="0" y="11"/>
                      <a:pt x="2" y="14"/>
                      <a:pt x="5" y="16"/>
                    </a:cubicBezTo>
                    <a:cubicBezTo>
                      <a:pt x="7" y="8"/>
                      <a:pt x="7" y="8"/>
                      <a:pt x="7" y="8"/>
                    </a:cubicBezTo>
                    <a:cubicBezTo>
                      <a:pt x="4" y="1"/>
                      <a:pt x="4" y="1"/>
                      <a:pt x="4" y="1"/>
                    </a:cubicBezTo>
                    <a:moveTo>
                      <a:pt x="8" y="0"/>
                    </a:moveTo>
                    <a:cubicBezTo>
                      <a:pt x="7" y="0"/>
                      <a:pt x="7" y="0"/>
                      <a:pt x="6" y="0"/>
                    </a:cubicBezTo>
                    <a:cubicBezTo>
                      <a:pt x="9" y="8"/>
                      <a:pt x="9" y="8"/>
                      <a:pt x="9" y="8"/>
                    </a:cubicBezTo>
                    <a:cubicBezTo>
                      <a:pt x="9" y="8"/>
                      <a:pt x="9" y="8"/>
                      <a:pt x="9" y="8"/>
                    </a:cubicBezTo>
                    <a:cubicBezTo>
                      <a:pt x="7" y="16"/>
                      <a:pt x="7" y="16"/>
                      <a:pt x="7" y="16"/>
                    </a:cubicBezTo>
                    <a:cubicBezTo>
                      <a:pt x="8" y="16"/>
                      <a:pt x="8" y="16"/>
                      <a:pt x="8" y="16"/>
                    </a:cubicBezTo>
                    <a:cubicBezTo>
                      <a:pt x="12" y="16"/>
                      <a:pt x="16" y="12"/>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50"/>
              <p:cNvSpPr>
                <a:spLocks/>
              </p:cNvSpPr>
              <p:nvPr/>
            </p:nvSpPr>
            <p:spPr bwMode="auto">
              <a:xfrm>
                <a:off x="2480" y="3382"/>
                <a:ext cx="38" cy="38"/>
              </a:xfrm>
              <a:custGeom>
                <a:avLst/>
                <a:gdLst>
                  <a:gd name="T0" fmla="*/ 8 w 16"/>
                  <a:gd name="T1" fmla="*/ 0 h 16"/>
                  <a:gd name="T2" fmla="*/ 4 w 16"/>
                  <a:gd name="T3" fmla="*/ 1 h 16"/>
                  <a:gd name="T4" fmla="*/ 9 w 16"/>
                  <a:gd name="T5" fmla="*/ 7 h 16"/>
                  <a:gd name="T6" fmla="*/ 7 w 16"/>
                  <a:gd name="T7" fmla="*/ 9 h 16"/>
                  <a:gd name="T8" fmla="*/ 2 w 16"/>
                  <a:gd name="T9" fmla="*/ 2 h 16"/>
                  <a:gd name="T10" fmla="*/ 0 w 16"/>
                  <a:gd name="T11" fmla="*/ 8 h 16"/>
                  <a:gd name="T12" fmla="*/ 8 w 16"/>
                  <a:gd name="T13" fmla="*/ 16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7" y="0"/>
                      <a:pt x="5" y="0"/>
                      <a:pt x="4" y="1"/>
                    </a:cubicBezTo>
                    <a:cubicBezTo>
                      <a:pt x="9" y="7"/>
                      <a:pt x="9" y="7"/>
                      <a:pt x="9" y="7"/>
                    </a:cubicBezTo>
                    <a:cubicBezTo>
                      <a:pt x="7" y="9"/>
                      <a:pt x="7" y="9"/>
                      <a:pt x="7" y="9"/>
                    </a:cubicBezTo>
                    <a:cubicBezTo>
                      <a:pt x="2" y="2"/>
                      <a:pt x="2" y="2"/>
                      <a:pt x="2" y="2"/>
                    </a:cubicBezTo>
                    <a:cubicBezTo>
                      <a:pt x="1" y="4"/>
                      <a:pt x="0" y="6"/>
                      <a:pt x="0" y="8"/>
                    </a:cubicBezTo>
                    <a:cubicBezTo>
                      <a:pt x="0" y="12"/>
                      <a:pt x="4" y="16"/>
                      <a:pt x="8" y="16"/>
                    </a:cubicBezTo>
                    <a:cubicBezTo>
                      <a:pt x="12" y="16"/>
                      <a:pt x="16" y="12"/>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51"/>
              <p:cNvSpPr>
                <a:spLocks noEditPoints="1"/>
              </p:cNvSpPr>
              <p:nvPr/>
            </p:nvSpPr>
            <p:spPr bwMode="auto">
              <a:xfrm>
                <a:off x="2984" y="3059"/>
                <a:ext cx="38" cy="38"/>
              </a:xfrm>
              <a:custGeom>
                <a:avLst/>
                <a:gdLst>
                  <a:gd name="T0" fmla="*/ 0 w 16"/>
                  <a:gd name="T1" fmla="*/ 6 h 16"/>
                  <a:gd name="T2" fmla="*/ 0 w 16"/>
                  <a:gd name="T3" fmla="*/ 8 h 16"/>
                  <a:gd name="T4" fmla="*/ 4 w 16"/>
                  <a:gd name="T5" fmla="*/ 7 h 16"/>
                  <a:gd name="T6" fmla="*/ 0 w 16"/>
                  <a:gd name="T7" fmla="*/ 6 h 16"/>
                  <a:gd name="T8" fmla="*/ 8 w 16"/>
                  <a:gd name="T9" fmla="*/ 0 h 16"/>
                  <a:gd name="T10" fmla="*/ 3 w 16"/>
                  <a:gd name="T11" fmla="*/ 2 h 16"/>
                  <a:gd name="T12" fmla="*/ 9 w 16"/>
                  <a:gd name="T13" fmla="*/ 7 h 16"/>
                  <a:gd name="T14" fmla="*/ 12 w 16"/>
                  <a:gd name="T15" fmla="*/ 9 h 16"/>
                  <a:gd name="T16" fmla="*/ 8 w 16"/>
                  <a:gd name="T17" fmla="*/ 9 h 16"/>
                  <a:gd name="T18" fmla="*/ 0 w 16"/>
                  <a:gd name="T19" fmla="*/ 10 h 16"/>
                  <a:gd name="T20" fmla="*/ 8 w 16"/>
                  <a:gd name="T21" fmla="*/ 16 h 16"/>
                  <a:gd name="T22" fmla="*/ 16 w 16"/>
                  <a:gd name="T23" fmla="*/ 8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0" y="6"/>
                    </a:moveTo>
                    <a:cubicBezTo>
                      <a:pt x="0" y="7"/>
                      <a:pt x="0" y="7"/>
                      <a:pt x="0" y="8"/>
                    </a:cubicBezTo>
                    <a:cubicBezTo>
                      <a:pt x="4" y="7"/>
                      <a:pt x="4" y="7"/>
                      <a:pt x="4" y="7"/>
                    </a:cubicBezTo>
                    <a:cubicBezTo>
                      <a:pt x="0" y="6"/>
                      <a:pt x="0" y="6"/>
                      <a:pt x="0" y="6"/>
                    </a:cubicBezTo>
                    <a:moveTo>
                      <a:pt x="8" y="0"/>
                    </a:moveTo>
                    <a:cubicBezTo>
                      <a:pt x="6" y="0"/>
                      <a:pt x="4" y="1"/>
                      <a:pt x="3" y="2"/>
                    </a:cubicBezTo>
                    <a:cubicBezTo>
                      <a:pt x="9" y="7"/>
                      <a:pt x="9" y="7"/>
                      <a:pt x="9" y="7"/>
                    </a:cubicBezTo>
                    <a:cubicBezTo>
                      <a:pt x="12" y="9"/>
                      <a:pt x="12" y="9"/>
                      <a:pt x="12" y="9"/>
                    </a:cubicBezTo>
                    <a:cubicBezTo>
                      <a:pt x="8" y="9"/>
                      <a:pt x="8" y="9"/>
                      <a:pt x="8" y="9"/>
                    </a:cubicBezTo>
                    <a:cubicBezTo>
                      <a:pt x="0" y="10"/>
                      <a:pt x="0" y="10"/>
                      <a:pt x="0" y="10"/>
                    </a:cubicBezTo>
                    <a:cubicBezTo>
                      <a:pt x="1" y="13"/>
                      <a:pt x="4" y="16"/>
                      <a:pt x="8" y="16"/>
                    </a:cubicBezTo>
                    <a:cubicBezTo>
                      <a:pt x="12" y="16"/>
                      <a:pt x="16" y="12"/>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52"/>
              <p:cNvSpPr>
                <a:spLocks noEditPoints="1"/>
              </p:cNvSpPr>
              <p:nvPr/>
            </p:nvSpPr>
            <p:spPr bwMode="auto">
              <a:xfrm>
                <a:off x="2547" y="3771"/>
                <a:ext cx="38" cy="38"/>
              </a:xfrm>
              <a:custGeom>
                <a:avLst/>
                <a:gdLst>
                  <a:gd name="T0" fmla="*/ 12 w 16"/>
                  <a:gd name="T1" fmla="*/ 1 h 16"/>
                  <a:gd name="T2" fmla="*/ 9 w 16"/>
                  <a:gd name="T3" fmla="*/ 9 h 16"/>
                  <a:gd name="T4" fmla="*/ 8 w 16"/>
                  <a:gd name="T5" fmla="*/ 9 h 16"/>
                  <a:gd name="T6" fmla="*/ 0 w 16"/>
                  <a:gd name="T7" fmla="*/ 8 h 16"/>
                  <a:gd name="T8" fmla="*/ 8 w 16"/>
                  <a:gd name="T9" fmla="*/ 16 h 16"/>
                  <a:gd name="T10" fmla="*/ 16 w 16"/>
                  <a:gd name="T11" fmla="*/ 8 h 16"/>
                  <a:gd name="T12" fmla="*/ 12 w 16"/>
                  <a:gd name="T13" fmla="*/ 1 h 16"/>
                  <a:gd name="T14" fmla="*/ 8 w 16"/>
                  <a:gd name="T15" fmla="*/ 0 h 16"/>
                  <a:gd name="T16" fmla="*/ 0 w 16"/>
                  <a:gd name="T17" fmla="*/ 6 h 16"/>
                  <a:gd name="T18" fmla="*/ 7 w 16"/>
                  <a:gd name="T19" fmla="*/ 7 h 16"/>
                  <a:gd name="T20" fmla="*/ 10 w 16"/>
                  <a:gd name="T21" fmla="*/ 0 h 16"/>
                  <a:gd name="T22" fmla="*/ 8 w 16"/>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6">
                    <a:moveTo>
                      <a:pt x="12" y="1"/>
                    </a:moveTo>
                    <a:cubicBezTo>
                      <a:pt x="9" y="9"/>
                      <a:pt x="9" y="9"/>
                      <a:pt x="9" y="9"/>
                    </a:cubicBezTo>
                    <a:cubicBezTo>
                      <a:pt x="8" y="9"/>
                      <a:pt x="8" y="9"/>
                      <a:pt x="8" y="9"/>
                    </a:cubicBezTo>
                    <a:cubicBezTo>
                      <a:pt x="0" y="8"/>
                      <a:pt x="0" y="8"/>
                      <a:pt x="0" y="8"/>
                    </a:cubicBezTo>
                    <a:cubicBezTo>
                      <a:pt x="0" y="13"/>
                      <a:pt x="4" y="16"/>
                      <a:pt x="8" y="16"/>
                    </a:cubicBezTo>
                    <a:cubicBezTo>
                      <a:pt x="12" y="16"/>
                      <a:pt x="16" y="12"/>
                      <a:pt x="16" y="8"/>
                    </a:cubicBezTo>
                    <a:cubicBezTo>
                      <a:pt x="16" y="5"/>
                      <a:pt x="14" y="2"/>
                      <a:pt x="12" y="1"/>
                    </a:cubicBezTo>
                    <a:moveTo>
                      <a:pt x="8" y="0"/>
                    </a:moveTo>
                    <a:cubicBezTo>
                      <a:pt x="4" y="0"/>
                      <a:pt x="1" y="3"/>
                      <a:pt x="0" y="6"/>
                    </a:cubicBezTo>
                    <a:cubicBezTo>
                      <a:pt x="7" y="7"/>
                      <a:pt x="7" y="7"/>
                      <a:pt x="7" y="7"/>
                    </a:cubicBezTo>
                    <a:cubicBezTo>
                      <a:pt x="10" y="0"/>
                      <a:pt x="10" y="0"/>
                      <a:pt x="10" y="0"/>
                    </a:cubicBezTo>
                    <a:cubicBezTo>
                      <a:pt x="9"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54"/>
              <p:cNvSpPr>
                <a:spLocks/>
              </p:cNvSpPr>
              <p:nvPr/>
            </p:nvSpPr>
            <p:spPr bwMode="auto">
              <a:xfrm>
                <a:off x="4304" y="3391"/>
                <a:ext cx="38" cy="38"/>
              </a:xfrm>
              <a:custGeom>
                <a:avLst/>
                <a:gdLst>
                  <a:gd name="T0" fmla="*/ 8 w 16"/>
                  <a:gd name="T1" fmla="*/ 0 h 16"/>
                  <a:gd name="T2" fmla="*/ 0 w 16"/>
                  <a:gd name="T3" fmla="*/ 8 h 16"/>
                  <a:gd name="T4" fmla="*/ 8 w 16"/>
                  <a:gd name="T5" fmla="*/ 7 h 16"/>
                  <a:gd name="T6" fmla="*/ 8 w 16"/>
                  <a:gd name="T7" fmla="*/ 9 h 16"/>
                  <a:gd name="T8" fmla="*/ 0 w 16"/>
                  <a:gd name="T9" fmla="*/ 10 h 16"/>
                  <a:gd name="T10" fmla="*/ 8 w 16"/>
                  <a:gd name="T11" fmla="*/ 16 h 16"/>
                  <a:gd name="T12" fmla="*/ 16 w 16"/>
                  <a:gd name="T13" fmla="*/ 8 h 16"/>
                  <a:gd name="T14" fmla="*/ 8 w 16"/>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6">
                    <a:moveTo>
                      <a:pt x="8" y="0"/>
                    </a:moveTo>
                    <a:cubicBezTo>
                      <a:pt x="4" y="0"/>
                      <a:pt x="0" y="3"/>
                      <a:pt x="0" y="8"/>
                    </a:cubicBezTo>
                    <a:cubicBezTo>
                      <a:pt x="8" y="7"/>
                      <a:pt x="8" y="7"/>
                      <a:pt x="8" y="7"/>
                    </a:cubicBezTo>
                    <a:cubicBezTo>
                      <a:pt x="8" y="9"/>
                      <a:pt x="8" y="9"/>
                      <a:pt x="8" y="9"/>
                    </a:cubicBezTo>
                    <a:cubicBezTo>
                      <a:pt x="0" y="10"/>
                      <a:pt x="0" y="10"/>
                      <a:pt x="0" y="10"/>
                    </a:cubicBezTo>
                    <a:cubicBezTo>
                      <a:pt x="1" y="13"/>
                      <a:pt x="4" y="16"/>
                      <a:pt x="8" y="16"/>
                    </a:cubicBezTo>
                    <a:cubicBezTo>
                      <a:pt x="12" y="16"/>
                      <a:pt x="16" y="12"/>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55"/>
              <p:cNvSpPr>
                <a:spLocks noEditPoints="1"/>
              </p:cNvSpPr>
              <p:nvPr/>
            </p:nvSpPr>
            <p:spPr bwMode="auto">
              <a:xfrm>
                <a:off x="4551" y="3695"/>
                <a:ext cx="38" cy="38"/>
              </a:xfrm>
              <a:custGeom>
                <a:avLst/>
                <a:gdLst>
                  <a:gd name="T0" fmla="*/ 13 w 16"/>
                  <a:gd name="T1" fmla="*/ 2 h 16"/>
                  <a:gd name="T2" fmla="*/ 9 w 16"/>
                  <a:gd name="T3" fmla="*/ 9 h 16"/>
                  <a:gd name="T4" fmla="*/ 0 w 16"/>
                  <a:gd name="T5" fmla="*/ 8 h 16"/>
                  <a:gd name="T6" fmla="*/ 0 w 16"/>
                  <a:gd name="T7" fmla="*/ 8 h 16"/>
                  <a:gd name="T8" fmla="*/ 8 w 16"/>
                  <a:gd name="T9" fmla="*/ 16 h 16"/>
                  <a:gd name="T10" fmla="*/ 16 w 16"/>
                  <a:gd name="T11" fmla="*/ 8 h 16"/>
                  <a:gd name="T12" fmla="*/ 13 w 16"/>
                  <a:gd name="T13" fmla="*/ 2 h 16"/>
                  <a:gd name="T14" fmla="*/ 8 w 16"/>
                  <a:gd name="T15" fmla="*/ 0 h 16"/>
                  <a:gd name="T16" fmla="*/ 0 w 16"/>
                  <a:gd name="T17" fmla="*/ 6 h 16"/>
                  <a:gd name="T18" fmla="*/ 7 w 16"/>
                  <a:gd name="T19" fmla="*/ 7 h 16"/>
                  <a:gd name="T20" fmla="*/ 11 w 16"/>
                  <a:gd name="T21" fmla="*/ 1 h 16"/>
                  <a:gd name="T22" fmla="*/ 8 w 16"/>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6">
                    <a:moveTo>
                      <a:pt x="13" y="2"/>
                    </a:moveTo>
                    <a:cubicBezTo>
                      <a:pt x="9" y="9"/>
                      <a:pt x="9" y="9"/>
                      <a:pt x="9" y="9"/>
                    </a:cubicBezTo>
                    <a:cubicBezTo>
                      <a:pt x="0" y="8"/>
                      <a:pt x="0" y="8"/>
                      <a:pt x="0" y="8"/>
                    </a:cubicBezTo>
                    <a:cubicBezTo>
                      <a:pt x="0" y="8"/>
                      <a:pt x="0" y="8"/>
                      <a:pt x="0" y="8"/>
                    </a:cubicBezTo>
                    <a:cubicBezTo>
                      <a:pt x="0" y="12"/>
                      <a:pt x="4" y="16"/>
                      <a:pt x="8" y="16"/>
                    </a:cubicBezTo>
                    <a:cubicBezTo>
                      <a:pt x="12" y="16"/>
                      <a:pt x="16" y="12"/>
                      <a:pt x="16" y="8"/>
                    </a:cubicBezTo>
                    <a:cubicBezTo>
                      <a:pt x="16" y="5"/>
                      <a:pt x="15" y="3"/>
                      <a:pt x="13" y="2"/>
                    </a:cubicBezTo>
                    <a:moveTo>
                      <a:pt x="8" y="0"/>
                    </a:moveTo>
                    <a:cubicBezTo>
                      <a:pt x="4" y="0"/>
                      <a:pt x="1" y="2"/>
                      <a:pt x="0" y="6"/>
                    </a:cubicBezTo>
                    <a:cubicBezTo>
                      <a:pt x="7" y="7"/>
                      <a:pt x="7" y="7"/>
                      <a:pt x="7" y="7"/>
                    </a:cubicBezTo>
                    <a:cubicBezTo>
                      <a:pt x="11" y="1"/>
                      <a:pt x="11" y="1"/>
                      <a:pt x="11" y="1"/>
                    </a:cubicBezTo>
                    <a:cubicBezTo>
                      <a:pt x="10"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56"/>
              <p:cNvSpPr>
                <a:spLocks noEditPoints="1"/>
              </p:cNvSpPr>
              <p:nvPr userDrawn="1"/>
            </p:nvSpPr>
            <p:spPr bwMode="auto">
              <a:xfrm>
                <a:off x="5625" y="2109"/>
                <a:ext cx="38" cy="38"/>
              </a:xfrm>
              <a:custGeom>
                <a:avLst/>
                <a:gdLst>
                  <a:gd name="T0" fmla="*/ 7 w 16"/>
                  <a:gd name="T1" fmla="*/ 11 h 16"/>
                  <a:gd name="T2" fmla="*/ 4 w 16"/>
                  <a:gd name="T3" fmla="*/ 15 h 16"/>
                  <a:gd name="T4" fmla="*/ 6 w 16"/>
                  <a:gd name="T5" fmla="*/ 16 h 16"/>
                  <a:gd name="T6" fmla="*/ 7 w 16"/>
                  <a:gd name="T7" fmla="*/ 11 h 16"/>
                  <a:gd name="T8" fmla="*/ 8 w 16"/>
                  <a:gd name="T9" fmla="*/ 0 h 16"/>
                  <a:gd name="T10" fmla="*/ 0 w 16"/>
                  <a:gd name="T11" fmla="*/ 8 h 16"/>
                  <a:gd name="T12" fmla="*/ 2 w 16"/>
                  <a:gd name="T13" fmla="*/ 13 h 16"/>
                  <a:gd name="T14" fmla="*/ 9 w 16"/>
                  <a:gd name="T15" fmla="*/ 5 h 16"/>
                  <a:gd name="T16" fmla="*/ 9 w 16"/>
                  <a:gd name="T17" fmla="*/ 8 h 16"/>
                  <a:gd name="T18" fmla="*/ 8 w 16"/>
                  <a:gd name="T19" fmla="*/ 16 h 16"/>
                  <a:gd name="T20" fmla="*/ 8 w 16"/>
                  <a:gd name="T21" fmla="*/ 16 h 16"/>
                  <a:gd name="T22" fmla="*/ 16 w 16"/>
                  <a:gd name="T23" fmla="*/ 8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7" y="11"/>
                    </a:moveTo>
                    <a:cubicBezTo>
                      <a:pt x="4" y="15"/>
                      <a:pt x="4" y="15"/>
                      <a:pt x="4" y="15"/>
                    </a:cubicBezTo>
                    <a:cubicBezTo>
                      <a:pt x="4" y="15"/>
                      <a:pt x="5" y="16"/>
                      <a:pt x="6" y="16"/>
                    </a:cubicBezTo>
                    <a:cubicBezTo>
                      <a:pt x="7" y="11"/>
                      <a:pt x="7" y="11"/>
                      <a:pt x="7" y="11"/>
                    </a:cubicBezTo>
                    <a:moveTo>
                      <a:pt x="8" y="0"/>
                    </a:moveTo>
                    <a:cubicBezTo>
                      <a:pt x="4" y="0"/>
                      <a:pt x="0" y="4"/>
                      <a:pt x="0" y="8"/>
                    </a:cubicBezTo>
                    <a:cubicBezTo>
                      <a:pt x="0" y="10"/>
                      <a:pt x="1" y="12"/>
                      <a:pt x="2" y="13"/>
                    </a:cubicBezTo>
                    <a:cubicBezTo>
                      <a:pt x="9" y="5"/>
                      <a:pt x="9" y="5"/>
                      <a:pt x="9" y="5"/>
                    </a:cubicBezTo>
                    <a:cubicBezTo>
                      <a:pt x="9" y="8"/>
                      <a:pt x="9" y="8"/>
                      <a:pt x="9" y="8"/>
                    </a:cubicBezTo>
                    <a:cubicBezTo>
                      <a:pt x="8" y="16"/>
                      <a:pt x="8" y="16"/>
                      <a:pt x="8" y="16"/>
                    </a:cubicBezTo>
                    <a:cubicBezTo>
                      <a:pt x="8" y="16"/>
                      <a:pt x="8" y="16"/>
                      <a:pt x="8" y="16"/>
                    </a:cubicBezTo>
                    <a:cubicBezTo>
                      <a:pt x="12" y="16"/>
                      <a:pt x="16" y="12"/>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57"/>
              <p:cNvSpPr>
                <a:spLocks noEditPoints="1"/>
              </p:cNvSpPr>
              <p:nvPr/>
            </p:nvSpPr>
            <p:spPr bwMode="auto">
              <a:xfrm>
                <a:off x="2404" y="1254"/>
                <a:ext cx="38" cy="38"/>
              </a:xfrm>
              <a:custGeom>
                <a:avLst/>
                <a:gdLst>
                  <a:gd name="T0" fmla="*/ 11 w 16"/>
                  <a:gd name="T1" fmla="*/ 12 h 16"/>
                  <a:gd name="T2" fmla="*/ 12 w 16"/>
                  <a:gd name="T3" fmla="*/ 15 h 16"/>
                  <a:gd name="T4" fmla="*/ 13 w 16"/>
                  <a:gd name="T5" fmla="*/ 14 h 16"/>
                  <a:gd name="T6" fmla="*/ 11 w 16"/>
                  <a:gd name="T7" fmla="*/ 12 h 16"/>
                  <a:gd name="T8" fmla="*/ 16 w 16"/>
                  <a:gd name="T9" fmla="*/ 6 h 16"/>
                  <a:gd name="T10" fmla="*/ 10 w 16"/>
                  <a:gd name="T11" fmla="*/ 8 h 16"/>
                  <a:gd name="T12" fmla="*/ 14 w 16"/>
                  <a:gd name="T13" fmla="*/ 13 h 16"/>
                  <a:gd name="T14" fmla="*/ 16 w 16"/>
                  <a:gd name="T15" fmla="*/ 8 h 16"/>
                  <a:gd name="T16" fmla="*/ 16 w 16"/>
                  <a:gd name="T17" fmla="*/ 6 h 16"/>
                  <a:gd name="T18" fmla="*/ 14 w 16"/>
                  <a:gd name="T19" fmla="*/ 3 h 16"/>
                  <a:gd name="T20" fmla="*/ 11 w 16"/>
                  <a:gd name="T21" fmla="*/ 6 h 16"/>
                  <a:gd name="T22" fmla="*/ 15 w 16"/>
                  <a:gd name="T23" fmla="*/ 4 h 16"/>
                  <a:gd name="T24" fmla="*/ 14 w 16"/>
                  <a:gd name="T25" fmla="*/ 3 h 16"/>
                  <a:gd name="T26" fmla="*/ 10 w 16"/>
                  <a:gd name="T27" fmla="*/ 0 h 16"/>
                  <a:gd name="T28" fmla="*/ 9 w 16"/>
                  <a:gd name="T29" fmla="*/ 5 h 16"/>
                  <a:gd name="T30" fmla="*/ 12 w 16"/>
                  <a:gd name="T31" fmla="*/ 1 h 16"/>
                  <a:gd name="T32" fmla="*/ 10 w 16"/>
                  <a:gd name="T33" fmla="*/ 0 h 16"/>
                  <a:gd name="T34" fmla="*/ 8 w 16"/>
                  <a:gd name="T35" fmla="*/ 0 h 16"/>
                  <a:gd name="T36" fmla="*/ 0 w 16"/>
                  <a:gd name="T37" fmla="*/ 8 h 16"/>
                  <a:gd name="T38" fmla="*/ 8 w 16"/>
                  <a:gd name="T39" fmla="*/ 16 h 16"/>
                  <a:gd name="T40" fmla="*/ 10 w 16"/>
                  <a:gd name="T41" fmla="*/ 16 h 16"/>
                  <a:gd name="T42" fmla="*/ 7 w 16"/>
                  <a:gd name="T43" fmla="*/ 9 h 16"/>
                  <a:gd name="T44" fmla="*/ 7 w 16"/>
                  <a:gd name="T45" fmla="*/ 10 h 16"/>
                  <a:gd name="T46" fmla="*/ 7 w 16"/>
                  <a:gd name="T47" fmla="*/ 8 h 16"/>
                  <a:gd name="T48" fmla="*/ 7 w 16"/>
                  <a:gd name="T49" fmla="*/ 8 h 16"/>
                  <a:gd name="T50" fmla="*/ 7 w 16"/>
                  <a:gd name="T51" fmla="*/ 8 h 16"/>
                  <a:gd name="T52" fmla="*/ 8 w 16"/>
                  <a:gd name="T5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16">
                    <a:moveTo>
                      <a:pt x="11" y="12"/>
                    </a:moveTo>
                    <a:cubicBezTo>
                      <a:pt x="12" y="15"/>
                      <a:pt x="12" y="15"/>
                      <a:pt x="12" y="15"/>
                    </a:cubicBezTo>
                    <a:cubicBezTo>
                      <a:pt x="12" y="15"/>
                      <a:pt x="13" y="15"/>
                      <a:pt x="13" y="14"/>
                    </a:cubicBezTo>
                    <a:cubicBezTo>
                      <a:pt x="11" y="12"/>
                      <a:pt x="11" y="12"/>
                      <a:pt x="11" y="12"/>
                    </a:cubicBezTo>
                    <a:moveTo>
                      <a:pt x="16" y="6"/>
                    </a:moveTo>
                    <a:cubicBezTo>
                      <a:pt x="10" y="8"/>
                      <a:pt x="10" y="8"/>
                      <a:pt x="10" y="8"/>
                    </a:cubicBezTo>
                    <a:cubicBezTo>
                      <a:pt x="14" y="13"/>
                      <a:pt x="14" y="13"/>
                      <a:pt x="14" y="13"/>
                    </a:cubicBezTo>
                    <a:cubicBezTo>
                      <a:pt x="15" y="12"/>
                      <a:pt x="16" y="10"/>
                      <a:pt x="16" y="8"/>
                    </a:cubicBezTo>
                    <a:cubicBezTo>
                      <a:pt x="16" y="7"/>
                      <a:pt x="16" y="7"/>
                      <a:pt x="16" y="6"/>
                    </a:cubicBezTo>
                    <a:moveTo>
                      <a:pt x="14" y="3"/>
                    </a:moveTo>
                    <a:cubicBezTo>
                      <a:pt x="11" y="6"/>
                      <a:pt x="11" y="6"/>
                      <a:pt x="11" y="6"/>
                    </a:cubicBezTo>
                    <a:cubicBezTo>
                      <a:pt x="15" y="4"/>
                      <a:pt x="15" y="4"/>
                      <a:pt x="15" y="4"/>
                    </a:cubicBezTo>
                    <a:cubicBezTo>
                      <a:pt x="15" y="4"/>
                      <a:pt x="14" y="3"/>
                      <a:pt x="14" y="3"/>
                    </a:cubicBezTo>
                    <a:moveTo>
                      <a:pt x="10" y="0"/>
                    </a:moveTo>
                    <a:cubicBezTo>
                      <a:pt x="9" y="5"/>
                      <a:pt x="9" y="5"/>
                      <a:pt x="9" y="5"/>
                    </a:cubicBezTo>
                    <a:cubicBezTo>
                      <a:pt x="12" y="1"/>
                      <a:pt x="12" y="1"/>
                      <a:pt x="12" y="1"/>
                    </a:cubicBezTo>
                    <a:cubicBezTo>
                      <a:pt x="12" y="1"/>
                      <a:pt x="11" y="0"/>
                      <a:pt x="10" y="0"/>
                    </a:cubicBezTo>
                    <a:moveTo>
                      <a:pt x="8" y="0"/>
                    </a:moveTo>
                    <a:cubicBezTo>
                      <a:pt x="3" y="0"/>
                      <a:pt x="0" y="4"/>
                      <a:pt x="0" y="8"/>
                    </a:cubicBezTo>
                    <a:cubicBezTo>
                      <a:pt x="0" y="12"/>
                      <a:pt x="4" y="16"/>
                      <a:pt x="8" y="16"/>
                    </a:cubicBezTo>
                    <a:cubicBezTo>
                      <a:pt x="9" y="16"/>
                      <a:pt x="9" y="16"/>
                      <a:pt x="10" y="16"/>
                    </a:cubicBezTo>
                    <a:cubicBezTo>
                      <a:pt x="7" y="9"/>
                      <a:pt x="7" y="9"/>
                      <a:pt x="7" y="9"/>
                    </a:cubicBezTo>
                    <a:cubicBezTo>
                      <a:pt x="7" y="10"/>
                      <a:pt x="7" y="10"/>
                      <a:pt x="7" y="10"/>
                    </a:cubicBezTo>
                    <a:cubicBezTo>
                      <a:pt x="7" y="8"/>
                      <a:pt x="7" y="8"/>
                      <a:pt x="7" y="8"/>
                    </a:cubicBezTo>
                    <a:cubicBezTo>
                      <a:pt x="7" y="8"/>
                      <a:pt x="7" y="8"/>
                      <a:pt x="7" y="8"/>
                    </a:cubicBezTo>
                    <a:cubicBezTo>
                      <a:pt x="7" y="8"/>
                      <a:pt x="7" y="8"/>
                      <a:pt x="7" y="8"/>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58"/>
              <p:cNvSpPr>
                <a:spLocks/>
              </p:cNvSpPr>
              <p:nvPr/>
            </p:nvSpPr>
            <p:spPr bwMode="auto">
              <a:xfrm>
                <a:off x="2428" y="1290"/>
                <a:ext cx="169" cy="425"/>
              </a:xfrm>
              <a:custGeom>
                <a:avLst/>
                <a:gdLst>
                  <a:gd name="T0" fmla="*/ 2 w 71"/>
                  <a:gd name="T1" fmla="*/ 0 h 179"/>
                  <a:gd name="T2" fmla="*/ 0 w 71"/>
                  <a:gd name="T3" fmla="*/ 1 h 179"/>
                  <a:gd name="T4" fmla="*/ 71 w 71"/>
                  <a:gd name="T5" fmla="*/ 179 h 179"/>
                  <a:gd name="T6" fmla="*/ 71 w 71"/>
                  <a:gd name="T7" fmla="*/ 174 h 179"/>
                  <a:gd name="T8" fmla="*/ 2 w 71"/>
                  <a:gd name="T9" fmla="*/ 0 h 179"/>
                </a:gdLst>
                <a:ahLst/>
                <a:cxnLst>
                  <a:cxn ang="0">
                    <a:pos x="T0" y="T1"/>
                  </a:cxn>
                  <a:cxn ang="0">
                    <a:pos x="T2" y="T3"/>
                  </a:cxn>
                  <a:cxn ang="0">
                    <a:pos x="T4" y="T5"/>
                  </a:cxn>
                  <a:cxn ang="0">
                    <a:pos x="T6" y="T7"/>
                  </a:cxn>
                  <a:cxn ang="0">
                    <a:pos x="T8" y="T9"/>
                  </a:cxn>
                </a:cxnLst>
                <a:rect l="0" t="0" r="r" b="b"/>
                <a:pathLst>
                  <a:path w="71" h="179">
                    <a:moveTo>
                      <a:pt x="2" y="0"/>
                    </a:moveTo>
                    <a:cubicBezTo>
                      <a:pt x="1" y="0"/>
                      <a:pt x="1" y="1"/>
                      <a:pt x="0" y="1"/>
                    </a:cubicBezTo>
                    <a:cubicBezTo>
                      <a:pt x="71" y="179"/>
                      <a:pt x="71" y="179"/>
                      <a:pt x="71" y="179"/>
                    </a:cubicBezTo>
                    <a:cubicBezTo>
                      <a:pt x="71" y="174"/>
                      <a:pt x="71" y="174"/>
                      <a:pt x="71" y="174"/>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59"/>
              <p:cNvSpPr>
                <a:spLocks/>
              </p:cNvSpPr>
              <p:nvPr/>
            </p:nvSpPr>
            <p:spPr bwMode="auto">
              <a:xfrm>
                <a:off x="2421" y="1275"/>
                <a:ext cx="12" cy="17"/>
              </a:xfrm>
              <a:custGeom>
                <a:avLst/>
                <a:gdLst>
                  <a:gd name="T0" fmla="*/ 1 w 5"/>
                  <a:gd name="T1" fmla="*/ 0 h 7"/>
                  <a:gd name="T2" fmla="*/ 0 w 5"/>
                  <a:gd name="T3" fmla="*/ 0 h 7"/>
                  <a:gd name="T4" fmla="*/ 3 w 5"/>
                  <a:gd name="T5" fmla="*/ 7 h 7"/>
                  <a:gd name="T6" fmla="*/ 5 w 5"/>
                  <a:gd name="T7" fmla="*/ 6 h 7"/>
                  <a:gd name="T8" fmla="*/ 4 w 5"/>
                  <a:gd name="T9" fmla="*/ 3 h 7"/>
                  <a:gd name="T10" fmla="*/ 1 w 5"/>
                  <a:gd name="T11" fmla="*/ 0 h 7"/>
                </a:gdLst>
                <a:ahLst/>
                <a:cxnLst>
                  <a:cxn ang="0">
                    <a:pos x="T0" y="T1"/>
                  </a:cxn>
                  <a:cxn ang="0">
                    <a:pos x="T2" y="T3"/>
                  </a:cxn>
                  <a:cxn ang="0">
                    <a:pos x="T4" y="T5"/>
                  </a:cxn>
                  <a:cxn ang="0">
                    <a:pos x="T6" y="T7"/>
                  </a:cxn>
                  <a:cxn ang="0">
                    <a:pos x="T8" y="T9"/>
                  </a:cxn>
                  <a:cxn ang="0">
                    <a:pos x="T10" y="T11"/>
                  </a:cxn>
                </a:cxnLst>
                <a:rect l="0" t="0" r="r" b="b"/>
                <a:pathLst>
                  <a:path w="5" h="7">
                    <a:moveTo>
                      <a:pt x="1" y="0"/>
                    </a:moveTo>
                    <a:cubicBezTo>
                      <a:pt x="0" y="0"/>
                      <a:pt x="0" y="0"/>
                      <a:pt x="0" y="0"/>
                    </a:cubicBezTo>
                    <a:cubicBezTo>
                      <a:pt x="3" y="7"/>
                      <a:pt x="3" y="7"/>
                      <a:pt x="3" y="7"/>
                    </a:cubicBezTo>
                    <a:cubicBezTo>
                      <a:pt x="4" y="7"/>
                      <a:pt x="4" y="6"/>
                      <a:pt x="5" y="6"/>
                    </a:cubicBezTo>
                    <a:cubicBezTo>
                      <a:pt x="4" y="3"/>
                      <a:pt x="4" y="3"/>
                      <a:pt x="4" y="3"/>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60"/>
              <p:cNvSpPr>
                <a:spLocks noEditPoints="1"/>
              </p:cNvSpPr>
              <p:nvPr/>
            </p:nvSpPr>
            <p:spPr bwMode="auto">
              <a:xfrm>
                <a:off x="2497" y="1712"/>
                <a:ext cx="161" cy="910"/>
              </a:xfrm>
              <a:custGeom>
                <a:avLst/>
                <a:gdLst>
                  <a:gd name="T0" fmla="*/ 2 w 68"/>
                  <a:gd name="T1" fmla="*/ 376 h 383"/>
                  <a:gd name="T2" fmla="*/ 0 w 68"/>
                  <a:gd name="T3" fmla="*/ 383 h 383"/>
                  <a:gd name="T4" fmla="*/ 1 w 68"/>
                  <a:gd name="T5" fmla="*/ 383 h 383"/>
                  <a:gd name="T6" fmla="*/ 2 w 68"/>
                  <a:gd name="T7" fmla="*/ 376 h 383"/>
                  <a:gd name="T8" fmla="*/ 2 w 68"/>
                  <a:gd name="T9" fmla="*/ 376 h 383"/>
                  <a:gd name="T10" fmla="*/ 66 w 68"/>
                  <a:gd name="T11" fmla="*/ 75 h 383"/>
                  <a:gd name="T12" fmla="*/ 6 w 68"/>
                  <a:gd name="T13" fmla="*/ 354 h 383"/>
                  <a:gd name="T14" fmla="*/ 8 w 68"/>
                  <a:gd name="T15" fmla="*/ 357 h 383"/>
                  <a:gd name="T16" fmla="*/ 68 w 68"/>
                  <a:gd name="T17" fmla="*/ 75 h 383"/>
                  <a:gd name="T18" fmla="*/ 66 w 68"/>
                  <a:gd name="T19" fmla="*/ 75 h 383"/>
                  <a:gd name="T20" fmla="*/ 44 w 68"/>
                  <a:gd name="T21" fmla="*/ 0 h 383"/>
                  <a:gd name="T22" fmla="*/ 43 w 68"/>
                  <a:gd name="T23" fmla="*/ 5 h 383"/>
                  <a:gd name="T24" fmla="*/ 65 w 68"/>
                  <a:gd name="T25" fmla="*/ 60 h 383"/>
                  <a:gd name="T26" fmla="*/ 67 w 68"/>
                  <a:gd name="T27" fmla="*/ 59 h 383"/>
                  <a:gd name="T28" fmla="*/ 44 w 68"/>
                  <a:gd name="T29"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383">
                    <a:moveTo>
                      <a:pt x="2" y="376"/>
                    </a:moveTo>
                    <a:cubicBezTo>
                      <a:pt x="0" y="383"/>
                      <a:pt x="0" y="383"/>
                      <a:pt x="0" y="383"/>
                    </a:cubicBezTo>
                    <a:cubicBezTo>
                      <a:pt x="1" y="383"/>
                      <a:pt x="1" y="383"/>
                      <a:pt x="1" y="383"/>
                    </a:cubicBezTo>
                    <a:cubicBezTo>
                      <a:pt x="2" y="376"/>
                      <a:pt x="2" y="376"/>
                      <a:pt x="2" y="376"/>
                    </a:cubicBezTo>
                    <a:cubicBezTo>
                      <a:pt x="2" y="376"/>
                      <a:pt x="2" y="376"/>
                      <a:pt x="2" y="376"/>
                    </a:cubicBezTo>
                    <a:moveTo>
                      <a:pt x="66" y="75"/>
                    </a:moveTo>
                    <a:cubicBezTo>
                      <a:pt x="6" y="354"/>
                      <a:pt x="6" y="354"/>
                      <a:pt x="6" y="354"/>
                    </a:cubicBezTo>
                    <a:cubicBezTo>
                      <a:pt x="8" y="357"/>
                      <a:pt x="8" y="357"/>
                      <a:pt x="8" y="357"/>
                    </a:cubicBezTo>
                    <a:cubicBezTo>
                      <a:pt x="68" y="75"/>
                      <a:pt x="68" y="75"/>
                      <a:pt x="68" y="75"/>
                    </a:cubicBezTo>
                    <a:cubicBezTo>
                      <a:pt x="68" y="75"/>
                      <a:pt x="67" y="75"/>
                      <a:pt x="66" y="75"/>
                    </a:cubicBezTo>
                    <a:moveTo>
                      <a:pt x="44" y="0"/>
                    </a:moveTo>
                    <a:cubicBezTo>
                      <a:pt x="43" y="5"/>
                      <a:pt x="43" y="5"/>
                      <a:pt x="43" y="5"/>
                    </a:cubicBezTo>
                    <a:cubicBezTo>
                      <a:pt x="65" y="60"/>
                      <a:pt x="65" y="60"/>
                      <a:pt x="65" y="60"/>
                    </a:cubicBezTo>
                    <a:cubicBezTo>
                      <a:pt x="66" y="60"/>
                      <a:pt x="66" y="59"/>
                      <a:pt x="67" y="59"/>
                    </a:cubicBezTo>
                    <a:cubicBezTo>
                      <a:pt x="44" y="0"/>
                      <a:pt x="44" y="0"/>
                      <a:pt x="4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61"/>
              <p:cNvSpPr>
                <a:spLocks/>
              </p:cNvSpPr>
              <p:nvPr/>
            </p:nvSpPr>
            <p:spPr bwMode="auto">
              <a:xfrm>
                <a:off x="2651" y="1852"/>
                <a:ext cx="12" cy="38"/>
              </a:xfrm>
              <a:custGeom>
                <a:avLst/>
                <a:gdLst>
                  <a:gd name="T0" fmla="*/ 2 w 5"/>
                  <a:gd name="T1" fmla="*/ 0 h 16"/>
                  <a:gd name="T2" fmla="*/ 0 w 5"/>
                  <a:gd name="T3" fmla="*/ 1 h 16"/>
                  <a:gd name="T4" fmla="*/ 3 w 5"/>
                  <a:gd name="T5" fmla="*/ 8 h 16"/>
                  <a:gd name="T6" fmla="*/ 1 w 5"/>
                  <a:gd name="T7" fmla="*/ 16 h 16"/>
                  <a:gd name="T8" fmla="*/ 3 w 5"/>
                  <a:gd name="T9" fmla="*/ 16 h 16"/>
                  <a:gd name="T10" fmla="*/ 5 w 5"/>
                  <a:gd name="T11" fmla="*/ 8 h 16"/>
                  <a:gd name="T12" fmla="*/ 5 w 5"/>
                  <a:gd name="T13" fmla="*/ 8 h 16"/>
                  <a:gd name="T14" fmla="*/ 2 w 5"/>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6">
                    <a:moveTo>
                      <a:pt x="2" y="0"/>
                    </a:moveTo>
                    <a:cubicBezTo>
                      <a:pt x="1" y="0"/>
                      <a:pt x="1" y="1"/>
                      <a:pt x="0" y="1"/>
                    </a:cubicBezTo>
                    <a:cubicBezTo>
                      <a:pt x="3" y="8"/>
                      <a:pt x="3" y="8"/>
                      <a:pt x="3" y="8"/>
                    </a:cubicBezTo>
                    <a:cubicBezTo>
                      <a:pt x="1" y="16"/>
                      <a:pt x="1" y="16"/>
                      <a:pt x="1" y="16"/>
                    </a:cubicBezTo>
                    <a:cubicBezTo>
                      <a:pt x="2" y="16"/>
                      <a:pt x="3" y="16"/>
                      <a:pt x="3" y="16"/>
                    </a:cubicBezTo>
                    <a:cubicBezTo>
                      <a:pt x="5" y="8"/>
                      <a:pt x="5" y="8"/>
                      <a:pt x="5" y="8"/>
                    </a:cubicBezTo>
                    <a:cubicBezTo>
                      <a:pt x="5" y="8"/>
                      <a:pt x="5" y="8"/>
                      <a:pt x="5" y="8"/>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62"/>
              <p:cNvSpPr>
                <a:spLocks/>
              </p:cNvSpPr>
              <p:nvPr/>
            </p:nvSpPr>
            <p:spPr bwMode="auto">
              <a:xfrm>
                <a:off x="2507" y="2563"/>
                <a:ext cx="7" cy="40"/>
              </a:xfrm>
              <a:custGeom>
                <a:avLst/>
                <a:gdLst>
                  <a:gd name="T0" fmla="*/ 4 w 7"/>
                  <a:gd name="T1" fmla="*/ 0 h 40"/>
                  <a:gd name="T2" fmla="*/ 0 w 7"/>
                  <a:gd name="T3" fmla="*/ 40 h 40"/>
                  <a:gd name="T4" fmla="*/ 0 w 7"/>
                  <a:gd name="T5" fmla="*/ 40 h 40"/>
                  <a:gd name="T6" fmla="*/ 7 w 7"/>
                  <a:gd name="T7" fmla="*/ 4 h 40"/>
                  <a:gd name="T8" fmla="*/ 4 w 7"/>
                  <a:gd name="T9" fmla="*/ 0 h 40"/>
                </a:gdLst>
                <a:ahLst/>
                <a:cxnLst>
                  <a:cxn ang="0">
                    <a:pos x="T0" y="T1"/>
                  </a:cxn>
                  <a:cxn ang="0">
                    <a:pos x="T2" y="T3"/>
                  </a:cxn>
                  <a:cxn ang="0">
                    <a:pos x="T4" y="T5"/>
                  </a:cxn>
                  <a:cxn ang="0">
                    <a:pos x="T6" y="T7"/>
                  </a:cxn>
                  <a:cxn ang="0">
                    <a:pos x="T8" y="T9"/>
                  </a:cxn>
                </a:cxnLst>
                <a:rect l="0" t="0" r="r" b="b"/>
                <a:pathLst>
                  <a:path w="7" h="40">
                    <a:moveTo>
                      <a:pt x="4" y="0"/>
                    </a:moveTo>
                    <a:lnTo>
                      <a:pt x="0" y="40"/>
                    </a:lnTo>
                    <a:lnTo>
                      <a:pt x="0" y="40"/>
                    </a:lnTo>
                    <a:lnTo>
                      <a:pt x="7" y="4"/>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63"/>
              <p:cNvSpPr>
                <a:spLocks/>
              </p:cNvSpPr>
              <p:nvPr/>
            </p:nvSpPr>
            <p:spPr bwMode="auto">
              <a:xfrm>
                <a:off x="2507" y="2563"/>
                <a:ext cx="7" cy="40"/>
              </a:xfrm>
              <a:custGeom>
                <a:avLst/>
                <a:gdLst>
                  <a:gd name="T0" fmla="*/ 4 w 7"/>
                  <a:gd name="T1" fmla="*/ 0 h 40"/>
                  <a:gd name="T2" fmla="*/ 0 w 7"/>
                  <a:gd name="T3" fmla="*/ 40 h 40"/>
                  <a:gd name="T4" fmla="*/ 0 w 7"/>
                  <a:gd name="T5" fmla="*/ 40 h 40"/>
                  <a:gd name="T6" fmla="*/ 7 w 7"/>
                  <a:gd name="T7" fmla="*/ 4 h 40"/>
                  <a:gd name="T8" fmla="*/ 4 w 7"/>
                  <a:gd name="T9" fmla="*/ 0 h 40"/>
                </a:gdLst>
                <a:ahLst/>
                <a:cxnLst>
                  <a:cxn ang="0">
                    <a:pos x="T0" y="T1"/>
                  </a:cxn>
                  <a:cxn ang="0">
                    <a:pos x="T2" y="T3"/>
                  </a:cxn>
                  <a:cxn ang="0">
                    <a:pos x="T4" y="T5"/>
                  </a:cxn>
                  <a:cxn ang="0">
                    <a:pos x="T6" y="T7"/>
                  </a:cxn>
                  <a:cxn ang="0">
                    <a:pos x="T8" y="T9"/>
                  </a:cxn>
                </a:cxnLst>
                <a:rect l="0" t="0" r="r" b="b"/>
                <a:pathLst>
                  <a:path w="7" h="40">
                    <a:moveTo>
                      <a:pt x="4" y="0"/>
                    </a:moveTo>
                    <a:lnTo>
                      <a:pt x="0" y="40"/>
                    </a:lnTo>
                    <a:lnTo>
                      <a:pt x="0" y="40"/>
                    </a:lnTo>
                    <a:lnTo>
                      <a:pt x="7" y="4"/>
                    </a:lnTo>
                    <a:lnTo>
                      <a:pt x="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66"/>
              <p:cNvSpPr>
                <a:spLocks noEditPoints="1"/>
              </p:cNvSpPr>
              <p:nvPr/>
            </p:nvSpPr>
            <p:spPr bwMode="auto">
              <a:xfrm>
                <a:off x="1965" y="2411"/>
                <a:ext cx="1026" cy="657"/>
              </a:xfrm>
              <a:custGeom>
                <a:avLst/>
                <a:gdLst>
                  <a:gd name="T0" fmla="*/ 251 w 432"/>
                  <a:gd name="T1" fmla="*/ 103 h 277"/>
                  <a:gd name="T2" fmla="*/ 254 w 432"/>
                  <a:gd name="T3" fmla="*/ 109 h 277"/>
                  <a:gd name="T4" fmla="*/ 429 w 432"/>
                  <a:gd name="T5" fmla="*/ 274 h 277"/>
                  <a:gd name="T6" fmla="*/ 292 w 432"/>
                  <a:gd name="T7" fmla="*/ 187 h 277"/>
                  <a:gd name="T8" fmla="*/ 294 w 432"/>
                  <a:gd name="T9" fmla="*/ 190 h 277"/>
                  <a:gd name="T10" fmla="*/ 429 w 432"/>
                  <a:gd name="T11" fmla="*/ 277 h 277"/>
                  <a:gd name="T12" fmla="*/ 430 w 432"/>
                  <a:gd name="T13" fmla="*/ 277 h 277"/>
                  <a:gd name="T14" fmla="*/ 432 w 432"/>
                  <a:gd name="T15" fmla="*/ 275 h 277"/>
                  <a:gd name="T16" fmla="*/ 251 w 432"/>
                  <a:gd name="T17" fmla="*/ 103 h 277"/>
                  <a:gd name="T18" fmla="*/ 230 w 432"/>
                  <a:gd name="T19" fmla="*/ 84 h 277"/>
                  <a:gd name="T20" fmla="*/ 230 w 432"/>
                  <a:gd name="T21" fmla="*/ 86 h 277"/>
                  <a:gd name="T22" fmla="*/ 250 w 432"/>
                  <a:gd name="T23" fmla="*/ 105 h 277"/>
                  <a:gd name="T24" fmla="*/ 247 w 432"/>
                  <a:gd name="T25" fmla="*/ 99 h 277"/>
                  <a:gd name="T26" fmla="*/ 230 w 432"/>
                  <a:gd name="T27" fmla="*/ 84 h 277"/>
                  <a:gd name="T28" fmla="*/ 2 w 432"/>
                  <a:gd name="T29" fmla="*/ 0 h 277"/>
                  <a:gd name="T30" fmla="*/ 0 w 432"/>
                  <a:gd name="T31" fmla="*/ 2 h 277"/>
                  <a:gd name="T32" fmla="*/ 291 w 432"/>
                  <a:gd name="T33" fmla="*/ 188 h 277"/>
                  <a:gd name="T34" fmla="*/ 289 w 432"/>
                  <a:gd name="T35" fmla="*/ 185 h 277"/>
                  <a:gd name="T36" fmla="*/ 2 w 432"/>
                  <a:gd name="T37"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2" h="277">
                    <a:moveTo>
                      <a:pt x="251" y="103"/>
                    </a:moveTo>
                    <a:cubicBezTo>
                      <a:pt x="254" y="109"/>
                      <a:pt x="254" y="109"/>
                      <a:pt x="254" y="109"/>
                    </a:cubicBezTo>
                    <a:cubicBezTo>
                      <a:pt x="429" y="274"/>
                      <a:pt x="429" y="274"/>
                      <a:pt x="429" y="274"/>
                    </a:cubicBezTo>
                    <a:cubicBezTo>
                      <a:pt x="292" y="187"/>
                      <a:pt x="292" y="187"/>
                      <a:pt x="292" y="187"/>
                    </a:cubicBezTo>
                    <a:cubicBezTo>
                      <a:pt x="294" y="190"/>
                      <a:pt x="294" y="190"/>
                      <a:pt x="294" y="190"/>
                    </a:cubicBezTo>
                    <a:cubicBezTo>
                      <a:pt x="429" y="277"/>
                      <a:pt x="429" y="277"/>
                      <a:pt x="429" y="277"/>
                    </a:cubicBezTo>
                    <a:cubicBezTo>
                      <a:pt x="430" y="277"/>
                      <a:pt x="430" y="277"/>
                      <a:pt x="430" y="277"/>
                    </a:cubicBezTo>
                    <a:cubicBezTo>
                      <a:pt x="430" y="276"/>
                      <a:pt x="431" y="275"/>
                      <a:pt x="432" y="275"/>
                    </a:cubicBezTo>
                    <a:cubicBezTo>
                      <a:pt x="251" y="103"/>
                      <a:pt x="251" y="103"/>
                      <a:pt x="251" y="103"/>
                    </a:cubicBezTo>
                    <a:moveTo>
                      <a:pt x="230" y="84"/>
                    </a:moveTo>
                    <a:cubicBezTo>
                      <a:pt x="230" y="86"/>
                      <a:pt x="230" y="86"/>
                      <a:pt x="230" y="86"/>
                    </a:cubicBezTo>
                    <a:cubicBezTo>
                      <a:pt x="250" y="105"/>
                      <a:pt x="250" y="105"/>
                      <a:pt x="250" y="105"/>
                    </a:cubicBezTo>
                    <a:cubicBezTo>
                      <a:pt x="247" y="99"/>
                      <a:pt x="247" y="99"/>
                      <a:pt x="247" y="99"/>
                    </a:cubicBezTo>
                    <a:cubicBezTo>
                      <a:pt x="230" y="84"/>
                      <a:pt x="230" y="84"/>
                      <a:pt x="230" y="84"/>
                    </a:cubicBezTo>
                    <a:moveTo>
                      <a:pt x="2" y="0"/>
                    </a:moveTo>
                    <a:cubicBezTo>
                      <a:pt x="0" y="2"/>
                      <a:pt x="0" y="2"/>
                      <a:pt x="0" y="2"/>
                    </a:cubicBezTo>
                    <a:cubicBezTo>
                      <a:pt x="291" y="188"/>
                      <a:pt x="291" y="188"/>
                      <a:pt x="291" y="188"/>
                    </a:cubicBezTo>
                    <a:cubicBezTo>
                      <a:pt x="289" y="185"/>
                      <a:pt x="289" y="185"/>
                      <a:pt x="289" y="185"/>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67"/>
              <p:cNvSpPr>
                <a:spLocks/>
              </p:cNvSpPr>
              <p:nvPr/>
            </p:nvSpPr>
            <p:spPr bwMode="auto">
              <a:xfrm>
                <a:off x="2986" y="3064"/>
                <a:ext cx="19" cy="11"/>
              </a:xfrm>
              <a:custGeom>
                <a:avLst/>
                <a:gdLst>
                  <a:gd name="T0" fmla="*/ 2 w 8"/>
                  <a:gd name="T1" fmla="*/ 0 h 5"/>
                  <a:gd name="T2" fmla="*/ 0 w 8"/>
                  <a:gd name="T3" fmla="*/ 2 h 5"/>
                  <a:gd name="T4" fmla="*/ 8 w 8"/>
                  <a:gd name="T5" fmla="*/ 5 h 5"/>
                  <a:gd name="T6" fmla="*/ 2 w 8"/>
                  <a:gd name="T7" fmla="*/ 0 h 5"/>
                </a:gdLst>
                <a:ahLst/>
                <a:cxnLst>
                  <a:cxn ang="0">
                    <a:pos x="T0" y="T1"/>
                  </a:cxn>
                  <a:cxn ang="0">
                    <a:pos x="T2" y="T3"/>
                  </a:cxn>
                  <a:cxn ang="0">
                    <a:pos x="T4" y="T5"/>
                  </a:cxn>
                  <a:cxn ang="0">
                    <a:pos x="T6" y="T7"/>
                  </a:cxn>
                </a:cxnLst>
                <a:rect l="0" t="0" r="r" b="b"/>
                <a:pathLst>
                  <a:path w="8" h="5">
                    <a:moveTo>
                      <a:pt x="2" y="0"/>
                    </a:moveTo>
                    <a:cubicBezTo>
                      <a:pt x="1" y="0"/>
                      <a:pt x="0" y="1"/>
                      <a:pt x="0" y="2"/>
                    </a:cubicBezTo>
                    <a:cubicBezTo>
                      <a:pt x="8" y="5"/>
                      <a:pt x="8" y="5"/>
                      <a:pt x="8" y="5"/>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68"/>
              <p:cNvSpPr>
                <a:spLocks/>
              </p:cNvSpPr>
              <p:nvPr/>
            </p:nvSpPr>
            <p:spPr bwMode="auto">
              <a:xfrm>
                <a:off x="2504" y="2603"/>
                <a:ext cx="5" cy="7"/>
              </a:xfrm>
              <a:custGeom>
                <a:avLst/>
                <a:gdLst>
                  <a:gd name="T0" fmla="*/ 3 w 5"/>
                  <a:gd name="T1" fmla="*/ 0 h 7"/>
                  <a:gd name="T2" fmla="*/ 0 w 5"/>
                  <a:gd name="T3" fmla="*/ 7 h 7"/>
                  <a:gd name="T4" fmla="*/ 3 w 5"/>
                  <a:gd name="T5" fmla="*/ 7 h 7"/>
                  <a:gd name="T6" fmla="*/ 5 w 5"/>
                  <a:gd name="T7" fmla="*/ 2 h 7"/>
                  <a:gd name="T8" fmla="*/ 3 w 5"/>
                  <a:gd name="T9" fmla="*/ 0 h 7"/>
                  <a:gd name="T10" fmla="*/ 3 w 5"/>
                  <a:gd name="T11" fmla="*/ 0 h 7"/>
                </a:gdLst>
                <a:ahLst/>
                <a:cxnLst>
                  <a:cxn ang="0">
                    <a:pos x="T0" y="T1"/>
                  </a:cxn>
                  <a:cxn ang="0">
                    <a:pos x="T2" y="T3"/>
                  </a:cxn>
                  <a:cxn ang="0">
                    <a:pos x="T4" y="T5"/>
                  </a:cxn>
                  <a:cxn ang="0">
                    <a:pos x="T6" y="T7"/>
                  </a:cxn>
                  <a:cxn ang="0">
                    <a:pos x="T8" y="T9"/>
                  </a:cxn>
                  <a:cxn ang="0">
                    <a:pos x="T10" y="T11"/>
                  </a:cxn>
                </a:cxnLst>
                <a:rect l="0" t="0" r="r" b="b"/>
                <a:pathLst>
                  <a:path w="5" h="7">
                    <a:moveTo>
                      <a:pt x="3" y="0"/>
                    </a:moveTo>
                    <a:lnTo>
                      <a:pt x="0" y="7"/>
                    </a:lnTo>
                    <a:lnTo>
                      <a:pt x="3" y="7"/>
                    </a:lnTo>
                    <a:lnTo>
                      <a:pt x="5" y="2"/>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69"/>
              <p:cNvSpPr>
                <a:spLocks/>
              </p:cNvSpPr>
              <p:nvPr/>
            </p:nvSpPr>
            <p:spPr bwMode="auto">
              <a:xfrm>
                <a:off x="2504" y="2603"/>
                <a:ext cx="5" cy="7"/>
              </a:xfrm>
              <a:custGeom>
                <a:avLst/>
                <a:gdLst>
                  <a:gd name="T0" fmla="*/ 3 w 5"/>
                  <a:gd name="T1" fmla="*/ 0 h 7"/>
                  <a:gd name="T2" fmla="*/ 0 w 5"/>
                  <a:gd name="T3" fmla="*/ 7 h 7"/>
                  <a:gd name="T4" fmla="*/ 3 w 5"/>
                  <a:gd name="T5" fmla="*/ 7 h 7"/>
                  <a:gd name="T6" fmla="*/ 5 w 5"/>
                  <a:gd name="T7" fmla="*/ 2 h 7"/>
                  <a:gd name="T8" fmla="*/ 3 w 5"/>
                  <a:gd name="T9" fmla="*/ 0 h 7"/>
                  <a:gd name="T10" fmla="*/ 3 w 5"/>
                  <a:gd name="T11" fmla="*/ 0 h 7"/>
                </a:gdLst>
                <a:ahLst/>
                <a:cxnLst>
                  <a:cxn ang="0">
                    <a:pos x="T0" y="T1"/>
                  </a:cxn>
                  <a:cxn ang="0">
                    <a:pos x="T2" y="T3"/>
                  </a:cxn>
                  <a:cxn ang="0">
                    <a:pos x="T4" y="T5"/>
                  </a:cxn>
                  <a:cxn ang="0">
                    <a:pos x="T6" y="T7"/>
                  </a:cxn>
                  <a:cxn ang="0">
                    <a:pos x="T8" y="T9"/>
                  </a:cxn>
                  <a:cxn ang="0">
                    <a:pos x="T10" y="T11"/>
                  </a:cxn>
                </a:cxnLst>
                <a:rect l="0" t="0" r="r" b="b"/>
                <a:pathLst>
                  <a:path w="5" h="7">
                    <a:moveTo>
                      <a:pt x="3" y="0"/>
                    </a:moveTo>
                    <a:lnTo>
                      <a:pt x="0" y="7"/>
                    </a:lnTo>
                    <a:lnTo>
                      <a:pt x="3" y="7"/>
                    </a:lnTo>
                    <a:lnTo>
                      <a:pt x="5" y="2"/>
                    </a:lnTo>
                    <a:lnTo>
                      <a:pt x="3" y="0"/>
                    </a:lnTo>
                    <a:lnTo>
                      <a:pt x="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70"/>
              <p:cNvSpPr>
                <a:spLocks noEditPoints="1"/>
              </p:cNvSpPr>
              <p:nvPr/>
            </p:nvSpPr>
            <p:spPr bwMode="auto">
              <a:xfrm>
                <a:off x="1958" y="2693"/>
                <a:ext cx="819" cy="694"/>
              </a:xfrm>
              <a:custGeom>
                <a:avLst/>
                <a:gdLst>
                  <a:gd name="T0" fmla="*/ 2 w 345"/>
                  <a:gd name="T1" fmla="*/ 4 h 292"/>
                  <a:gd name="T2" fmla="*/ 0 w 345"/>
                  <a:gd name="T3" fmla="*/ 5 h 292"/>
                  <a:gd name="T4" fmla="*/ 145 w 345"/>
                  <a:gd name="T5" fmla="*/ 193 h 292"/>
                  <a:gd name="T6" fmla="*/ 108 w 345"/>
                  <a:gd name="T7" fmla="*/ 197 h 292"/>
                  <a:gd name="T8" fmla="*/ 108 w 345"/>
                  <a:gd name="T9" fmla="*/ 199 h 292"/>
                  <a:gd name="T10" fmla="*/ 147 w 345"/>
                  <a:gd name="T11" fmla="*/ 195 h 292"/>
                  <a:gd name="T12" fmla="*/ 222 w 345"/>
                  <a:gd name="T13" fmla="*/ 292 h 292"/>
                  <a:gd name="T14" fmla="*/ 224 w 345"/>
                  <a:gd name="T15" fmla="*/ 291 h 292"/>
                  <a:gd name="T16" fmla="*/ 149 w 345"/>
                  <a:gd name="T17" fmla="*/ 195 h 292"/>
                  <a:gd name="T18" fmla="*/ 345 w 345"/>
                  <a:gd name="T19" fmla="*/ 173 h 292"/>
                  <a:gd name="T20" fmla="*/ 344 w 345"/>
                  <a:gd name="T21" fmla="*/ 171 h 292"/>
                  <a:gd name="T22" fmla="*/ 148 w 345"/>
                  <a:gd name="T23" fmla="*/ 193 h 292"/>
                  <a:gd name="T24" fmla="*/ 2 w 345"/>
                  <a:gd name="T25" fmla="*/ 4 h 292"/>
                  <a:gd name="T26" fmla="*/ 4 w 345"/>
                  <a:gd name="T27" fmla="*/ 0 h 292"/>
                  <a:gd name="T28" fmla="*/ 3 w 345"/>
                  <a:gd name="T29" fmla="*/ 2 h 292"/>
                  <a:gd name="T30" fmla="*/ 317 w 345"/>
                  <a:gd name="T31" fmla="*/ 118 h 292"/>
                  <a:gd name="T32" fmla="*/ 316 w 345"/>
                  <a:gd name="T33" fmla="*/ 115 h 292"/>
                  <a:gd name="T34" fmla="*/ 4 w 345"/>
                  <a:gd name="T35"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292">
                    <a:moveTo>
                      <a:pt x="2" y="4"/>
                    </a:moveTo>
                    <a:cubicBezTo>
                      <a:pt x="1" y="4"/>
                      <a:pt x="1" y="5"/>
                      <a:pt x="0" y="5"/>
                    </a:cubicBezTo>
                    <a:cubicBezTo>
                      <a:pt x="145" y="193"/>
                      <a:pt x="145" y="193"/>
                      <a:pt x="145" y="193"/>
                    </a:cubicBezTo>
                    <a:cubicBezTo>
                      <a:pt x="108" y="197"/>
                      <a:pt x="108" y="197"/>
                      <a:pt x="108" y="197"/>
                    </a:cubicBezTo>
                    <a:cubicBezTo>
                      <a:pt x="108" y="199"/>
                      <a:pt x="108" y="199"/>
                      <a:pt x="108" y="199"/>
                    </a:cubicBezTo>
                    <a:cubicBezTo>
                      <a:pt x="147" y="195"/>
                      <a:pt x="147" y="195"/>
                      <a:pt x="147" y="195"/>
                    </a:cubicBezTo>
                    <a:cubicBezTo>
                      <a:pt x="222" y="292"/>
                      <a:pt x="222" y="292"/>
                      <a:pt x="222" y="292"/>
                    </a:cubicBezTo>
                    <a:cubicBezTo>
                      <a:pt x="223" y="292"/>
                      <a:pt x="223" y="291"/>
                      <a:pt x="224" y="291"/>
                    </a:cubicBezTo>
                    <a:cubicBezTo>
                      <a:pt x="149" y="195"/>
                      <a:pt x="149" y="195"/>
                      <a:pt x="149" y="195"/>
                    </a:cubicBezTo>
                    <a:cubicBezTo>
                      <a:pt x="345" y="173"/>
                      <a:pt x="345" y="173"/>
                      <a:pt x="345" y="173"/>
                    </a:cubicBezTo>
                    <a:cubicBezTo>
                      <a:pt x="344" y="171"/>
                      <a:pt x="344" y="171"/>
                      <a:pt x="344" y="171"/>
                    </a:cubicBezTo>
                    <a:cubicBezTo>
                      <a:pt x="148" y="193"/>
                      <a:pt x="148" y="193"/>
                      <a:pt x="148" y="193"/>
                    </a:cubicBezTo>
                    <a:cubicBezTo>
                      <a:pt x="2" y="4"/>
                      <a:pt x="2" y="4"/>
                      <a:pt x="2" y="4"/>
                    </a:cubicBezTo>
                    <a:moveTo>
                      <a:pt x="4" y="0"/>
                    </a:moveTo>
                    <a:cubicBezTo>
                      <a:pt x="4" y="0"/>
                      <a:pt x="3" y="1"/>
                      <a:pt x="3" y="2"/>
                    </a:cubicBezTo>
                    <a:cubicBezTo>
                      <a:pt x="317" y="118"/>
                      <a:pt x="317" y="118"/>
                      <a:pt x="317" y="118"/>
                    </a:cubicBezTo>
                    <a:cubicBezTo>
                      <a:pt x="316" y="115"/>
                      <a:pt x="316" y="115"/>
                      <a:pt x="316" y="115"/>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72"/>
              <p:cNvSpPr>
                <a:spLocks/>
              </p:cNvSpPr>
              <p:nvPr userDrawn="1"/>
            </p:nvSpPr>
            <p:spPr bwMode="auto">
              <a:xfrm>
                <a:off x="2485" y="3384"/>
                <a:ext cx="17" cy="19"/>
              </a:xfrm>
              <a:custGeom>
                <a:avLst/>
                <a:gdLst>
                  <a:gd name="T0" fmla="*/ 2 w 7"/>
                  <a:gd name="T1" fmla="*/ 0 h 8"/>
                  <a:gd name="T2" fmla="*/ 0 w 7"/>
                  <a:gd name="T3" fmla="*/ 1 h 8"/>
                  <a:gd name="T4" fmla="*/ 5 w 7"/>
                  <a:gd name="T5" fmla="*/ 8 h 8"/>
                  <a:gd name="T6" fmla="*/ 7 w 7"/>
                  <a:gd name="T7" fmla="*/ 6 h 8"/>
                  <a:gd name="T8" fmla="*/ 2 w 7"/>
                  <a:gd name="T9" fmla="*/ 0 h 8"/>
                </a:gdLst>
                <a:ahLst/>
                <a:cxnLst>
                  <a:cxn ang="0">
                    <a:pos x="T0" y="T1"/>
                  </a:cxn>
                  <a:cxn ang="0">
                    <a:pos x="T2" y="T3"/>
                  </a:cxn>
                  <a:cxn ang="0">
                    <a:pos x="T4" y="T5"/>
                  </a:cxn>
                  <a:cxn ang="0">
                    <a:pos x="T6" y="T7"/>
                  </a:cxn>
                  <a:cxn ang="0">
                    <a:pos x="T8" y="T9"/>
                  </a:cxn>
                </a:cxnLst>
                <a:rect l="0" t="0" r="r" b="b"/>
                <a:pathLst>
                  <a:path w="7" h="8">
                    <a:moveTo>
                      <a:pt x="2" y="0"/>
                    </a:moveTo>
                    <a:cubicBezTo>
                      <a:pt x="1" y="0"/>
                      <a:pt x="1" y="1"/>
                      <a:pt x="0" y="1"/>
                    </a:cubicBezTo>
                    <a:cubicBezTo>
                      <a:pt x="5" y="8"/>
                      <a:pt x="5" y="8"/>
                      <a:pt x="5" y="8"/>
                    </a:cubicBezTo>
                    <a:cubicBezTo>
                      <a:pt x="7" y="6"/>
                      <a:pt x="7" y="6"/>
                      <a:pt x="7" y="6"/>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EditPoints="1"/>
              </p:cNvSpPr>
              <p:nvPr/>
            </p:nvSpPr>
            <p:spPr bwMode="auto">
              <a:xfrm>
                <a:off x="2715" y="2969"/>
                <a:ext cx="271" cy="135"/>
              </a:xfrm>
              <a:custGeom>
                <a:avLst/>
                <a:gdLst>
                  <a:gd name="T0" fmla="*/ 113 w 114"/>
                  <a:gd name="T1" fmla="*/ 46 h 57"/>
                  <a:gd name="T2" fmla="*/ 27 w 114"/>
                  <a:gd name="T3" fmla="*/ 55 h 57"/>
                  <a:gd name="T4" fmla="*/ 28 w 114"/>
                  <a:gd name="T5" fmla="*/ 57 h 57"/>
                  <a:gd name="T6" fmla="*/ 113 w 114"/>
                  <a:gd name="T7" fmla="*/ 48 h 57"/>
                  <a:gd name="T8" fmla="*/ 113 w 114"/>
                  <a:gd name="T9" fmla="*/ 46 h 57"/>
                  <a:gd name="T10" fmla="*/ 113 w 114"/>
                  <a:gd name="T11" fmla="*/ 46 h 57"/>
                  <a:gd name="T12" fmla="*/ 0 w 114"/>
                  <a:gd name="T13" fmla="*/ 0 h 57"/>
                  <a:gd name="T14" fmla="*/ 1 w 114"/>
                  <a:gd name="T15" fmla="*/ 3 h 57"/>
                  <a:gd name="T16" fmla="*/ 113 w 114"/>
                  <a:gd name="T17" fmla="*/ 44 h 57"/>
                  <a:gd name="T18" fmla="*/ 114 w 114"/>
                  <a:gd name="T19" fmla="*/ 42 h 57"/>
                  <a:gd name="T20" fmla="*/ 113 w 114"/>
                  <a:gd name="T21" fmla="*/ 42 h 57"/>
                  <a:gd name="T22" fmla="*/ 0 w 114"/>
                  <a:gd name="T2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 h="57">
                    <a:moveTo>
                      <a:pt x="113" y="46"/>
                    </a:moveTo>
                    <a:cubicBezTo>
                      <a:pt x="27" y="55"/>
                      <a:pt x="27" y="55"/>
                      <a:pt x="27" y="55"/>
                    </a:cubicBezTo>
                    <a:cubicBezTo>
                      <a:pt x="28" y="57"/>
                      <a:pt x="28" y="57"/>
                      <a:pt x="28" y="57"/>
                    </a:cubicBezTo>
                    <a:cubicBezTo>
                      <a:pt x="113" y="48"/>
                      <a:pt x="113" y="48"/>
                      <a:pt x="113" y="48"/>
                    </a:cubicBezTo>
                    <a:cubicBezTo>
                      <a:pt x="113" y="47"/>
                      <a:pt x="113" y="47"/>
                      <a:pt x="113" y="46"/>
                    </a:cubicBezTo>
                    <a:cubicBezTo>
                      <a:pt x="113" y="46"/>
                      <a:pt x="113" y="46"/>
                      <a:pt x="113" y="46"/>
                    </a:cubicBezTo>
                    <a:moveTo>
                      <a:pt x="0" y="0"/>
                    </a:moveTo>
                    <a:cubicBezTo>
                      <a:pt x="1" y="3"/>
                      <a:pt x="1" y="3"/>
                      <a:pt x="1" y="3"/>
                    </a:cubicBezTo>
                    <a:cubicBezTo>
                      <a:pt x="113" y="44"/>
                      <a:pt x="113" y="44"/>
                      <a:pt x="113" y="44"/>
                    </a:cubicBezTo>
                    <a:cubicBezTo>
                      <a:pt x="113" y="44"/>
                      <a:pt x="114" y="43"/>
                      <a:pt x="114" y="42"/>
                    </a:cubicBezTo>
                    <a:cubicBezTo>
                      <a:pt x="113" y="42"/>
                      <a:pt x="113" y="42"/>
                      <a:pt x="113" y="42"/>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4"/>
              <p:cNvSpPr>
                <a:spLocks/>
              </p:cNvSpPr>
              <p:nvPr/>
            </p:nvSpPr>
            <p:spPr bwMode="auto">
              <a:xfrm>
                <a:off x="2984" y="3068"/>
                <a:ext cx="28" cy="15"/>
              </a:xfrm>
              <a:custGeom>
                <a:avLst/>
                <a:gdLst>
                  <a:gd name="T0" fmla="*/ 1 w 12"/>
                  <a:gd name="T1" fmla="*/ 0 h 6"/>
                  <a:gd name="T2" fmla="*/ 0 w 12"/>
                  <a:gd name="T3" fmla="*/ 2 h 6"/>
                  <a:gd name="T4" fmla="*/ 4 w 12"/>
                  <a:gd name="T5" fmla="*/ 3 h 6"/>
                  <a:gd name="T6" fmla="*/ 0 w 12"/>
                  <a:gd name="T7" fmla="*/ 4 h 6"/>
                  <a:gd name="T8" fmla="*/ 0 w 12"/>
                  <a:gd name="T9" fmla="*/ 4 h 6"/>
                  <a:gd name="T10" fmla="*/ 0 w 12"/>
                  <a:gd name="T11" fmla="*/ 6 h 6"/>
                  <a:gd name="T12" fmla="*/ 8 w 12"/>
                  <a:gd name="T13" fmla="*/ 5 h 6"/>
                  <a:gd name="T14" fmla="*/ 12 w 12"/>
                  <a:gd name="T15" fmla="*/ 5 h 6"/>
                  <a:gd name="T16" fmla="*/ 9 w 12"/>
                  <a:gd name="T17" fmla="*/ 3 h 6"/>
                  <a:gd name="T18" fmla="*/ 1 w 12"/>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 y="0"/>
                    </a:moveTo>
                    <a:cubicBezTo>
                      <a:pt x="1" y="1"/>
                      <a:pt x="0" y="2"/>
                      <a:pt x="0" y="2"/>
                    </a:cubicBezTo>
                    <a:cubicBezTo>
                      <a:pt x="4" y="3"/>
                      <a:pt x="4" y="3"/>
                      <a:pt x="4" y="3"/>
                    </a:cubicBezTo>
                    <a:cubicBezTo>
                      <a:pt x="0" y="4"/>
                      <a:pt x="0" y="4"/>
                      <a:pt x="0" y="4"/>
                    </a:cubicBezTo>
                    <a:cubicBezTo>
                      <a:pt x="0" y="4"/>
                      <a:pt x="0" y="4"/>
                      <a:pt x="0" y="4"/>
                    </a:cubicBezTo>
                    <a:cubicBezTo>
                      <a:pt x="0" y="5"/>
                      <a:pt x="0" y="5"/>
                      <a:pt x="0" y="6"/>
                    </a:cubicBezTo>
                    <a:cubicBezTo>
                      <a:pt x="8" y="5"/>
                      <a:pt x="8" y="5"/>
                      <a:pt x="8" y="5"/>
                    </a:cubicBezTo>
                    <a:cubicBezTo>
                      <a:pt x="12" y="5"/>
                      <a:pt x="12" y="5"/>
                      <a:pt x="12" y="5"/>
                    </a:cubicBezTo>
                    <a:cubicBezTo>
                      <a:pt x="9" y="3"/>
                      <a:pt x="9" y="3"/>
                      <a:pt x="9" y="3"/>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75"/>
              <p:cNvSpPr>
                <a:spLocks noEditPoints="1"/>
              </p:cNvSpPr>
              <p:nvPr/>
            </p:nvSpPr>
            <p:spPr bwMode="auto">
              <a:xfrm>
                <a:off x="2034" y="1648"/>
                <a:ext cx="762" cy="2142"/>
              </a:xfrm>
              <a:custGeom>
                <a:avLst/>
                <a:gdLst>
                  <a:gd name="T0" fmla="*/ 0 w 321"/>
                  <a:gd name="T1" fmla="*/ 878 h 902"/>
                  <a:gd name="T2" fmla="*/ 0 w 321"/>
                  <a:gd name="T3" fmla="*/ 878 h 902"/>
                  <a:gd name="T4" fmla="*/ 0 w 321"/>
                  <a:gd name="T5" fmla="*/ 880 h 902"/>
                  <a:gd name="T6" fmla="*/ 216 w 321"/>
                  <a:gd name="T7" fmla="*/ 902 h 902"/>
                  <a:gd name="T8" fmla="*/ 216 w 321"/>
                  <a:gd name="T9" fmla="*/ 902 h 902"/>
                  <a:gd name="T10" fmla="*/ 216 w 321"/>
                  <a:gd name="T11" fmla="*/ 900 h 902"/>
                  <a:gd name="T12" fmla="*/ 0 w 321"/>
                  <a:gd name="T13" fmla="*/ 878 h 902"/>
                  <a:gd name="T14" fmla="*/ 206 w 321"/>
                  <a:gd name="T15" fmla="*/ 391 h 902"/>
                  <a:gd name="T16" fmla="*/ 205 w 321"/>
                  <a:gd name="T17" fmla="*/ 394 h 902"/>
                  <a:gd name="T18" fmla="*/ 218 w 321"/>
                  <a:gd name="T19" fmla="*/ 420 h 902"/>
                  <a:gd name="T20" fmla="*/ 221 w 321"/>
                  <a:gd name="T21" fmla="*/ 426 h 902"/>
                  <a:gd name="T22" fmla="*/ 260 w 321"/>
                  <a:gd name="T23" fmla="*/ 506 h 902"/>
                  <a:gd name="T24" fmla="*/ 262 w 321"/>
                  <a:gd name="T25" fmla="*/ 509 h 902"/>
                  <a:gd name="T26" fmla="*/ 284 w 321"/>
                  <a:gd name="T27" fmla="*/ 555 h 902"/>
                  <a:gd name="T28" fmla="*/ 285 w 321"/>
                  <a:gd name="T29" fmla="*/ 558 h 902"/>
                  <a:gd name="T30" fmla="*/ 312 w 321"/>
                  <a:gd name="T31" fmla="*/ 611 h 902"/>
                  <a:gd name="T32" fmla="*/ 313 w 321"/>
                  <a:gd name="T33" fmla="*/ 613 h 902"/>
                  <a:gd name="T34" fmla="*/ 319 w 321"/>
                  <a:gd name="T35" fmla="*/ 626 h 902"/>
                  <a:gd name="T36" fmla="*/ 226 w 321"/>
                  <a:gd name="T37" fmla="*/ 894 h 902"/>
                  <a:gd name="T38" fmla="*/ 228 w 321"/>
                  <a:gd name="T39" fmla="*/ 895 h 902"/>
                  <a:gd name="T40" fmla="*/ 321 w 321"/>
                  <a:gd name="T41" fmla="*/ 626 h 902"/>
                  <a:gd name="T42" fmla="*/ 321 w 321"/>
                  <a:gd name="T43" fmla="*/ 626 h 902"/>
                  <a:gd name="T44" fmla="*/ 315 w 321"/>
                  <a:gd name="T45" fmla="*/ 613 h 902"/>
                  <a:gd name="T46" fmla="*/ 314 w 321"/>
                  <a:gd name="T47" fmla="*/ 611 h 902"/>
                  <a:gd name="T48" fmla="*/ 288 w 321"/>
                  <a:gd name="T49" fmla="*/ 559 h 902"/>
                  <a:gd name="T50" fmla="*/ 287 w 321"/>
                  <a:gd name="T51" fmla="*/ 556 h 902"/>
                  <a:gd name="T52" fmla="*/ 265 w 321"/>
                  <a:gd name="T53" fmla="*/ 511 h 902"/>
                  <a:gd name="T54" fmla="*/ 263 w 321"/>
                  <a:gd name="T55" fmla="*/ 508 h 902"/>
                  <a:gd name="T56" fmla="*/ 225 w 321"/>
                  <a:gd name="T57" fmla="*/ 430 h 902"/>
                  <a:gd name="T58" fmla="*/ 222 w 321"/>
                  <a:gd name="T59" fmla="*/ 424 h 902"/>
                  <a:gd name="T60" fmla="*/ 206 w 321"/>
                  <a:gd name="T61" fmla="*/ 391 h 902"/>
                  <a:gd name="T62" fmla="*/ 14 w 321"/>
                  <a:gd name="T63" fmla="*/ 0 h 902"/>
                  <a:gd name="T64" fmla="*/ 12 w 321"/>
                  <a:gd name="T65" fmla="*/ 0 h 902"/>
                  <a:gd name="T66" fmla="*/ 199 w 321"/>
                  <a:gd name="T67" fmla="*/ 381 h 902"/>
                  <a:gd name="T68" fmla="*/ 199 w 321"/>
                  <a:gd name="T69" fmla="*/ 377 h 902"/>
                  <a:gd name="T70" fmla="*/ 14 w 321"/>
                  <a:gd name="T71" fmla="*/ 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1" h="902">
                    <a:moveTo>
                      <a:pt x="0" y="878"/>
                    </a:moveTo>
                    <a:cubicBezTo>
                      <a:pt x="0" y="878"/>
                      <a:pt x="0" y="878"/>
                      <a:pt x="0" y="878"/>
                    </a:cubicBezTo>
                    <a:cubicBezTo>
                      <a:pt x="0" y="879"/>
                      <a:pt x="0" y="879"/>
                      <a:pt x="0" y="880"/>
                    </a:cubicBezTo>
                    <a:cubicBezTo>
                      <a:pt x="216" y="902"/>
                      <a:pt x="216" y="902"/>
                      <a:pt x="216" y="902"/>
                    </a:cubicBezTo>
                    <a:cubicBezTo>
                      <a:pt x="216" y="902"/>
                      <a:pt x="216" y="902"/>
                      <a:pt x="216" y="902"/>
                    </a:cubicBezTo>
                    <a:cubicBezTo>
                      <a:pt x="216" y="901"/>
                      <a:pt x="216" y="901"/>
                      <a:pt x="216" y="900"/>
                    </a:cubicBezTo>
                    <a:cubicBezTo>
                      <a:pt x="0" y="878"/>
                      <a:pt x="0" y="878"/>
                      <a:pt x="0" y="878"/>
                    </a:cubicBezTo>
                    <a:moveTo>
                      <a:pt x="206" y="391"/>
                    </a:moveTo>
                    <a:cubicBezTo>
                      <a:pt x="205" y="394"/>
                      <a:pt x="205" y="394"/>
                      <a:pt x="205" y="394"/>
                    </a:cubicBezTo>
                    <a:cubicBezTo>
                      <a:pt x="218" y="420"/>
                      <a:pt x="218" y="420"/>
                      <a:pt x="218" y="420"/>
                    </a:cubicBezTo>
                    <a:cubicBezTo>
                      <a:pt x="221" y="426"/>
                      <a:pt x="221" y="426"/>
                      <a:pt x="221" y="426"/>
                    </a:cubicBezTo>
                    <a:cubicBezTo>
                      <a:pt x="260" y="506"/>
                      <a:pt x="260" y="506"/>
                      <a:pt x="260" y="506"/>
                    </a:cubicBezTo>
                    <a:cubicBezTo>
                      <a:pt x="262" y="509"/>
                      <a:pt x="262" y="509"/>
                      <a:pt x="262" y="509"/>
                    </a:cubicBezTo>
                    <a:cubicBezTo>
                      <a:pt x="284" y="555"/>
                      <a:pt x="284" y="555"/>
                      <a:pt x="284" y="555"/>
                    </a:cubicBezTo>
                    <a:cubicBezTo>
                      <a:pt x="285" y="558"/>
                      <a:pt x="285" y="558"/>
                      <a:pt x="285" y="558"/>
                    </a:cubicBezTo>
                    <a:cubicBezTo>
                      <a:pt x="312" y="611"/>
                      <a:pt x="312" y="611"/>
                      <a:pt x="312" y="611"/>
                    </a:cubicBezTo>
                    <a:cubicBezTo>
                      <a:pt x="313" y="613"/>
                      <a:pt x="313" y="613"/>
                      <a:pt x="313" y="613"/>
                    </a:cubicBezTo>
                    <a:cubicBezTo>
                      <a:pt x="319" y="626"/>
                      <a:pt x="319" y="626"/>
                      <a:pt x="319" y="626"/>
                    </a:cubicBezTo>
                    <a:cubicBezTo>
                      <a:pt x="226" y="894"/>
                      <a:pt x="226" y="894"/>
                      <a:pt x="226" y="894"/>
                    </a:cubicBezTo>
                    <a:cubicBezTo>
                      <a:pt x="226" y="894"/>
                      <a:pt x="227" y="895"/>
                      <a:pt x="228" y="895"/>
                    </a:cubicBezTo>
                    <a:cubicBezTo>
                      <a:pt x="321" y="626"/>
                      <a:pt x="321" y="626"/>
                      <a:pt x="321" y="626"/>
                    </a:cubicBezTo>
                    <a:cubicBezTo>
                      <a:pt x="321" y="626"/>
                      <a:pt x="321" y="626"/>
                      <a:pt x="321" y="626"/>
                    </a:cubicBezTo>
                    <a:cubicBezTo>
                      <a:pt x="315" y="613"/>
                      <a:pt x="315" y="613"/>
                      <a:pt x="315" y="613"/>
                    </a:cubicBezTo>
                    <a:cubicBezTo>
                      <a:pt x="314" y="611"/>
                      <a:pt x="314" y="611"/>
                      <a:pt x="314" y="611"/>
                    </a:cubicBezTo>
                    <a:cubicBezTo>
                      <a:pt x="288" y="559"/>
                      <a:pt x="288" y="559"/>
                      <a:pt x="288" y="559"/>
                    </a:cubicBezTo>
                    <a:cubicBezTo>
                      <a:pt x="287" y="556"/>
                      <a:pt x="287" y="556"/>
                      <a:pt x="287" y="556"/>
                    </a:cubicBezTo>
                    <a:cubicBezTo>
                      <a:pt x="265" y="511"/>
                      <a:pt x="265" y="511"/>
                      <a:pt x="265" y="511"/>
                    </a:cubicBezTo>
                    <a:cubicBezTo>
                      <a:pt x="263" y="508"/>
                      <a:pt x="263" y="508"/>
                      <a:pt x="263" y="508"/>
                    </a:cubicBezTo>
                    <a:cubicBezTo>
                      <a:pt x="225" y="430"/>
                      <a:pt x="225" y="430"/>
                      <a:pt x="225" y="430"/>
                    </a:cubicBezTo>
                    <a:cubicBezTo>
                      <a:pt x="222" y="424"/>
                      <a:pt x="222" y="424"/>
                      <a:pt x="222" y="424"/>
                    </a:cubicBezTo>
                    <a:cubicBezTo>
                      <a:pt x="206" y="391"/>
                      <a:pt x="206" y="391"/>
                      <a:pt x="206" y="391"/>
                    </a:cubicBezTo>
                    <a:moveTo>
                      <a:pt x="14" y="0"/>
                    </a:moveTo>
                    <a:cubicBezTo>
                      <a:pt x="12" y="0"/>
                      <a:pt x="12" y="0"/>
                      <a:pt x="12" y="0"/>
                    </a:cubicBezTo>
                    <a:cubicBezTo>
                      <a:pt x="199" y="381"/>
                      <a:pt x="199" y="381"/>
                      <a:pt x="199" y="381"/>
                    </a:cubicBezTo>
                    <a:cubicBezTo>
                      <a:pt x="199" y="377"/>
                      <a:pt x="199" y="377"/>
                      <a:pt x="199" y="377"/>
                    </a:cubicBezTo>
                    <a:cubicBezTo>
                      <a:pt x="14" y="0"/>
                      <a:pt x="14" y="0"/>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76"/>
              <p:cNvSpPr>
                <a:spLocks/>
              </p:cNvSpPr>
              <p:nvPr userDrawn="1"/>
            </p:nvSpPr>
            <p:spPr bwMode="auto">
              <a:xfrm>
                <a:off x="2547" y="3771"/>
                <a:ext cx="28" cy="22"/>
              </a:xfrm>
              <a:custGeom>
                <a:avLst/>
                <a:gdLst>
                  <a:gd name="T0" fmla="*/ 10 w 12"/>
                  <a:gd name="T1" fmla="*/ 0 h 9"/>
                  <a:gd name="T2" fmla="*/ 7 w 12"/>
                  <a:gd name="T3" fmla="*/ 7 h 9"/>
                  <a:gd name="T4" fmla="*/ 0 w 12"/>
                  <a:gd name="T5" fmla="*/ 6 h 9"/>
                  <a:gd name="T6" fmla="*/ 0 w 12"/>
                  <a:gd name="T7" fmla="*/ 8 h 9"/>
                  <a:gd name="T8" fmla="*/ 0 w 12"/>
                  <a:gd name="T9" fmla="*/ 8 h 9"/>
                  <a:gd name="T10" fmla="*/ 8 w 12"/>
                  <a:gd name="T11" fmla="*/ 9 h 9"/>
                  <a:gd name="T12" fmla="*/ 9 w 12"/>
                  <a:gd name="T13" fmla="*/ 9 h 9"/>
                  <a:gd name="T14" fmla="*/ 12 w 12"/>
                  <a:gd name="T15" fmla="*/ 1 h 9"/>
                  <a:gd name="T16" fmla="*/ 10 w 12"/>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10" y="0"/>
                    </a:moveTo>
                    <a:cubicBezTo>
                      <a:pt x="7" y="7"/>
                      <a:pt x="7" y="7"/>
                      <a:pt x="7" y="7"/>
                    </a:cubicBezTo>
                    <a:cubicBezTo>
                      <a:pt x="0" y="6"/>
                      <a:pt x="0" y="6"/>
                      <a:pt x="0" y="6"/>
                    </a:cubicBezTo>
                    <a:cubicBezTo>
                      <a:pt x="0" y="7"/>
                      <a:pt x="0" y="7"/>
                      <a:pt x="0" y="8"/>
                    </a:cubicBezTo>
                    <a:cubicBezTo>
                      <a:pt x="0" y="8"/>
                      <a:pt x="0" y="8"/>
                      <a:pt x="0" y="8"/>
                    </a:cubicBezTo>
                    <a:cubicBezTo>
                      <a:pt x="8" y="9"/>
                      <a:pt x="8" y="9"/>
                      <a:pt x="8" y="9"/>
                    </a:cubicBezTo>
                    <a:cubicBezTo>
                      <a:pt x="9" y="9"/>
                      <a:pt x="9" y="9"/>
                      <a:pt x="9" y="9"/>
                    </a:cubicBezTo>
                    <a:cubicBezTo>
                      <a:pt x="12" y="1"/>
                      <a:pt x="12" y="1"/>
                      <a:pt x="12" y="1"/>
                    </a:cubicBezTo>
                    <a:cubicBezTo>
                      <a:pt x="11" y="1"/>
                      <a:pt x="10"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78"/>
              <p:cNvSpPr>
                <a:spLocks/>
              </p:cNvSpPr>
              <p:nvPr/>
            </p:nvSpPr>
            <p:spPr bwMode="auto">
              <a:xfrm>
                <a:off x="2511" y="2553"/>
                <a:ext cx="10" cy="24"/>
              </a:xfrm>
              <a:custGeom>
                <a:avLst/>
                <a:gdLst>
                  <a:gd name="T0" fmla="*/ 0 w 10"/>
                  <a:gd name="T1" fmla="*/ 0 h 24"/>
                  <a:gd name="T2" fmla="*/ 0 w 10"/>
                  <a:gd name="T3" fmla="*/ 10 h 24"/>
                  <a:gd name="T4" fmla="*/ 3 w 10"/>
                  <a:gd name="T5" fmla="*/ 14 h 24"/>
                  <a:gd name="T6" fmla="*/ 7 w 10"/>
                  <a:gd name="T7" fmla="*/ 24 h 24"/>
                  <a:gd name="T8" fmla="*/ 10 w 10"/>
                  <a:gd name="T9" fmla="*/ 17 h 24"/>
                  <a:gd name="T10" fmla="*/ 5 w 10"/>
                  <a:gd name="T11" fmla="*/ 7 h 24"/>
                  <a:gd name="T12" fmla="*/ 0 w 10"/>
                  <a:gd name="T13" fmla="*/ 0 h 24"/>
                  <a:gd name="T14" fmla="*/ 0 w 10"/>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4">
                    <a:moveTo>
                      <a:pt x="0" y="0"/>
                    </a:moveTo>
                    <a:lnTo>
                      <a:pt x="0" y="10"/>
                    </a:lnTo>
                    <a:lnTo>
                      <a:pt x="3" y="14"/>
                    </a:lnTo>
                    <a:lnTo>
                      <a:pt x="7" y="24"/>
                    </a:lnTo>
                    <a:lnTo>
                      <a:pt x="10" y="17"/>
                    </a:lnTo>
                    <a:lnTo>
                      <a:pt x="5" y="7"/>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79"/>
              <p:cNvSpPr>
                <a:spLocks/>
              </p:cNvSpPr>
              <p:nvPr/>
            </p:nvSpPr>
            <p:spPr bwMode="auto">
              <a:xfrm>
                <a:off x="2511" y="2553"/>
                <a:ext cx="10" cy="24"/>
              </a:xfrm>
              <a:custGeom>
                <a:avLst/>
                <a:gdLst>
                  <a:gd name="T0" fmla="*/ 0 w 10"/>
                  <a:gd name="T1" fmla="*/ 0 h 24"/>
                  <a:gd name="T2" fmla="*/ 0 w 10"/>
                  <a:gd name="T3" fmla="*/ 10 h 24"/>
                  <a:gd name="T4" fmla="*/ 3 w 10"/>
                  <a:gd name="T5" fmla="*/ 14 h 24"/>
                  <a:gd name="T6" fmla="*/ 7 w 10"/>
                  <a:gd name="T7" fmla="*/ 24 h 24"/>
                  <a:gd name="T8" fmla="*/ 10 w 10"/>
                  <a:gd name="T9" fmla="*/ 17 h 24"/>
                  <a:gd name="T10" fmla="*/ 5 w 10"/>
                  <a:gd name="T11" fmla="*/ 7 h 24"/>
                  <a:gd name="T12" fmla="*/ 0 w 10"/>
                  <a:gd name="T13" fmla="*/ 0 h 24"/>
                  <a:gd name="T14" fmla="*/ 0 w 10"/>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4">
                    <a:moveTo>
                      <a:pt x="0" y="0"/>
                    </a:moveTo>
                    <a:lnTo>
                      <a:pt x="0" y="10"/>
                    </a:lnTo>
                    <a:lnTo>
                      <a:pt x="3" y="14"/>
                    </a:lnTo>
                    <a:lnTo>
                      <a:pt x="7" y="24"/>
                    </a:lnTo>
                    <a:lnTo>
                      <a:pt x="10" y="17"/>
                    </a:lnTo>
                    <a:lnTo>
                      <a:pt x="5" y="7"/>
                    </a:lnTo>
                    <a:lnTo>
                      <a:pt x="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80"/>
              <p:cNvSpPr>
                <a:spLocks/>
              </p:cNvSpPr>
              <p:nvPr/>
            </p:nvSpPr>
            <p:spPr bwMode="auto">
              <a:xfrm>
                <a:off x="3276" y="3410"/>
                <a:ext cx="1028" cy="238"/>
              </a:xfrm>
              <a:custGeom>
                <a:avLst/>
                <a:gdLst>
                  <a:gd name="T0" fmla="*/ 433 w 433"/>
                  <a:gd name="T1" fmla="*/ 0 h 100"/>
                  <a:gd name="T2" fmla="*/ 3 w 433"/>
                  <a:gd name="T3" fmla="*/ 31 h 100"/>
                  <a:gd name="T4" fmla="*/ 0 w 433"/>
                  <a:gd name="T5" fmla="*/ 31 h 100"/>
                  <a:gd name="T6" fmla="*/ 113 w 433"/>
                  <a:gd name="T7" fmla="*/ 100 h 100"/>
                  <a:gd name="T8" fmla="*/ 116 w 433"/>
                  <a:gd name="T9" fmla="*/ 99 h 100"/>
                  <a:gd name="T10" fmla="*/ 6 w 433"/>
                  <a:gd name="T11" fmla="*/ 33 h 100"/>
                  <a:gd name="T12" fmla="*/ 433 w 433"/>
                  <a:gd name="T13" fmla="*/ 2 h 100"/>
                  <a:gd name="T14" fmla="*/ 433 w 433"/>
                  <a:gd name="T15" fmla="*/ 0 h 100"/>
                  <a:gd name="T16" fmla="*/ 433 w 433"/>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 h="100">
                    <a:moveTo>
                      <a:pt x="433" y="0"/>
                    </a:moveTo>
                    <a:cubicBezTo>
                      <a:pt x="3" y="31"/>
                      <a:pt x="3" y="31"/>
                      <a:pt x="3" y="31"/>
                    </a:cubicBezTo>
                    <a:cubicBezTo>
                      <a:pt x="0" y="31"/>
                      <a:pt x="0" y="31"/>
                      <a:pt x="0" y="31"/>
                    </a:cubicBezTo>
                    <a:cubicBezTo>
                      <a:pt x="113" y="100"/>
                      <a:pt x="113" y="100"/>
                      <a:pt x="113" y="100"/>
                    </a:cubicBezTo>
                    <a:cubicBezTo>
                      <a:pt x="116" y="99"/>
                      <a:pt x="116" y="99"/>
                      <a:pt x="116" y="99"/>
                    </a:cubicBezTo>
                    <a:cubicBezTo>
                      <a:pt x="6" y="33"/>
                      <a:pt x="6" y="33"/>
                      <a:pt x="6" y="33"/>
                    </a:cubicBezTo>
                    <a:cubicBezTo>
                      <a:pt x="433" y="2"/>
                      <a:pt x="433" y="2"/>
                      <a:pt x="433" y="2"/>
                    </a:cubicBezTo>
                    <a:cubicBezTo>
                      <a:pt x="433" y="1"/>
                      <a:pt x="433" y="1"/>
                      <a:pt x="433" y="0"/>
                    </a:cubicBezTo>
                    <a:cubicBezTo>
                      <a:pt x="433" y="0"/>
                      <a:pt x="433" y="0"/>
                      <a:pt x="43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81"/>
              <p:cNvSpPr>
                <a:spLocks/>
              </p:cNvSpPr>
              <p:nvPr/>
            </p:nvSpPr>
            <p:spPr bwMode="auto">
              <a:xfrm>
                <a:off x="4304" y="3408"/>
                <a:ext cx="19" cy="7"/>
              </a:xfrm>
              <a:custGeom>
                <a:avLst/>
                <a:gdLst>
                  <a:gd name="T0" fmla="*/ 8 w 8"/>
                  <a:gd name="T1" fmla="*/ 0 h 3"/>
                  <a:gd name="T2" fmla="*/ 0 w 8"/>
                  <a:gd name="T3" fmla="*/ 1 h 3"/>
                  <a:gd name="T4" fmla="*/ 0 w 8"/>
                  <a:gd name="T5" fmla="*/ 1 h 3"/>
                  <a:gd name="T6" fmla="*/ 0 w 8"/>
                  <a:gd name="T7" fmla="*/ 3 h 3"/>
                  <a:gd name="T8" fmla="*/ 8 w 8"/>
                  <a:gd name="T9" fmla="*/ 2 h 3"/>
                  <a:gd name="T10" fmla="*/ 8 w 8"/>
                  <a:gd name="T11" fmla="*/ 0 h 3"/>
                </a:gdLst>
                <a:ahLst/>
                <a:cxnLst>
                  <a:cxn ang="0">
                    <a:pos x="T0" y="T1"/>
                  </a:cxn>
                  <a:cxn ang="0">
                    <a:pos x="T2" y="T3"/>
                  </a:cxn>
                  <a:cxn ang="0">
                    <a:pos x="T4" y="T5"/>
                  </a:cxn>
                  <a:cxn ang="0">
                    <a:pos x="T6" y="T7"/>
                  </a:cxn>
                  <a:cxn ang="0">
                    <a:pos x="T8" y="T9"/>
                  </a:cxn>
                  <a:cxn ang="0">
                    <a:pos x="T10" y="T11"/>
                  </a:cxn>
                </a:cxnLst>
                <a:rect l="0" t="0" r="r" b="b"/>
                <a:pathLst>
                  <a:path w="8" h="3">
                    <a:moveTo>
                      <a:pt x="8" y="0"/>
                    </a:moveTo>
                    <a:cubicBezTo>
                      <a:pt x="0" y="1"/>
                      <a:pt x="0" y="1"/>
                      <a:pt x="0" y="1"/>
                    </a:cubicBezTo>
                    <a:cubicBezTo>
                      <a:pt x="0" y="1"/>
                      <a:pt x="0" y="1"/>
                      <a:pt x="0" y="1"/>
                    </a:cubicBezTo>
                    <a:cubicBezTo>
                      <a:pt x="0" y="2"/>
                      <a:pt x="0" y="2"/>
                      <a:pt x="0" y="3"/>
                    </a:cubicBezTo>
                    <a:cubicBezTo>
                      <a:pt x="8" y="2"/>
                      <a:pt x="8" y="2"/>
                      <a:pt x="8" y="2"/>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82"/>
              <p:cNvSpPr>
                <a:spLocks noEditPoints="1"/>
              </p:cNvSpPr>
              <p:nvPr/>
            </p:nvSpPr>
            <p:spPr bwMode="auto">
              <a:xfrm>
                <a:off x="2746" y="3650"/>
                <a:ext cx="1525" cy="430"/>
              </a:xfrm>
              <a:custGeom>
                <a:avLst/>
                <a:gdLst>
                  <a:gd name="T0" fmla="*/ 1311 w 1525"/>
                  <a:gd name="T1" fmla="*/ 302 h 430"/>
                  <a:gd name="T2" fmla="*/ 1304 w 1525"/>
                  <a:gd name="T3" fmla="*/ 304 h 430"/>
                  <a:gd name="T4" fmla="*/ 1496 w 1525"/>
                  <a:gd name="T5" fmla="*/ 420 h 430"/>
                  <a:gd name="T6" fmla="*/ 1128 w 1525"/>
                  <a:gd name="T7" fmla="*/ 340 h 430"/>
                  <a:gd name="T8" fmla="*/ 1117 w 1525"/>
                  <a:gd name="T9" fmla="*/ 344 h 430"/>
                  <a:gd name="T10" fmla="*/ 1525 w 1525"/>
                  <a:gd name="T11" fmla="*/ 430 h 430"/>
                  <a:gd name="T12" fmla="*/ 1513 w 1525"/>
                  <a:gd name="T13" fmla="*/ 425 h 430"/>
                  <a:gd name="T14" fmla="*/ 1513 w 1525"/>
                  <a:gd name="T15" fmla="*/ 428 h 430"/>
                  <a:gd name="T16" fmla="*/ 1508 w 1525"/>
                  <a:gd name="T17" fmla="*/ 423 h 430"/>
                  <a:gd name="T18" fmla="*/ 1511 w 1525"/>
                  <a:gd name="T19" fmla="*/ 423 h 430"/>
                  <a:gd name="T20" fmla="*/ 1311 w 1525"/>
                  <a:gd name="T21" fmla="*/ 302 h 430"/>
                  <a:gd name="T22" fmla="*/ 934 w 1525"/>
                  <a:gd name="T23" fmla="*/ 299 h 430"/>
                  <a:gd name="T24" fmla="*/ 929 w 1525"/>
                  <a:gd name="T25" fmla="*/ 304 h 430"/>
                  <a:gd name="T26" fmla="*/ 1105 w 1525"/>
                  <a:gd name="T27" fmla="*/ 340 h 430"/>
                  <a:gd name="T28" fmla="*/ 1117 w 1525"/>
                  <a:gd name="T29" fmla="*/ 337 h 430"/>
                  <a:gd name="T30" fmla="*/ 934 w 1525"/>
                  <a:gd name="T31" fmla="*/ 299 h 430"/>
                  <a:gd name="T32" fmla="*/ 1121 w 1525"/>
                  <a:gd name="T33" fmla="*/ 185 h 430"/>
                  <a:gd name="T34" fmla="*/ 1117 w 1525"/>
                  <a:gd name="T35" fmla="*/ 190 h 430"/>
                  <a:gd name="T36" fmla="*/ 1299 w 1525"/>
                  <a:gd name="T37" fmla="*/ 299 h 430"/>
                  <a:gd name="T38" fmla="*/ 1304 w 1525"/>
                  <a:gd name="T39" fmla="*/ 297 h 430"/>
                  <a:gd name="T40" fmla="*/ 1121 w 1525"/>
                  <a:gd name="T41" fmla="*/ 185 h 430"/>
                  <a:gd name="T42" fmla="*/ 12 w 1525"/>
                  <a:gd name="T43" fmla="*/ 102 h 430"/>
                  <a:gd name="T44" fmla="*/ 3 w 1525"/>
                  <a:gd name="T45" fmla="*/ 102 h 430"/>
                  <a:gd name="T46" fmla="*/ 0 w 1525"/>
                  <a:gd name="T47" fmla="*/ 105 h 430"/>
                  <a:gd name="T48" fmla="*/ 922 w 1525"/>
                  <a:gd name="T49" fmla="*/ 302 h 430"/>
                  <a:gd name="T50" fmla="*/ 927 w 1525"/>
                  <a:gd name="T51" fmla="*/ 297 h 430"/>
                  <a:gd name="T52" fmla="*/ 12 w 1525"/>
                  <a:gd name="T53" fmla="*/ 102 h 430"/>
                  <a:gd name="T54" fmla="*/ 813 w 1525"/>
                  <a:gd name="T55" fmla="*/ 0 h 430"/>
                  <a:gd name="T56" fmla="*/ 805 w 1525"/>
                  <a:gd name="T57" fmla="*/ 0 h 430"/>
                  <a:gd name="T58" fmla="*/ 1112 w 1525"/>
                  <a:gd name="T59" fmla="*/ 185 h 430"/>
                  <a:gd name="T60" fmla="*/ 1117 w 1525"/>
                  <a:gd name="T61" fmla="*/ 183 h 430"/>
                  <a:gd name="T62" fmla="*/ 813 w 1525"/>
                  <a:gd name="T6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5" h="430">
                    <a:moveTo>
                      <a:pt x="1311" y="302"/>
                    </a:moveTo>
                    <a:lnTo>
                      <a:pt x="1304" y="304"/>
                    </a:lnTo>
                    <a:lnTo>
                      <a:pt x="1496" y="420"/>
                    </a:lnTo>
                    <a:lnTo>
                      <a:pt x="1128" y="340"/>
                    </a:lnTo>
                    <a:lnTo>
                      <a:pt x="1117" y="344"/>
                    </a:lnTo>
                    <a:lnTo>
                      <a:pt x="1525" y="430"/>
                    </a:lnTo>
                    <a:lnTo>
                      <a:pt x="1513" y="425"/>
                    </a:lnTo>
                    <a:lnTo>
                      <a:pt x="1513" y="428"/>
                    </a:lnTo>
                    <a:lnTo>
                      <a:pt x="1508" y="423"/>
                    </a:lnTo>
                    <a:lnTo>
                      <a:pt x="1511" y="423"/>
                    </a:lnTo>
                    <a:lnTo>
                      <a:pt x="1311" y="302"/>
                    </a:lnTo>
                    <a:close/>
                    <a:moveTo>
                      <a:pt x="934" y="299"/>
                    </a:moveTo>
                    <a:lnTo>
                      <a:pt x="929" y="304"/>
                    </a:lnTo>
                    <a:lnTo>
                      <a:pt x="1105" y="340"/>
                    </a:lnTo>
                    <a:lnTo>
                      <a:pt x="1117" y="337"/>
                    </a:lnTo>
                    <a:lnTo>
                      <a:pt x="934" y="299"/>
                    </a:lnTo>
                    <a:close/>
                    <a:moveTo>
                      <a:pt x="1121" y="185"/>
                    </a:moveTo>
                    <a:lnTo>
                      <a:pt x="1117" y="190"/>
                    </a:lnTo>
                    <a:lnTo>
                      <a:pt x="1299" y="299"/>
                    </a:lnTo>
                    <a:lnTo>
                      <a:pt x="1304" y="297"/>
                    </a:lnTo>
                    <a:lnTo>
                      <a:pt x="1121" y="185"/>
                    </a:lnTo>
                    <a:close/>
                    <a:moveTo>
                      <a:pt x="12" y="102"/>
                    </a:moveTo>
                    <a:lnTo>
                      <a:pt x="3" y="102"/>
                    </a:lnTo>
                    <a:lnTo>
                      <a:pt x="0" y="105"/>
                    </a:lnTo>
                    <a:lnTo>
                      <a:pt x="922" y="302"/>
                    </a:lnTo>
                    <a:lnTo>
                      <a:pt x="927" y="297"/>
                    </a:lnTo>
                    <a:lnTo>
                      <a:pt x="12" y="102"/>
                    </a:lnTo>
                    <a:close/>
                    <a:moveTo>
                      <a:pt x="813" y="0"/>
                    </a:moveTo>
                    <a:lnTo>
                      <a:pt x="805" y="0"/>
                    </a:lnTo>
                    <a:lnTo>
                      <a:pt x="1112" y="185"/>
                    </a:lnTo>
                    <a:lnTo>
                      <a:pt x="1117" y="183"/>
                    </a:lnTo>
                    <a:lnTo>
                      <a:pt x="8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83"/>
              <p:cNvSpPr>
                <a:spLocks noEditPoints="1"/>
              </p:cNvSpPr>
              <p:nvPr/>
            </p:nvSpPr>
            <p:spPr bwMode="auto">
              <a:xfrm>
                <a:off x="2746" y="3650"/>
                <a:ext cx="1525" cy="430"/>
              </a:xfrm>
              <a:custGeom>
                <a:avLst/>
                <a:gdLst>
                  <a:gd name="T0" fmla="*/ 1311 w 1525"/>
                  <a:gd name="T1" fmla="*/ 302 h 430"/>
                  <a:gd name="T2" fmla="*/ 1304 w 1525"/>
                  <a:gd name="T3" fmla="*/ 304 h 430"/>
                  <a:gd name="T4" fmla="*/ 1496 w 1525"/>
                  <a:gd name="T5" fmla="*/ 420 h 430"/>
                  <a:gd name="T6" fmla="*/ 1128 w 1525"/>
                  <a:gd name="T7" fmla="*/ 340 h 430"/>
                  <a:gd name="T8" fmla="*/ 1117 w 1525"/>
                  <a:gd name="T9" fmla="*/ 344 h 430"/>
                  <a:gd name="T10" fmla="*/ 1525 w 1525"/>
                  <a:gd name="T11" fmla="*/ 430 h 430"/>
                  <a:gd name="T12" fmla="*/ 1513 w 1525"/>
                  <a:gd name="T13" fmla="*/ 425 h 430"/>
                  <a:gd name="T14" fmla="*/ 1513 w 1525"/>
                  <a:gd name="T15" fmla="*/ 428 h 430"/>
                  <a:gd name="T16" fmla="*/ 1508 w 1525"/>
                  <a:gd name="T17" fmla="*/ 423 h 430"/>
                  <a:gd name="T18" fmla="*/ 1511 w 1525"/>
                  <a:gd name="T19" fmla="*/ 423 h 430"/>
                  <a:gd name="T20" fmla="*/ 1311 w 1525"/>
                  <a:gd name="T21" fmla="*/ 302 h 430"/>
                  <a:gd name="T22" fmla="*/ 934 w 1525"/>
                  <a:gd name="T23" fmla="*/ 299 h 430"/>
                  <a:gd name="T24" fmla="*/ 929 w 1525"/>
                  <a:gd name="T25" fmla="*/ 304 h 430"/>
                  <a:gd name="T26" fmla="*/ 1105 w 1525"/>
                  <a:gd name="T27" fmla="*/ 340 h 430"/>
                  <a:gd name="T28" fmla="*/ 1117 w 1525"/>
                  <a:gd name="T29" fmla="*/ 337 h 430"/>
                  <a:gd name="T30" fmla="*/ 934 w 1525"/>
                  <a:gd name="T31" fmla="*/ 299 h 430"/>
                  <a:gd name="T32" fmla="*/ 1121 w 1525"/>
                  <a:gd name="T33" fmla="*/ 185 h 430"/>
                  <a:gd name="T34" fmla="*/ 1117 w 1525"/>
                  <a:gd name="T35" fmla="*/ 190 h 430"/>
                  <a:gd name="T36" fmla="*/ 1299 w 1525"/>
                  <a:gd name="T37" fmla="*/ 299 h 430"/>
                  <a:gd name="T38" fmla="*/ 1304 w 1525"/>
                  <a:gd name="T39" fmla="*/ 297 h 430"/>
                  <a:gd name="T40" fmla="*/ 1121 w 1525"/>
                  <a:gd name="T41" fmla="*/ 185 h 430"/>
                  <a:gd name="T42" fmla="*/ 12 w 1525"/>
                  <a:gd name="T43" fmla="*/ 102 h 430"/>
                  <a:gd name="T44" fmla="*/ 3 w 1525"/>
                  <a:gd name="T45" fmla="*/ 102 h 430"/>
                  <a:gd name="T46" fmla="*/ 0 w 1525"/>
                  <a:gd name="T47" fmla="*/ 105 h 430"/>
                  <a:gd name="T48" fmla="*/ 922 w 1525"/>
                  <a:gd name="T49" fmla="*/ 302 h 430"/>
                  <a:gd name="T50" fmla="*/ 927 w 1525"/>
                  <a:gd name="T51" fmla="*/ 297 h 430"/>
                  <a:gd name="T52" fmla="*/ 12 w 1525"/>
                  <a:gd name="T53" fmla="*/ 102 h 430"/>
                  <a:gd name="T54" fmla="*/ 813 w 1525"/>
                  <a:gd name="T55" fmla="*/ 0 h 430"/>
                  <a:gd name="T56" fmla="*/ 805 w 1525"/>
                  <a:gd name="T57" fmla="*/ 0 h 430"/>
                  <a:gd name="T58" fmla="*/ 1112 w 1525"/>
                  <a:gd name="T59" fmla="*/ 185 h 430"/>
                  <a:gd name="T60" fmla="*/ 1117 w 1525"/>
                  <a:gd name="T61" fmla="*/ 183 h 430"/>
                  <a:gd name="T62" fmla="*/ 813 w 1525"/>
                  <a:gd name="T6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25" h="430">
                    <a:moveTo>
                      <a:pt x="1311" y="302"/>
                    </a:moveTo>
                    <a:lnTo>
                      <a:pt x="1304" y="304"/>
                    </a:lnTo>
                    <a:lnTo>
                      <a:pt x="1496" y="420"/>
                    </a:lnTo>
                    <a:lnTo>
                      <a:pt x="1128" y="340"/>
                    </a:lnTo>
                    <a:lnTo>
                      <a:pt x="1117" y="344"/>
                    </a:lnTo>
                    <a:lnTo>
                      <a:pt x="1525" y="430"/>
                    </a:lnTo>
                    <a:lnTo>
                      <a:pt x="1513" y="425"/>
                    </a:lnTo>
                    <a:lnTo>
                      <a:pt x="1513" y="428"/>
                    </a:lnTo>
                    <a:lnTo>
                      <a:pt x="1508" y="423"/>
                    </a:lnTo>
                    <a:lnTo>
                      <a:pt x="1511" y="423"/>
                    </a:lnTo>
                    <a:lnTo>
                      <a:pt x="1311" y="302"/>
                    </a:lnTo>
                    <a:moveTo>
                      <a:pt x="934" y="299"/>
                    </a:moveTo>
                    <a:lnTo>
                      <a:pt x="929" y="304"/>
                    </a:lnTo>
                    <a:lnTo>
                      <a:pt x="1105" y="340"/>
                    </a:lnTo>
                    <a:lnTo>
                      <a:pt x="1117" y="337"/>
                    </a:lnTo>
                    <a:lnTo>
                      <a:pt x="934" y="299"/>
                    </a:lnTo>
                    <a:moveTo>
                      <a:pt x="1121" y="185"/>
                    </a:moveTo>
                    <a:lnTo>
                      <a:pt x="1117" y="190"/>
                    </a:lnTo>
                    <a:lnTo>
                      <a:pt x="1299" y="299"/>
                    </a:lnTo>
                    <a:lnTo>
                      <a:pt x="1304" y="297"/>
                    </a:lnTo>
                    <a:lnTo>
                      <a:pt x="1121" y="185"/>
                    </a:lnTo>
                    <a:moveTo>
                      <a:pt x="12" y="102"/>
                    </a:moveTo>
                    <a:lnTo>
                      <a:pt x="3" y="102"/>
                    </a:lnTo>
                    <a:lnTo>
                      <a:pt x="0" y="105"/>
                    </a:lnTo>
                    <a:lnTo>
                      <a:pt x="922" y="302"/>
                    </a:lnTo>
                    <a:lnTo>
                      <a:pt x="927" y="297"/>
                    </a:lnTo>
                    <a:lnTo>
                      <a:pt x="12" y="102"/>
                    </a:lnTo>
                    <a:moveTo>
                      <a:pt x="813" y="0"/>
                    </a:moveTo>
                    <a:lnTo>
                      <a:pt x="805" y="0"/>
                    </a:lnTo>
                    <a:lnTo>
                      <a:pt x="1112" y="185"/>
                    </a:lnTo>
                    <a:lnTo>
                      <a:pt x="1117" y="183"/>
                    </a:lnTo>
                    <a:lnTo>
                      <a:pt x="81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84"/>
              <p:cNvSpPr>
                <a:spLocks noEditPoints="1"/>
              </p:cNvSpPr>
              <p:nvPr/>
            </p:nvSpPr>
            <p:spPr bwMode="auto">
              <a:xfrm>
                <a:off x="4162" y="2408"/>
                <a:ext cx="1593" cy="1468"/>
              </a:xfrm>
              <a:custGeom>
                <a:avLst/>
                <a:gdLst>
                  <a:gd name="T0" fmla="*/ 598 w 671"/>
                  <a:gd name="T1" fmla="*/ 63 h 618"/>
                  <a:gd name="T2" fmla="*/ 420 w 671"/>
                  <a:gd name="T3" fmla="*/ 216 h 618"/>
                  <a:gd name="T4" fmla="*/ 446 w 671"/>
                  <a:gd name="T5" fmla="*/ 93 h 618"/>
                  <a:gd name="T6" fmla="*/ 144 w 671"/>
                  <a:gd name="T7" fmla="*/ 545 h 618"/>
                  <a:gd name="T8" fmla="*/ 3 w 671"/>
                  <a:gd name="T9" fmla="*/ 524 h 618"/>
                  <a:gd name="T10" fmla="*/ 0 w 671"/>
                  <a:gd name="T11" fmla="*/ 526 h 618"/>
                  <a:gd name="T12" fmla="*/ 143 w 671"/>
                  <a:gd name="T13" fmla="*/ 547 h 618"/>
                  <a:gd name="T14" fmla="*/ 95 w 671"/>
                  <a:gd name="T15" fmla="*/ 618 h 618"/>
                  <a:gd name="T16" fmla="*/ 98 w 671"/>
                  <a:gd name="T17" fmla="*/ 618 h 618"/>
                  <a:gd name="T18" fmla="*/ 145 w 671"/>
                  <a:gd name="T19" fmla="*/ 547 h 618"/>
                  <a:gd name="T20" fmla="*/ 164 w 671"/>
                  <a:gd name="T21" fmla="*/ 550 h 618"/>
                  <a:gd name="T22" fmla="*/ 164 w 671"/>
                  <a:gd name="T23" fmla="*/ 548 h 618"/>
                  <a:gd name="T24" fmla="*/ 146 w 671"/>
                  <a:gd name="T25" fmla="*/ 545 h 618"/>
                  <a:gd name="T26" fmla="*/ 442 w 671"/>
                  <a:gd name="T27" fmla="*/ 103 h 618"/>
                  <a:gd name="T28" fmla="*/ 417 w 671"/>
                  <a:gd name="T29" fmla="*/ 218 h 618"/>
                  <a:gd name="T30" fmla="*/ 315 w 671"/>
                  <a:gd name="T31" fmla="*/ 305 h 618"/>
                  <a:gd name="T32" fmla="*/ 175 w 671"/>
                  <a:gd name="T33" fmla="*/ 543 h 618"/>
                  <a:gd name="T34" fmla="*/ 177 w 671"/>
                  <a:gd name="T35" fmla="*/ 544 h 618"/>
                  <a:gd name="T36" fmla="*/ 317 w 671"/>
                  <a:gd name="T37" fmla="*/ 307 h 618"/>
                  <a:gd name="T38" fmla="*/ 417 w 671"/>
                  <a:gd name="T39" fmla="*/ 221 h 618"/>
                  <a:gd name="T40" fmla="*/ 343 w 671"/>
                  <a:gd name="T41" fmla="*/ 565 h 618"/>
                  <a:gd name="T42" fmla="*/ 344 w 671"/>
                  <a:gd name="T43" fmla="*/ 565 h 618"/>
                  <a:gd name="T44" fmla="*/ 344 w 671"/>
                  <a:gd name="T45" fmla="*/ 567 h 618"/>
                  <a:gd name="T46" fmla="*/ 343 w 671"/>
                  <a:gd name="T47" fmla="*/ 567 h 618"/>
                  <a:gd name="T48" fmla="*/ 342 w 671"/>
                  <a:gd name="T49" fmla="*/ 572 h 618"/>
                  <a:gd name="T50" fmla="*/ 586 w 671"/>
                  <a:gd name="T51" fmla="*/ 147 h 618"/>
                  <a:gd name="T52" fmla="*/ 587 w 671"/>
                  <a:gd name="T53" fmla="*/ 142 h 618"/>
                  <a:gd name="T54" fmla="*/ 346 w 671"/>
                  <a:gd name="T55" fmla="*/ 560 h 618"/>
                  <a:gd name="T56" fmla="*/ 419 w 671"/>
                  <a:gd name="T57" fmla="*/ 219 h 618"/>
                  <a:gd name="T58" fmla="*/ 598 w 671"/>
                  <a:gd name="T59" fmla="*/ 66 h 618"/>
                  <a:gd name="T60" fmla="*/ 598 w 671"/>
                  <a:gd name="T61" fmla="*/ 63 h 618"/>
                  <a:gd name="T62" fmla="*/ 671 w 671"/>
                  <a:gd name="T63" fmla="*/ 0 h 618"/>
                  <a:gd name="T64" fmla="*/ 600 w 671"/>
                  <a:gd name="T65" fmla="*/ 61 h 618"/>
                  <a:gd name="T66" fmla="*/ 600 w 671"/>
                  <a:gd name="T67" fmla="*/ 64 h 618"/>
                  <a:gd name="T68" fmla="*/ 664 w 671"/>
                  <a:gd name="T69" fmla="*/ 9 h 618"/>
                  <a:gd name="T70" fmla="*/ 590 w 671"/>
                  <a:gd name="T71" fmla="*/ 138 h 618"/>
                  <a:gd name="T72" fmla="*/ 589 w 671"/>
                  <a:gd name="T73" fmla="*/ 143 h 618"/>
                  <a:gd name="T74" fmla="*/ 668 w 671"/>
                  <a:gd name="T75" fmla="*/ 5 h 618"/>
                  <a:gd name="T76" fmla="*/ 671 w 671"/>
                  <a:gd name="T77"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1" h="618">
                    <a:moveTo>
                      <a:pt x="598" y="63"/>
                    </a:moveTo>
                    <a:cubicBezTo>
                      <a:pt x="420" y="216"/>
                      <a:pt x="420" y="216"/>
                      <a:pt x="420" y="216"/>
                    </a:cubicBezTo>
                    <a:cubicBezTo>
                      <a:pt x="446" y="93"/>
                      <a:pt x="446" y="93"/>
                      <a:pt x="446" y="93"/>
                    </a:cubicBezTo>
                    <a:cubicBezTo>
                      <a:pt x="144" y="545"/>
                      <a:pt x="144" y="545"/>
                      <a:pt x="144" y="545"/>
                    </a:cubicBezTo>
                    <a:cubicBezTo>
                      <a:pt x="3" y="524"/>
                      <a:pt x="3" y="524"/>
                      <a:pt x="3" y="524"/>
                    </a:cubicBezTo>
                    <a:cubicBezTo>
                      <a:pt x="0" y="526"/>
                      <a:pt x="0" y="526"/>
                      <a:pt x="0" y="526"/>
                    </a:cubicBezTo>
                    <a:cubicBezTo>
                      <a:pt x="143" y="547"/>
                      <a:pt x="143" y="547"/>
                      <a:pt x="143" y="547"/>
                    </a:cubicBezTo>
                    <a:cubicBezTo>
                      <a:pt x="95" y="618"/>
                      <a:pt x="95" y="618"/>
                      <a:pt x="95" y="618"/>
                    </a:cubicBezTo>
                    <a:cubicBezTo>
                      <a:pt x="98" y="618"/>
                      <a:pt x="98" y="618"/>
                      <a:pt x="98" y="618"/>
                    </a:cubicBezTo>
                    <a:cubicBezTo>
                      <a:pt x="145" y="547"/>
                      <a:pt x="145" y="547"/>
                      <a:pt x="145" y="547"/>
                    </a:cubicBezTo>
                    <a:cubicBezTo>
                      <a:pt x="164" y="550"/>
                      <a:pt x="164" y="550"/>
                      <a:pt x="164" y="550"/>
                    </a:cubicBezTo>
                    <a:cubicBezTo>
                      <a:pt x="164" y="549"/>
                      <a:pt x="164" y="548"/>
                      <a:pt x="164" y="548"/>
                    </a:cubicBezTo>
                    <a:cubicBezTo>
                      <a:pt x="146" y="545"/>
                      <a:pt x="146" y="545"/>
                      <a:pt x="146" y="545"/>
                    </a:cubicBezTo>
                    <a:cubicBezTo>
                      <a:pt x="442" y="103"/>
                      <a:pt x="442" y="103"/>
                      <a:pt x="442" y="103"/>
                    </a:cubicBezTo>
                    <a:cubicBezTo>
                      <a:pt x="417" y="218"/>
                      <a:pt x="417" y="218"/>
                      <a:pt x="417" y="218"/>
                    </a:cubicBezTo>
                    <a:cubicBezTo>
                      <a:pt x="315" y="305"/>
                      <a:pt x="315" y="305"/>
                      <a:pt x="315" y="305"/>
                    </a:cubicBezTo>
                    <a:cubicBezTo>
                      <a:pt x="175" y="543"/>
                      <a:pt x="175" y="543"/>
                      <a:pt x="175" y="543"/>
                    </a:cubicBezTo>
                    <a:cubicBezTo>
                      <a:pt x="176" y="543"/>
                      <a:pt x="176" y="543"/>
                      <a:pt x="177" y="544"/>
                    </a:cubicBezTo>
                    <a:cubicBezTo>
                      <a:pt x="317" y="307"/>
                      <a:pt x="317" y="307"/>
                      <a:pt x="317" y="307"/>
                    </a:cubicBezTo>
                    <a:cubicBezTo>
                      <a:pt x="417" y="221"/>
                      <a:pt x="417" y="221"/>
                      <a:pt x="417" y="221"/>
                    </a:cubicBezTo>
                    <a:cubicBezTo>
                      <a:pt x="343" y="565"/>
                      <a:pt x="343" y="565"/>
                      <a:pt x="343" y="565"/>
                    </a:cubicBezTo>
                    <a:cubicBezTo>
                      <a:pt x="344" y="565"/>
                      <a:pt x="344" y="565"/>
                      <a:pt x="344" y="565"/>
                    </a:cubicBezTo>
                    <a:cubicBezTo>
                      <a:pt x="344" y="567"/>
                      <a:pt x="344" y="567"/>
                      <a:pt x="344" y="567"/>
                    </a:cubicBezTo>
                    <a:cubicBezTo>
                      <a:pt x="343" y="567"/>
                      <a:pt x="343" y="567"/>
                      <a:pt x="343" y="567"/>
                    </a:cubicBezTo>
                    <a:cubicBezTo>
                      <a:pt x="342" y="572"/>
                      <a:pt x="342" y="572"/>
                      <a:pt x="342" y="572"/>
                    </a:cubicBezTo>
                    <a:cubicBezTo>
                      <a:pt x="586" y="147"/>
                      <a:pt x="586" y="147"/>
                      <a:pt x="586" y="147"/>
                    </a:cubicBezTo>
                    <a:cubicBezTo>
                      <a:pt x="587" y="142"/>
                      <a:pt x="587" y="142"/>
                      <a:pt x="587" y="142"/>
                    </a:cubicBezTo>
                    <a:cubicBezTo>
                      <a:pt x="346" y="560"/>
                      <a:pt x="346" y="560"/>
                      <a:pt x="346" y="560"/>
                    </a:cubicBezTo>
                    <a:cubicBezTo>
                      <a:pt x="419" y="219"/>
                      <a:pt x="419" y="219"/>
                      <a:pt x="419" y="219"/>
                    </a:cubicBezTo>
                    <a:cubicBezTo>
                      <a:pt x="598" y="66"/>
                      <a:pt x="598" y="66"/>
                      <a:pt x="598" y="66"/>
                    </a:cubicBezTo>
                    <a:cubicBezTo>
                      <a:pt x="598" y="63"/>
                      <a:pt x="598" y="63"/>
                      <a:pt x="598" y="63"/>
                    </a:cubicBezTo>
                    <a:moveTo>
                      <a:pt x="671" y="0"/>
                    </a:moveTo>
                    <a:cubicBezTo>
                      <a:pt x="600" y="61"/>
                      <a:pt x="600" y="61"/>
                      <a:pt x="600" y="61"/>
                    </a:cubicBezTo>
                    <a:cubicBezTo>
                      <a:pt x="600" y="64"/>
                      <a:pt x="600" y="64"/>
                      <a:pt x="600" y="64"/>
                    </a:cubicBezTo>
                    <a:cubicBezTo>
                      <a:pt x="664" y="9"/>
                      <a:pt x="664" y="9"/>
                      <a:pt x="664" y="9"/>
                    </a:cubicBezTo>
                    <a:cubicBezTo>
                      <a:pt x="590" y="138"/>
                      <a:pt x="590" y="138"/>
                      <a:pt x="590" y="138"/>
                    </a:cubicBezTo>
                    <a:cubicBezTo>
                      <a:pt x="589" y="143"/>
                      <a:pt x="589" y="143"/>
                      <a:pt x="589" y="143"/>
                    </a:cubicBezTo>
                    <a:cubicBezTo>
                      <a:pt x="668" y="5"/>
                      <a:pt x="668" y="5"/>
                      <a:pt x="668" y="5"/>
                    </a:cubicBezTo>
                    <a:cubicBezTo>
                      <a:pt x="671" y="0"/>
                      <a:pt x="671" y="0"/>
                      <a:pt x="67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85"/>
              <p:cNvSpPr>
                <a:spLocks/>
              </p:cNvSpPr>
              <p:nvPr/>
            </p:nvSpPr>
            <p:spPr bwMode="auto">
              <a:xfrm>
                <a:off x="4551" y="3698"/>
                <a:ext cx="31" cy="19"/>
              </a:xfrm>
              <a:custGeom>
                <a:avLst/>
                <a:gdLst>
                  <a:gd name="T0" fmla="*/ 11 w 13"/>
                  <a:gd name="T1" fmla="*/ 0 h 8"/>
                  <a:gd name="T2" fmla="*/ 7 w 13"/>
                  <a:gd name="T3" fmla="*/ 6 h 8"/>
                  <a:gd name="T4" fmla="*/ 0 w 13"/>
                  <a:gd name="T5" fmla="*/ 5 h 8"/>
                  <a:gd name="T6" fmla="*/ 0 w 13"/>
                  <a:gd name="T7" fmla="*/ 7 h 8"/>
                  <a:gd name="T8" fmla="*/ 9 w 13"/>
                  <a:gd name="T9" fmla="*/ 8 h 8"/>
                  <a:gd name="T10" fmla="*/ 13 w 13"/>
                  <a:gd name="T11" fmla="*/ 1 h 8"/>
                  <a:gd name="T12" fmla="*/ 11 w 1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11" y="0"/>
                    </a:moveTo>
                    <a:cubicBezTo>
                      <a:pt x="7" y="6"/>
                      <a:pt x="7" y="6"/>
                      <a:pt x="7" y="6"/>
                    </a:cubicBezTo>
                    <a:cubicBezTo>
                      <a:pt x="0" y="5"/>
                      <a:pt x="0" y="5"/>
                      <a:pt x="0" y="5"/>
                    </a:cubicBezTo>
                    <a:cubicBezTo>
                      <a:pt x="0" y="5"/>
                      <a:pt x="0" y="6"/>
                      <a:pt x="0" y="7"/>
                    </a:cubicBezTo>
                    <a:cubicBezTo>
                      <a:pt x="9" y="8"/>
                      <a:pt x="9" y="8"/>
                      <a:pt x="9" y="8"/>
                    </a:cubicBezTo>
                    <a:cubicBezTo>
                      <a:pt x="13" y="1"/>
                      <a:pt x="13" y="1"/>
                      <a:pt x="13" y="1"/>
                    </a:cubicBezTo>
                    <a:cubicBezTo>
                      <a:pt x="12" y="0"/>
                      <a:pt x="12" y="0"/>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86"/>
              <p:cNvSpPr>
                <a:spLocks noEditPoints="1"/>
              </p:cNvSpPr>
              <p:nvPr/>
            </p:nvSpPr>
            <p:spPr bwMode="auto">
              <a:xfrm>
                <a:off x="2737" y="2629"/>
                <a:ext cx="2484" cy="1449"/>
              </a:xfrm>
              <a:custGeom>
                <a:avLst/>
                <a:gdLst>
                  <a:gd name="T0" fmla="*/ 1653 w 2484"/>
                  <a:gd name="T1" fmla="*/ 1252 h 1449"/>
                  <a:gd name="T2" fmla="*/ 1646 w 2484"/>
                  <a:gd name="T3" fmla="*/ 1254 h 1449"/>
                  <a:gd name="T4" fmla="*/ 1520 w 2484"/>
                  <a:gd name="T5" fmla="*/ 1444 h 1449"/>
                  <a:gd name="T6" fmla="*/ 1517 w 2484"/>
                  <a:gd name="T7" fmla="*/ 1444 h 1449"/>
                  <a:gd name="T8" fmla="*/ 1522 w 2484"/>
                  <a:gd name="T9" fmla="*/ 1449 h 1449"/>
                  <a:gd name="T10" fmla="*/ 1522 w 2484"/>
                  <a:gd name="T11" fmla="*/ 1446 h 1449"/>
                  <a:gd name="T12" fmla="*/ 1653 w 2484"/>
                  <a:gd name="T13" fmla="*/ 1252 h 1449"/>
                  <a:gd name="T14" fmla="*/ 1121 w 2484"/>
                  <a:gd name="T15" fmla="*/ 978 h 1449"/>
                  <a:gd name="T16" fmla="*/ 814 w 2484"/>
                  <a:gd name="T17" fmla="*/ 1016 h 1449"/>
                  <a:gd name="T18" fmla="*/ 807 w 2484"/>
                  <a:gd name="T19" fmla="*/ 1019 h 1449"/>
                  <a:gd name="T20" fmla="*/ 0 w 2484"/>
                  <a:gd name="T21" fmla="*/ 1121 h 1449"/>
                  <a:gd name="T22" fmla="*/ 0 w 2484"/>
                  <a:gd name="T23" fmla="*/ 1126 h 1449"/>
                  <a:gd name="T24" fmla="*/ 12 w 2484"/>
                  <a:gd name="T25" fmla="*/ 1123 h 1449"/>
                  <a:gd name="T26" fmla="*/ 21 w 2484"/>
                  <a:gd name="T27" fmla="*/ 1123 h 1449"/>
                  <a:gd name="T28" fmla="*/ 814 w 2484"/>
                  <a:gd name="T29" fmla="*/ 1021 h 1449"/>
                  <a:gd name="T30" fmla="*/ 822 w 2484"/>
                  <a:gd name="T31" fmla="*/ 1021 h 1449"/>
                  <a:gd name="T32" fmla="*/ 1121 w 2484"/>
                  <a:gd name="T33" fmla="*/ 983 h 1449"/>
                  <a:gd name="T34" fmla="*/ 1418 w 2484"/>
                  <a:gd name="T35" fmla="*/ 1026 h 1449"/>
                  <a:gd name="T36" fmla="*/ 1425 w 2484"/>
                  <a:gd name="T37" fmla="*/ 1024 h 1449"/>
                  <a:gd name="T38" fmla="*/ 1121 w 2484"/>
                  <a:gd name="T39" fmla="*/ 978 h 1449"/>
                  <a:gd name="T40" fmla="*/ 1121 w 2484"/>
                  <a:gd name="T41" fmla="*/ 978 h 1449"/>
                  <a:gd name="T42" fmla="*/ 2484 w 2484"/>
                  <a:gd name="T43" fmla="*/ 0 h 1449"/>
                  <a:gd name="T44" fmla="*/ 2484 w 2484"/>
                  <a:gd name="T45"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4" h="1449">
                    <a:moveTo>
                      <a:pt x="1653" y="1252"/>
                    </a:moveTo>
                    <a:lnTo>
                      <a:pt x="1646" y="1254"/>
                    </a:lnTo>
                    <a:lnTo>
                      <a:pt x="1520" y="1444"/>
                    </a:lnTo>
                    <a:lnTo>
                      <a:pt x="1517" y="1444"/>
                    </a:lnTo>
                    <a:lnTo>
                      <a:pt x="1522" y="1449"/>
                    </a:lnTo>
                    <a:lnTo>
                      <a:pt x="1522" y="1446"/>
                    </a:lnTo>
                    <a:lnTo>
                      <a:pt x="1653" y="1252"/>
                    </a:lnTo>
                    <a:close/>
                    <a:moveTo>
                      <a:pt x="1121" y="978"/>
                    </a:moveTo>
                    <a:lnTo>
                      <a:pt x="814" y="1016"/>
                    </a:lnTo>
                    <a:lnTo>
                      <a:pt x="807" y="1019"/>
                    </a:lnTo>
                    <a:lnTo>
                      <a:pt x="0" y="1121"/>
                    </a:lnTo>
                    <a:lnTo>
                      <a:pt x="0" y="1126"/>
                    </a:lnTo>
                    <a:lnTo>
                      <a:pt x="12" y="1123"/>
                    </a:lnTo>
                    <a:lnTo>
                      <a:pt x="21" y="1123"/>
                    </a:lnTo>
                    <a:lnTo>
                      <a:pt x="814" y="1021"/>
                    </a:lnTo>
                    <a:lnTo>
                      <a:pt x="822" y="1021"/>
                    </a:lnTo>
                    <a:lnTo>
                      <a:pt x="1121" y="983"/>
                    </a:lnTo>
                    <a:lnTo>
                      <a:pt x="1418" y="1026"/>
                    </a:lnTo>
                    <a:lnTo>
                      <a:pt x="1425" y="1024"/>
                    </a:lnTo>
                    <a:lnTo>
                      <a:pt x="1121" y="978"/>
                    </a:lnTo>
                    <a:lnTo>
                      <a:pt x="1121" y="978"/>
                    </a:lnTo>
                    <a:close/>
                    <a:moveTo>
                      <a:pt x="2484" y="0"/>
                    </a:moveTo>
                    <a:lnTo>
                      <a:pt x="248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87"/>
              <p:cNvSpPr>
                <a:spLocks noEditPoints="1"/>
              </p:cNvSpPr>
              <p:nvPr/>
            </p:nvSpPr>
            <p:spPr bwMode="auto">
              <a:xfrm>
                <a:off x="2737" y="2629"/>
                <a:ext cx="2484" cy="1449"/>
              </a:xfrm>
              <a:custGeom>
                <a:avLst/>
                <a:gdLst>
                  <a:gd name="T0" fmla="*/ 1653 w 2484"/>
                  <a:gd name="T1" fmla="*/ 1252 h 1449"/>
                  <a:gd name="T2" fmla="*/ 1646 w 2484"/>
                  <a:gd name="T3" fmla="*/ 1254 h 1449"/>
                  <a:gd name="T4" fmla="*/ 1520 w 2484"/>
                  <a:gd name="T5" fmla="*/ 1444 h 1449"/>
                  <a:gd name="T6" fmla="*/ 1517 w 2484"/>
                  <a:gd name="T7" fmla="*/ 1444 h 1449"/>
                  <a:gd name="T8" fmla="*/ 1522 w 2484"/>
                  <a:gd name="T9" fmla="*/ 1449 h 1449"/>
                  <a:gd name="T10" fmla="*/ 1522 w 2484"/>
                  <a:gd name="T11" fmla="*/ 1446 h 1449"/>
                  <a:gd name="T12" fmla="*/ 1653 w 2484"/>
                  <a:gd name="T13" fmla="*/ 1252 h 1449"/>
                  <a:gd name="T14" fmla="*/ 1121 w 2484"/>
                  <a:gd name="T15" fmla="*/ 978 h 1449"/>
                  <a:gd name="T16" fmla="*/ 814 w 2484"/>
                  <a:gd name="T17" fmla="*/ 1016 h 1449"/>
                  <a:gd name="T18" fmla="*/ 807 w 2484"/>
                  <a:gd name="T19" fmla="*/ 1019 h 1449"/>
                  <a:gd name="T20" fmla="*/ 0 w 2484"/>
                  <a:gd name="T21" fmla="*/ 1121 h 1449"/>
                  <a:gd name="T22" fmla="*/ 0 w 2484"/>
                  <a:gd name="T23" fmla="*/ 1126 h 1449"/>
                  <a:gd name="T24" fmla="*/ 12 w 2484"/>
                  <a:gd name="T25" fmla="*/ 1123 h 1449"/>
                  <a:gd name="T26" fmla="*/ 21 w 2484"/>
                  <a:gd name="T27" fmla="*/ 1123 h 1449"/>
                  <a:gd name="T28" fmla="*/ 814 w 2484"/>
                  <a:gd name="T29" fmla="*/ 1021 h 1449"/>
                  <a:gd name="T30" fmla="*/ 822 w 2484"/>
                  <a:gd name="T31" fmla="*/ 1021 h 1449"/>
                  <a:gd name="T32" fmla="*/ 1121 w 2484"/>
                  <a:gd name="T33" fmla="*/ 983 h 1449"/>
                  <a:gd name="T34" fmla="*/ 1418 w 2484"/>
                  <a:gd name="T35" fmla="*/ 1026 h 1449"/>
                  <a:gd name="T36" fmla="*/ 1425 w 2484"/>
                  <a:gd name="T37" fmla="*/ 1024 h 1449"/>
                  <a:gd name="T38" fmla="*/ 1121 w 2484"/>
                  <a:gd name="T39" fmla="*/ 978 h 1449"/>
                  <a:gd name="T40" fmla="*/ 1121 w 2484"/>
                  <a:gd name="T41" fmla="*/ 978 h 1449"/>
                  <a:gd name="T42" fmla="*/ 2484 w 2484"/>
                  <a:gd name="T43" fmla="*/ 0 h 1449"/>
                  <a:gd name="T44" fmla="*/ 2484 w 2484"/>
                  <a:gd name="T45"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4" h="1449">
                    <a:moveTo>
                      <a:pt x="1653" y="1252"/>
                    </a:moveTo>
                    <a:lnTo>
                      <a:pt x="1646" y="1254"/>
                    </a:lnTo>
                    <a:lnTo>
                      <a:pt x="1520" y="1444"/>
                    </a:lnTo>
                    <a:lnTo>
                      <a:pt x="1517" y="1444"/>
                    </a:lnTo>
                    <a:lnTo>
                      <a:pt x="1522" y="1449"/>
                    </a:lnTo>
                    <a:lnTo>
                      <a:pt x="1522" y="1446"/>
                    </a:lnTo>
                    <a:lnTo>
                      <a:pt x="1653" y="1252"/>
                    </a:lnTo>
                    <a:moveTo>
                      <a:pt x="1121" y="978"/>
                    </a:moveTo>
                    <a:lnTo>
                      <a:pt x="814" y="1016"/>
                    </a:lnTo>
                    <a:lnTo>
                      <a:pt x="807" y="1019"/>
                    </a:lnTo>
                    <a:lnTo>
                      <a:pt x="0" y="1121"/>
                    </a:lnTo>
                    <a:lnTo>
                      <a:pt x="0" y="1126"/>
                    </a:lnTo>
                    <a:lnTo>
                      <a:pt x="12" y="1123"/>
                    </a:lnTo>
                    <a:lnTo>
                      <a:pt x="21" y="1123"/>
                    </a:lnTo>
                    <a:lnTo>
                      <a:pt x="814" y="1021"/>
                    </a:lnTo>
                    <a:lnTo>
                      <a:pt x="822" y="1021"/>
                    </a:lnTo>
                    <a:lnTo>
                      <a:pt x="1121" y="983"/>
                    </a:lnTo>
                    <a:lnTo>
                      <a:pt x="1418" y="1026"/>
                    </a:lnTo>
                    <a:lnTo>
                      <a:pt x="1425" y="1024"/>
                    </a:lnTo>
                    <a:lnTo>
                      <a:pt x="1121" y="978"/>
                    </a:lnTo>
                    <a:lnTo>
                      <a:pt x="1121" y="978"/>
                    </a:lnTo>
                    <a:moveTo>
                      <a:pt x="2484" y="0"/>
                    </a:moveTo>
                    <a:lnTo>
                      <a:pt x="248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88"/>
              <p:cNvSpPr>
                <a:spLocks noEditPoints="1"/>
              </p:cNvSpPr>
              <p:nvPr/>
            </p:nvSpPr>
            <p:spPr bwMode="auto">
              <a:xfrm>
                <a:off x="4124" y="280"/>
                <a:ext cx="988" cy="1361"/>
              </a:xfrm>
              <a:custGeom>
                <a:avLst/>
                <a:gdLst>
                  <a:gd name="T0" fmla="*/ 130 w 416"/>
                  <a:gd name="T1" fmla="*/ 207 h 573"/>
                  <a:gd name="T2" fmla="*/ 0 w 416"/>
                  <a:gd name="T3" fmla="*/ 355 h 573"/>
                  <a:gd name="T4" fmla="*/ 2 w 416"/>
                  <a:gd name="T5" fmla="*/ 357 h 573"/>
                  <a:gd name="T6" fmla="*/ 132 w 416"/>
                  <a:gd name="T7" fmla="*/ 209 h 573"/>
                  <a:gd name="T8" fmla="*/ 130 w 416"/>
                  <a:gd name="T9" fmla="*/ 207 h 573"/>
                  <a:gd name="T10" fmla="*/ 26 w 416"/>
                  <a:gd name="T11" fmla="*/ 75 h 573"/>
                  <a:gd name="T12" fmla="*/ 24 w 416"/>
                  <a:gd name="T13" fmla="*/ 77 h 573"/>
                  <a:gd name="T14" fmla="*/ 130 w 416"/>
                  <a:gd name="T15" fmla="*/ 197 h 573"/>
                  <a:gd name="T16" fmla="*/ 132 w 416"/>
                  <a:gd name="T17" fmla="*/ 195 h 573"/>
                  <a:gd name="T18" fmla="*/ 26 w 416"/>
                  <a:gd name="T19" fmla="*/ 75 h 573"/>
                  <a:gd name="T20" fmla="*/ 243 w 416"/>
                  <a:gd name="T21" fmla="*/ 5 h 573"/>
                  <a:gd name="T22" fmla="*/ 242 w 416"/>
                  <a:gd name="T23" fmla="*/ 6 h 573"/>
                  <a:gd name="T24" fmla="*/ 407 w 416"/>
                  <a:gd name="T25" fmla="*/ 502 h 573"/>
                  <a:gd name="T26" fmla="*/ 414 w 416"/>
                  <a:gd name="T27" fmla="*/ 567 h 573"/>
                  <a:gd name="T28" fmla="*/ 416 w 416"/>
                  <a:gd name="T29" fmla="*/ 573 h 573"/>
                  <a:gd name="T30" fmla="*/ 409 w 416"/>
                  <a:gd name="T31" fmla="*/ 502 h 573"/>
                  <a:gd name="T32" fmla="*/ 243 w 416"/>
                  <a:gd name="T33" fmla="*/ 5 h 573"/>
                  <a:gd name="T34" fmla="*/ 232 w 416"/>
                  <a:gd name="T35" fmla="*/ 0 h 573"/>
                  <a:gd name="T36" fmla="*/ 27 w 416"/>
                  <a:gd name="T37" fmla="*/ 67 h 573"/>
                  <a:gd name="T38" fmla="*/ 28 w 416"/>
                  <a:gd name="T39" fmla="*/ 68 h 573"/>
                  <a:gd name="T40" fmla="*/ 233 w 416"/>
                  <a:gd name="T41" fmla="*/ 1 h 573"/>
                  <a:gd name="T42" fmla="*/ 232 w 416"/>
                  <a:gd name="T43" fmla="*/ 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6" h="573">
                    <a:moveTo>
                      <a:pt x="130" y="207"/>
                    </a:moveTo>
                    <a:cubicBezTo>
                      <a:pt x="0" y="355"/>
                      <a:pt x="0" y="355"/>
                      <a:pt x="0" y="355"/>
                    </a:cubicBezTo>
                    <a:cubicBezTo>
                      <a:pt x="1" y="356"/>
                      <a:pt x="2" y="356"/>
                      <a:pt x="2" y="357"/>
                    </a:cubicBezTo>
                    <a:cubicBezTo>
                      <a:pt x="132" y="209"/>
                      <a:pt x="132" y="209"/>
                      <a:pt x="132" y="209"/>
                    </a:cubicBezTo>
                    <a:cubicBezTo>
                      <a:pt x="131" y="208"/>
                      <a:pt x="130" y="208"/>
                      <a:pt x="130" y="207"/>
                    </a:cubicBezTo>
                    <a:moveTo>
                      <a:pt x="26" y="75"/>
                    </a:moveTo>
                    <a:cubicBezTo>
                      <a:pt x="26" y="76"/>
                      <a:pt x="25" y="76"/>
                      <a:pt x="24" y="77"/>
                    </a:cubicBezTo>
                    <a:cubicBezTo>
                      <a:pt x="130" y="197"/>
                      <a:pt x="130" y="197"/>
                      <a:pt x="130" y="197"/>
                    </a:cubicBezTo>
                    <a:cubicBezTo>
                      <a:pt x="130" y="196"/>
                      <a:pt x="131" y="196"/>
                      <a:pt x="132" y="195"/>
                    </a:cubicBezTo>
                    <a:cubicBezTo>
                      <a:pt x="26" y="75"/>
                      <a:pt x="26" y="75"/>
                      <a:pt x="26" y="75"/>
                    </a:cubicBezTo>
                    <a:moveTo>
                      <a:pt x="243" y="5"/>
                    </a:moveTo>
                    <a:cubicBezTo>
                      <a:pt x="243" y="6"/>
                      <a:pt x="242" y="6"/>
                      <a:pt x="242" y="6"/>
                    </a:cubicBezTo>
                    <a:cubicBezTo>
                      <a:pt x="407" y="502"/>
                      <a:pt x="407" y="502"/>
                      <a:pt x="407" y="502"/>
                    </a:cubicBezTo>
                    <a:cubicBezTo>
                      <a:pt x="414" y="567"/>
                      <a:pt x="414" y="567"/>
                      <a:pt x="414" y="567"/>
                    </a:cubicBezTo>
                    <a:cubicBezTo>
                      <a:pt x="416" y="573"/>
                      <a:pt x="416" y="573"/>
                      <a:pt x="416" y="573"/>
                    </a:cubicBezTo>
                    <a:cubicBezTo>
                      <a:pt x="409" y="502"/>
                      <a:pt x="409" y="502"/>
                      <a:pt x="409" y="502"/>
                    </a:cubicBezTo>
                    <a:cubicBezTo>
                      <a:pt x="243" y="5"/>
                      <a:pt x="243" y="5"/>
                      <a:pt x="243" y="5"/>
                    </a:cubicBezTo>
                    <a:moveTo>
                      <a:pt x="232" y="0"/>
                    </a:moveTo>
                    <a:cubicBezTo>
                      <a:pt x="27" y="67"/>
                      <a:pt x="27" y="67"/>
                      <a:pt x="27" y="67"/>
                    </a:cubicBezTo>
                    <a:cubicBezTo>
                      <a:pt x="28" y="67"/>
                      <a:pt x="28" y="68"/>
                      <a:pt x="28" y="68"/>
                    </a:cubicBezTo>
                    <a:cubicBezTo>
                      <a:pt x="233" y="1"/>
                      <a:pt x="233" y="1"/>
                      <a:pt x="233" y="1"/>
                    </a:cubicBezTo>
                    <a:cubicBezTo>
                      <a:pt x="232" y="1"/>
                      <a:pt x="232" y="0"/>
                      <a:pt x="2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89"/>
              <p:cNvSpPr>
                <a:spLocks/>
              </p:cNvSpPr>
              <p:nvPr/>
            </p:nvSpPr>
            <p:spPr bwMode="auto">
              <a:xfrm>
                <a:off x="4675" y="273"/>
                <a:ext cx="26" cy="22"/>
              </a:xfrm>
              <a:custGeom>
                <a:avLst/>
                <a:gdLst>
                  <a:gd name="T0" fmla="*/ 9 w 11"/>
                  <a:gd name="T1" fmla="*/ 0 h 9"/>
                  <a:gd name="T2" fmla="*/ 0 w 11"/>
                  <a:gd name="T3" fmla="*/ 3 h 9"/>
                  <a:gd name="T4" fmla="*/ 1 w 11"/>
                  <a:gd name="T5" fmla="*/ 4 h 9"/>
                  <a:gd name="T6" fmla="*/ 7 w 11"/>
                  <a:gd name="T7" fmla="*/ 2 h 9"/>
                  <a:gd name="T8" fmla="*/ 10 w 11"/>
                  <a:gd name="T9" fmla="*/ 9 h 9"/>
                  <a:gd name="T10" fmla="*/ 11 w 11"/>
                  <a:gd name="T11" fmla="*/ 8 h 9"/>
                  <a:gd name="T12" fmla="*/ 9 w 11"/>
                  <a:gd name="T13" fmla="*/ 1 h 9"/>
                  <a:gd name="T14" fmla="*/ 9 w 11"/>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9">
                    <a:moveTo>
                      <a:pt x="9" y="0"/>
                    </a:moveTo>
                    <a:cubicBezTo>
                      <a:pt x="0" y="3"/>
                      <a:pt x="0" y="3"/>
                      <a:pt x="0" y="3"/>
                    </a:cubicBezTo>
                    <a:cubicBezTo>
                      <a:pt x="0" y="3"/>
                      <a:pt x="0" y="4"/>
                      <a:pt x="1" y="4"/>
                    </a:cubicBezTo>
                    <a:cubicBezTo>
                      <a:pt x="7" y="2"/>
                      <a:pt x="7" y="2"/>
                      <a:pt x="7" y="2"/>
                    </a:cubicBezTo>
                    <a:cubicBezTo>
                      <a:pt x="10" y="9"/>
                      <a:pt x="10" y="9"/>
                      <a:pt x="10" y="9"/>
                    </a:cubicBezTo>
                    <a:cubicBezTo>
                      <a:pt x="10" y="9"/>
                      <a:pt x="11" y="9"/>
                      <a:pt x="11" y="8"/>
                    </a:cubicBezTo>
                    <a:cubicBezTo>
                      <a:pt x="9" y="1"/>
                      <a:pt x="9" y="1"/>
                      <a:pt x="9" y="1"/>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90"/>
              <p:cNvSpPr>
                <a:spLocks/>
              </p:cNvSpPr>
              <p:nvPr/>
            </p:nvSpPr>
            <p:spPr bwMode="auto">
              <a:xfrm>
                <a:off x="4166" y="440"/>
                <a:ext cx="24" cy="23"/>
              </a:xfrm>
              <a:custGeom>
                <a:avLst/>
                <a:gdLst>
                  <a:gd name="T0" fmla="*/ 9 w 10"/>
                  <a:gd name="T1" fmla="*/ 0 h 10"/>
                  <a:gd name="T2" fmla="*/ 2 w 10"/>
                  <a:gd name="T3" fmla="*/ 2 h 10"/>
                  <a:gd name="T4" fmla="*/ 0 w 10"/>
                  <a:gd name="T5" fmla="*/ 3 h 10"/>
                  <a:gd name="T6" fmla="*/ 6 w 10"/>
                  <a:gd name="T7" fmla="*/ 10 h 10"/>
                  <a:gd name="T8" fmla="*/ 8 w 10"/>
                  <a:gd name="T9" fmla="*/ 8 h 10"/>
                  <a:gd name="T10" fmla="*/ 4 w 10"/>
                  <a:gd name="T11" fmla="*/ 3 h 10"/>
                  <a:gd name="T12" fmla="*/ 10 w 10"/>
                  <a:gd name="T13" fmla="*/ 1 h 10"/>
                  <a:gd name="T14" fmla="*/ 9 w 10"/>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9" y="0"/>
                    </a:moveTo>
                    <a:cubicBezTo>
                      <a:pt x="2" y="2"/>
                      <a:pt x="2" y="2"/>
                      <a:pt x="2" y="2"/>
                    </a:cubicBezTo>
                    <a:cubicBezTo>
                      <a:pt x="0" y="3"/>
                      <a:pt x="0" y="3"/>
                      <a:pt x="0" y="3"/>
                    </a:cubicBezTo>
                    <a:cubicBezTo>
                      <a:pt x="6" y="10"/>
                      <a:pt x="6" y="10"/>
                      <a:pt x="6" y="10"/>
                    </a:cubicBezTo>
                    <a:cubicBezTo>
                      <a:pt x="7" y="9"/>
                      <a:pt x="8" y="9"/>
                      <a:pt x="8" y="8"/>
                    </a:cubicBezTo>
                    <a:cubicBezTo>
                      <a:pt x="4" y="3"/>
                      <a:pt x="4" y="3"/>
                      <a:pt x="4" y="3"/>
                    </a:cubicBezTo>
                    <a:cubicBezTo>
                      <a:pt x="10" y="1"/>
                      <a:pt x="10" y="1"/>
                      <a:pt x="10" y="1"/>
                    </a:cubicBezTo>
                    <a:cubicBezTo>
                      <a:pt x="10" y="1"/>
                      <a:pt x="10"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91"/>
              <p:cNvSpPr>
                <a:spLocks/>
              </p:cNvSpPr>
              <p:nvPr/>
            </p:nvSpPr>
            <p:spPr bwMode="auto">
              <a:xfrm>
                <a:off x="4432" y="743"/>
                <a:ext cx="17" cy="34"/>
              </a:xfrm>
              <a:custGeom>
                <a:avLst/>
                <a:gdLst>
                  <a:gd name="T0" fmla="*/ 2 w 7"/>
                  <a:gd name="T1" fmla="*/ 0 h 14"/>
                  <a:gd name="T2" fmla="*/ 0 w 7"/>
                  <a:gd name="T3" fmla="*/ 2 h 14"/>
                  <a:gd name="T4" fmla="*/ 5 w 7"/>
                  <a:gd name="T5" fmla="*/ 7 h 14"/>
                  <a:gd name="T6" fmla="*/ 0 w 7"/>
                  <a:gd name="T7" fmla="*/ 12 h 14"/>
                  <a:gd name="T8" fmla="*/ 2 w 7"/>
                  <a:gd name="T9" fmla="*/ 14 h 14"/>
                  <a:gd name="T10" fmla="*/ 7 w 7"/>
                  <a:gd name="T11" fmla="*/ 8 h 14"/>
                  <a:gd name="T12" fmla="*/ 7 w 7"/>
                  <a:gd name="T13" fmla="*/ 7 h 14"/>
                  <a:gd name="T14" fmla="*/ 2 w 7"/>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4">
                    <a:moveTo>
                      <a:pt x="2" y="0"/>
                    </a:moveTo>
                    <a:cubicBezTo>
                      <a:pt x="1" y="1"/>
                      <a:pt x="0" y="1"/>
                      <a:pt x="0" y="2"/>
                    </a:cubicBezTo>
                    <a:cubicBezTo>
                      <a:pt x="5" y="7"/>
                      <a:pt x="5" y="7"/>
                      <a:pt x="5" y="7"/>
                    </a:cubicBezTo>
                    <a:cubicBezTo>
                      <a:pt x="0" y="12"/>
                      <a:pt x="0" y="12"/>
                      <a:pt x="0" y="12"/>
                    </a:cubicBezTo>
                    <a:cubicBezTo>
                      <a:pt x="0" y="13"/>
                      <a:pt x="1" y="13"/>
                      <a:pt x="2" y="14"/>
                    </a:cubicBezTo>
                    <a:cubicBezTo>
                      <a:pt x="7" y="8"/>
                      <a:pt x="7" y="8"/>
                      <a:pt x="7" y="8"/>
                    </a:cubicBezTo>
                    <a:cubicBezTo>
                      <a:pt x="7" y="7"/>
                      <a:pt x="7" y="7"/>
                      <a:pt x="7" y="7"/>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92"/>
              <p:cNvSpPr>
                <a:spLocks/>
              </p:cNvSpPr>
              <p:nvPr/>
            </p:nvSpPr>
            <p:spPr bwMode="auto">
              <a:xfrm>
                <a:off x="4112" y="1123"/>
                <a:ext cx="17" cy="19"/>
              </a:xfrm>
              <a:custGeom>
                <a:avLst/>
                <a:gdLst>
                  <a:gd name="T0" fmla="*/ 5 w 7"/>
                  <a:gd name="T1" fmla="*/ 0 h 8"/>
                  <a:gd name="T2" fmla="*/ 0 w 7"/>
                  <a:gd name="T3" fmla="*/ 6 h 8"/>
                  <a:gd name="T4" fmla="*/ 2 w 7"/>
                  <a:gd name="T5" fmla="*/ 8 h 8"/>
                  <a:gd name="T6" fmla="*/ 7 w 7"/>
                  <a:gd name="T7" fmla="*/ 2 h 8"/>
                  <a:gd name="T8" fmla="*/ 5 w 7"/>
                  <a:gd name="T9" fmla="*/ 0 h 8"/>
                </a:gdLst>
                <a:ahLst/>
                <a:cxnLst>
                  <a:cxn ang="0">
                    <a:pos x="T0" y="T1"/>
                  </a:cxn>
                  <a:cxn ang="0">
                    <a:pos x="T2" y="T3"/>
                  </a:cxn>
                  <a:cxn ang="0">
                    <a:pos x="T4" y="T5"/>
                  </a:cxn>
                  <a:cxn ang="0">
                    <a:pos x="T6" y="T7"/>
                  </a:cxn>
                  <a:cxn ang="0">
                    <a:pos x="T8" y="T9"/>
                  </a:cxn>
                </a:cxnLst>
                <a:rect l="0" t="0" r="r" b="b"/>
                <a:pathLst>
                  <a:path w="7" h="8">
                    <a:moveTo>
                      <a:pt x="5" y="0"/>
                    </a:moveTo>
                    <a:cubicBezTo>
                      <a:pt x="0" y="6"/>
                      <a:pt x="0" y="6"/>
                      <a:pt x="0" y="6"/>
                    </a:cubicBezTo>
                    <a:cubicBezTo>
                      <a:pt x="2" y="8"/>
                      <a:pt x="2" y="8"/>
                      <a:pt x="2" y="8"/>
                    </a:cubicBezTo>
                    <a:cubicBezTo>
                      <a:pt x="7" y="2"/>
                      <a:pt x="7" y="2"/>
                      <a:pt x="7" y="2"/>
                    </a:cubicBezTo>
                    <a:cubicBezTo>
                      <a:pt x="7" y="1"/>
                      <a:pt x="6" y="1"/>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93"/>
              <p:cNvSpPr>
                <a:spLocks noEditPoints="1"/>
              </p:cNvSpPr>
              <p:nvPr/>
            </p:nvSpPr>
            <p:spPr bwMode="auto">
              <a:xfrm>
                <a:off x="5107" y="1644"/>
                <a:ext cx="112" cy="978"/>
              </a:xfrm>
              <a:custGeom>
                <a:avLst/>
                <a:gdLst>
                  <a:gd name="T0" fmla="*/ 66 w 112"/>
                  <a:gd name="T1" fmla="*/ 567 h 978"/>
                  <a:gd name="T2" fmla="*/ 64 w 112"/>
                  <a:gd name="T3" fmla="*/ 574 h 978"/>
                  <a:gd name="T4" fmla="*/ 107 w 112"/>
                  <a:gd name="T5" fmla="*/ 978 h 978"/>
                  <a:gd name="T6" fmla="*/ 107 w 112"/>
                  <a:gd name="T7" fmla="*/ 976 h 978"/>
                  <a:gd name="T8" fmla="*/ 112 w 112"/>
                  <a:gd name="T9" fmla="*/ 973 h 978"/>
                  <a:gd name="T10" fmla="*/ 66 w 112"/>
                  <a:gd name="T11" fmla="*/ 567 h 978"/>
                  <a:gd name="T12" fmla="*/ 14 w 112"/>
                  <a:gd name="T13" fmla="*/ 132 h 978"/>
                  <a:gd name="T14" fmla="*/ 62 w 112"/>
                  <a:gd name="T15" fmla="*/ 565 h 978"/>
                  <a:gd name="T16" fmla="*/ 66 w 112"/>
                  <a:gd name="T17" fmla="*/ 558 h 978"/>
                  <a:gd name="T18" fmla="*/ 21 w 112"/>
                  <a:gd name="T19" fmla="*/ 142 h 978"/>
                  <a:gd name="T20" fmla="*/ 14 w 112"/>
                  <a:gd name="T21" fmla="*/ 132 h 978"/>
                  <a:gd name="T22" fmla="*/ 0 w 112"/>
                  <a:gd name="T23" fmla="*/ 0 h 978"/>
                  <a:gd name="T24" fmla="*/ 14 w 112"/>
                  <a:gd name="T25" fmla="*/ 121 h 978"/>
                  <a:gd name="T26" fmla="*/ 19 w 112"/>
                  <a:gd name="T27" fmla="*/ 130 h 978"/>
                  <a:gd name="T28" fmla="*/ 7 w 112"/>
                  <a:gd name="T29" fmla="*/ 14 h 978"/>
                  <a:gd name="T30" fmla="*/ 0 w 112"/>
                  <a:gd name="T31"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978">
                    <a:moveTo>
                      <a:pt x="66" y="567"/>
                    </a:moveTo>
                    <a:lnTo>
                      <a:pt x="64" y="574"/>
                    </a:lnTo>
                    <a:lnTo>
                      <a:pt x="107" y="978"/>
                    </a:lnTo>
                    <a:lnTo>
                      <a:pt x="107" y="976"/>
                    </a:lnTo>
                    <a:lnTo>
                      <a:pt x="112" y="973"/>
                    </a:lnTo>
                    <a:lnTo>
                      <a:pt x="66" y="567"/>
                    </a:lnTo>
                    <a:close/>
                    <a:moveTo>
                      <a:pt x="14" y="132"/>
                    </a:moveTo>
                    <a:lnTo>
                      <a:pt x="62" y="565"/>
                    </a:lnTo>
                    <a:lnTo>
                      <a:pt x="66" y="558"/>
                    </a:lnTo>
                    <a:lnTo>
                      <a:pt x="21" y="142"/>
                    </a:lnTo>
                    <a:lnTo>
                      <a:pt x="14" y="132"/>
                    </a:lnTo>
                    <a:close/>
                    <a:moveTo>
                      <a:pt x="0" y="0"/>
                    </a:moveTo>
                    <a:lnTo>
                      <a:pt x="14" y="121"/>
                    </a:lnTo>
                    <a:lnTo>
                      <a:pt x="19" y="130"/>
                    </a:lnTo>
                    <a:lnTo>
                      <a:pt x="7" y="1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94"/>
              <p:cNvSpPr>
                <a:spLocks noEditPoints="1"/>
              </p:cNvSpPr>
              <p:nvPr/>
            </p:nvSpPr>
            <p:spPr bwMode="auto">
              <a:xfrm>
                <a:off x="5107" y="1644"/>
                <a:ext cx="112" cy="978"/>
              </a:xfrm>
              <a:custGeom>
                <a:avLst/>
                <a:gdLst>
                  <a:gd name="T0" fmla="*/ 66 w 112"/>
                  <a:gd name="T1" fmla="*/ 567 h 978"/>
                  <a:gd name="T2" fmla="*/ 64 w 112"/>
                  <a:gd name="T3" fmla="*/ 574 h 978"/>
                  <a:gd name="T4" fmla="*/ 107 w 112"/>
                  <a:gd name="T5" fmla="*/ 978 h 978"/>
                  <a:gd name="T6" fmla="*/ 107 w 112"/>
                  <a:gd name="T7" fmla="*/ 976 h 978"/>
                  <a:gd name="T8" fmla="*/ 112 w 112"/>
                  <a:gd name="T9" fmla="*/ 973 h 978"/>
                  <a:gd name="T10" fmla="*/ 66 w 112"/>
                  <a:gd name="T11" fmla="*/ 567 h 978"/>
                  <a:gd name="T12" fmla="*/ 14 w 112"/>
                  <a:gd name="T13" fmla="*/ 132 h 978"/>
                  <a:gd name="T14" fmla="*/ 62 w 112"/>
                  <a:gd name="T15" fmla="*/ 565 h 978"/>
                  <a:gd name="T16" fmla="*/ 66 w 112"/>
                  <a:gd name="T17" fmla="*/ 558 h 978"/>
                  <a:gd name="T18" fmla="*/ 21 w 112"/>
                  <a:gd name="T19" fmla="*/ 142 h 978"/>
                  <a:gd name="T20" fmla="*/ 14 w 112"/>
                  <a:gd name="T21" fmla="*/ 132 h 978"/>
                  <a:gd name="T22" fmla="*/ 0 w 112"/>
                  <a:gd name="T23" fmla="*/ 0 h 978"/>
                  <a:gd name="T24" fmla="*/ 14 w 112"/>
                  <a:gd name="T25" fmla="*/ 121 h 978"/>
                  <a:gd name="T26" fmla="*/ 19 w 112"/>
                  <a:gd name="T27" fmla="*/ 130 h 978"/>
                  <a:gd name="T28" fmla="*/ 7 w 112"/>
                  <a:gd name="T29" fmla="*/ 14 h 978"/>
                  <a:gd name="T30" fmla="*/ 0 w 112"/>
                  <a:gd name="T31"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978">
                    <a:moveTo>
                      <a:pt x="66" y="567"/>
                    </a:moveTo>
                    <a:lnTo>
                      <a:pt x="64" y="574"/>
                    </a:lnTo>
                    <a:lnTo>
                      <a:pt x="107" y="978"/>
                    </a:lnTo>
                    <a:lnTo>
                      <a:pt x="107" y="976"/>
                    </a:lnTo>
                    <a:lnTo>
                      <a:pt x="112" y="973"/>
                    </a:lnTo>
                    <a:lnTo>
                      <a:pt x="66" y="567"/>
                    </a:lnTo>
                    <a:moveTo>
                      <a:pt x="14" y="132"/>
                    </a:moveTo>
                    <a:lnTo>
                      <a:pt x="62" y="565"/>
                    </a:lnTo>
                    <a:lnTo>
                      <a:pt x="66" y="558"/>
                    </a:lnTo>
                    <a:lnTo>
                      <a:pt x="21" y="142"/>
                    </a:lnTo>
                    <a:lnTo>
                      <a:pt x="14" y="132"/>
                    </a:lnTo>
                    <a:moveTo>
                      <a:pt x="0" y="0"/>
                    </a:moveTo>
                    <a:lnTo>
                      <a:pt x="14" y="121"/>
                    </a:lnTo>
                    <a:lnTo>
                      <a:pt x="19" y="130"/>
                    </a:lnTo>
                    <a:lnTo>
                      <a:pt x="7" y="14"/>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95"/>
              <p:cNvSpPr>
                <a:spLocks noEditPoints="1"/>
              </p:cNvSpPr>
              <p:nvPr/>
            </p:nvSpPr>
            <p:spPr bwMode="auto">
              <a:xfrm>
                <a:off x="2423" y="321"/>
                <a:ext cx="1437" cy="933"/>
              </a:xfrm>
              <a:custGeom>
                <a:avLst/>
                <a:gdLst>
                  <a:gd name="T0" fmla="*/ 8 w 605"/>
                  <a:gd name="T1" fmla="*/ 265 h 393"/>
                  <a:gd name="T2" fmla="*/ 0 w 605"/>
                  <a:gd name="T3" fmla="*/ 393 h 393"/>
                  <a:gd name="T4" fmla="*/ 0 w 605"/>
                  <a:gd name="T5" fmla="*/ 393 h 393"/>
                  <a:gd name="T6" fmla="*/ 2 w 605"/>
                  <a:gd name="T7" fmla="*/ 393 h 393"/>
                  <a:gd name="T8" fmla="*/ 10 w 605"/>
                  <a:gd name="T9" fmla="*/ 265 h 393"/>
                  <a:gd name="T10" fmla="*/ 8 w 605"/>
                  <a:gd name="T11" fmla="*/ 265 h 393"/>
                  <a:gd name="T12" fmla="*/ 603 w 605"/>
                  <a:gd name="T13" fmla="*/ 0 h 393"/>
                  <a:gd name="T14" fmla="*/ 252 w 605"/>
                  <a:gd name="T15" fmla="*/ 300 h 393"/>
                  <a:gd name="T16" fmla="*/ 252 w 605"/>
                  <a:gd name="T17" fmla="*/ 300 h 393"/>
                  <a:gd name="T18" fmla="*/ 256 w 605"/>
                  <a:gd name="T19" fmla="*/ 299 h 393"/>
                  <a:gd name="T20" fmla="*/ 605 w 605"/>
                  <a:gd name="T21" fmla="*/ 2 h 393"/>
                  <a:gd name="T22" fmla="*/ 603 w 605"/>
                  <a:gd name="T23"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5" h="393">
                    <a:moveTo>
                      <a:pt x="8" y="265"/>
                    </a:moveTo>
                    <a:cubicBezTo>
                      <a:pt x="0" y="393"/>
                      <a:pt x="0" y="393"/>
                      <a:pt x="0" y="393"/>
                    </a:cubicBezTo>
                    <a:cubicBezTo>
                      <a:pt x="0" y="393"/>
                      <a:pt x="0" y="393"/>
                      <a:pt x="0" y="393"/>
                    </a:cubicBezTo>
                    <a:cubicBezTo>
                      <a:pt x="1" y="393"/>
                      <a:pt x="1" y="393"/>
                      <a:pt x="2" y="393"/>
                    </a:cubicBezTo>
                    <a:cubicBezTo>
                      <a:pt x="10" y="265"/>
                      <a:pt x="10" y="265"/>
                      <a:pt x="10" y="265"/>
                    </a:cubicBezTo>
                    <a:cubicBezTo>
                      <a:pt x="8" y="265"/>
                      <a:pt x="8" y="265"/>
                      <a:pt x="8" y="265"/>
                    </a:cubicBezTo>
                    <a:moveTo>
                      <a:pt x="603" y="0"/>
                    </a:moveTo>
                    <a:cubicBezTo>
                      <a:pt x="252" y="300"/>
                      <a:pt x="252" y="300"/>
                      <a:pt x="252" y="300"/>
                    </a:cubicBezTo>
                    <a:cubicBezTo>
                      <a:pt x="252" y="300"/>
                      <a:pt x="252" y="300"/>
                      <a:pt x="252" y="300"/>
                    </a:cubicBezTo>
                    <a:cubicBezTo>
                      <a:pt x="256" y="299"/>
                      <a:pt x="256" y="299"/>
                      <a:pt x="256" y="299"/>
                    </a:cubicBezTo>
                    <a:cubicBezTo>
                      <a:pt x="605" y="2"/>
                      <a:pt x="605" y="2"/>
                      <a:pt x="605" y="2"/>
                    </a:cubicBezTo>
                    <a:cubicBezTo>
                      <a:pt x="603" y="0"/>
                      <a:pt x="603" y="0"/>
                      <a:pt x="60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96"/>
              <p:cNvSpPr>
                <a:spLocks/>
              </p:cNvSpPr>
              <p:nvPr/>
            </p:nvSpPr>
            <p:spPr bwMode="auto">
              <a:xfrm>
                <a:off x="2421" y="1254"/>
                <a:ext cx="7" cy="19"/>
              </a:xfrm>
              <a:custGeom>
                <a:avLst/>
                <a:gdLst>
                  <a:gd name="T0" fmla="*/ 1 w 3"/>
                  <a:gd name="T1" fmla="*/ 0 h 8"/>
                  <a:gd name="T2" fmla="*/ 1 w 3"/>
                  <a:gd name="T3" fmla="*/ 0 h 8"/>
                  <a:gd name="T4" fmla="*/ 0 w 3"/>
                  <a:gd name="T5" fmla="*/ 8 h 8"/>
                  <a:gd name="T6" fmla="*/ 0 w 3"/>
                  <a:gd name="T7" fmla="*/ 7 h 8"/>
                  <a:gd name="T8" fmla="*/ 2 w 3"/>
                  <a:gd name="T9" fmla="*/ 5 h 8"/>
                  <a:gd name="T10" fmla="*/ 3 w 3"/>
                  <a:gd name="T11" fmla="*/ 0 h 8"/>
                  <a:gd name="T12" fmla="*/ 1 w 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3" h="8">
                    <a:moveTo>
                      <a:pt x="1" y="0"/>
                    </a:moveTo>
                    <a:cubicBezTo>
                      <a:pt x="1" y="0"/>
                      <a:pt x="1" y="0"/>
                      <a:pt x="1" y="0"/>
                    </a:cubicBezTo>
                    <a:cubicBezTo>
                      <a:pt x="0" y="8"/>
                      <a:pt x="0" y="8"/>
                      <a:pt x="0" y="8"/>
                    </a:cubicBezTo>
                    <a:cubicBezTo>
                      <a:pt x="0" y="7"/>
                      <a:pt x="0" y="7"/>
                      <a:pt x="0" y="7"/>
                    </a:cubicBezTo>
                    <a:cubicBezTo>
                      <a:pt x="2" y="5"/>
                      <a:pt x="2" y="5"/>
                      <a:pt x="2" y="5"/>
                    </a:cubicBezTo>
                    <a:cubicBezTo>
                      <a:pt x="3" y="0"/>
                      <a:pt x="3" y="0"/>
                      <a:pt x="3" y="0"/>
                    </a:cubicBezTo>
                    <a:cubicBezTo>
                      <a:pt x="2" y="0"/>
                      <a:pt x="2"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97"/>
              <p:cNvSpPr>
                <a:spLocks/>
              </p:cNvSpPr>
              <p:nvPr/>
            </p:nvSpPr>
            <p:spPr bwMode="auto">
              <a:xfrm>
                <a:off x="2440" y="1033"/>
                <a:ext cx="579" cy="235"/>
              </a:xfrm>
              <a:custGeom>
                <a:avLst/>
                <a:gdLst>
                  <a:gd name="T0" fmla="*/ 244 w 244"/>
                  <a:gd name="T1" fmla="*/ 0 h 99"/>
                  <a:gd name="T2" fmla="*/ 0 w 244"/>
                  <a:gd name="T3" fmla="*/ 97 h 99"/>
                  <a:gd name="T4" fmla="*/ 1 w 244"/>
                  <a:gd name="T5" fmla="*/ 99 h 99"/>
                  <a:gd name="T6" fmla="*/ 243 w 244"/>
                  <a:gd name="T7" fmla="*/ 3 h 99"/>
                  <a:gd name="T8" fmla="*/ 244 w 244"/>
                  <a:gd name="T9" fmla="*/ 0 h 99"/>
                </a:gdLst>
                <a:ahLst/>
                <a:cxnLst>
                  <a:cxn ang="0">
                    <a:pos x="T0" y="T1"/>
                  </a:cxn>
                  <a:cxn ang="0">
                    <a:pos x="T2" y="T3"/>
                  </a:cxn>
                  <a:cxn ang="0">
                    <a:pos x="T4" y="T5"/>
                  </a:cxn>
                  <a:cxn ang="0">
                    <a:pos x="T6" y="T7"/>
                  </a:cxn>
                  <a:cxn ang="0">
                    <a:pos x="T8" y="T9"/>
                  </a:cxn>
                </a:cxnLst>
                <a:rect l="0" t="0" r="r" b="b"/>
                <a:pathLst>
                  <a:path w="244" h="99">
                    <a:moveTo>
                      <a:pt x="244" y="0"/>
                    </a:moveTo>
                    <a:cubicBezTo>
                      <a:pt x="0" y="97"/>
                      <a:pt x="0" y="97"/>
                      <a:pt x="0" y="97"/>
                    </a:cubicBezTo>
                    <a:cubicBezTo>
                      <a:pt x="0" y="98"/>
                      <a:pt x="1" y="98"/>
                      <a:pt x="1" y="99"/>
                    </a:cubicBezTo>
                    <a:cubicBezTo>
                      <a:pt x="243" y="3"/>
                      <a:pt x="243" y="3"/>
                      <a:pt x="243" y="3"/>
                    </a:cubicBezTo>
                    <a:cubicBezTo>
                      <a:pt x="244" y="0"/>
                      <a:pt x="244" y="0"/>
                      <a:pt x="24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98"/>
              <p:cNvSpPr>
                <a:spLocks noEditPoints="1"/>
              </p:cNvSpPr>
              <p:nvPr/>
            </p:nvSpPr>
            <p:spPr bwMode="auto">
              <a:xfrm>
                <a:off x="2421" y="1264"/>
                <a:ext cx="21" cy="14"/>
              </a:xfrm>
              <a:custGeom>
                <a:avLst/>
                <a:gdLst>
                  <a:gd name="T0" fmla="*/ 0 w 9"/>
                  <a:gd name="T1" fmla="*/ 4 h 6"/>
                  <a:gd name="T2" fmla="*/ 0 w 9"/>
                  <a:gd name="T3" fmla="*/ 6 h 6"/>
                  <a:gd name="T4" fmla="*/ 0 w 9"/>
                  <a:gd name="T5" fmla="*/ 5 h 6"/>
                  <a:gd name="T6" fmla="*/ 1 w 9"/>
                  <a:gd name="T7" fmla="*/ 5 h 6"/>
                  <a:gd name="T8" fmla="*/ 0 w 9"/>
                  <a:gd name="T9" fmla="*/ 4 h 6"/>
                  <a:gd name="T10" fmla="*/ 8 w 9"/>
                  <a:gd name="T11" fmla="*/ 0 h 6"/>
                  <a:gd name="T12" fmla="*/ 4 w 9"/>
                  <a:gd name="T13" fmla="*/ 2 h 6"/>
                  <a:gd name="T14" fmla="*/ 2 w 9"/>
                  <a:gd name="T15" fmla="*/ 4 h 6"/>
                  <a:gd name="T16" fmla="*/ 3 w 9"/>
                  <a:gd name="T17" fmla="*/ 4 h 6"/>
                  <a:gd name="T18" fmla="*/ 9 w 9"/>
                  <a:gd name="T19" fmla="*/ 2 h 6"/>
                  <a:gd name="T20" fmla="*/ 8 w 9"/>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
                    <a:moveTo>
                      <a:pt x="0" y="4"/>
                    </a:moveTo>
                    <a:cubicBezTo>
                      <a:pt x="0" y="6"/>
                      <a:pt x="0" y="6"/>
                      <a:pt x="0" y="6"/>
                    </a:cubicBezTo>
                    <a:cubicBezTo>
                      <a:pt x="0" y="5"/>
                      <a:pt x="0" y="5"/>
                      <a:pt x="0" y="5"/>
                    </a:cubicBezTo>
                    <a:cubicBezTo>
                      <a:pt x="1" y="5"/>
                      <a:pt x="1" y="5"/>
                      <a:pt x="1" y="5"/>
                    </a:cubicBezTo>
                    <a:cubicBezTo>
                      <a:pt x="0" y="4"/>
                      <a:pt x="0" y="4"/>
                      <a:pt x="0" y="4"/>
                    </a:cubicBezTo>
                    <a:moveTo>
                      <a:pt x="8" y="0"/>
                    </a:moveTo>
                    <a:cubicBezTo>
                      <a:pt x="4" y="2"/>
                      <a:pt x="4" y="2"/>
                      <a:pt x="4" y="2"/>
                    </a:cubicBezTo>
                    <a:cubicBezTo>
                      <a:pt x="2" y="4"/>
                      <a:pt x="2" y="4"/>
                      <a:pt x="2" y="4"/>
                    </a:cubicBezTo>
                    <a:cubicBezTo>
                      <a:pt x="3" y="4"/>
                      <a:pt x="3" y="4"/>
                      <a:pt x="3" y="4"/>
                    </a:cubicBezTo>
                    <a:cubicBezTo>
                      <a:pt x="9" y="2"/>
                      <a:pt x="9" y="2"/>
                      <a:pt x="9" y="2"/>
                    </a:cubicBezTo>
                    <a:cubicBezTo>
                      <a:pt x="9" y="1"/>
                      <a:pt x="8" y="1"/>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99"/>
              <p:cNvSpPr>
                <a:spLocks/>
              </p:cNvSpPr>
              <p:nvPr/>
            </p:nvSpPr>
            <p:spPr bwMode="auto">
              <a:xfrm>
                <a:off x="2433" y="273"/>
                <a:ext cx="658" cy="988"/>
              </a:xfrm>
              <a:custGeom>
                <a:avLst/>
                <a:gdLst>
                  <a:gd name="T0" fmla="*/ 69 w 277"/>
                  <a:gd name="T1" fmla="*/ 0 h 416"/>
                  <a:gd name="T2" fmla="*/ 67 w 277"/>
                  <a:gd name="T3" fmla="*/ 0 h 416"/>
                  <a:gd name="T4" fmla="*/ 176 w 277"/>
                  <a:gd name="T5" fmla="*/ 206 h 416"/>
                  <a:gd name="T6" fmla="*/ 0 w 277"/>
                  <a:gd name="T7" fmla="*/ 414 h 416"/>
                  <a:gd name="T8" fmla="*/ 2 w 277"/>
                  <a:gd name="T9" fmla="*/ 416 h 416"/>
                  <a:gd name="T10" fmla="*/ 177 w 277"/>
                  <a:gd name="T11" fmla="*/ 208 h 416"/>
                  <a:gd name="T12" fmla="*/ 187 w 277"/>
                  <a:gd name="T13" fmla="*/ 226 h 416"/>
                  <a:gd name="T14" fmla="*/ 189 w 277"/>
                  <a:gd name="T15" fmla="*/ 226 h 416"/>
                  <a:gd name="T16" fmla="*/ 179 w 277"/>
                  <a:gd name="T17" fmla="*/ 206 h 416"/>
                  <a:gd name="T18" fmla="*/ 269 w 277"/>
                  <a:gd name="T19" fmla="*/ 98 h 416"/>
                  <a:gd name="T20" fmla="*/ 195 w 277"/>
                  <a:gd name="T21" fmla="*/ 226 h 416"/>
                  <a:gd name="T22" fmla="*/ 197 w 277"/>
                  <a:gd name="T23" fmla="*/ 227 h 416"/>
                  <a:gd name="T24" fmla="*/ 277 w 277"/>
                  <a:gd name="T25" fmla="*/ 90 h 416"/>
                  <a:gd name="T26" fmla="*/ 275 w 277"/>
                  <a:gd name="T27" fmla="*/ 88 h 416"/>
                  <a:gd name="T28" fmla="*/ 178 w 277"/>
                  <a:gd name="T29" fmla="*/ 204 h 416"/>
                  <a:gd name="T30" fmla="*/ 69 w 277"/>
                  <a:gd name="T31"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7" h="416">
                    <a:moveTo>
                      <a:pt x="69" y="0"/>
                    </a:moveTo>
                    <a:cubicBezTo>
                      <a:pt x="68" y="0"/>
                      <a:pt x="67" y="0"/>
                      <a:pt x="67" y="0"/>
                    </a:cubicBezTo>
                    <a:cubicBezTo>
                      <a:pt x="176" y="206"/>
                      <a:pt x="176" y="206"/>
                      <a:pt x="176" y="206"/>
                    </a:cubicBezTo>
                    <a:cubicBezTo>
                      <a:pt x="0" y="414"/>
                      <a:pt x="0" y="414"/>
                      <a:pt x="0" y="414"/>
                    </a:cubicBezTo>
                    <a:cubicBezTo>
                      <a:pt x="1" y="415"/>
                      <a:pt x="1" y="415"/>
                      <a:pt x="2" y="416"/>
                    </a:cubicBezTo>
                    <a:cubicBezTo>
                      <a:pt x="177" y="208"/>
                      <a:pt x="177" y="208"/>
                      <a:pt x="177" y="208"/>
                    </a:cubicBezTo>
                    <a:cubicBezTo>
                      <a:pt x="187" y="226"/>
                      <a:pt x="187" y="226"/>
                      <a:pt x="187" y="226"/>
                    </a:cubicBezTo>
                    <a:cubicBezTo>
                      <a:pt x="188" y="226"/>
                      <a:pt x="189" y="226"/>
                      <a:pt x="189" y="226"/>
                    </a:cubicBezTo>
                    <a:cubicBezTo>
                      <a:pt x="179" y="206"/>
                      <a:pt x="179" y="206"/>
                      <a:pt x="179" y="206"/>
                    </a:cubicBezTo>
                    <a:cubicBezTo>
                      <a:pt x="269" y="98"/>
                      <a:pt x="269" y="98"/>
                      <a:pt x="269" y="98"/>
                    </a:cubicBezTo>
                    <a:cubicBezTo>
                      <a:pt x="195" y="226"/>
                      <a:pt x="195" y="226"/>
                      <a:pt x="195" y="226"/>
                    </a:cubicBezTo>
                    <a:cubicBezTo>
                      <a:pt x="196" y="226"/>
                      <a:pt x="196" y="226"/>
                      <a:pt x="197" y="227"/>
                    </a:cubicBezTo>
                    <a:cubicBezTo>
                      <a:pt x="277" y="90"/>
                      <a:pt x="277" y="90"/>
                      <a:pt x="277" y="90"/>
                    </a:cubicBezTo>
                    <a:cubicBezTo>
                      <a:pt x="275" y="88"/>
                      <a:pt x="275" y="88"/>
                      <a:pt x="275" y="88"/>
                    </a:cubicBezTo>
                    <a:cubicBezTo>
                      <a:pt x="178" y="204"/>
                      <a:pt x="178" y="204"/>
                      <a:pt x="178" y="204"/>
                    </a:cubicBezTo>
                    <a:cubicBezTo>
                      <a:pt x="69" y="0"/>
                      <a:pt x="69" y="0"/>
                      <a:pt x="6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100"/>
              <p:cNvSpPr>
                <a:spLocks/>
              </p:cNvSpPr>
              <p:nvPr/>
            </p:nvSpPr>
            <p:spPr bwMode="auto">
              <a:xfrm>
                <a:off x="2582" y="257"/>
                <a:ext cx="15" cy="16"/>
              </a:xfrm>
              <a:custGeom>
                <a:avLst/>
                <a:gdLst>
                  <a:gd name="T0" fmla="*/ 2 w 6"/>
                  <a:gd name="T1" fmla="*/ 0 h 7"/>
                  <a:gd name="T2" fmla="*/ 0 w 6"/>
                  <a:gd name="T3" fmla="*/ 0 h 7"/>
                  <a:gd name="T4" fmla="*/ 4 w 6"/>
                  <a:gd name="T5" fmla="*/ 7 h 7"/>
                  <a:gd name="T6" fmla="*/ 6 w 6"/>
                  <a:gd name="T7" fmla="*/ 7 h 7"/>
                  <a:gd name="T8" fmla="*/ 2 w 6"/>
                  <a:gd name="T9" fmla="*/ 0 h 7"/>
                </a:gdLst>
                <a:ahLst/>
                <a:cxnLst>
                  <a:cxn ang="0">
                    <a:pos x="T0" y="T1"/>
                  </a:cxn>
                  <a:cxn ang="0">
                    <a:pos x="T2" y="T3"/>
                  </a:cxn>
                  <a:cxn ang="0">
                    <a:pos x="T4" y="T5"/>
                  </a:cxn>
                  <a:cxn ang="0">
                    <a:pos x="T6" y="T7"/>
                  </a:cxn>
                  <a:cxn ang="0">
                    <a:pos x="T8" y="T9"/>
                  </a:cxn>
                </a:cxnLst>
                <a:rect l="0" t="0" r="r" b="b"/>
                <a:pathLst>
                  <a:path w="6" h="7">
                    <a:moveTo>
                      <a:pt x="2" y="0"/>
                    </a:moveTo>
                    <a:cubicBezTo>
                      <a:pt x="0" y="0"/>
                      <a:pt x="0" y="0"/>
                      <a:pt x="0" y="0"/>
                    </a:cubicBezTo>
                    <a:cubicBezTo>
                      <a:pt x="4" y="7"/>
                      <a:pt x="4" y="7"/>
                      <a:pt x="4" y="7"/>
                    </a:cubicBezTo>
                    <a:cubicBezTo>
                      <a:pt x="4" y="7"/>
                      <a:pt x="5" y="7"/>
                      <a:pt x="6" y="7"/>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101"/>
              <p:cNvSpPr>
                <a:spLocks/>
              </p:cNvSpPr>
              <p:nvPr/>
            </p:nvSpPr>
            <p:spPr bwMode="auto">
              <a:xfrm>
                <a:off x="2877" y="810"/>
                <a:ext cx="24" cy="21"/>
              </a:xfrm>
              <a:custGeom>
                <a:avLst/>
                <a:gdLst>
                  <a:gd name="T0" fmla="*/ 2 w 10"/>
                  <a:gd name="T1" fmla="*/ 0 h 9"/>
                  <a:gd name="T2" fmla="*/ 0 w 10"/>
                  <a:gd name="T3" fmla="*/ 0 h 9"/>
                  <a:gd name="T4" fmla="*/ 5 w 10"/>
                  <a:gd name="T5" fmla="*/ 9 h 9"/>
                  <a:gd name="T6" fmla="*/ 10 w 10"/>
                  <a:gd name="T7" fmla="*/ 1 h 9"/>
                  <a:gd name="T8" fmla="*/ 8 w 10"/>
                  <a:gd name="T9" fmla="*/ 0 h 9"/>
                  <a:gd name="T10" fmla="*/ 5 w 10"/>
                  <a:gd name="T11" fmla="*/ 5 h 9"/>
                  <a:gd name="T12" fmla="*/ 2 w 10"/>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2" y="0"/>
                    </a:moveTo>
                    <a:cubicBezTo>
                      <a:pt x="2" y="0"/>
                      <a:pt x="1" y="0"/>
                      <a:pt x="0" y="0"/>
                    </a:cubicBezTo>
                    <a:cubicBezTo>
                      <a:pt x="5" y="9"/>
                      <a:pt x="5" y="9"/>
                      <a:pt x="5" y="9"/>
                    </a:cubicBezTo>
                    <a:cubicBezTo>
                      <a:pt x="10" y="1"/>
                      <a:pt x="10" y="1"/>
                      <a:pt x="10" y="1"/>
                    </a:cubicBezTo>
                    <a:cubicBezTo>
                      <a:pt x="9" y="0"/>
                      <a:pt x="9" y="0"/>
                      <a:pt x="8" y="0"/>
                    </a:cubicBezTo>
                    <a:cubicBezTo>
                      <a:pt x="5" y="5"/>
                      <a:pt x="5" y="5"/>
                      <a:pt x="5" y="5"/>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102"/>
              <p:cNvSpPr>
                <a:spLocks/>
              </p:cNvSpPr>
              <p:nvPr/>
            </p:nvSpPr>
            <p:spPr bwMode="auto">
              <a:xfrm>
                <a:off x="2421" y="1256"/>
                <a:ext cx="17" cy="31"/>
              </a:xfrm>
              <a:custGeom>
                <a:avLst/>
                <a:gdLst>
                  <a:gd name="T0" fmla="*/ 5 w 7"/>
                  <a:gd name="T1" fmla="*/ 0 h 13"/>
                  <a:gd name="T2" fmla="*/ 2 w 7"/>
                  <a:gd name="T3" fmla="*/ 4 h 13"/>
                  <a:gd name="T4" fmla="*/ 0 w 7"/>
                  <a:gd name="T5" fmla="*/ 6 h 13"/>
                  <a:gd name="T6" fmla="*/ 0 w 7"/>
                  <a:gd name="T7" fmla="*/ 7 h 13"/>
                  <a:gd name="T8" fmla="*/ 0 w 7"/>
                  <a:gd name="T9" fmla="*/ 7 h 13"/>
                  <a:gd name="T10" fmla="*/ 0 w 7"/>
                  <a:gd name="T11" fmla="*/ 7 h 13"/>
                  <a:gd name="T12" fmla="*/ 1 w 7"/>
                  <a:gd name="T13" fmla="*/ 8 h 13"/>
                  <a:gd name="T14" fmla="*/ 4 w 7"/>
                  <a:gd name="T15" fmla="*/ 11 h 13"/>
                  <a:gd name="T16" fmla="*/ 6 w 7"/>
                  <a:gd name="T17" fmla="*/ 13 h 13"/>
                  <a:gd name="T18" fmla="*/ 7 w 7"/>
                  <a:gd name="T19" fmla="*/ 12 h 13"/>
                  <a:gd name="T20" fmla="*/ 3 w 7"/>
                  <a:gd name="T21" fmla="*/ 7 h 13"/>
                  <a:gd name="T22" fmla="*/ 2 w 7"/>
                  <a:gd name="T23" fmla="*/ 7 h 13"/>
                  <a:gd name="T24" fmla="*/ 4 w 7"/>
                  <a:gd name="T25" fmla="*/ 5 h 13"/>
                  <a:gd name="T26" fmla="*/ 7 w 7"/>
                  <a:gd name="T27" fmla="*/ 2 h 13"/>
                  <a:gd name="T28" fmla="*/ 5 w 7"/>
                  <a:gd name="T2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3">
                    <a:moveTo>
                      <a:pt x="5" y="0"/>
                    </a:moveTo>
                    <a:cubicBezTo>
                      <a:pt x="2" y="4"/>
                      <a:pt x="2" y="4"/>
                      <a:pt x="2" y="4"/>
                    </a:cubicBezTo>
                    <a:cubicBezTo>
                      <a:pt x="0" y="6"/>
                      <a:pt x="0" y="6"/>
                      <a:pt x="0" y="6"/>
                    </a:cubicBezTo>
                    <a:cubicBezTo>
                      <a:pt x="0" y="7"/>
                      <a:pt x="0" y="7"/>
                      <a:pt x="0" y="7"/>
                    </a:cubicBezTo>
                    <a:cubicBezTo>
                      <a:pt x="0" y="7"/>
                      <a:pt x="0" y="7"/>
                      <a:pt x="0" y="7"/>
                    </a:cubicBezTo>
                    <a:cubicBezTo>
                      <a:pt x="0" y="7"/>
                      <a:pt x="0" y="7"/>
                      <a:pt x="0" y="7"/>
                    </a:cubicBezTo>
                    <a:cubicBezTo>
                      <a:pt x="1" y="8"/>
                      <a:pt x="1" y="8"/>
                      <a:pt x="1" y="8"/>
                    </a:cubicBezTo>
                    <a:cubicBezTo>
                      <a:pt x="4" y="11"/>
                      <a:pt x="4" y="11"/>
                      <a:pt x="4" y="11"/>
                    </a:cubicBezTo>
                    <a:cubicBezTo>
                      <a:pt x="6" y="13"/>
                      <a:pt x="6" y="13"/>
                      <a:pt x="6" y="13"/>
                    </a:cubicBezTo>
                    <a:cubicBezTo>
                      <a:pt x="6" y="13"/>
                      <a:pt x="7" y="12"/>
                      <a:pt x="7" y="12"/>
                    </a:cubicBezTo>
                    <a:cubicBezTo>
                      <a:pt x="3" y="7"/>
                      <a:pt x="3" y="7"/>
                      <a:pt x="3" y="7"/>
                    </a:cubicBezTo>
                    <a:cubicBezTo>
                      <a:pt x="2" y="7"/>
                      <a:pt x="2" y="7"/>
                      <a:pt x="2" y="7"/>
                    </a:cubicBezTo>
                    <a:cubicBezTo>
                      <a:pt x="4" y="5"/>
                      <a:pt x="4" y="5"/>
                      <a:pt x="4" y="5"/>
                    </a:cubicBezTo>
                    <a:cubicBezTo>
                      <a:pt x="7" y="2"/>
                      <a:pt x="7" y="2"/>
                      <a:pt x="7" y="2"/>
                    </a:cubicBezTo>
                    <a:cubicBezTo>
                      <a:pt x="6" y="1"/>
                      <a:pt x="6" y="1"/>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103"/>
              <p:cNvSpPr>
                <a:spLocks noEditPoints="1"/>
              </p:cNvSpPr>
              <p:nvPr/>
            </p:nvSpPr>
            <p:spPr bwMode="auto">
              <a:xfrm>
                <a:off x="2435" y="786"/>
                <a:ext cx="1720" cy="1876"/>
              </a:xfrm>
              <a:custGeom>
                <a:avLst/>
                <a:gdLst>
                  <a:gd name="T0" fmla="*/ 221 w 724"/>
                  <a:gd name="T1" fmla="*/ 189 h 790"/>
                  <a:gd name="T2" fmla="*/ 218 w 724"/>
                  <a:gd name="T3" fmla="*/ 191 h 790"/>
                  <a:gd name="T4" fmla="*/ 36 w 724"/>
                  <a:gd name="T5" fmla="*/ 751 h 790"/>
                  <a:gd name="T6" fmla="*/ 35 w 724"/>
                  <a:gd name="T7" fmla="*/ 754 h 790"/>
                  <a:gd name="T8" fmla="*/ 31 w 724"/>
                  <a:gd name="T9" fmla="*/ 766 h 790"/>
                  <a:gd name="T10" fmla="*/ 30 w 724"/>
                  <a:gd name="T11" fmla="*/ 768 h 790"/>
                  <a:gd name="T12" fmla="*/ 29 w 724"/>
                  <a:gd name="T13" fmla="*/ 772 h 790"/>
                  <a:gd name="T14" fmla="*/ 29 w 724"/>
                  <a:gd name="T15" fmla="*/ 768 h 790"/>
                  <a:gd name="T16" fmla="*/ 30 w 724"/>
                  <a:gd name="T17" fmla="*/ 765 h 790"/>
                  <a:gd name="T18" fmla="*/ 32 w 724"/>
                  <a:gd name="T19" fmla="*/ 748 h 790"/>
                  <a:gd name="T20" fmla="*/ 32 w 724"/>
                  <a:gd name="T21" fmla="*/ 744 h 790"/>
                  <a:gd name="T22" fmla="*/ 69 w 724"/>
                  <a:gd name="T23" fmla="*/ 395 h 790"/>
                  <a:gd name="T24" fmla="*/ 70 w 724"/>
                  <a:gd name="T25" fmla="*/ 390 h 790"/>
                  <a:gd name="T26" fmla="*/ 80 w 724"/>
                  <a:gd name="T27" fmla="*/ 293 h 790"/>
                  <a:gd name="T28" fmla="*/ 80 w 724"/>
                  <a:gd name="T29" fmla="*/ 293 h 790"/>
                  <a:gd name="T30" fmla="*/ 78 w 724"/>
                  <a:gd name="T31" fmla="*/ 292 h 790"/>
                  <a:gd name="T32" fmla="*/ 80 w 724"/>
                  <a:gd name="T33" fmla="*/ 290 h 790"/>
                  <a:gd name="T34" fmla="*/ 80 w 724"/>
                  <a:gd name="T35" fmla="*/ 288 h 790"/>
                  <a:gd name="T36" fmla="*/ 1 w 724"/>
                  <a:gd name="T37" fmla="*/ 210 h 790"/>
                  <a:gd name="T38" fmla="*/ 0 w 724"/>
                  <a:gd name="T39" fmla="*/ 211 h 790"/>
                  <a:gd name="T40" fmla="*/ 78 w 724"/>
                  <a:gd name="T41" fmla="*/ 289 h 790"/>
                  <a:gd name="T42" fmla="*/ 68 w 724"/>
                  <a:gd name="T43" fmla="*/ 386 h 790"/>
                  <a:gd name="T44" fmla="*/ 68 w 724"/>
                  <a:gd name="T45" fmla="*/ 391 h 790"/>
                  <a:gd name="T46" fmla="*/ 30 w 724"/>
                  <a:gd name="T47" fmla="*/ 740 h 790"/>
                  <a:gd name="T48" fmla="*/ 30 w 724"/>
                  <a:gd name="T49" fmla="*/ 744 h 790"/>
                  <a:gd name="T50" fmla="*/ 28 w 724"/>
                  <a:gd name="T51" fmla="*/ 763 h 790"/>
                  <a:gd name="T52" fmla="*/ 28 w 724"/>
                  <a:gd name="T53" fmla="*/ 766 h 790"/>
                  <a:gd name="T54" fmla="*/ 27 w 724"/>
                  <a:gd name="T55" fmla="*/ 773 h 790"/>
                  <a:gd name="T56" fmla="*/ 25 w 724"/>
                  <a:gd name="T57" fmla="*/ 790 h 790"/>
                  <a:gd name="T58" fmla="*/ 32 w 724"/>
                  <a:gd name="T59" fmla="*/ 770 h 790"/>
                  <a:gd name="T60" fmla="*/ 32 w 724"/>
                  <a:gd name="T61" fmla="*/ 768 h 790"/>
                  <a:gd name="T62" fmla="*/ 36 w 724"/>
                  <a:gd name="T63" fmla="*/ 757 h 790"/>
                  <a:gd name="T64" fmla="*/ 37 w 724"/>
                  <a:gd name="T65" fmla="*/ 754 h 790"/>
                  <a:gd name="T66" fmla="*/ 221 w 724"/>
                  <a:gd name="T67" fmla="*/ 189 h 790"/>
                  <a:gd name="T68" fmla="*/ 369 w 724"/>
                  <a:gd name="T69" fmla="*/ 77 h 790"/>
                  <a:gd name="T70" fmla="*/ 251 w 724"/>
                  <a:gd name="T71" fmla="*/ 103 h 790"/>
                  <a:gd name="T72" fmla="*/ 247 w 724"/>
                  <a:gd name="T73" fmla="*/ 104 h 790"/>
                  <a:gd name="T74" fmla="*/ 247 w 724"/>
                  <a:gd name="T75" fmla="*/ 104 h 790"/>
                  <a:gd name="T76" fmla="*/ 246 w 724"/>
                  <a:gd name="T77" fmla="*/ 104 h 790"/>
                  <a:gd name="T78" fmla="*/ 246 w 724"/>
                  <a:gd name="T79" fmla="*/ 104 h 790"/>
                  <a:gd name="T80" fmla="*/ 245 w 724"/>
                  <a:gd name="T81" fmla="*/ 107 h 790"/>
                  <a:gd name="T82" fmla="*/ 219 w 724"/>
                  <a:gd name="T83" fmla="*/ 188 h 790"/>
                  <a:gd name="T84" fmla="*/ 222 w 724"/>
                  <a:gd name="T85" fmla="*/ 186 h 790"/>
                  <a:gd name="T86" fmla="*/ 248 w 724"/>
                  <a:gd name="T87" fmla="*/ 106 h 790"/>
                  <a:gd name="T88" fmla="*/ 365 w 724"/>
                  <a:gd name="T89" fmla="*/ 80 h 790"/>
                  <a:gd name="T90" fmla="*/ 369 w 724"/>
                  <a:gd name="T91" fmla="*/ 77 h 790"/>
                  <a:gd name="T92" fmla="*/ 724 w 724"/>
                  <a:gd name="T93" fmla="*/ 0 h 790"/>
                  <a:gd name="T94" fmla="*/ 374 w 724"/>
                  <a:gd name="T95" fmla="*/ 76 h 790"/>
                  <a:gd name="T96" fmla="*/ 370 w 724"/>
                  <a:gd name="T97" fmla="*/ 79 h 790"/>
                  <a:gd name="T98" fmla="*/ 724 w 724"/>
                  <a:gd name="T99" fmla="*/ 2 h 790"/>
                  <a:gd name="T100" fmla="*/ 724 w 724"/>
                  <a:gd name="T101"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24" h="790">
                    <a:moveTo>
                      <a:pt x="221" y="189"/>
                    </a:moveTo>
                    <a:cubicBezTo>
                      <a:pt x="218" y="191"/>
                      <a:pt x="218" y="191"/>
                      <a:pt x="218" y="191"/>
                    </a:cubicBezTo>
                    <a:cubicBezTo>
                      <a:pt x="36" y="751"/>
                      <a:pt x="36" y="751"/>
                      <a:pt x="36" y="751"/>
                    </a:cubicBezTo>
                    <a:cubicBezTo>
                      <a:pt x="35" y="754"/>
                      <a:pt x="35" y="754"/>
                      <a:pt x="35" y="754"/>
                    </a:cubicBezTo>
                    <a:cubicBezTo>
                      <a:pt x="31" y="766"/>
                      <a:pt x="31" y="766"/>
                      <a:pt x="31" y="766"/>
                    </a:cubicBezTo>
                    <a:cubicBezTo>
                      <a:pt x="30" y="768"/>
                      <a:pt x="30" y="768"/>
                      <a:pt x="30" y="768"/>
                    </a:cubicBezTo>
                    <a:cubicBezTo>
                      <a:pt x="29" y="772"/>
                      <a:pt x="29" y="772"/>
                      <a:pt x="29" y="772"/>
                    </a:cubicBezTo>
                    <a:cubicBezTo>
                      <a:pt x="29" y="768"/>
                      <a:pt x="29" y="768"/>
                      <a:pt x="29" y="768"/>
                    </a:cubicBezTo>
                    <a:cubicBezTo>
                      <a:pt x="30" y="765"/>
                      <a:pt x="30" y="765"/>
                      <a:pt x="30" y="765"/>
                    </a:cubicBezTo>
                    <a:cubicBezTo>
                      <a:pt x="32" y="748"/>
                      <a:pt x="32" y="748"/>
                      <a:pt x="32" y="748"/>
                    </a:cubicBezTo>
                    <a:cubicBezTo>
                      <a:pt x="32" y="744"/>
                      <a:pt x="32" y="744"/>
                      <a:pt x="32" y="744"/>
                    </a:cubicBezTo>
                    <a:cubicBezTo>
                      <a:pt x="69" y="395"/>
                      <a:pt x="69" y="395"/>
                      <a:pt x="69" y="395"/>
                    </a:cubicBezTo>
                    <a:cubicBezTo>
                      <a:pt x="70" y="390"/>
                      <a:pt x="70" y="390"/>
                      <a:pt x="70" y="390"/>
                    </a:cubicBezTo>
                    <a:cubicBezTo>
                      <a:pt x="80" y="293"/>
                      <a:pt x="80" y="293"/>
                      <a:pt x="80" y="293"/>
                    </a:cubicBezTo>
                    <a:cubicBezTo>
                      <a:pt x="80" y="293"/>
                      <a:pt x="80" y="293"/>
                      <a:pt x="80" y="293"/>
                    </a:cubicBezTo>
                    <a:cubicBezTo>
                      <a:pt x="78" y="292"/>
                      <a:pt x="78" y="292"/>
                      <a:pt x="78" y="292"/>
                    </a:cubicBezTo>
                    <a:cubicBezTo>
                      <a:pt x="80" y="290"/>
                      <a:pt x="80" y="290"/>
                      <a:pt x="80" y="290"/>
                    </a:cubicBezTo>
                    <a:cubicBezTo>
                      <a:pt x="80" y="288"/>
                      <a:pt x="80" y="288"/>
                      <a:pt x="80" y="288"/>
                    </a:cubicBezTo>
                    <a:cubicBezTo>
                      <a:pt x="1" y="210"/>
                      <a:pt x="1" y="210"/>
                      <a:pt x="1" y="210"/>
                    </a:cubicBezTo>
                    <a:cubicBezTo>
                      <a:pt x="1" y="210"/>
                      <a:pt x="0" y="211"/>
                      <a:pt x="0" y="211"/>
                    </a:cubicBezTo>
                    <a:cubicBezTo>
                      <a:pt x="78" y="289"/>
                      <a:pt x="78" y="289"/>
                      <a:pt x="78" y="289"/>
                    </a:cubicBezTo>
                    <a:cubicBezTo>
                      <a:pt x="68" y="386"/>
                      <a:pt x="68" y="386"/>
                      <a:pt x="68" y="386"/>
                    </a:cubicBezTo>
                    <a:cubicBezTo>
                      <a:pt x="68" y="391"/>
                      <a:pt x="68" y="391"/>
                      <a:pt x="68" y="391"/>
                    </a:cubicBezTo>
                    <a:cubicBezTo>
                      <a:pt x="30" y="740"/>
                      <a:pt x="30" y="740"/>
                      <a:pt x="30" y="740"/>
                    </a:cubicBezTo>
                    <a:cubicBezTo>
                      <a:pt x="30" y="744"/>
                      <a:pt x="30" y="744"/>
                      <a:pt x="30" y="744"/>
                    </a:cubicBezTo>
                    <a:cubicBezTo>
                      <a:pt x="28" y="763"/>
                      <a:pt x="28" y="763"/>
                      <a:pt x="28" y="763"/>
                    </a:cubicBezTo>
                    <a:cubicBezTo>
                      <a:pt x="28" y="766"/>
                      <a:pt x="28" y="766"/>
                      <a:pt x="28" y="766"/>
                    </a:cubicBezTo>
                    <a:cubicBezTo>
                      <a:pt x="27" y="773"/>
                      <a:pt x="27" y="773"/>
                      <a:pt x="27" y="773"/>
                    </a:cubicBezTo>
                    <a:cubicBezTo>
                      <a:pt x="25" y="790"/>
                      <a:pt x="25" y="790"/>
                      <a:pt x="25" y="790"/>
                    </a:cubicBezTo>
                    <a:cubicBezTo>
                      <a:pt x="32" y="770"/>
                      <a:pt x="32" y="770"/>
                      <a:pt x="32" y="770"/>
                    </a:cubicBezTo>
                    <a:cubicBezTo>
                      <a:pt x="32" y="768"/>
                      <a:pt x="32" y="768"/>
                      <a:pt x="32" y="768"/>
                    </a:cubicBezTo>
                    <a:cubicBezTo>
                      <a:pt x="36" y="757"/>
                      <a:pt x="36" y="757"/>
                      <a:pt x="36" y="757"/>
                    </a:cubicBezTo>
                    <a:cubicBezTo>
                      <a:pt x="37" y="754"/>
                      <a:pt x="37" y="754"/>
                      <a:pt x="37" y="754"/>
                    </a:cubicBezTo>
                    <a:cubicBezTo>
                      <a:pt x="221" y="189"/>
                      <a:pt x="221" y="189"/>
                      <a:pt x="221" y="189"/>
                    </a:cubicBezTo>
                    <a:moveTo>
                      <a:pt x="369" y="77"/>
                    </a:moveTo>
                    <a:cubicBezTo>
                      <a:pt x="251" y="103"/>
                      <a:pt x="251" y="103"/>
                      <a:pt x="251" y="103"/>
                    </a:cubicBezTo>
                    <a:cubicBezTo>
                      <a:pt x="247" y="104"/>
                      <a:pt x="247" y="104"/>
                      <a:pt x="247" y="104"/>
                    </a:cubicBezTo>
                    <a:cubicBezTo>
                      <a:pt x="247" y="104"/>
                      <a:pt x="247" y="104"/>
                      <a:pt x="247" y="104"/>
                    </a:cubicBezTo>
                    <a:cubicBezTo>
                      <a:pt x="246" y="104"/>
                      <a:pt x="246" y="104"/>
                      <a:pt x="246" y="104"/>
                    </a:cubicBezTo>
                    <a:cubicBezTo>
                      <a:pt x="246" y="104"/>
                      <a:pt x="246" y="104"/>
                      <a:pt x="246" y="104"/>
                    </a:cubicBezTo>
                    <a:cubicBezTo>
                      <a:pt x="245" y="107"/>
                      <a:pt x="245" y="107"/>
                      <a:pt x="245" y="107"/>
                    </a:cubicBezTo>
                    <a:cubicBezTo>
                      <a:pt x="219" y="188"/>
                      <a:pt x="219" y="188"/>
                      <a:pt x="219" y="188"/>
                    </a:cubicBezTo>
                    <a:cubicBezTo>
                      <a:pt x="222" y="186"/>
                      <a:pt x="222" y="186"/>
                      <a:pt x="222" y="186"/>
                    </a:cubicBezTo>
                    <a:cubicBezTo>
                      <a:pt x="248" y="106"/>
                      <a:pt x="248" y="106"/>
                      <a:pt x="248" y="106"/>
                    </a:cubicBezTo>
                    <a:cubicBezTo>
                      <a:pt x="365" y="80"/>
                      <a:pt x="365" y="80"/>
                      <a:pt x="365" y="80"/>
                    </a:cubicBezTo>
                    <a:cubicBezTo>
                      <a:pt x="369" y="77"/>
                      <a:pt x="369" y="77"/>
                      <a:pt x="369" y="77"/>
                    </a:cubicBezTo>
                    <a:moveTo>
                      <a:pt x="724" y="0"/>
                    </a:moveTo>
                    <a:cubicBezTo>
                      <a:pt x="374" y="76"/>
                      <a:pt x="374" y="76"/>
                      <a:pt x="374" y="76"/>
                    </a:cubicBezTo>
                    <a:cubicBezTo>
                      <a:pt x="370" y="79"/>
                      <a:pt x="370" y="79"/>
                      <a:pt x="370" y="79"/>
                    </a:cubicBezTo>
                    <a:cubicBezTo>
                      <a:pt x="724" y="2"/>
                      <a:pt x="724" y="2"/>
                      <a:pt x="724" y="2"/>
                    </a:cubicBezTo>
                    <a:cubicBezTo>
                      <a:pt x="724" y="0"/>
                      <a:pt x="724" y="0"/>
                      <a:pt x="7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104"/>
              <p:cNvSpPr>
                <a:spLocks/>
              </p:cNvSpPr>
              <p:nvPr/>
            </p:nvSpPr>
            <p:spPr bwMode="auto">
              <a:xfrm>
                <a:off x="4625" y="485"/>
                <a:ext cx="651" cy="1548"/>
              </a:xfrm>
              <a:custGeom>
                <a:avLst/>
                <a:gdLst>
                  <a:gd name="T0" fmla="*/ 5 w 651"/>
                  <a:gd name="T1" fmla="*/ 0 h 1548"/>
                  <a:gd name="T2" fmla="*/ 0 w 651"/>
                  <a:gd name="T3" fmla="*/ 0 h 1548"/>
                  <a:gd name="T4" fmla="*/ 482 w 651"/>
                  <a:gd name="T5" fmla="*/ 1159 h 1548"/>
                  <a:gd name="T6" fmla="*/ 489 w 651"/>
                  <a:gd name="T7" fmla="*/ 1173 h 1548"/>
                  <a:gd name="T8" fmla="*/ 632 w 651"/>
                  <a:gd name="T9" fmla="*/ 1515 h 1548"/>
                  <a:gd name="T10" fmla="*/ 501 w 651"/>
                  <a:gd name="T11" fmla="*/ 1289 h 1548"/>
                  <a:gd name="T12" fmla="*/ 496 w 651"/>
                  <a:gd name="T13" fmla="*/ 1280 h 1548"/>
                  <a:gd name="T14" fmla="*/ 73 w 651"/>
                  <a:gd name="T15" fmla="*/ 546 h 1548"/>
                  <a:gd name="T16" fmla="*/ 69 w 651"/>
                  <a:gd name="T17" fmla="*/ 548 h 1548"/>
                  <a:gd name="T18" fmla="*/ 496 w 651"/>
                  <a:gd name="T19" fmla="*/ 1291 h 1548"/>
                  <a:gd name="T20" fmla="*/ 503 w 651"/>
                  <a:gd name="T21" fmla="*/ 1301 h 1548"/>
                  <a:gd name="T22" fmla="*/ 646 w 651"/>
                  <a:gd name="T23" fmla="*/ 1548 h 1548"/>
                  <a:gd name="T24" fmla="*/ 646 w 651"/>
                  <a:gd name="T25" fmla="*/ 1548 h 1548"/>
                  <a:gd name="T26" fmla="*/ 648 w 651"/>
                  <a:gd name="T27" fmla="*/ 1548 h 1548"/>
                  <a:gd name="T28" fmla="*/ 651 w 651"/>
                  <a:gd name="T29" fmla="*/ 1548 h 1548"/>
                  <a:gd name="T30" fmla="*/ 487 w 651"/>
                  <a:gd name="T31" fmla="*/ 1156 h 1548"/>
                  <a:gd name="T32" fmla="*/ 482 w 651"/>
                  <a:gd name="T33" fmla="*/ 1142 h 1548"/>
                  <a:gd name="T34" fmla="*/ 5 w 651"/>
                  <a:gd name="T35" fmla="*/ 0 h 1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1" h="1548">
                    <a:moveTo>
                      <a:pt x="5" y="0"/>
                    </a:moveTo>
                    <a:lnTo>
                      <a:pt x="0" y="0"/>
                    </a:lnTo>
                    <a:lnTo>
                      <a:pt x="482" y="1159"/>
                    </a:lnTo>
                    <a:lnTo>
                      <a:pt x="489" y="1173"/>
                    </a:lnTo>
                    <a:lnTo>
                      <a:pt x="632" y="1515"/>
                    </a:lnTo>
                    <a:lnTo>
                      <a:pt x="501" y="1289"/>
                    </a:lnTo>
                    <a:lnTo>
                      <a:pt x="496" y="1280"/>
                    </a:lnTo>
                    <a:lnTo>
                      <a:pt x="73" y="546"/>
                    </a:lnTo>
                    <a:lnTo>
                      <a:pt x="69" y="548"/>
                    </a:lnTo>
                    <a:lnTo>
                      <a:pt x="496" y="1291"/>
                    </a:lnTo>
                    <a:lnTo>
                      <a:pt x="503" y="1301"/>
                    </a:lnTo>
                    <a:lnTo>
                      <a:pt x="646" y="1548"/>
                    </a:lnTo>
                    <a:lnTo>
                      <a:pt x="646" y="1548"/>
                    </a:lnTo>
                    <a:lnTo>
                      <a:pt x="648" y="1548"/>
                    </a:lnTo>
                    <a:lnTo>
                      <a:pt x="651" y="1548"/>
                    </a:lnTo>
                    <a:lnTo>
                      <a:pt x="487" y="1156"/>
                    </a:lnTo>
                    <a:lnTo>
                      <a:pt x="482" y="1142"/>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105"/>
              <p:cNvSpPr>
                <a:spLocks/>
              </p:cNvSpPr>
              <p:nvPr/>
            </p:nvSpPr>
            <p:spPr bwMode="auto">
              <a:xfrm>
                <a:off x="4625" y="485"/>
                <a:ext cx="651" cy="1548"/>
              </a:xfrm>
              <a:custGeom>
                <a:avLst/>
                <a:gdLst>
                  <a:gd name="T0" fmla="*/ 5 w 651"/>
                  <a:gd name="T1" fmla="*/ 0 h 1548"/>
                  <a:gd name="T2" fmla="*/ 0 w 651"/>
                  <a:gd name="T3" fmla="*/ 0 h 1548"/>
                  <a:gd name="T4" fmla="*/ 482 w 651"/>
                  <a:gd name="T5" fmla="*/ 1159 h 1548"/>
                  <a:gd name="T6" fmla="*/ 489 w 651"/>
                  <a:gd name="T7" fmla="*/ 1173 h 1548"/>
                  <a:gd name="T8" fmla="*/ 632 w 651"/>
                  <a:gd name="T9" fmla="*/ 1515 h 1548"/>
                  <a:gd name="T10" fmla="*/ 501 w 651"/>
                  <a:gd name="T11" fmla="*/ 1289 h 1548"/>
                  <a:gd name="T12" fmla="*/ 496 w 651"/>
                  <a:gd name="T13" fmla="*/ 1280 h 1548"/>
                  <a:gd name="T14" fmla="*/ 73 w 651"/>
                  <a:gd name="T15" fmla="*/ 546 h 1548"/>
                  <a:gd name="T16" fmla="*/ 69 w 651"/>
                  <a:gd name="T17" fmla="*/ 548 h 1548"/>
                  <a:gd name="T18" fmla="*/ 496 w 651"/>
                  <a:gd name="T19" fmla="*/ 1291 h 1548"/>
                  <a:gd name="T20" fmla="*/ 503 w 651"/>
                  <a:gd name="T21" fmla="*/ 1301 h 1548"/>
                  <a:gd name="T22" fmla="*/ 646 w 651"/>
                  <a:gd name="T23" fmla="*/ 1548 h 1548"/>
                  <a:gd name="T24" fmla="*/ 646 w 651"/>
                  <a:gd name="T25" fmla="*/ 1548 h 1548"/>
                  <a:gd name="T26" fmla="*/ 648 w 651"/>
                  <a:gd name="T27" fmla="*/ 1548 h 1548"/>
                  <a:gd name="T28" fmla="*/ 651 w 651"/>
                  <a:gd name="T29" fmla="*/ 1548 h 1548"/>
                  <a:gd name="T30" fmla="*/ 487 w 651"/>
                  <a:gd name="T31" fmla="*/ 1156 h 1548"/>
                  <a:gd name="T32" fmla="*/ 482 w 651"/>
                  <a:gd name="T33" fmla="*/ 1142 h 1548"/>
                  <a:gd name="T34" fmla="*/ 5 w 651"/>
                  <a:gd name="T35" fmla="*/ 0 h 1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1" h="1548">
                    <a:moveTo>
                      <a:pt x="5" y="0"/>
                    </a:moveTo>
                    <a:lnTo>
                      <a:pt x="0" y="0"/>
                    </a:lnTo>
                    <a:lnTo>
                      <a:pt x="482" y="1159"/>
                    </a:lnTo>
                    <a:lnTo>
                      <a:pt x="489" y="1173"/>
                    </a:lnTo>
                    <a:lnTo>
                      <a:pt x="632" y="1515"/>
                    </a:lnTo>
                    <a:lnTo>
                      <a:pt x="501" y="1289"/>
                    </a:lnTo>
                    <a:lnTo>
                      <a:pt x="496" y="1280"/>
                    </a:lnTo>
                    <a:lnTo>
                      <a:pt x="73" y="546"/>
                    </a:lnTo>
                    <a:lnTo>
                      <a:pt x="69" y="548"/>
                    </a:lnTo>
                    <a:lnTo>
                      <a:pt x="496" y="1291"/>
                    </a:lnTo>
                    <a:lnTo>
                      <a:pt x="503" y="1301"/>
                    </a:lnTo>
                    <a:lnTo>
                      <a:pt x="646" y="1548"/>
                    </a:lnTo>
                    <a:lnTo>
                      <a:pt x="646" y="1548"/>
                    </a:lnTo>
                    <a:lnTo>
                      <a:pt x="648" y="1548"/>
                    </a:lnTo>
                    <a:lnTo>
                      <a:pt x="651" y="1548"/>
                    </a:lnTo>
                    <a:lnTo>
                      <a:pt x="487" y="1156"/>
                    </a:lnTo>
                    <a:lnTo>
                      <a:pt x="482" y="1142"/>
                    </a:lnTo>
                    <a:lnTo>
                      <a:pt x="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106"/>
              <p:cNvSpPr>
                <a:spLocks/>
              </p:cNvSpPr>
              <p:nvPr/>
            </p:nvSpPr>
            <p:spPr bwMode="auto">
              <a:xfrm>
                <a:off x="2620" y="786"/>
                <a:ext cx="943" cy="696"/>
              </a:xfrm>
              <a:custGeom>
                <a:avLst/>
                <a:gdLst>
                  <a:gd name="T0" fmla="*/ 941 w 943"/>
                  <a:gd name="T1" fmla="*/ 0 h 696"/>
                  <a:gd name="T2" fmla="*/ 692 w 943"/>
                  <a:gd name="T3" fmla="*/ 183 h 696"/>
                  <a:gd name="T4" fmla="*/ 682 w 943"/>
                  <a:gd name="T5" fmla="*/ 190 h 696"/>
                  <a:gd name="T6" fmla="*/ 342 w 943"/>
                  <a:gd name="T7" fmla="*/ 442 h 696"/>
                  <a:gd name="T8" fmla="*/ 335 w 943"/>
                  <a:gd name="T9" fmla="*/ 447 h 696"/>
                  <a:gd name="T10" fmla="*/ 5 w 943"/>
                  <a:gd name="T11" fmla="*/ 689 h 696"/>
                  <a:gd name="T12" fmla="*/ 0 w 943"/>
                  <a:gd name="T13" fmla="*/ 694 h 696"/>
                  <a:gd name="T14" fmla="*/ 5 w 943"/>
                  <a:gd name="T15" fmla="*/ 696 h 696"/>
                  <a:gd name="T16" fmla="*/ 5 w 943"/>
                  <a:gd name="T17" fmla="*/ 696 h 696"/>
                  <a:gd name="T18" fmla="*/ 333 w 943"/>
                  <a:gd name="T19" fmla="*/ 454 h 696"/>
                  <a:gd name="T20" fmla="*/ 340 w 943"/>
                  <a:gd name="T21" fmla="*/ 449 h 696"/>
                  <a:gd name="T22" fmla="*/ 694 w 943"/>
                  <a:gd name="T23" fmla="*/ 188 h 696"/>
                  <a:gd name="T24" fmla="*/ 703 w 943"/>
                  <a:gd name="T25" fmla="*/ 181 h 696"/>
                  <a:gd name="T26" fmla="*/ 943 w 943"/>
                  <a:gd name="T27" fmla="*/ 5 h 696"/>
                  <a:gd name="T28" fmla="*/ 941 w 943"/>
                  <a:gd name="T29"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3" h="696">
                    <a:moveTo>
                      <a:pt x="941" y="0"/>
                    </a:moveTo>
                    <a:lnTo>
                      <a:pt x="692" y="183"/>
                    </a:lnTo>
                    <a:lnTo>
                      <a:pt x="682" y="190"/>
                    </a:lnTo>
                    <a:lnTo>
                      <a:pt x="342" y="442"/>
                    </a:lnTo>
                    <a:lnTo>
                      <a:pt x="335" y="447"/>
                    </a:lnTo>
                    <a:lnTo>
                      <a:pt x="5" y="689"/>
                    </a:lnTo>
                    <a:lnTo>
                      <a:pt x="0" y="694"/>
                    </a:lnTo>
                    <a:lnTo>
                      <a:pt x="5" y="696"/>
                    </a:lnTo>
                    <a:lnTo>
                      <a:pt x="5" y="696"/>
                    </a:lnTo>
                    <a:lnTo>
                      <a:pt x="333" y="454"/>
                    </a:lnTo>
                    <a:lnTo>
                      <a:pt x="340" y="449"/>
                    </a:lnTo>
                    <a:lnTo>
                      <a:pt x="694" y="188"/>
                    </a:lnTo>
                    <a:lnTo>
                      <a:pt x="703" y="181"/>
                    </a:lnTo>
                    <a:lnTo>
                      <a:pt x="943" y="5"/>
                    </a:lnTo>
                    <a:lnTo>
                      <a:pt x="9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107"/>
              <p:cNvSpPr>
                <a:spLocks/>
              </p:cNvSpPr>
              <p:nvPr/>
            </p:nvSpPr>
            <p:spPr bwMode="auto">
              <a:xfrm>
                <a:off x="2620" y="786"/>
                <a:ext cx="943" cy="696"/>
              </a:xfrm>
              <a:custGeom>
                <a:avLst/>
                <a:gdLst>
                  <a:gd name="T0" fmla="*/ 941 w 943"/>
                  <a:gd name="T1" fmla="*/ 0 h 696"/>
                  <a:gd name="T2" fmla="*/ 692 w 943"/>
                  <a:gd name="T3" fmla="*/ 183 h 696"/>
                  <a:gd name="T4" fmla="*/ 682 w 943"/>
                  <a:gd name="T5" fmla="*/ 190 h 696"/>
                  <a:gd name="T6" fmla="*/ 342 w 943"/>
                  <a:gd name="T7" fmla="*/ 442 h 696"/>
                  <a:gd name="T8" fmla="*/ 335 w 943"/>
                  <a:gd name="T9" fmla="*/ 447 h 696"/>
                  <a:gd name="T10" fmla="*/ 5 w 943"/>
                  <a:gd name="T11" fmla="*/ 689 h 696"/>
                  <a:gd name="T12" fmla="*/ 0 w 943"/>
                  <a:gd name="T13" fmla="*/ 694 h 696"/>
                  <a:gd name="T14" fmla="*/ 5 w 943"/>
                  <a:gd name="T15" fmla="*/ 696 h 696"/>
                  <a:gd name="T16" fmla="*/ 5 w 943"/>
                  <a:gd name="T17" fmla="*/ 696 h 696"/>
                  <a:gd name="T18" fmla="*/ 333 w 943"/>
                  <a:gd name="T19" fmla="*/ 454 h 696"/>
                  <a:gd name="T20" fmla="*/ 340 w 943"/>
                  <a:gd name="T21" fmla="*/ 449 h 696"/>
                  <a:gd name="T22" fmla="*/ 694 w 943"/>
                  <a:gd name="T23" fmla="*/ 188 h 696"/>
                  <a:gd name="T24" fmla="*/ 703 w 943"/>
                  <a:gd name="T25" fmla="*/ 181 h 696"/>
                  <a:gd name="T26" fmla="*/ 943 w 943"/>
                  <a:gd name="T27" fmla="*/ 5 h 696"/>
                  <a:gd name="T28" fmla="*/ 941 w 943"/>
                  <a:gd name="T29"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3" h="696">
                    <a:moveTo>
                      <a:pt x="941" y="0"/>
                    </a:moveTo>
                    <a:lnTo>
                      <a:pt x="692" y="183"/>
                    </a:lnTo>
                    <a:lnTo>
                      <a:pt x="682" y="190"/>
                    </a:lnTo>
                    <a:lnTo>
                      <a:pt x="342" y="442"/>
                    </a:lnTo>
                    <a:lnTo>
                      <a:pt x="335" y="447"/>
                    </a:lnTo>
                    <a:lnTo>
                      <a:pt x="5" y="689"/>
                    </a:lnTo>
                    <a:lnTo>
                      <a:pt x="0" y="694"/>
                    </a:lnTo>
                    <a:lnTo>
                      <a:pt x="5" y="696"/>
                    </a:lnTo>
                    <a:lnTo>
                      <a:pt x="5" y="696"/>
                    </a:lnTo>
                    <a:lnTo>
                      <a:pt x="333" y="454"/>
                    </a:lnTo>
                    <a:lnTo>
                      <a:pt x="340" y="449"/>
                    </a:lnTo>
                    <a:lnTo>
                      <a:pt x="694" y="188"/>
                    </a:lnTo>
                    <a:lnTo>
                      <a:pt x="703" y="181"/>
                    </a:lnTo>
                    <a:lnTo>
                      <a:pt x="943" y="5"/>
                    </a:lnTo>
                    <a:lnTo>
                      <a:pt x="94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108"/>
              <p:cNvSpPr>
                <a:spLocks noEditPoints="1"/>
              </p:cNvSpPr>
              <p:nvPr/>
            </p:nvSpPr>
            <p:spPr bwMode="auto">
              <a:xfrm>
                <a:off x="4423" y="2033"/>
                <a:ext cx="1221" cy="1472"/>
              </a:xfrm>
              <a:custGeom>
                <a:avLst/>
                <a:gdLst>
                  <a:gd name="T0" fmla="*/ 512 w 514"/>
                  <a:gd name="T1" fmla="*/ 48 h 620"/>
                  <a:gd name="T2" fmla="*/ 488 w 514"/>
                  <a:gd name="T3" fmla="*/ 221 h 620"/>
                  <a:gd name="T4" fmla="*/ 488 w 514"/>
                  <a:gd name="T5" fmla="*/ 224 h 620"/>
                  <a:gd name="T6" fmla="*/ 477 w 514"/>
                  <a:gd name="T7" fmla="*/ 300 h 620"/>
                  <a:gd name="T8" fmla="*/ 476 w 514"/>
                  <a:gd name="T9" fmla="*/ 305 h 620"/>
                  <a:gd name="T10" fmla="*/ 453 w 514"/>
                  <a:gd name="T11" fmla="*/ 476 h 620"/>
                  <a:gd name="T12" fmla="*/ 455 w 514"/>
                  <a:gd name="T13" fmla="*/ 476 h 620"/>
                  <a:gd name="T14" fmla="*/ 479 w 514"/>
                  <a:gd name="T15" fmla="*/ 301 h 620"/>
                  <a:gd name="T16" fmla="*/ 480 w 514"/>
                  <a:gd name="T17" fmla="*/ 296 h 620"/>
                  <a:gd name="T18" fmla="*/ 490 w 514"/>
                  <a:gd name="T19" fmla="*/ 222 h 620"/>
                  <a:gd name="T20" fmla="*/ 490 w 514"/>
                  <a:gd name="T21" fmla="*/ 219 h 620"/>
                  <a:gd name="T22" fmla="*/ 514 w 514"/>
                  <a:gd name="T23" fmla="*/ 48 h 620"/>
                  <a:gd name="T24" fmla="*/ 512 w 514"/>
                  <a:gd name="T25" fmla="*/ 48 h 620"/>
                  <a:gd name="T26" fmla="*/ 357 w 514"/>
                  <a:gd name="T27" fmla="*/ 0 h 620"/>
                  <a:gd name="T28" fmla="*/ 357 w 514"/>
                  <a:gd name="T29" fmla="*/ 0 h 620"/>
                  <a:gd name="T30" fmla="*/ 316 w 514"/>
                  <a:gd name="T31" fmla="*/ 71 h 620"/>
                  <a:gd name="T32" fmla="*/ 314 w 514"/>
                  <a:gd name="T33" fmla="*/ 74 h 620"/>
                  <a:gd name="T34" fmla="*/ 5 w 514"/>
                  <a:gd name="T35" fmla="*/ 611 h 620"/>
                  <a:gd name="T36" fmla="*/ 6 w 514"/>
                  <a:gd name="T37" fmla="*/ 611 h 620"/>
                  <a:gd name="T38" fmla="*/ 7 w 514"/>
                  <a:gd name="T39" fmla="*/ 613 h 620"/>
                  <a:gd name="T40" fmla="*/ 3 w 514"/>
                  <a:gd name="T41" fmla="*/ 615 h 620"/>
                  <a:gd name="T42" fmla="*/ 0 w 514"/>
                  <a:gd name="T43" fmla="*/ 620 h 620"/>
                  <a:gd name="T44" fmla="*/ 335 w 514"/>
                  <a:gd name="T45" fmla="*/ 249 h 620"/>
                  <a:gd name="T46" fmla="*/ 510 w 514"/>
                  <a:gd name="T47" fmla="*/ 47 h 620"/>
                  <a:gd name="T48" fmla="*/ 508 w 514"/>
                  <a:gd name="T49" fmla="*/ 45 h 620"/>
                  <a:gd name="T50" fmla="*/ 335 w 514"/>
                  <a:gd name="T51" fmla="*/ 246 h 620"/>
                  <a:gd name="T52" fmla="*/ 333 w 514"/>
                  <a:gd name="T53" fmla="*/ 247 h 620"/>
                  <a:gd name="T54" fmla="*/ 333 w 514"/>
                  <a:gd name="T55" fmla="*/ 248 h 620"/>
                  <a:gd name="T56" fmla="*/ 12 w 514"/>
                  <a:gd name="T57" fmla="*/ 604 h 620"/>
                  <a:gd name="T58" fmla="*/ 315 w 514"/>
                  <a:gd name="T59" fmla="*/ 78 h 620"/>
                  <a:gd name="T60" fmla="*/ 316 w 514"/>
                  <a:gd name="T61" fmla="*/ 75 h 620"/>
                  <a:gd name="T62" fmla="*/ 359 w 514"/>
                  <a:gd name="T63" fmla="*/ 0 h 620"/>
                  <a:gd name="T64" fmla="*/ 358 w 514"/>
                  <a:gd name="T65" fmla="*/ 0 h 620"/>
                  <a:gd name="T66" fmla="*/ 357 w 514"/>
                  <a:gd name="T67"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4" h="620">
                    <a:moveTo>
                      <a:pt x="512" y="48"/>
                    </a:moveTo>
                    <a:cubicBezTo>
                      <a:pt x="488" y="221"/>
                      <a:pt x="488" y="221"/>
                      <a:pt x="488" y="221"/>
                    </a:cubicBezTo>
                    <a:cubicBezTo>
                      <a:pt x="488" y="224"/>
                      <a:pt x="488" y="224"/>
                      <a:pt x="488" y="224"/>
                    </a:cubicBezTo>
                    <a:cubicBezTo>
                      <a:pt x="477" y="300"/>
                      <a:pt x="477" y="300"/>
                      <a:pt x="477" y="300"/>
                    </a:cubicBezTo>
                    <a:cubicBezTo>
                      <a:pt x="476" y="305"/>
                      <a:pt x="476" y="305"/>
                      <a:pt x="476" y="305"/>
                    </a:cubicBezTo>
                    <a:cubicBezTo>
                      <a:pt x="453" y="476"/>
                      <a:pt x="453" y="476"/>
                      <a:pt x="453" y="476"/>
                    </a:cubicBezTo>
                    <a:cubicBezTo>
                      <a:pt x="455" y="476"/>
                      <a:pt x="455" y="476"/>
                      <a:pt x="455" y="476"/>
                    </a:cubicBezTo>
                    <a:cubicBezTo>
                      <a:pt x="479" y="301"/>
                      <a:pt x="479" y="301"/>
                      <a:pt x="479" y="301"/>
                    </a:cubicBezTo>
                    <a:cubicBezTo>
                      <a:pt x="480" y="296"/>
                      <a:pt x="480" y="296"/>
                      <a:pt x="480" y="296"/>
                    </a:cubicBezTo>
                    <a:cubicBezTo>
                      <a:pt x="490" y="222"/>
                      <a:pt x="490" y="222"/>
                      <a:pt x="490" y="222"/>
                    </a:cubicBezTo>
                    <a:cubicBezTo>
                      <a:pt x="490" y="219"/>
                      <a:pt x="490" y="219"/>
                      <a:pt x="490" y="219"/>
                    </a:cubicBezTo>
                    <a:cubicBezTo>
                      <a:pt x="514" y="48"/>
                      <a:pt x="514" y="48"/>
                      <a:pt x="514" y="48"/>
                    </a:cubicBezTo>
                    <a:cubicBezTo>
                      <a:pt x="513" y="48"/>
                      <a:pt x="513" y="48"/>
                      <a:pt x="512" y="48"/>
                    </a:cubicBezTo>
                    <a:moveTo>
                      <a:pt x="357" y="0"/>
                    </a:moveTo>
                    <a:cubicBezTo>
                      <a:pt x="357" y="0"/>
                      <a:pt x="357" y="0"/>
                      <a:pt x="357" y="0"/>
                    </a:cubicBezTo>
                    <a:cubicBezTo>
                      <a:pt x="316" y="71"/>
                      <a:pt x="316" y="71"/>
                      <a:pt x="316" y="71"/>
                    </a:cubicBezTo>
                    <a:cubicBezTo>
                      <a:pt x="314" y="74"/>
                      <a:pt x="314" y="74"/>
                      <a:pt x="314" y="74"/>
                    </a:cubicBezTo>
                    <a:cubicBezTo>
                      <a:pt x="5" y="611"/>
                      <a:pt x="5" y="611"/>
                      <a:pt x="5" y="611"/>
                    </a:cubicBezTo>
                    <a:cubicBezTo>
                      <a:pt x="6" y="611"/>
                      <a:pt x="6" y="611"/>
                      <a:pt x="6" y="611"/>
                    </a:cubicBezTo>
                    <a:cubicBezTo>
                      <a:pt x="7" y="613"/>
                      <a:pt x="7" y="613"/>
                      <a:pt x="7" y="613"/>
                    </a:cubicBezTo>
                    <a:cubicBezTo>
                      <a:pt x="3" y="615"/>
                      <a:pt x="3" y="615"/>
                      <a:pt x="3" y="615"/>
                    </a:cubicBezTo>
                    <a:cubicBezTo>
                      <a:pt x="0" y="620"/>
                      <a:pt x="0" y="620"/>
                      <a:pt x="0" y="620"/>
                    </a:cubicBezTo>
                    <a:cubicBezTo>
                      <a:pt x="335" y="249"/>
                      <a:pt x="335" y="249"/>
                      <a:pt x="335" y="249"/>
                    </a:cubicBezTo>
                    <a:cubicBezTo>
                      <a:pt x="510" y="47"/>
                      <a:pt x="510" y="47"/>
                      <a:pt x="510" y="47"/>
                    </a:cubicBezTo>
                    <a:cubicBezTo>
                      <a:pt x="509" y="46"/>
                      <a:pt x="508" y="46"/>
                      <a:pt x="508" y="45"/>
                    </a:cubicBezTo>
                    <a:cubicBezTo>
                      <a:pt x="335" y="246"/>
                      <a:pt x="335" y="246"/>
                      <a:pt x="335" y="246"/>
                    </a:cubicBezTo>
                    <a:cubicBezTo>
                      <a:pt x="333" y="247"/>
                      <a:pt x="333" y="247"/>
                      <a:pt x="333" y="247"/>
                    </a:cubicBezTo>
                    <a:cubicBezTo>
                      <a:pt x="333" y="248"/>
                      <a:pt x="333" y="248"/>
                      <a:pt x="333" y="248"/>
                    </a:cubicBezTo>
                    <a:cubicBezTo>
                      <a:pt x="12" y="604"/>
                      <a:pt x="12" y="604"/>
                      <a:pt x="12" y="604"/>
                    </a:cubicBezTo>
                    <a:cubicBezTo>
                      <a:pt x="315" y="78"/>
                      <a:pt x="315" y="78"/>
                      <a:pt x="315" y="78"/>
                    </a:cubicBezTo>
                    <a:cubicBezTo>
                      <a:pt x="316" y="75"/>
                      <a:pt x="316" y="75"/>
                      <a:pt x="316" y="75"/>
                    </a:cubicBezTo>
                    <a:cubicBezTo>
                      <a:pt x="359" y="0"/>
                      <a:pt x="359" y="0"/>
                      <a:pt x="359" y="0"/>
                    </a:cubicBezTo>
                    <a:cubicBezTo>
                      <a:pt x="358" y="0"/>
                      <a:pt x="358" y="0"/>
                      <a:pt x="358" y="0"/>
                    </a:cubicBezTo>
                    <a:cubicBezTo>
                      <a:pt x="357" y="0"/>
                      <a:pt x="357" y="0"/>
                      <a:pt x="35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110"/>
              <p:cNvSpPr>
                <a:spLocks/>
              </p:cNvSpPr>
              <p:nvPr/>
            </p:nvSpPr>
            <p:spPr bwMode="auto">
              <a:xfrm>
                <a:off x="3454" y="3484"/>
                <a:ext cx="1525" cy="596"/>
              </a:xfrm>
              <a:custGeom>
                <a:avLst/>
                <a:gdLst>
                  <a:gd name="T0" fmla="*/ 983 w 1525"/>
                  <a:gd name="T1" fmla="*/ 0 h 596"/>
                  <a:gd name="T2" fmla="*/ 981 w 1525"/>
                  <a:gd name="T3" fmla="*/ 0 h 596"/>
                  <a:gd name="T4" fmla="*/ 708 w 1525"/>
                  <a:gd name="T5" fmla="*/ 169 h 596"/>
                  <a:gd name="T6" fmla="*/ 701 w 1525"/>
                  <a:gd name="T7" fmla="*/ 171 h 596"/>
                  <a:gd name="T8" fmla="*/ 409 w 1525"/>
                  <a:gd name="T9" fmla="*/ 349 h 596"/>
                  <a:gd name="T10" fmla="*/ 404 w 1525"/>
                  <a:gd name="T11" fmla="*/ 351 h 596"/>
                  <a:gd name="T12" fmla="*/ 219 w 1525"/>
                  <a:gd name="T13" fmla="*/ 463 h 596"/>
                  <a:gd name="T14" fmla="*/ 214 w 1525"/>
                  <a:gd name="T15" fmla="*/ 468 h 596"/>
                  <a:gd name="T16" fmla="*/ 12 w 1525"/>
                  <a:gd name="T17" fmla="*/ 589 h 596"/>
                  <a:gd name="T18" fmla="*/ 0 w 1525"/>
                  <a:gd name="T19" fmla="*/ 596 h 596"/>
                  <a:gd name="T20" fmla="*/ 409 w 1525"/>
                  <a:gd name="T21" fmla="*/ 510 h 596"/>
                  <a:gd name="T22" fmla="*/ 420 w 1525"/>
                  <a:gd name="T23" fmla="*/ 506 h 596"/>
                  <a:gd name="T24" fmla="*/ 596 w 1525"/>
                  <a:gd name="T25" fmla="*/ 470 h 596"/>
                  <a:gd name="T26" fmla="*/ 603 w 1525"/>
                  <a:gd name="T27" fmla="*/ 468 h 596"/>
                  <a:gd name="T28" fmla="*/ 929 w 1525"/>
                  <a:gd name="T29" fmla="*/ 399 h 596"/>
                  <a:gd name="T30" fmla="*/ 936 w 1525"/>
                  <a:gd name="T31" fmla="*/ 397 h 596"/>
                  <a:gd name="T32" fmla="*/ 1522 w 1525"/>
                  <a:gd name="T33" fmla="*/ 271 h 596"/>
                  <a:gd name="T34" fmla="*/ 1525 w 1525"/>
                  <a:gd name="T35" fmla="*/ 271 h 596"/>
                  <a:gd name="T36" fmla="*/ 1525 w 1525"/>
                  <a:gd name="T37" fmla="*/ 266 h 596"/>
                  <a:gd name="T38" fmla="*/ 1522 w 1525"/>
                  <a:gd name="T39" fmla="*/ 266 h 596"/>
                  <a:gd name="T40" fmla="*/ 940 w 1525"/>
                  <a:gd name="T41" fmla="*/ 392 h 596"/>
                  <a:gd name="T42" fmla="*/ 933 w 1525"/>
                  <a:gd name="T43" fmla="*/ 392 h 596"/>
                  <a:gd name="T44" fmla="*/ 596 w 1525"/>
                  <a:gd name="T45" fmla="*/ 463 h 596"/>
                  <a:gd name="T46" fmla="*/ 591 w 1525"/>
                  <a:gd name="T47" fmla="*/ 465 h 596"/>
                  <a:gd name="T48" fmla="*/ 409 w 1525"/>
                  <a:gd name="T49" fmla="*/ 503 h 596"/>
                  <a:gd name="T50" fmla="*/ 397 w 1525"/>
                  <a:gd name="T51" fmla="*/ 506 h 596"/>
                  <a:gd name="T52" fmla="*/ 29 w 1525"/>
                  <a:gd name="T53" fmla="*/ 586 h 596"/>
                  <a:gd name="T54" fmla="*/ 221 w 1525"/>
                  <a:gd name="T55" fmla="*/ 470 h 596"/>
                  <a:gd name="T56" fmla="*/ 226 w 1525"/>
                  <a:gd name="T57" fmla="*/ 465 h 596"/>
                  <a:gd name="T58" fmla="*/ 409 w 1525"/>
                  <a:gd name="T59" fmla="*/ 356 h 596"/>
                  <a:gd name="T60" fmla="*/ 413 w 1525"/>
                  <a:gd name="T61" fmla="*/ 351 h 596"/>
                  <a:gd name="T62" fmla="*/ 708 w 1525"/>
                  <a:gd name="T63" fmla="*/ 173 h 596"/>
                  <a:gd name="T64" fmla="*/ 715 w 1525"/>
                  <a:gd name="T65" fmla="*/ 169 h 596"/>
                  <a:gd name="T66" fmla="*/ 976 w 1525"/>
                  <a:gd name="T67" fmla="*/ 9 h 596"/>
                  <a:gd name="T68" fmla="*/ 986 w 1525"/>
                  <a:gd name="T69" fmla="*/ 5 h 596"/>
                  <a:gd name="T70" fmla="*/ 983 w 1525"/>
                  <a:gd name="T71"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25" h="596">
                    <a:moveTo>
                      <a:pt x="983" y="0"/>
                    </a:moveTo>
                    <a:lnTo>
                      <a:pt x="981" y="0"/>
                    </a:lnTo>
                    <a:lnTo>
                      <a:pt x="708" y="169"/>
                    </a:lnTo>
                    <a:lnTo>
                      <a:pt x="701" y="171"/>
                    </a:lnTo>
                    <a:lnTo>
                      <a:pt x="409" y="349"/>
                    </a:lnTo>
                    <a:lnTo>
                      <a:pt x="404" y="351"/>
                    </a:lnTo>
                    <a:lnTo>
                      <a:pt x="219" y="463"/>
                    </a:lnTo>
                    <a:lnTo>
                      <a:pt x="214" y="468"/>
                    </a:lnTo>
                    <a:lnTo>
                      <a:pt x="12" y="589"/>
                    </a:lnTo>
                    <a:lnTo>
                      <a:pt x="0" y="596"/>
                    </a:lnTo>
                    <a:lnTo>
                      <a:pt x="409" y="510"/>
                    </a:lnTo>
                    <a:lnTo>
                      <a:pt x="420" y="506"/>
                    </a:lnTo>
                    <a:lnTo>
                      <a:pt x="596" y="470"/>
                    </a:lnTo>
                    <a:lnTo>
                      <a:pt x="603" y="468"/>
                    </a:lnTo>
                    <a:lnTo>
                      <a:pt x="929" y="399"/>
                    </a:lnTo>
                    <a:lnTo>
                      <a:pt x="936" y="397"/>
                    </a:lnTo>
                    <a:lnTo>
                      <a:pt x="1522" y="271"/>
                    </a:lnTo>
                    <a:lnTo>
                      <a:pt x="1525" y="271"/>
                    </a:lnTo>
                    <a:lnTo>
                      <a:pt x="1525" y="266"/>
                    </a:lnTo>
                    <a:lnTo>
                      <a:pt x="1522" y="266"/>
                    </a:lnTo>
                    <a:lnTo>
                      <a:pt x="940" y="392"/>
                    </a:lnTo>
                    <a:lnTo>
                      <a:pt x="933" y="392"/>
                    </a:lnTo>
                    <a:lnTo>
                      <a:pt x="596" y="463"/>
                    </a:lnTo>
                    <a:lnTo>
                      <a:pt x="591" y="465"/>
                    </a:lnTo>
                    <a:lnTo>
                      <a:pt x="409" y="503"/>
                    </a:lnTo>
                    <a:lnTo>
                      <a:pt x="397" y="506"/>
                    </a:lnTo>
                    <a:lnTo>
                      <a:pt x="29" y="586"/>
                    </a:lnTo>
                    <a:lnTo>
                      <a:pt x="221" y="470"/>
                    </a:lnTo>
                    <a:lnTo>
                      <a:pt x="226" y="465"/>
                    </a:lnTo>
                    <a:lnTo>
                      <a:pt x="409" y="356"/>
                    </a:lnTo>
                    <a:lnTo>
                      <a:pt x="413" y="351"/>
                    </a:lnTo>
                    <a:lnTo>
                      <a:pt x="708" y="173"/>
                    </a:lnTo>
                    <a:lnTo>
                      <a:pt x="715" y="169"/>
                    </a:lnTo>
                    <a:lnTo>
                      <a:pt x="976" y="9"/>
                    </a:lnTo>
                    <a:lnTo>
                      <a:pt x="986" y="5"/>
                    </a:lnTo>
                    <a:lnTo>
                      <a:pt x="98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111"/>
              <p:cNvSpPr>
                <a:spLocks/>
              </p:cNvSpPr>
              <p:nvPr/>
            </p:nvSpPr>
            <p:spPr bwMode="auto">
              <a:xfrm>
                <a:off x="3454" y="3484"/>
                <a:ext cx="1525" cy="596"/>
              </a:xfrm>
              <a:custGeom>
                <a:avLst/>
                <a:gdLst>
                  <a:gd name="T0" fmla="*/ 983 w 1525"/>
                  <a:gd name="T1" fmla="*/ 0 h 596"/>
                  <a:gd name="T2" fmla="*/ 981 w 1525"/>
                  <a:gd name="T3" fmla="*/ 0 h 596"/>
                  <a:gd name="T4" fmla="*/ 708 w 1525"/>
                  <a:gd name="T5" fmla="*/ 169 h 596"/>
                  <a:gd name="T6" fmla="*/ 701 w 1525"/>
                  <a:gd name="T7" fmla="*/ 171 h 596"/>
                  <a:gd name="T8" fmla="*/ 409 w 1525"/>
                  <a:gd name="T9" fmla="*/ 349 h 596"/>
                  <a:gd name="T10" fmla="*/ 404 w 1525"/>
                  <a:gd name="T11" fmla="*/ 351 h 596"/>
                  <a:gd name="T12" fmla="*/ 219 w 1525"/>
                  <a:gd name="T13" fmla="*/ 463 h 596"/>
                  <a:gd name="T14" fmla="*/ 214 w 1525"/>
                  <a:gd name="T15" fmla="*/ 468 h 596"/>
                  <a:gd name="T16" fmla="*/ 12 w 1525"/>
                  <a:gd name="T17" fmla="*/ 589 h 596"/>
                  <a:gd name="T18" fmla="*/ 0 w 1525"/>
                  <a:gd name="T19" fmla="*/ 596 h 596"/>
                  <a:gd name="T20" fmla="*/ 409 w 1525"/>
                  <a:gd name="T21" fmla="*/ 510 h 596"/>
                  <a:gd name="T22" fmla="*/ 420 w 1525"/>
                  <a:gd name="T23" fmla="*/ 506 h 596"/>
                  <a:gd name="T24" fmla="*/ 596 w 1525"/>
                  <a:gd name="T25" fmla="*/ 470 h 596"/>
                  <a:gd name="T26" fmla="*/ 603 w 1525"/>
                  <a:gd name="T27" fmla="*/ 468 h 596"/>
                  <a:gd name="T28" fmla="*/ 929 w 1525"/>
                  <a:gd name="T29" fmla="*/ 399 h 596"/>
                  <a:gd name="T30" fmla="*/ 936 w 1525"/>
                  <a:gd name="T31" fmla="*/ 397 h 596"/>
                  <a:gd name="T32" fmla="*/ 1522 w 1525"/>
                  <a:gd name="T33" fmla="*/ 271 h 596"/>
                  <a:gd name="T34" fmla="*/ 1525 w 1525"/>
                  <a:gd name="T35" fmla="*/ 271 h 596"/>
                  <a:gd name="T36" fmla="*/ 1525 w 1525"/>
                  <a:gd name="T37" fmla="*/ 266 h 596"/>
                  <a:gd name="T38" fmla="*/ 1522 w 1525"/>
                  <a:gd name="T39" fmla="*/ 266 h 596"/>
                  <a:gd name="T40" fmla="*/ 940 w 1525"/>
                  <a:gd name="T41" fmla="*/ 392 h 596"/>
                  <a:gd name="T42" fmla="*/ 933 w 1525"/>
                  <a:gd name="T43" fmla="*/ 392 h 596"/>
                  <a:gd name="T44" fmla="*/ 596 w 1525"/>
                  <a:gd name="T45" fmla="*/ 463 h 596"/>
                  <a:gd name="T46" fmla="*/ 591 w 1525"/>
                  <a:gd name="T47" fmla="*/ 465 h 596"/>
                  <a:gd name="T48" fmla="*/ 409 w 1525"/>
                  <a:gd name="T49" fmla="*/ 503 h 596"/>
                  <a:gd name="T50" fmla="*/ 397 w 1525"/>
                  <a:gd name="T51" fmla="*/ 506 h 596"/>
                  <a:gd name="T52" fmla="*/ 29 w 1525"/>
                  <a:gd name="T53" fmla="*/ 586 h 596"/>
                  <a:gd name="T54" fmla="*/ 221 w 1525"/>
                  <a:gd name="T55" fmla="*/ 470 h 596"/>
                  <a:gd name="T56" fmla="*/ 226 w 1525"/>
                  <a:gd name="T57" fmla="*/ 465 h 596"/>
                  <a:gd name="T58" fmla="*/ 409 w 1525"/>
                  <a:gd name="T59" fmla="*/ 356 h 596"/>
                  <a:gd name="T60" fmla="*/ 413 w 1525"/>
                  <a:gd name="T61" fmla="*/ 351 h 596"/>
                  <a:gd name="T62" fmla="*/ 708 w 1525"/>
                  <a:gd name="T63" fmla="*/ 173 h 596"/>
                  <a:gd name="T64" fmla="*/ 715 w 1525"/>
                  <a:gd name="T65" fmla="*/ 169 h 596"/>
                  <a:gd name="T66" fmla="*/ 976 w 1525"/>
                  <a:gd name="T67" fmla="*/ 9 h 596"/>
                  <a:gd name="T68" fmla="*/ 986 w 1525"/>
                  <a:gd name="T69" fmla="*/ 5 h 596"/>
                  <a:gd name="T70" fmla="*/ 983 w 1525"/>
                  <a:gd name="T71"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25" h="596">
                    <a:moveTo>
                      <a:pt x="983" y="0"/>
                    </a:moveTo>
                    <a:lnTo>
                      <a:pt x="981" y="0"/>
                    </a:lnTo>
                    <a:lnTo>
                      <a:pt x="708" y="169"/>
                    </a:lnTo>
                    <a:lnTo>
                      <a:pt x="701" y="171"/>
                    </a:lnTo>
                    <a:lnTo>
                      <a:pt x="409" y="349"/>
                    </a:lnTo>
                    <a:lnTo>
                      <a:pt x="404" y="351"/>
                    </a:lnTo>
                    <a:lnTo>
                      <a:pt x="219" y="463"/>
                    </a:lnTo>
                    <a:lnTo>
                      <a:pt x="214" y="468"/>
                    </a:lnTo>
                    <a:lnTo>
                      <a:pt x="12" y="589"/>
                    </a:lnTo>
                    <a:lnTo>
                      <a:pt x="0" y="596"/>
                    </a:lnTo>
                    <a:lnTo>
                      <a:pt x="409" y="510"/>
                    </a:lnTo>
                    <a:lnTo>
                      <a:pt x="420" y="506"/>
                    </a:lnTo>
                    <a:lnTo>
                      <a:pt x="596" y="470"/>
                    </a:lnTo>
                    <a:lnTo>
                      <a:pt x="603" y="468"/>
                    </a:lnTo>
                    <a:lnTo>
                      <a:pt x="929" y="399"/>
                    </a:lnTo>
                    <a:lnTo>
                      <a:pt x="936" y="397"/>
                    </a:lnTo>
                    <a:lnTo>
                      <a:pt x="1522" y="271"/>
                    </a:lnTo>
                    <a:lnTo>
                      <a:pt x="1525" y="271"/>
                    </a:lnTo>
                    <a:lnTo>
                      <a:pt x="1525" y="266"/>
                    </a:lnTo>
                    <a:lnTo>
                      <a:pt x="1522" y="266"/>
                    </a:lnTo>
                    <a:lnTo>
                      <a:pt x="940" y="392"/>
                    </a:lnTo>
                    <a:lnTo>
                      <a:pt x="933" y="392"/>
                    </a:lnTo>
                    <a:lnTo>
                      <a:pt x="596" y="463"/>
                    </a:lnTo>
                    <a:lnTo>
                      <a:pt x="591" y="465"/>
                    </a:lnTo>
                    <a:lnTo>
                      <a:pt x="409" y="503"/>
                    </a:lnTo>
                    <a:lnTo>
                      <a:pt x="397" y="506"/>
                    </a:lnTo>
                    <a:lnTo>
                      <a:pt x="29" y="586"/>
                    </a:lnTo>
                    <a:lnTo>
                      <a:pt x="221" y="470"/>
                    </a:lnTo>
                    <a:lnTo>
                      <a:pt x="226" y="465"/>
                    </a:lnTo>
                    <a:lnTo>
                      <a:pt x="409" y="356"/>
                    </a:lnTo>
                    <a:lnTo>
                      <a:pt x="413" y="351"/>
                    </a:lnTo>
                    <a:lnTo>
                      <a:pt x="708" y="173"/>
                    </a:lnTo>
                    <a:lnTo>
                      <a:pt x="715" y="169"/>
                    </a:lnTo>
                    <a:lnTo>
                      <a:pt x="976" y="9"/>
                    </a:lnTo>
                    <a:lnTo>
                      <a:pt x="986" y="5"/>
                    </a:lnTo>
                    <a:lnTo>
                      <a:pt x="98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09" name="Freeform 41"/>
            <p:cNvSpPr>
              <a:spLocks/>
            </p:cNvSpPr>
            <p:nvPr userDrawn="1"/>
          </p:nvSpPr>
          <p:spPr bwMode="auto">
            <a:xfrm rot="5400000">
              <a:off x="2188320" y="2517418"/>
              <a:ext cx="64059" cy="72993"/>
            </a:xfrm>
            <a:custGeom>
              <a:avLst/>
              <a:gdLst>
                <a:gd name="T0" fmla="*/ 8 w 16"/>
                <a:gd name="T1" fmla="*/ 0 h 16"/>
                <a:gd name="T2" fmla="*/ 0 w 16"/>
                <a:gd name="T3" fmla="*/ 8 h 16"/>
                <a:gd name="T4" fmla="*/ 8 w 16"/>
                <a:gd name="T5" fmla="*/ 16 h 16"/>
                <a:gd name="T6" fmla="*/ 11 w 16"/>
                <a:gd name="T7" fmla="*/ 15 h 16"/>
                <a:gd name="T8" fmla="*/ 7 w 16"/>
                <a:gd name="T9" fmla="*/ 8 h 16"/>
                <a:gd name="T10" fmla="*/ 9 w 16"/>
                <a:gd name="T11" fmla="*/ 8 h 16"/>
                <a:gd name="T12" fmla="*/ 13 w 16"/>
                <a:gd name="T13" fmla="*/ 15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9" y="16"/>
                    <a:pt x="10" y="16"/>
                    <a:pt x="11" y="15"/>
                  </a:cubicBezTo>
                  <a:cubicBezTo>
                    <a:pt x="7" y="8"/>
                    <a:pt x="7" y="8"/>
                    <a:pt x="7" y="8"/>
                  </a:cubicBezTo>
                  <a:cubicBezTo>
                    <a:pt x="9" y="8"/>
                    <a:pt x="9" y="8"/>
                    <a:pt x="9" y="8"/>
                  </a:cubicBezTo>
                  <a:cubicBezTo>
                    <a:pt x="13" y="15"/>
                    <a:pt x="13" y="15"/>
                    <a:pt x="13" y="15"/>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41"/>
            <p:cNvSpPr>
              <a:spLocks/>
            </p:cNvSpPr>
            <p:nvPr userDrawn="1"/>
          </p:nvSpPr>
          <p:spPr bwMode="auto">
            <a:xfrm rot="5400000">
              <a:off x="2808818" y="1290933"/>
              <a:ext cx="64059" cy="72993"/>
            </a:xfrm>
            <a:custGeom>
              <a:avLst/>
              <a:gdLst>
                <a:gd name="T0" fmla="*/ 8 w 16"/>
                <a:gd name="T1" fmla="*/ 0 h 16"/>
                <a:gd name="T2" fmla="*/ 0 w 16"/>
                <a:gd name="T3" fmla="*/ 8 h 16"/>
                <a:gd name="T4" fmla="*/ 8 w 16"/>
                <a:gd name="T5" fmla="*/ 16 h 16"/>
                <a:gd name="T6" fmla="*/ 11 w 16"/>
                <a:gd name="T7" fmla="*/ 15 h 16"/>
                <a:gd name="T8" fmla="*/ 7 w 16"/>
                <a:gd name="T9" fmla="*/ 8 h 16"/>
                <a:gd name="T10" fmla="*/ 9 w 16"/>
                <a:gd name="T11" fmla="*/ 8 h 16"/>
                <a:gd name="T12" fmla="*/ 13 w 16"/>
                <a:gd name="T13" fmla="*/ 15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9" y="16"/>
                    <a:pt x="10" y="16"/>
                    <a:pt x="11" y="15"/>
                  </a:cubicBezTo>
                  <a:cubicBezTo>
                    <a:pt x="7" y="8"/>
                    <a:pt x="7" y="8"/>
                    <a:pt x="7" y="8"/>
                  </a:cubicBezTo>
                  <a:cubicBezTo>
                    <a:pt x="9" y="8"/>
                    <a:pt x="9" y="8"/>
                    <a:pt x="9" y="8"/>
                  </a:cubicBezTo>
                  <a:cubicBezTo>
                    <a:pt x="13" y="15"/>
                    <a:pt x="13" y="15"/>
                    <a:pt x="13" y="15"/>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41"/>
            <p:cNvSpPr>
              <a:spLocks/>
            </p:cNvSpPr>
            <p:nvPr userDrawn="1"/>
          </p:nvSpPr>
          <p:spPr bwMode="auto">
            <a:xfrm rot="5400000">
              <a:off x="2170182" y="3826405"/>
              <a:ext cx="64059" cy="72993"/>
            </a:xfrm>
            <a:custGeom>
              <a:avLst/>
              <a:gdLst>
                <a:gd name="T0" fmla="*/ 8 w 16"/>
                <a:gd name="T1" fmla="*/ 0 h 16"/>
                <a:gd name="T2" fmla="*/ 0 w 16"/>
                <a:gd name="T3" fmla="*/ 8 h 16"/>
                <a:gd name="T4" fmla="*/ 8 w 16"/>
                <a:gd name="T5" fmla="*/ 16 h 16"/>
                <a:gd name="T6" fmla="*/ 11 w 16"/>
                <a:gd name="T7" fmla="*/ 15 h 16"/>
                <a:gd name="T8" fmla="*/ 7 w 16"/>
                <a:gd name="T9" fmla="*/ 8 h 16"/>
                <a:gd name="T10" fmla="*/ 9 w 16"/>
                <a:gd name="T11" fmla="*/ 8 h 16"/>
                <a:gd name="T12" fmla="*/ 13 w 16"/>
                <a:gd name="T13" fmla="*/ 15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9" y="16"/>
                    <a:pt x="10" y="16"/>
                    <a:pt x="11" y="15"/>
                  </a:cubicBezTo>
                  <a:cubicBezTo>
                    <a:pt x="7" y="8"/>
                    <a:pt x="7" y="8"/>
                    <a:pt x="7" y="8"/>
                  </a:cubicBezTo>
                  <a:cubicBezTo>
                    <a:pt x="9" y="8"/>
                    <a:pt x="9" y="8"/>
                    <a:pt x="9" y="8"/>
                  </a:cubicBezTo>
                  <a:cubicBezTo>
                    <a:pt x="13" y="15"/>
                    <a:pt x="13" y="15"/>
                    <a:pt x="13" y="15"/>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41"/>
            <p:cNvSpPr>
              <a:spLocks/>
            </p:cNvSpPr>
            <p:nvPr userDrawn="1"/>
          </p:nvSpPr>
          <p:spPr bwMode="auto">
            <a:xfrm rot="5400000">
              <a:off x="2792071" y="5061220"/>
              <a:ext cx="64059" cy="72993"/>
            </a:xfrm>
            <a:custGeom>
              <a:avLst/>
              <a:gdLst>
                <a:gd name="T0" fmla="*/ 8 w 16"/>
                <a:gd name="T1" fmla="*/ 0 h 16"/>
                <a:gd name="T2" fmla="*/ 0 w 16"/>
                <a:gd name="T3" fmla="*/ 8 h 16"/>
                <a:gd name="T4" fmla="*/ 8 w 16"/>
                <a:gd name="T5" fmla="*/ 16 h 16"/>
                <a:gd name="T6" fmla="*/ 11 w 16"/>
                <a:gd name="T7" fmla="*/ 15 h 16"/>
                <a:gd name="T8" fmla="*/ 7 w 16"/>
                <a:gd name="T9" fmla="*/ 8 h 16"/>
                <a:gd name="T10" fmla="*/ 9 w 16"/>
                <a:gd name="T11" fmla="*/ 8 h 16"/>
                <a:gd name="T12" fmla="*/ 13 w 16"/>
                <a:gd name="T13" fmla="*/ 15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9" y="16"/>
                    <a:pt x="10" y="16"/>
                    <a:pt x="11" y="15"/>
                  </a:cubicBezTo>
                  <a:cubicBezTo>
                    <a:pt x="7" y="8"/>
                    <a:pt x="7" y="8"/>
                    <a:pt x="7" y="8"/>
                  </a:cubicBezTo>
                  <a:cubicBezTo>
                    <a:pt x="9" y="8"/>
                    <a:pt x="9" y="8"/>
                    <a:pt x="9" y="8"/>
                  </a:cubicBezTo>
                  <a:cubicBezTo>
                    <a:pt x="13" y="15"/>
                    <a:pt x="13" y="15"/>
                    <a:pt x="13" y="15"/>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41"/>
            <p:cNvSpPr>
              <a:spLocks/>
            </p:cNvSpPr>
            <p:nvPr userDrawn="1"/>
          </p:nvSpPr>
          <p:spPr bwMode="auto">
            <a:xfrm rot="5400000">
              <a:off x="8169806" y="797858"/>
              <a:ext cx="64059" cy="72993"/>
            </a:xfrm>
            <a:custGeom>
              <a:avLst/>
              <a:gdLst>
                <a:gd name="T0" fmla="*/ 8 w 16"/>
                <a:gd name="T1" fmla="*/ 0 h 16"/>
                <a:gd name="T2" fmla="*/ 0 w 16"/>
                <a:gd name="T3" fmla="*/ 8 h 16"/>
                <a:gd name="T4" fmla="*/ 8 w 16"/>
                <a:gd name="T5" fmla="*/ 16 h 16"/>
                <a:gd name="T6" fmla="*/ 11 w 16"/>
                <a:gd name="T7" fmla="*/ 15 h 16"/>
                <a:gd name="T8" fmla="*/ 7 w 16"/>
                <a:gd name="T9" fmla="*/ 8 h 16"/>
                <a:gd name="T10" fmla="*/ 9 w 16"/>
                <a:gd name="T11" fmla="*/ 8 h 16"/>
                <a:gd name="T12" fmla="*/ 13 w 16"/>
                <a:gd name="T13" fmla="*/ 15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9" y="16"/>
                    <a:pt x="10" y="16"/>
                    <a:pt x="11" y="15"/>
                  </a:cubicBezTo>
                  <a:cubicBezTo>
                    <a:pt x="7" y="8"/>
                    <a:pt x="7" y="8"/>
                    <a:pt x="7" y="8"/>
                  </a:cubicBezTo>
                  <a:cubicBezTo>
                    <a:pt x="9" y="8"/>
                    <a:pt x="9" y="8"/>
                    <a:pt x="9" y="8"/>
                  </a:cubicBezTo>
                  <a:cubicBezTo>
                    <a:pt x="13" y="15"/>
                    <a:pt x="13" y="15"/>
                    <a:pt x="13" y="15"/>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41"/>
            <p:cNvSpPr>
              <a:spLocks/>
            </p:cNvSpPr>
            <p:nvPr userDrawn="1"/>
          </p:nvSpPr>
          <p:spPr bwMode="auto">
            <a:xfrm rot="5400000">
              <a:off x="9397670" y="3154435"/>
              <a:ext cx="64059" cy="72993"/>
            </a:xfrm>
            <a:custGeom>
              <a:avLst/>
              <a:gdLst>
                <a:gd name="T0" fmla="*/ 8 w 16"/>
                <a:gd name="T1" fmla="*/ 0 h 16"/>
                <a:gd name="T2" fmla="*/ 0 w 16"/>
                <a:gd name="T3" fmla="*/ 8 h 16"/>
                <a:gd name="T4" fmla="*/ 8 w 16"/>
                <a:gd name="T5" fmla="*/ 16 h 16"/>
                <a:gd name="T6" fmla="*/ 11 w 16"/>
                <a:gd name="T7" fmla="*/ 15 h 16"/>
                <a:gd name="T8" fmla="*/ 7 w 16"/>
                <a:gd name="T9" fmla="*/ 8 h 16"/>
                <a:gd name="T10" fmla="*/ 9 w 16"/>
                <a:gd name="T11" fmla="*/ 8 h 16"/>
                <a:gd name="T12" fmla="*/ 13 w 16"/>
                <a:gd name="T13" fmla="*/ 15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9" y="16"/>
                    <a:pt x="10" y="16"/>
                    <a:pt x="11" y="15"/>
                  </a:cubicBezTo>
                  <a:cubicBezTo>
                    <a:pt x="7" y="8"/>
                    <a:pt x="7" y="8"/>
                    <a:pt x="7" y="8"/>
                  </a:cubicBezTo>
                  <a:cubicBezTo>
                    <a:pt x="9" y="8"/>
                    <a:pt x="9" y="8"/>
                    <a:pt x="9" y="8"/>
                  </a:cubicBezTo>
                  <a:cubicBezTo>
                    <a:pt x="13" y="15"/>
                    <a:pt x="13" y="15"/>
                    <a:pt x="13" y="15"/>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41"/>
            <p:cNvSpPr>
              <a:spLocks/>
            </p:cNvSpPr>
            <p:nvPr userDrawn="1"/>
          </p:nvSpPr>
          <p:spPr bwMode="auto">
            <a:xfrm rot="5400000">
              <a:off x="9051264" y="4472891"/>
              <a:ext cx="64059" cy="72993"/>
            </a:xfrm>
            <a:custGeom>
              <a:avLst/>
              <a:gdLst>
                <a:gd name="T0" fmla="*/ 8 w 16"/>
                <a:gd name="T1" fmla="*/ 0 h 16"/>
                <a:gd name="T2" fmla="*/ 0 w 16"/>
                <a:gd name="T3" fmla="*/ 8 h 16"/>
                <a:gd name="T4" fmla="*/ 8 w 16"/>
                <a:gd name="T5" fmla="*/ 16 h 16"/>
                <a:gd name="T6" fmla="*/ 11 w 16"/>
                <a:gd name="T7" fmla="*/ 15 h 16"/>
                <a:gd name="T8" fmla="*/ 7 w 16"/>
                <a:gd name="T9" fmla="*/ 8 h 16"/>
                <a:gd name="T10" fmla="*/ 9 w 16"/>
                <a:gd name="T11" fmla="*/ 8 h 16"/>
                <a:gd name="T12" fmla="*/ 13 w 16"/>
                <a:gd name="T13" fmla="*/ 15 h 16"/>
                <a:gd name="T14" fmla="*/ 16 w 16"/>
                <a:gd name="T15" fmla="*/ 8 h 16"/>
                <a:gd name="T16" fmla="*/ 8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0"/>
                  </a:moveTo>
                  <a:cubicBezTo>
                    <a:pt x="4" y="0"/>
                    <a:pt x="0" y="4"/>
                    <a:pt x="0" y="8"/>
                  </a:cubicBezTo>
                  <a:cubicBezTo>
                    <a:pt x="0" y="12"/>
                    <a:pt x="4" y="16"/>
                    <a:pt x="8" y="16"/>
                  </a:cubicBezTo>
                  <a:cubicBezTo>
                    <a:pt x="9" y="16"/>
                    <a:pt x="10" y="16"/>
                    <a:pt x="11" y="15"/>
                  </a:cubicBezTo>
                  <a:cubicBezTo>
                    <a:pt x="7" y="8"/>
                    <a:pt x="7" y="8"/>
                    <a:pt x="7" y="8"/>
                  </a:cubicBezTo>
                  <a:cubicBezTo>
                    <a:pt x="9" y="8"/>
                    <a:pt x="9" y="8"/>
                    <a:pt x="9" y="8"/>
                  </a:cubicBezTo>
                  <a:cubicBezTo>
                    <a:pt x="13" y="15"/>
                    <a:pt x="13" y="15"/>
                    <a:pt x="13" y="15"/>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1" name="Group 4"/>
          <p:cNvGrpSpPr>
            <a:grpSpLocks noChangeAspect="1"/>
          </p:cNvGrpSpPr>
          <p:nvPr userDrawn="1"/>
        </p:nvGrpSpPr>
        <p:grpSpPr bwMode="auto">
          <a:xfrm>
            <a:off x="2941710" y="465571"/>
            <a:ext cx="5510068" cy="5469659"/>
            <a:chOff x="1931" y="263"/>
            <a:chExt cx="3818" cy="3790"/>
          </a:xfrm>
          <a:solidFill>
            <a:schemeClr val="bg1"/>
          </a:solidFill>
        </p:grpSpPr>
        <p:sp>
          <p:nvSpPr>
            <p:cNvPr id="162" name="Freeform 5"/>
            <p:cNvSpPr>
              <a:spLocks noEditPoints="1"/>
            </p:cNvSpPr>
            <p:nvPr/>
          </p:nvSpPr>
          <p:spPr bwMode="auto">
            <a:xfrm>
              <a:off x="1948" y="279"/>
              <a:ext cx="3784" cy="3759"/>
            </a:xfrm>
            <a:custGeom>
              <a:avLst/>
              <a:gdLst>
                <a:gd name="T0" fmla="*/ 641 w 1594"/>
                <a:gd name="T1" fmla="*/ 1579 h 1583"/>
                <a:gd name="T2" fmla="*/ 641 w 1594"/>
                <a:gd name="T3" fmla="*/ 1583 h 1583"/>
                <a:gd name="T4" fmla="*/ 957 w 1594"/>
                <a:gd name="T5" fmla="*/ 1581 h 1583"/>
                <a:gd name="T6" fmla="*/ 333 w 1594"/>
                <a:gd name="T7" fmla="*/ 1447 h 1583"/>
                <a:gd name="T8" fmla="*/ 625 w 1594"/>
                <a:gd name="T9" fmla="*/ 1581 h 1583"/>
                <a:gd name="T10" fmla="*/ 333 w 1594"/>
                <a:gd name="T11" fmla="*/ 1447 h 1583"/>
                <a:gd name="T12" fmla="*/ 971 w 1594"/>
                <a:gd name="T13" fmla="*/ 1576 h 1583"/>
                <a:gd name="T14" fmla="*/ 1263 w 1594"/>
                <a:gd name="T15" fmla="*/ 1450 h 1583"/>
                <a:gd name="T16" fmla="*/ 1484 w 1594"/>
                <a:gd name="T17" fmla="*/ 1203 h 1583"/>
                <a:gd name="T18" fmla="*/ 1275 w 1594"/>
                <a:gd name="T19" fmla="*/ 1440 h 1583"/>
                <a:gd name="T20" fmla="*/ 1484 w 1594"/>
                <a:gd name="T21" fmla="*/ 1203 h 1583"/>
                <a:gd name="T22" fmla="*/ 106 w 1594"/>
                <a:gd name="T23" fmla="*/ 1205 h 1583"/>
                <a:gd name="T24" fmla="*/ 322 w 1594"/>
                <a:gd name="T25" fmla="*/ 1438 h 1583"/>
                <a:gd name="T26" fmla="*/ 1589 w 1594"/>
                <a:gd name="T27" fmla="*/ 888 h 1583"/>
                <a:gd name="T28" fmla="*/ 1495 w 1594"/>
                <a:gd name="T29" fmla="*/ 1191 h 1583"/>
                <a:gd name="T30" fmla="*/ 1589 w 1594"/>
                <a:gd name="T31" fmla="*/ 888 h 1583"/>
                <a:gd name="T32" fmla="*/ 1 w 1594"/>
                <a:gd name="T33" fmla="*/ 889 h 1583"/>
                <a:gd name="T34" fmla="*/ 103 w 1594"/>
                <a:gd name="T35" fmla="*/ 1189 h 1583"/>
                <a:gd name="T36" fmla="*/ 34 w 1594"/>
                <a:gd name="T37" fmla="*/ 560 h 1583"/>
                <a:gd name="T38" fmla="*/ 1 w 1594"/>
                <a:gd name="T39" fmla="*/ 873 h 1583"/>
                <a:gd name="T40" fmla="*/ 37 w 1594"/>
                <a:gd name="T41" fmla="*/ 561 h 1583"/>
                <a:gd name="T42" fmla="*/ 34 w 1594"/>
                <a:gd name="T43" fmla="*/ 560 h 1583"/>
                <a:gd name="T44" fmla="*/ 1557 w 1594"/>
                <a:gd name="T45" fmla="*/ 561 h 1583"/>
                <a:gd name="T46" fmla="*/ 1590 w 1594"/>
                <a:gd name="T47" fmla="*/ 874 h 1583"/>
                <a:gd name="T48" fmla="*/ 1594 w 1594"/>
                <a:gd name="T49" fmla="*/ 873 h 1583"/>
                <a:gd name="T50" fmla="*/ 1398 w 1594"/>
                <a:gd name="T51" fmla="*/ 271 h 1583"/>
                <a:gd name="T52" fmla="*/ 1552 w 1594"/>
                <a:gd name="T53" fmla="*/ 547 h 1583"/>
                <a:gd name="T54" fmla="*/ 1398 w 1594"/>
                <a:gd name="T55" fmla="*/ 271 h 1583"/>
                <a:gd name="T56" fmla="*/ 38 w 1594"/>
                <a:gd name="T57" fmla="*/ 545 h 1583"/>
                <a:gd name="T58" fmla="*/ 200 w 1594"/>
                <a:gd name="T59" fmla="*/ 273 h 1583"/>
                <a:gd name="T60" fmla="*/ 465 w 1594"/>
                <a:gd name="T61" fmla="*/ 71 h 1583"/>
                <a:gd name="T62" fmla="*/ 209 w 1594"/>
                <a:gd name="T63" fmla="*/ 263 h 1583"/>
                <a:gd name="T64" fmla="*/ 465 w 1594"/>
                <a:gd name="T65" fmla="*/ 71 h 1583"/>
                <a:gd name="T66" fmla="*/ 1127 w 1594"/>
                <a:gd name="T67" fmla="*/ 75 h 1583"/>
                <a:gd name="T68" fmla="*/ 1387 w 1594"/>
                <a:gd name="T69" fmla="*/ 259 h 1583"/>
                <a:gd name="T70" fmla="*/ 789 w 1594"/>
                <a:gd name="T71" fmla="*/ 0 h 1583"/>
                <a:gd name="T72" fmla="*/ 481 w 1594"/>
                <a:gd name="T73" fmla="*/ 69 h 1583"/>
                <a:gd name="T74" fmla="*/ 789 w 1594"/>
                <a:gd name="T75" fmla="*/ 4 h 1583"/>
                <a:gd name="T76" fmla="*/ 789 w 1594"/>
                <a:gd name="T77" fmla="*/ 0 h 1583"/>
                <a:gd name="T78" fmla="*/ 805 w 1594"/>
                <a:gd name="T79" fmla="*/ 1 h 1583"/>
                <a:gd name="T80" fmla="*/ 1113 w 1594"/>
                <a:gd name="T81" fmla="*/ 69 h 1583"/>
                <a:gd name="T82" fmla="*/ 1114 w 1594"/>
                <a:gd name="T83" fmla="*/ 65 h 1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94" h="1583">
                  <a:moveTo>
                    <a:pt x="957" y="1579"/>
                  </a:moveTo>
                  <a:cubicBezTo>
                    <a:pt x="641" y="1579"/>
                    <a:pt x="641" y="1579"/>
                    <a:pt x="641" y="1579"/>
                  </a:cubicBezTo>
                  <a:cubicBezTo>
                    <a:pt x="641" y="1580"/>
                    <a:pt x="641" y="1580"/>
                    <a:pt x="641" y="1581"/>
                  </a:cubicBezTo>
                  <a:cubicBezTo>
                    <a:pt x="641" y="1582"/>
                    <a:pt x="641" y="1582"/>
                    <a:pt x="641" y="1583"/>
                  </a:cubicBezTo>
                  <a:cubicBezTo>
                    <a:pt x="957" y="1583"/>
                    <a:pt x="957" y="1583"/>
                    <a:pt x="957" y="1583"/>
                  </a:cubicBezTo>
                  <a:cubicBezTo>
                    <a:pt x="957" y="1582"/>
                    <a:pt x="957" y="1582"/>
                    <a:pt x="957" y="1581"/>
                  </a:cubicBezTo>
                  <a:cubicBezTo>
                    <a:pt x="957" y="1580"/>
                    <a:pt x="957" y="1580"/>
                    <a:pt x="957" y="1579"/>
                  </a:cubicBezTo>
                  <a:moveTo>
                    <a:pt x="333" y="1447"/>
                  </a:moveTo>
                  <a:cubicBezTo>
                    <a:pt x="332" y="1448"/>
                    <a:pt x="332" y="1449"/>
                    <a:pt x="331" y="1450"/>
                  </a:cubicBezTo>
                  <a:cubicBezTo>
                    <a:pt x="625" y="1581"/>
                    <a:pt x="625" y="1581"/>
                    <a:pt x="625" y="1581"/>
                  </a:cubicBezTo>
                  <a:cubicBezTo>
                    <a:pt x="625" y="1579"/>
                    <a:pt x="625" y="1578"/>
                    <a:pt x="626" y="1577"/>
                  </a:cubicBezTo>
                  <a:cubicBezTo>
                    <a:pt x="333" y="1447"/>
                    <a:pt x="333" y="1447"/>
                    <a:pt x="333" y="1447"/>
                  </a:cubicBezTo>
                  <a:moveTo>
                    <a:pt x="1261" y="1447"/>
                  </a:moveTo>
                  <a:cubicBezTo>
                    <a:pt x="971" y="1576"/>
                    <a:pt x="971" y="1576"/>
                    <a:pt x="971" y="1576"/>
                  </a:cubicBezTo>
                  <a:cubicBezTo>
                    <a:pt x="972" y="1576"/>
                    <a:pt x="972" y="1578"/>
                    <a:pt x="973" y="1579"/>
                  </a:cubicBezTo>
                  <a:cubicBezTo>
                    <a:pt x="1263" y="1450"/>
                    <a:pt x="1263" y="1450"/>
                    <a:pt x="1263" y="1450"/>
                  </a:cubicBezTo>
                  <a:cubicBezTo>
                    <a:pt x="1262" y="1449"/>
                    <a:pt x="1262" y="1448"/>
                    <a:pt x="1261" y="1447"/>
                  </a:cubicBezTo>
                  <a:moveTo>
                    <a:pt x="1484" y="1203"/>
                  </a:moveTo>
                  <a:cubicBezTo>
                    <a:pt x="1272" y="1438"/>
                    <a:pt x="1272" y="1438"/>
                    <a:pt x="1272" y="1438"/>
                  </a:cubicBezTo>
                  <a:cubicBezTo>
                    <a:pt x="1274" y="1438"/>
                    <a:pt x="1275" y="1439"/>
                    <a:pt x="1275" y="1440"/>
                  </a:cubicBezTo>
                  <a:cubicBezTo>
                    <a:pt x="1488" y="1205"/>
                    <a:pt x="1488" y="1205"/>
                    <a:pt x="1488" y="1205"/>
                  </a:cubicBezTo>
                  <a:cubicBezTo>
                    <a:pt x="1487" y="1205"/>
                    <a:pt x="1485" y="1204"/>
                    <a:pt x="1484" y="1203"/>
                  </a:cubicBezTo>
                  <a:moveTo>
                    <a:pt x="110" y="1203"/>
                  </a:moveTo>
                  <a:cubicBezTo>
                    <a:pt x="109" y="1204"/>
                    <a:pt x="108" y="1205"/>
                    <a:pt x="106" y="1205"/>
                  </a:cubicBezTo>
                  <a:cubicBezTo>
                    <a:pt x="319" y="1440"/>
                    <a:pt x="319" y="1440"/>
                    <a:pt x="319" y="1440"/>
                  </a:cubicBezTo>
                  <a:cubicBezTo>
                    <a:pt x="319" y="1439"/>
                    <a:pt x="320" y="1438"/>
                    <a:pt x="322" y="1438"/>
                  </a:cubicBezTo>
                  <a:cubicBezTo>
                    <a:pt x="110" y="1203"/>
                    <a:pt x="110" y="1203"/>
                    <a:pt x="110" y="1203"/>
                  </a:cubicBezTo>
                  <a:moveTo>
                    <a:pt x="1589" y="888"/>
                  </a:moveTo>
                  <a:cubicBezTo>
                    <a:pt x="1491" y="1189"/>
                    <a:pt x="1491" y="1189"/>
                    <a:pt x="1491" y="1189"/>
                  </a:cubicBezTo>
                  <a:cubicBezTo>
                    <a:pt x="1493" y="1190"/>
                    <a:pt x="1494" y="1190"/>
                    <a:pt x="1495" y="1191"/>
                  </a:cubicBezTo>
                  <a:cubicBezTo>
                    <a:pt x="1593" y="889"/>
                    <a:pt x="1593" y="889"/>
                    <a:pt x="1593" y="889"/>
                  </a:cubicBezTo>
                  <a:cubicBezTo>
                    <a:pt x="1592" y="889"/>
                    <a:pt x="1590" y="889"/>
                    <a:pt x="1589" y="888"/>
                  </a:cubicBezTo>
                  <a:moveTo>
                    <a:pt x="5" y="888"/>
                  </a:moveTo>
                  <a:cubicBezTo>
                    <a:pt x="4" y="889"/>
                    <a:pt x="2" y="889"/>
                    <a:pt x="1" y="889"/>
                  </a:cubicBezTo>
                  <a:cubicBezTo>
                    <a:pt x="99" y="1191"/>
                    <a:pt x="99" y="1191"/>
                    <a:pt x="99" y="1191"/>
                  </a:cubicBezTo>
                  <a:cubicBezTo>
                    <a:pt x="100" y="1190"/>
                    <a:pt x="102" y="1190"/>
                    <a:pt x="103" y="1189"/>
                  </a:cubicBezTo>
                  <a:cubicBezTo>
                    <a:pt x="5" y="888"/>
                    <a:pt x="5" y="888"/>
                    <a:pt x="5" y="888"/>
                  </a:cubicBezTo>
                  <a:moveTo>
                    <a:pt x="34" y="560"/>
                  </a:moveTo>
                  <a:cubicBezTo>
                    <a:pt x="0" y="873"/>
                    <a:pt x="0" y="873"/>
                    <a:pt x="0" y="873"/>
                  </a:cubicBezTo>
                  <a:cubicBezTo>
                    <a:pt x="1" y="873"/>
                    <a:pt x="1" y="873"/>
                    <a:pt x="1" y="873"/>
                  </a:cubicBezTo>
                  <a:cubicBezTo>
                    <a:pt x="2" y="873"/>
                    <a:pt x="3" y="873"/>
                    <a:pt x="4" y="874"/>
                  </a:cubicBezTo>
                  <a:cubicBezTo>
                    <a:pt x="37" y="561"/>
                    <a:pt x="37" y="561"/>
                    <a:pt x="37" y="561"/>
                  </a:cubicBezTo>
                  <a:cubicBezTo>
                    <a:pt x="37" y="561"/>
                    <a:pt x="37" y="561"/>
                    <a:pt x="37" y="561"/>
                  </a:cubicBezTo>
                  <a:cubicBezTo>
                    <a:pt x="36" y="561"/>
                    <a:pt x="35" y="561"/>
                    <a:pt x="34" y="560"/>
                  </a:cubicBezTo>
                  <a:moveTo>
                    <a:pt x="1561" y="560"/>
                  </a:moveTo>
                  <a:cubicBezTo>
                    <a:pt x="1560" y="561"/>
                    <a:pt x="1558" y="561"/>
                    <a:pt x="1557" y="561"/>
                  </a:cubicBezTo>
                  <a:cubicBezTo>
                    <a:pt x="1557" y="561"/>
                    <a:pt x="1557" y="561"/>
                    <a:pt x="1557" y="561"/>
                  </a:cubicBezTo>
                  <a:cubicBezTo>
                    <a:pt x="1590" y="874"/>
                    <a:pt x="1590" y="874"/>
                    <a:pt x="1590" y="874"/>
                  </a:cubicBezTo>
                  <a:cubicBezTo>
                    <a:pt x="1591" y="873"/>
                    <a:pt x="1592" y="873"/>
                    <a:pt x="1593" y="873"/>
                  </a:cubicBezTo>
                  <a:cubicBezTo>
                    <a:pt x="1593" y="873"/>
                    <a:pt x="1593" y="873"/>
                    <a:pt x="1594" y="873"/>
                  </a:cubicBezTo>
                  <a:cubicBezTo>
                    <a:pt x="1561" y="560"/>
                    <a:pt x="1561" y="560"/>
                    <a:pt x="1561" y="560"/>
                  </a:cubicBezTo>
                  <a:moveTo>
                    <a:pt x="1398" y="271"/>
                  </a:moveTo>
                  <a:cubicBezTo>
                    <a:pt x="1397" y="272"/>
                    <a:pt x="1395" y="273"/>
                    <a:pt x="1394" y="273"/>
                  </a:cubicBezTo>
                  <a:cubicBezTo>
                    <a:pt x="1552" y="547"/>
                    <a:pt x="1552" y="547"/>
                    <a:pt x="1552" y="547"/>
                  </a:cubicBezTo>
                  <a:cubicBezTo>
                    <a:pt x="1553" y="546"/>
                    <a:pt x="1554" y="545"/>
                    <a:pt x="1556" y="545"/>
                  </a:cubicBezTo>
                  <a:cubicBezTo>
                    <a:pt x="1398" y="271"/>
                    <a:pt x="1398" y="271"/>
                    <a:pt x="1398" y="271"/>
                  </a:cubicBezTo>
                  <a:moveTo>
                    <a:pt x="196" y="271"/>
                  </a:moveTo>
                  <a:cubicBezTo>
                    <a:pt x="38" y="545"/>
                    <a:pt x="38" y="545"/>
                    <a:pt x="38" y="545"/>
                  </a:cubicBezTo>
                  <a:cubicBezTo>
                    <a:pt x="40" y="545"/>
                    <a:pt x="41" y="546"/>
                    <a:pt x="42" y="547"/>
                  </a:cubicBezTo>
                  <a:cubicBezTo>
                    <a:pt x="200" y="273"/>
                    <a:pt x="200" y="273"/>
                    <a:pt x="200" y="273"/>
                  </a:cubicBezTo>
                  <a:cubicBezTo>
                    <a:pt x="199" y="273"/>
                    <a:pt x="197" y="272"/>
                    <a:pt x="196" y="271"/>
                  </a:cubicBezTo>
                  <a:moveTo>
                    <a:pt x="465" y="71"/>
                  </a:moveTo>
                  <a:cubicBezTo>
                    <a:pt x="207" y="259"/>
                    <a:pt x="207" y="259"/>
                    <a:pt x="207" y="259"/>
                  </a:cubicBezTo>
                  <a:cubicBezTo>
                    <a:pt x="208" y="260"/>
                    <a:pt x="208" y="261"/>
                    <a:pt x="209" y="263"/>
                  </a:cubicBezTo>
                  <a:cubicBezTo>
                    <a:pt x="467" y="75"/>
                    <a:pt x="467" y="75"/>
                    <a:pt x="467" y="75"/>
                  </a:cubicBezTo>
                  <a:cubicBezTo>
                    <a:pt x="466" y="74"/>
                    <a:pt x="466" y="73"/>
                    <a:pt x="465" y="71"/>
                  </a:cubicBezTo>
                  <a:moveTo>
                    <a:pt x="1129" y="71"/>
                  </a:moveTo>
                  <a:cubicBezTo>
                    <a:pt x="1128" y="73"/>
                    <a:pt x="1128" y="74"/>
                    <a:pt x="1127" y="75"/>
                  </a:cubicBezTo>
                  <a:cubicBezTo>
                    <a:pt x="1385" y="263"/>
                    <a:pt x="1385" y="263"/>
                    <a:pt x="1385" y="263"/>
                  </a:cubicBezTo>
                  <a:cubicBezTo>
                    <a:pt x="1386" y="261"/>
                    <a:pt x="1386" y="260"/>
                    <a:pt x="1387" y="259"/>
                  </a:cubicBezTo>
                  <a:cubicBezTo>
                    <a:pt x="1129" y="71"/>
                    <a:pt x="1129" y="71"/>
                    <a:pt x="1129" y="71"/>
                  </a:cubicBezTo>
                  <a:moveTo>
                    <a:pt x="789" y="0"/>
                  </a:moveTo>
                  <a:cubicBezTo>
                    <a:pt x="480" y="65"/>
                    <a:pt x="480" y="65"/>
                    <a:pt x="480" y="65"/>
                  </a:cubicBezTo>
                  <a:cubicBezTo>
                    <a:pt x="481" y="66"/>
                    <a:pt x="481" y="68"/>
                    <a:pt x="481" y="69"/>
                  </a:cubicBezTo>
                  <a:cubicBezTo>
                    <a:pt x="481" y="69"/>
                    <a:pt x="481" y="69"/>
                    <a:pt x="481" y="69"/>
                  </a:cubicBezTo>
                  <a:cubicBezTo>
                    <a:pt x="789" y="4"/>
                    <a:pt x="789" y="4"/>
                    <a:pt x="789" y="4"/>
                  </a:cubicBezTo>
                  <a:cubicBezTo>
                    <a:pt x="789" y="3"/>
                    <a:pt x="789" y="2"/>
                    <a:pt x="789" y="1"/>
                  </a:cubicBezTo>
                  <a:cubicBezTo>
                    <a:pt x="789" y="1"/>
                    <a:pt x="789" y="0"/>
                    <a:pt x="789" y="0"/>
                  </a:cubicBezTo>
                  <a:moveTo>
                    <a:pt x="805" y="0"/>
                  </a:moveTo>
                  <a:cubicBezTo>
                    <a:pt x="805" y="0"/>
                    <a:pt x="805" y="1"/>
                    <a:pt x="805" y="1"/>
                  </a:cubicBezTo>
                  <a:cubicBezTo>
                    <a:pt x="805" y="2"/>
                    <a:pt x="805" y="3"/>
                    <a:pt x="805" y="4"/>
                  </a:cubicBezTo>
                  <a:cubicBezTo>
                    <a:pt x="1113" y="69"/>
                    <a:pt x="1113" y="69"/>
                    <a:pt x="1113" y="69"/>
                  </a:cubicBezTo>
                  <a:cubicBezTo>
                    <a:pt x="1113" y="69"/>
                    <a:pt x="1113" y="69"/>
                    <a:pt x="1113" y="69"/>
                  </a:cubicBezTo>
                  <a:cubicBezTo>
                    <a:pt x="1113" y="68"/>
                    <a:pt x="1113" y="66"/>
                    <a:pt x="1114" y="65"/>
                  </a:cubicBezTo>
                  <a:cubicBezTo>
                    <a:pt x="805" y="0"/>
                    <a:pt x="805" y="0"/>
                    <a:pt x="80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6"/>
            <p:cNvSpPr>
              <a:spLocks noEditPoints="1"/>
            </p:cNvSpPr>
            <p:nvPr/>
          </p:nvSpPr>
          <p:spPr bwMode="auto">
            <a:xfrm>
              <a:off x="2420" y="742"/>
              <a:ext cx="2840" cy="2826"/>
            </a:xfrm>
            <a:custGeom>
              <a:avLst/>
              <a:gdLst>
                <a:gd name="T0" fmla="*/ 605 w 1196"/>
                <a:gd name="T1" fmla="*/ 1186 h 1190"/>
                <a:gd name="T2" fmla="*/ 606 w 1196"/>
                <a:gd name="T3" fmla="*/ 1190 h 1190"/>
                <a:gd name="T4" fmla="*/ 834 w 1196"/>
                <a:gd name="T5" fmla="*/ 1138 h 1190"/>
                <a:gd name="T6" fmla="*/ 362 w 1196"/>
                <a:gd name="T7" fmla="*/ 1138 h 1190"/>
                <a:gd name="T8" fmla="*/ 361 w 1196"/>
                <a:gd name="T9" fmla="*/ 1142 h 1190"/>
                <a:gd name="T10" fmla="*/ 590 w 1196"/>
                <a:gd name="T11" fmla="*/ 1190 h 1190"/>
                <a:gd name="T12" fmla="*/ 362 w 1196"/>
                <a:gd name="T13" fmla="*/ 1138 h 1190"/>
                <a:gd name="T14" fmla="*/ 847 w 1196"/>
                <a:gd name="T15" fmla="*/ 1132 h 1190"/>
                <a:gd name="T16" fmla="*/ 1039 w 1196"/>
                <a:gd name="T17" fmla="*/ 997 h 1190"/>
                <a:gd name="T18" fmla="*/ 157 w 1196"/>
                <a:gd name="T19" fmla="*/ 993 h 1190"/>
                <a:gd name="T20" fmla="*/ 347 w 1196"/>
                <a:gd name="T21" fmla="*/ 1135 h 1190"/>
                <a:gd name="T22" fmla="*/ 157 w 1196"/>
                <a:gd name="T23" fmla="*/ 993 h 1190"/>
                <a:gd name="T24" fmla="*/ 1046 w 1196"/>
                <a:gd name="T25" fmla="*/ 983 h 1190"/>
                <a:gd name="T26" fmla="*/ 1167 w 1196"/>
                <a:gd name="T27" fmla="*/ 782 h 1190"/>
                <a:gd name="T28" fmla="*/ 32 w 1196"/>
                <a:gd name="T29" fmla="*/ 779 h 1190"/>
                <a:gd name="T30" fmla="*/ 145 w 1196"/>
                <a:gd name="T31" fmla="*/ 984 h 1190"/>
                <a:gd name="T32" fmla="*/ 32 w 1196"/>
                <a:gd name="T33" fmla="*/ 779 h 1190"/>
                <a:gd name="T34" fmla="*/ 24 w 1196"/>
                <a:gd name="T35" fmla="*/ 766 h 1190"/>
                <a:gd name="T36" fmla="*/ 28 w 1196"/>
                <a:gd name="T37" fmla="*/ 766 h 1190"/>
                <a:gd name="T38" fmla="*/ 2 w 1196"/>
                <a:gd name="T39" fmla="*/ 534 h 1190"/>
                <a:gd name="T40" fmla="*/ 1196 w 1196"/>
                <a:gd name="T41" fmla="*/ 534 h 1190"/>
                <a:gd name="T42" fmla="*/ 1192 w 1196"/>
                <a:gd name="T43" fmla="*/ 534 h 1190"/>
                <a:gd name="T44" fmla="*/ 1170 w 1196"/>
                <a:gd name="T45" fmla="*/ 766 h 1190"/>
                <a:gd name="T46" fmla="*/ 1196 w 1196"/>
                <a:gd name="T47" fmla="*/ 534 h 1190"/>
                <a:gd name="T48" fmla="*/ 1118 w 1196"/>
                <a:gd name="T49" fmla="*/ 298 h 1190"/>
                <a:gd name="T50" fmla="*/ 1194 w 1196"/>
                <a:gd name="T51" fmla="*/ 518 h 1190"/>
                <a:gd name="T52" fmla="*/ 74 w 1196"/>
                <a:gd name="T53" fmla="*/ 297 h 1190"/>
                <a:gd name="T54" fmla="*/ 6 w 1196"/>
                <a:gd name="T55" fmla="*/ 519 h 1190"/>
                <a:gd name="T56" fmla="*/ 74 w 1196"/>
                <a:gd name="T57" fmla="*/ 297 h 1190"/>
                <a:gd name="T58" fmla="*/ 82 w 1196"/>
                <a:gd name="T59" fmla="*/ 283 h 1190"/>
                <a:gd name="T60" fmla="*/ 241 w 1196"/>
                <a:gd name="T61" fmla="*/ 112 h 1190"/>
                <a:gd name="T62" fmla="*/ 956 w 1196"/>
                <a:gd name="T63" fmla="*/ 107 h 1190"/>
                <a:gd name="T64" fmla="*/ 1111 w 1196"/>
                <a:gd name="T65" fmla="*/ 286 h 1190"/>
                <a:gd name="T66" fmla="*/ 956 w 1196"/>
                <a:gd name="T67" fmla="*/ 107 h 1190"/>
                <a:gd name="T68" fmla="*/ 251 w 1196"/>
                <a:gd name="T69" fmla="*/ 99 h 1190"/>
                <a:gd name="T70" fmla="*/ 468 w 1196"/>
                <a:gd name="T71" fmla="*/ 7 h 1190"/>
                <a:gd name="T72" fmla="*/ 730 w 1196"/>
                <a:gd name="T73" fmla="*/ 3 h 1190"/>
                <a:gd name="T74" fmla="*/ 942 w 1196"/>
                <a:gd name="T75" fmla="*/ 102 h 1190"/>
                <a:gd name="T76" fmla="*/ 943 w 1196"/>
                <a:gd name="T77" fmla="*/ 98 h 1190"/>
                <a:gd name="T78" fmla="*/ 482 w 1196"/>
                <a:gd name="T79" fmla="*/ 0 h 1190"/>
                <a:gd name="T80" fmla="*/ 482 w 1196"/>
                <a:gd name="T81" fmla="*/ 4 h 1190"/>
                <a:gd name="T82" fmla="*/ 714 w 1196"/>
                <a:gd name="T83" fmla="*/ 2 h 1190"/>
                <a:gd name="T84" fmla="*/ 482 w 1196"/>
                <a:gd name="T85" fmla="*/ 0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6" h="1190">
                  <a:moveTo>
                    <a:pt x="834" y="1138"/>
                  </a:moveTo>
                  <a:cubicBezTo>
                    <a:pt x="605" y="1186"/>
                    <a:pt x="605" y="1186"/>
                    <a:pt x="605" y="1186"/>
                  </a:cubicBezTo>
                  <a:cubicBezTo>
                    <a:pt x="606" y="1188"/>
                    <a:pt x="606" y="1189"/>
                    <a:pt x="606" y="1190"/>
                  </a:cubicBezTo>
                  <a:cubicBezTo>
                    <a:pt x="606" y="1190"/>
                    <a:pt x="606" y="1190"/>
                    <a:pt x="606" y="1190"/>
                  </a:cubicBezTo>
                  <a:cubicBezTo>
                    <a:pt x="835" y="1142"/>
                    <a:pt x="835" y="1142"/>
                    <a:pt x="835" y="1142"/>
                  </a:cubicBezTo>
                  <a:cubicBezTo>
                    <a:pt x="834" y="1141"/>
                    <a:pt x="834" y="1139"/>
                    <a:pt x="834" y="1138"/>
                  </a:cubicBezTo>
                  <a:cubicBezTo>
                    <a:pt x="834" y="1138"/>
                    <a:pt x="834" y="1138"/>
                    <a:pt x="834" y="1138"/>
                  </a:cubicBezTo>
                  <a:moveTo>
                    <a:pt x="362" y="1138"/>
                  </a:moveTo>
                  <a:cubicBezTo>
                    <a:pt x="362" y="1138"/>
                    <a:pt x="362" y="1138"/>
                    <a:pt x="362" y="1138"/>
                  </a:cubicBezTo>
                  <a:cubicBezTo>
                    <a:pt x="362" y="1139"/>
                    <a:pt x="362" y="1141"/>
                    <a:pt x="361" y="1142"/>
                  </a:cubicBezTo>
                  <a:cubicBezTo>
                    <a:pt x="590" y="1190"/>
                    <a:pt x="590" y="1190"/>
                    <a:pt x="590" y="1190"/>
                  </a:cubicBezTo>
                  <a:cubicBezTo>
                    <a:pt x="590" y="1190"/>
                    <a:pt x="590" y="1190"/>
                    <a:pt x="590" y="1190"/>
                  </a:cubicBezTo>
                  <a:cubicBezTo>
                    <a:pt x="590" y="1189"/>
                    <a:pt x="590" y="1188"/>
                    <a:pt x="591" y="1186"/>
                  </a:cubicBezTo>
                  <a:cubicBezTo>
                    <a:pt x="362" y="1138"/>
                    <a:pt x="362" y="1138"/>
                    <a:pt x="362" y="1138"/>
                  </a:cubicBezTo>
                  <a:moveTo>
                    <a:pt x="1036" y="995"/>
                  </a:moveTo>
                  <a:cubicBezTo>
                    <a:pt x="847" y="1132"/>
                    <a:pt x="847" y="1132"/>
                    <a:pt x="847" y="1132"/>
                  </a:cubicBezTo>
                  <a:cubicBezTo>
                    <a:pt x="848" y="1133"/>
                    <a:pt x="849" y="1134"/>
                    <a:pt x="849" y="1135"/>
                  </a:cubicBezTo>
                  <a:cubicBezTo>
                    <a:pt x="1039" y="997"/>
                    <a:pt x="1039" y="997"/>
                    <a:pt x="1039" y="997"/>
                  </a:cubicBezTo>
                  <a:cubicBezTo>
                    <a:pt x="1038" y="997"/>
                    <a:pt x="1037" y="996"/>
                    <a:pt x="1036" y="995"/>
                  </a:cubicBezTo>
                  <a:moveTo>
                    <a:pt x="157" y="993"/>
                  </a:moveTo>
                  <a:cubicBezTo>
                    <a:pt x="157" y="994"/>
                    <a:pt x="156" y="995"/>
                    <a:pt x="155" y="996"/>
                  </a:cubicBezTo>
                  <a:cubicBezTo>
                    <a:pt x="347" y="1135"/>
                    <a:pt x="347" y="1135"/>
                    <a:pt x="347" y="1135"/>
                  </a:cubicBezTo>
                  <a:cubicBezTo>
                    <a:pt x="347" y="1134"/>
                    <a:pt x="348" y="1133"/>
                    <a:pt x="349" y="1132"/>
                  </a:cubicBezTo>
                  <a:cubicBezTo>
                    <a:pt x="157" y="993"/>
                    <a:pt x="157" y="993"/>
                    <a:pt x="157" y="993"/>
                  </a:cubicBezTo>
                  <a:moveTo>
                    <a:pt x="1164" y="779"/>
                  </a:moveTo>
                  <a:cubicBezTo>
                    <a:pt x="1046" y="983"/>
                    <a:pt x="1046" y="983"/>
                    <a:pt x="1046" y="983"/>
                  </a:cubicBezTo>
                  <a:cubicBezTo>
                    <a:pt x="1048" y="984"/>
                    <a:pt x="1048" y="985"/>
                    <a:pt x="1049" y="986"/>
                  </a:cubicBezTo>
                  <a:cubicBezTo>
                    <a:pt x="1167" y="782"/>
                    <a:pt x="1167" y="782"/>
                    <a:pt x="1167" y="782"/>
                  </a:cubicBezTo>
                  <a:cubicBezTo>
                    <a:pt x="1166" y="781"/>
                    <a:pt x="1165" y="780"/>
                    <a:pt x="1164" y="779"/>
                  </a:cubicBezTo>
                  <a:moveTo>
                    <a:pt x="32" y="779"/>
                  </a:moveTo>
                  <a:cubicBezTo>
                    <a:pt x="31" y="780"/>
                    <a:pt x="30" y="781"/>
                    <a:pt x="29" y="782"/>
                  </a:cubicBezTo>
                  <a:cubicBezTo>
                    <a:pt x="145" y="984"/>
                    <a:pt x="145" y="984"/>
                    <a:pt x="145" y="984"/>
                  </a:cubicBezTo>
                  <a:cubicBezTo>
                    <a:pt x="146" y="983"/>
                    <a:pt x="148" y="982"/>
                    <a:pt x="149" y="982"/>
                  </a:cubicBezTo>
                  <a:cubicBezTo>
                    <a:pt x="32" y="779"/>
                    <a:pt x="32" y="779"/>
                    <a:pt x="32" y="779"/>
                  </a:cubicBezTo>
                  <a:moveTo>
                    <a:pt x="0" y="534"/>
                  </a:moveTo>
                  <a:cubicBezTo>
                    <a:pt x="24" y="766"/>
                    <a:pt x="24" y="766"/>
                    <a:pt x="24" y="766"/>
                  </a:cubicBezTo>
                  <a:cubicBezTo>
                    <a:pt x="25" y="766"/>
                    <a:pt x="25" y="766"/>
                    <a:pt x="26" y="766"/>
                  </a:cubicBezTo>
                  <a:cubicBezTo>
                    <a:pt x="27" y="766"/>
                    <a:pt x="28" y="766"/>
                    <a:pt x="28" y="766"/>
                  </a:cubicBezTo>
                  <a:cubicBezTo>
                    <a:pt x="4" y="534"/>
                    <a:pt x="4" y="534"/>
                    <a:pt x="4" y="534"/>
                  </a:cubicBezTo>
                  <a:cubicBezTo>
                    <a:pt x="3" y="534"/>
                    <a:pt x="3" y="534"/>
                    <a:pt x="2" y="534"/>
                  </a:cubicBezTo>
                  <a:cubicBezTo>
                    <a:pt x="1" y="534"/>
                    <a:pt x="1" y="534"/>
                    <a:pt x="0" y="534"/>
                  </a:cubicBezTo>
                  <a:moveTo>
                    <a:pt x="1196" y="534"/>
                  </a:moveTo>
                  <a:cubicBezTo>
                    <a:pt x="1195" y="534"/>
                    <a:pt x="1195" y="534"/>
                    <a:pt x="1194" y="534"/>
                  </a:cubicBezTo>
                  <a:cubicBezTo>
                    <a:pt x="1193" y="534"/>
                    <a:pt x="1193" y="534"/>
                    <a:pt x="1192" y="534"/>
                  </a:cubicBezTo>
                  <a:cubicBezTo>
                    <a:pt x="1168" y="766"/>
                    <a:pt x="1168" y="766"/>
                    <a:pt x="1168" y="766"/>
                  </a:cubicBezTo>
                  <a:cubicBezTo>
                    <a:pt x="1168" y="766"/>
                    <a:pt x="1169" y="766"/>
                    <a:pt x="1170" y="766"/>
                  </a:cubicBezTo>
                  <a:cubicBezTo>
                    <a:pt x="1171" y="766"/>
                    <a:pt x="1171" y="766"/>
                    <a:pt x="1172" y="766"/>
                  </a:cubicBezTo>
                  <a:cubicBezTo>
                    <a:pt x="1196" y="534"/>
                    <a:pt x="1196" y="534"/>
                    <a:pt x="1196" y="534"/>
                  </a:cubicBezTo>
                  <a:moveTo>
                    <a:pt x="1122" y="297"/>
                  </a:moveTo>
                  <a:cubicBezTo>
                    <a:pt x="1121" y="298"/>
                    <a:pt x="1120" y="298"/>
                    <a:pt x="1118" y="298"/>
                  </a:cubicBezTo>
                  <a:cubicBezTo>
                    <a:pt x="1190" y="519"/>
                    <a:pt x="1190" y="519"/>
                    <a:pt x="1190" y="519"/>
                  </a:cubicBezTo>
                  <a:cubicBezTo>
                    <a:pt x="1191" y="518"/>
                    <a:pt x="1192" y="518"/>
                    <a:pt x="1194" y="518"/>
                  </a:cubicBezTo>
                  <a:cubicBezTo>
                    <a:pt x="1122" y="297"/>
                    <a:pt x="1122" y="297"/>
                    <a:pt x="1122" y="297"/>
                  </a:cubicBezTo>
                  <a:moveTo>
                    <a:pt x="74" y="297"/>
                  </a:moveTo>
                  <a:cubicBezTo>
                    <a:pt x="2" y="518"/>
                    <a:pt x="2" y="518"/>
                    <a:pt x="2" y="518"/>
                  </a:cubicBezTo>
                  <a:cubicBezTo>
                    <a:pt x="4" y="518"/>
                    <a:pt x="5" y="518"/>
                    <a:pt x="6" y="519"/>
                  </a:cubicBezTo>
                  <a:cubicBezTo>
                    <a:pt x="78" y="298"/>
                    <a:pt x="78" y="298"/>
                    <a:pt x="78" y="298"/>
                  </a:cubicBezTo>
                  <a:cubicBezTo>
                    <a:pt x="76" y="298"/>
                    <a:pt x="75" y="298"/>
                    <a:pt x="74" y="297"/>
                  </a:cubicBezTo>
                  <a:moveTo>
                    <a:pt x="238" y="109"/>
                  </a:moveTo>
                  <a:cubicBezTo>
                    <a:pt x="82" y="283"/>
                    <a:pt x="82" y="283"/>
                    <a:pt x="82" y="283"/>
                  </a:cubicBezTo>
                  <a:cubicBezTo>
                    <a:pt x="83" y="284"/>
                    <a:pt x="84" y="285"/>
                    <a:pt x="85" y="286"/>
                  </a:cubicBezTo>
                  <a:cubicBezTo>
                    <a:pt x="241" y="112"/>
                    <a:pt x="241" y="112"/>
                    <a:pt x="241" y="112"/>
                  </a:cubicBezTo>
                  <a:cubicBezTo>
                    <a:pt x="240" y="111"/>
                    <a:pt x="239" y="110"/>
                    <a:pt x="238" y="109"/>
                  </a:cubicBezTo>
                  <a:moveTo>
                    <a:pt x="956" y="107"/>
                  </a:moveTo>
                  <a:cubicBezTo>
                    <a:pt x="955" y="108"/>
                    <a:pt x="954" y="109"/>
                    <a:pt x="953" y="109"/>
                  </a:cubicBezTo>
                  <a:cubicBezTo>
                    <a:pt x="1111" y="286"/>
                    <a:pt x="1111" y="286"/>
                    <a:pt x="1111" y="286"/>
                  </a:cubicBezTo>
                  <a:cubicBezTo>
                    <a:pt x="1112" y="285"/>
                    <a:pt x="1113" y="284"/>
                    <a:pt x="1114" y="283"/>
                  </a:cubicBezTo>
                  <a:cubicBezTo>
                    <a:pt x="956" y="107"/>
                    <a:pt x="956" y="107"/>
                    <a:pt x="956" y="107"/>
                  </a:cubicBezTo>
                  <a:moveTo>
                    <a:pt x="466" y="3"/>
                  </a:moveTo>
                  <a:cubicBezTo>
                    <a:pt x="251" y="99"/>
                    <a:pt x="251" y="99"/>
                    <a:pt x="251" y="99"/>
                  </a:cubicBezTo>
                  <a:cubicBezTo>
                    <a:pt x="252" y="100"/>
                    <a:pt x="253" y="101"/>
                    <a:pt x="253" y="103"/>
                  </a:cubicBezTo>
                  <a:cubicBezTo>
                    <a:pt x="468" y="7"/>
                    <a:pt x="468" y="7"/>
                    <a:pt x="468" y="7"/>
                  </a:cubicBezTo>
                  <a:cubicBezTo>
                    <a:pt x="467" y="6"/>
                    <a:pt x="466" y="4"/>
                    <a:pt x="466" y="3"/>
                  </a:cubicBezTo>
                  <a:moveTo>
                    <a:pt x="730" y="3"/>
                  </a:moveTo>
                  <a:cubicBezTo>
                    <a:pt x="730" y="4"/>
                    <a:pt x="729" y="6"/>
                    <a:pt x="728" y="7"/>
                  </a:cubicBezTo>
                  <a:cubicBezTo>
                    <a:pt x="942" y="102"/>
                    <a:pt x="942" y="102"/>
                    <a:pt x="942" y="102"/>
                  </a:cubicBezTo>
                  <a:cubicBezTo>
                    <a:pt x="942" y="102"/>
                    <a:pt x="942" y="102"/>
                    <a:pt x="942" y="102"/>
                  </a:cubicBezTo>
                  <a:cubicBezTo>
                    <a:pt x="942" y="101"/>
                    <a:pt x="942" y="99"/>
                    <a:pt x="943" y="98"/>
                  </a:cubicBezTo>
                  <a:cubicBezTo>
                    <a:pt x="730" y="3"/>
                    <a:pt x="730" y="3"/>
                    <a:pt x="730" y="3"/>
                  </a:cubicBezTo>
                  <a:moveTo>
                    <a:pt x="482" y="0"/>
                  </a:moveTo>
                  <a:cubicBezTo>
                    <a:pt x="482" y="1"/>
                    <a:pt x="482" y="1"/>
                    <a:pt x="482" y="2"/>
                  </a:cubicBezTo>
                  <a:cubicBezTo>
                    <a:pt x="482" y="3"/>
                    <a:pt x="482" y="3"/>
                    <a:pt x="482" y="4"/>
                  </a:cubicBezTo>
                  <a:cubicBezTo>
                    <a:pt x="714" y="4"/>
                    <a:pt x="714" y="4"/>
                    <a:pt x="714" y="4"/>
                  </a:cubicBezTo>
                  <a:cubicBezTo>
                    <a:pt x="714" y="3"/>
                    <a:pt x="714" y="3"/>
                    <a:pt x="714" y="2"/>
                  </a:cubicBezTo>
                  <a:cubicBezTo>
                    <a:pt x="714" y="1"/>
                    <a:pt x="714" y="1"/>
                    <a:pt x="714" y="0"/>
                  </a:cubicBezTo>
                  <a:cubicBezTo>
                    <a:pt x="482" y="0"/>
                    <a:pt x="482" y="0"/>
                    <a:pt x="48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7"/>
            <p:cNvSpPr>
              <a:spLocks noEditPoints="1"/>
            </p:cNvSpPr>
            <p:nvPr/>
          </p:nvSpPr>
          <p:spPr bwMode="auto">
            <a:xfrm>
              <a:off x="1964" y="296"/>
              <a:ext cx="3752" cy="3728"/>
            </a:xfrm>
            <a:custGeom>
              <a:avLst/>
              <a:gdLst>
                <a:gd name="T0" fmla="*/ 631 w 1580"/>
                <a:gd name="T1" fmla="*/ 1567 h 1570"/>
                <a:gd name="T2" fmla="*/ 796 w 1580"/>
                <a:gd name="T3" fmla="*/ 1383 h 1570"/>
                <a:gd name="T4" fmla="*/ 953 w 1580"/>
                <a:gd name="T5" fmla="*/ 1568 h 1570"/>
                <a:gd name="T6" fmla="*/ 958 w 1580"/>
                <a:gd name="T7" fmla="*/ 1566 h 1570"/>
                <a:gd name="T8" fmla="*/ 1033 w 1580"/>
                <a:gd name="T9" fmla="*/ 1334 h 1570"/>
                <a:gd name="T10" fmla="*/ 547 w 1580"/>
                <a:gd name="T11" fmla="*/ 1334 h 1570"/>
                <a:gd name="T12" fmla="*/ 549 w 1580"/>
                <a:gd name="T13" fmla="*/ 1333 h 1570"/>
                <a:gd name="T14" fmla="*/ 1254 w 1580"/>
                <a:gd name="T15" fmla="*/ 1437 h 1570"/>
                <a:gd name="T16" fmla="*/ 538 w 1580"/>
                <a:gd name="T17" fmla="*/ 1329 h 1570"/>
                <a:gd name="T18" fmla="*/ 539 w 1580"/>
                <a:gd name="T19" fmla="*/ 1331 h 1570"/>
                <a:gd name="T20" fmla="*/ 342 w 1580"/>
                <a:gd name="T21" fmla="*/ 1186 h 1570"/>
                <a:gd name="T22" fmla="*/ 345 w 1580"/>
                <a:gd name="T23" fmla="*/ 1186 h 1570"/>
                <a:gd name="T24" fmla="*/ 1258 w 1580"/>
                <a:gd name="T25" fmla="*/ 1431 h 1570"/>
                <a:gd name="T26" fmla="*/ 334 w 1580"/>
                <a:gd name="T27" fmla="*/ 1179 h 1570"/>
                <a:gd name="T28" fmla="*/ 335 w 1580"/>
                <a:gd name="T29" fmla="*/ 1181 h 1570"/>
                <a:gd name="T30" fmla="*/ 1242 w 1580"/>
                <a:gd name="T31" fmla="*/ 1181 h 1570"/>
                <a:gd name="T32" fmla="*/ 1242 w 1580"/>
                <a:gd name="T33" fmla="*/ 1179 h 1570"/>
                <a:gd name="T34" fmla="*/ 1477 w 1580"/>
                <a:gd name="T35" fmla="*/ 1184 h 1570"/>
                <a:gd name="T36" fmla="*/ 215 w 1580"/>
                <a:gd name="T37" fmla="*/ 969 h 1570"/>
                <a:gd name="T38" fmla="*/ 217 w 1580"/>
                <a:gd name="T39" fmla="*/ 970 h 1570"/>
                <a:gd name="T40" fmla="*/ 1369 w 1580"/>
                <a:gd name="T41" fmla="*/ 959 h 1570"/>
                <a:gd name="T42" fmla="*/ 1579 w 1580"/>
                <a:gd name="T43" fmla="*/ 878 h 1570"/>
                <a:gd name="T44" fmla="*/ 210 w 1580"/>
                <a:gd name="T45" fmla="*/ 961 h 1570"/>
                <a:gd name="T46" fmla="*/ 1392 w 1580"/>
                <a:gd name="T47" fmla="*/ 719 h 1570"/>
                <a:gd name="T48" fmla="*/ 1579 w 1580"/>
                <a:gd name="T49" fmla="*/ 870 h 1570"/>
                <a:gd name="T50" fmla="*/ 1 w 1580"/>
                <a:gd name="T51" fmla="*/ 870 h 1570"/>
                <a:gd name="T52" fmla="*/ 187 w 1580"/>
                <a:gd name="T53" fmla="*/ 719 h 1570"/>
                <a:gd name="T54" fmla="*/ 1393 w 1580"/>
                <a:gd name="T55" fmla="*/ 710 h 1570"/>
                <a:gd name="T56" fmla="*/ 36 w 1580"/>
                <a:gd name="T57" fmla="*/ 551 h 1570"/>
                <a:gd name="T58" fmla="*/ 188 w 1580"/>
                <a:gd name="T59" fmla="*/ 708 h 1570"/>
                <a:gd name="T60" fmla="*/ 1317 w 1580"/>
                <a:gd name="T61" fmla="*/ 481 h 1570"/>
                <a:gd name="T62" fmla="*/ 1318 w 1580"/>
                <a:gd name="T63" fmla="*/ 479 h 1570"/>
                <a:gd name="T64" fmla="*/ 38 w 1580"/>
                <a:gd name="T65" fmla="*/ 544 h 1570"/>
                <a:gd name="T66" fmla="*/ 1381 w 1580"/>
                <a:gd name="T67" fmla="*/ 264 h 1570"/>
                <a:gd name="T68" fmla="*/ 1383 w 1580"/>
                <a:gd name="T69" fmla="*/ 265 h 1570"/>
                <a:gd name="T70" fmla="*/ 197 w 1580"/>
                <a:gd name="T71" fmla="*/ 265 h 1570"/>
                <a:gd name="T72" fmla="*/ 199 w 1580"/>
                <a:gd name="T73" fmla="*/ 264 h 1570"/>
                <a:gd name="T74" fmla="*/ 1150 w 1580"/>
                <a:gd name="T75" fmla="*/ 290 h 1570"/>
                <a:gd name="T76" fmla="*/ 1378 w 1580"/>
                <a:gd name="T77" fmla="*/ 258 h 1570"/>
                <a:gd name="T78" fmla="*/ 202 w 1580"/>
                <a:gd name="T79" fmla="*/ 258 h 1570"/>
                <a:gd name="T80" fmla="*/ 431 w 1580"/>
                <a:gd name="T81" fmla="*/ 290 h 1570"/>
                <a:gd name="T82" fmla="*/ 1115 w 1580"/>
                <a:gd name="T83" fmla="*/ 70 h 1570"/>
                <a:gd name="T84" fmla="*/ 1142 w 1580"/>
                <a:gd name="T85" fmla="*/ 282 h 1570"/>
                <a:gd name="T86" fmla="*/ 437 w 1580"/>
                <a:gd name="T87" fmla="*/ 286 h 1570"/>
                <a:gd name="T88" fmla="*/ 465 w 1580"/>
                <a:gd name="T89" fmla="*/ 70 h 1570"/>
                <a:gd name="T90" fmla="*/ 920 w 1580"/>
                <a:gd name="T91" fmla="*/ 185 h 1570"/>
                <a:gd name="T92" fmla="*/ 1107 w 1580"/>
                <a:gd name="T93" fmla="*/ 66 h 1570"/>
                <a:gd name="T94" fmla="*/ 659 w 1580"/>
                <a:gd name="T95" fmla="*/ 187 h 1570"/>
                <a:gd name="T96" fmla="*/ 784 w 1580"/>
                <a:gd name="T97" fmla="*/ 0 h 1570"/>
                <a:gd name="T98" fmla="*/ 786 w 1580"/>
                <a:gd name="T99" fmla="*/ 1 h 1570"/>
                <a:gd name="T100" fmla="*/ 794 w 1580"/>
                <a:gd name="T101" fmla="*/ 1 h 1570"/>
                <a:gd name="T102" fmla="*/ 796 w 1580"/>
                <a:gd name="T103" fmla="*/ 0 h 1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80" h="1570">
                  <a:moveTo>
                    <a:pt x="784" y="1383"/>
                  </a:moveTo>
                  <a:cubicBezTo>
                    <a:pt x="629" y="1566"/>
                    <a:pt x="629" y="1566"/>
                    <a:pt x="629" y="1566"/>
                  </a:cubicBezTo>
                  <a:cubicBezTo>
                    <a:pt x="629" y="1567"/>
                    <a:pt x="630" y="1567"/>
                    <a:pt x="631" y="1567"/>
                  </a:cubicBezTo>
                  <a:cubicBezTo>
                    <a:pt x="786" y="1385"/>
                    <a:pt x="786" y="1385"/>
                    <a:pt x="786" y="1385"/>
                  </a:cubicBezTo>
                  <a:cubicBezTo>
                    <a:pt x="785" y="1384"/>
                    <a:pt x="785" y="1384"/>
                    <a:pt x="784" y="1383"/>
                  </a:cubicBezTo>
                  <a:moveTo>
                    <a:pt x="796" y="1383"/>
                  </a:moveTo>
                  <a:cubicBezTo>
                    <a:pt x="795" y="1384"/>
                    <a:pt x="795" y="1384"/>
                    <a:pt x="794" y="1385"/>
                  </a:cubicBezTo>
                  <a:cubicBezTo>
                    <a:pt x="951" y="1570"/>
                    <a:pt x="951" y="1570"/>
                    <a:pt x="951" y="1570"/>
                  </a:cubicBezTo>
                  <a:cubicBezTo>
                    <a:pt x="952" y="1569"/>
                    <a:pt x="952" y="1569"/>
                    <a:pt x="953" y="1568"/>
                  </a:cubicBezTo>
                  <a:cubicBezTo>
                    <a:pt x="796" y="1383"/>
                    <a:pt x="796" y="1383"/>
                    <a:pt x="796" y="1383"/>
                  </a:cubicBezTo>
                  <a:moveTo>
                    <a:pt x="1031" y="1333"/>
                  </a:moveTo>
                  <a:cubicBezTo>
                    <a:pt x="958" y="1566"/>
                    <a:pt x="958" y="1566"/>
                    <a:pt x="958" y="1566"/>
                  </a:cubicBezTo>
                  <a:cubicBezTo>
                    <a:pt x="958" y="1566"/>
                    <a:pt x="958" y="1566"/>
                    <a:pt x="958" y="1566"/>
                  </a:cubicBezTo>
                  <a:cubicBezTo>
                    <a:pt x="959" y="1566"/>
                    <a:pt x="959" y="1566"/>
                    <a:pt x="960" y="1566"/>
                  </a:cubicBezTo>
                  <a:cubicBezTo>
                    <a:pt x="1033" y="1334"/>
                    <a:pt x="1033" y="1334"/>
                    <a:pt x="1033" y="1334"/>
                  </a:cubicBezTo>
                  <a:cubicBezTo>
                    <a:pt x="1032" y="1334"/>
                    <a:pt x="1031" y="1334"/>
                    <a:pt x="1031" y="1333"/>
                  </a:cubicBezTo>
                  <a:moveTo>
                    <a:pt x="549" y="1333"/>
                  </a:moveTo>
                  <a:cubicBezTo>
                    <a:pt x="549" y="1334"/>
                    <a:pt x="548" y="1334"/>
                    <a:pt x="547" y="1334"/>
                  </a:cubicBezTo>
                  <a:cubicBezTo>
                    <a:pt x="621" y="1568"/>
                    <a:pt x="621" y="1568"/>
                    <a:pt x="621" y="1568"/>
                  </a:cubicBezTo>
                  <a:cubicBezTo>
                    <a:pt x="621" y="1568"/>
                    <a:pt x="622" y="1567"/>
                    <a:pt x="622" y="1567"/>
                  </a:cubicBezTo>
                  <a:cubicBezTo>
                    <a:pt x="549" y="1333"/>
                    <a:pt x="549" y="1333"/>
                    <a:pt x="549" y="1333"/>
                  </a:cubicBezTo>
                  <a:moveTo>
                    <a:pt x="1042" y="1329"/>
                  </a:moveTo>
                  <a:cubicBezTo>
                    <a:pt x="1041" y="1329"/>
                    <a:pt x="1041" y="1330"/>
                    <a:pt x="1041" y="1331"/>
                  </a:cubicBezTo>
                  <a:cubicBezTo>
                    <a:pt x="1254" y="1437"/>
                    <a:pt x="1254" y="1437"/>
                    <a:pt x="1254" y="1437"/>
                  </a:cubicBezTo>
                  <a:cubicBezTo>
                    <a:pt x="1254" y="1437"/>
                    <a:pt x="1254" y="1436"/>
                    <a:pt x="1254" y="1435"/>
                  </a:cubicBezTo>
                  <a:cubicBezTo>
                    <a:pt x="1042" y="1329"/>
                    <a:pt x="1042" y="1329"/>
                    <a:pt x="1042" y="1329"/>
                  </a:cubicBezTo>
                  <a:moveTo>
                    <a:pt x="538" y="1329"/>
                  </a:moveTo>
                  <a:cubicBezTo>
                    <a:pt x="326" y="1435"/>
                    <a:pt x="326" y="1435"/>
                    <a:pt x="326" y="1435"/>
                  </a:cubicBezTo>
                  <a:cubicBezTo>
                    <a:pt x="326" y="1436"/>
                    <a:pt x="326" y="1437"/>
                    <a:pt x="326" y="1437"/>
                  </a:cubicBezTo>
                  <a:cubicBezTo>
                    <a:pt x="539" y="1331"/>
                    <a:pt x="539" y="1331"/>
                    <a:pt x="539" y="1331"/>
                  </a:cubicBezTo>
                  <a:cubicBezTo>
                    <a:pt x="539" y="1330"/>
                    <a:pt x="539" y="1329"/>
                    <a:pt x="538" y="1329"/>
                  </a:cubicBezTo>
                  <a:moveTo>
                    <a:pt x="345" y="1186"/>
                  </a:moveTo>
                  <a:cubicBezTo>
                    <a:pt x="344" y="1186"/>
                    <a:pt x="343" y="1186"/>
                    <a:pt x="342" y="1186"/>
                  </a:cubicBezTo>
                  <a:cubicBezTo>
                    <a:pt x="320" y="1430"/>
                    <a:pt x="320" y="1430"/>
                    <a:pt x="320" y="1430"/>
                  </a:cubicBezTo>
                  <a:cubicBezTo>
                    <a:pt x="320" y="1430"/>
                    <a:pt x="321" y="1431"/>
                    <a:pt x="322" y="1431"/>
                  </a:cubicBezTo>
                  <a:cubicBezTo>
                    <a:pt x="345" y="1186"/>
                    <a:pt x="345" y="1186"/>
                    <a:pt x="345" y="1186"/>
                  </a:cubicBezTo>
                  <a:moveTo>
                    <a:pt x="1237" y="1185"/>
                  </a:moveTo>
                  <a:cubicBezTo>
                    <a:pt x="1237" y="1186"/>
                    <a:pt x="1236" y="1186"/>
                    <a:pt x="1235" y="1186"/>
                  </a:cubicBezTo>
                  <a:cubicBezTo>
                    <a:pt x="1258" y="1431"/>
                    <a:pt x="1258" y="1431"/>
                    <a:pt x="1258" y="1431"/>
                  </a:cubicBezTo>
                  <a:cubicBezTo>
                    <a:pt x="1259" y="1431"/>
                    <a:pt x="1260" y="1430"/>
                    <a:pt x="1260" y="1430"/>
                  </a:cubicBezTo>
                  <a:cubicBezTo>
                    <a:pt x="1237" y="1185"/>
                    <a:pt x="1237" y="1185"/>
                    <a:pt x="1237" y="1185"/>
                  </a:cubicBezTo>
                  <a:moveTo>
                    <a:pt x="334" y="1179"/>
                  </a:moveTo>
                  <a:cubicBezTo>
                    <a:pt x="106" y="1191"/>
                    <a:pt x="106" y="1191"/>
                    <a:pt x="106" y="1191"/>
                  </a:cubicBezTo>
                  <a:cubicBezTo>
                    <a:pt x="106" y="1192"/>
                    <a:pt x="106" y="1193"/>
                    <a:pt x="105" y="1193"/>
                  </a:cubicBezTo>
                  <a:cubicBezTo>
                    <a:pt x="335" y="1181"/>
                    <a:pt x="335" y="1181"/>
                    <a:pt x="335" y="1181"/>
                  </a:cubicBezTo>
                  <a:cubicBezTo>
                    <a:pt x="334" y="1180"/>
                    <a:pt x="334" y="1180"/>
                    <a:pt x="334" y="1179"/>
                  </a:cubicBezTo>
                  <a:moveTo>
                    <a:pt x="1242" y="1179"/>
                  </a:moveTo>
                  <a:cubicBezTo>
                    <a:pt x="1242" y="1179"/>
                    <a:pt x="1242" y="1180"/>
                    <a:pt x="1242" y="1181"/>
                  </a:cubicBezTo>
                  <a:cubicBezTo>
                    <a:pt x="1475" y="1194"/>
                    <a:pt x="1475" y="1194"/>
                    <a:pt x="1475" y="1194"/>
                  </a:cubicBezTo>
                  <a:cubicBezTo>
                    <a:pt x="1475" y="1193"/>
                    <a:pt x="1474" y="1192"/>
                    <a:pt x="1474" y="1192"/>
                  </a:cubicBezTo>
                  <a:cubicBezTo>
                    <a:pt x="1242" y="1179"/>
                    <a:pt x="1242" y="1179"/>
                    <a:pt x="1242" y="1179"/>
                  </a:cubicBezTo>
                  <a:moveTo>
                    <a:pt x="1365" y="969"/>
                  </a:moveTo>
                  <a:cubicBezTo>
                    <a:pt x="1364" y="970"/>
                    <a:pt x="1364" y="970"/>
                    <a:pt x="1363" y="970"/>
                  </a:cubicBezTo>
                  <a:cubicBezTo>
                    <a:pt x="1477" y="1184"/>
                    <a:pt x="1477" y="1184"/>
                    <a:pt x="1477" y="1184"/>
                  </a:cubicBezTo>
                  <a:cubicBezTo>
                    <a:pt x="1477" y="1183"/>
                    <a:pt x="1478" y="1183"/>
                    <a:pt x="1479" y="1183"/>
                  </a:cubicBezTo>
                  <a:cubicBezTo>
                    <a:pt x="1365" y="969"/>
                    <a:pt x="1365" y="969"/>
                    <a:pt x="1365" y="969"/>
                  </a:cubicBezTo>
                  <a:moveTo>
                    <a:pt x="215" y="969"/>
                  </a:moveTo>
                  <a:cubicBezTo>
                    <a:pt x="101" y="1183"/>
                    <a:pt x="101" y="1183"/>
                    <a:pt x="101" y="1183"/>
                  </a:cubicBezTo>
                  <a:cubicBezTo>
                    <a:pt x="102" y="1183"/>
                    <a:pt x="103" y="1183"/>
                    <a:pt x="103" y="1184"/>
                  </a:cubicBezTo>
                  <a:cubicBezTo>
                    <a:pt x="217" y="970"/>
                    <a:pt x="217" y="970"/>
                    <a:pt x="217" y="970"/>
                  </a:cubicBezTo>
                  <a:cubicBezTo>
                    <a:pt x="216" y="970"/>
                    <a:pt x="216" y="970"/>
                    <a:pt x="215" y="969"/>
                  </a:cubicBezTo>
                  <a:moveTo>
                    <a:pt x="1579" y="878"/>
                  </a:moveTo>
                  <a:cubicBezTo>
                    <a:pt x="1369" y="959"/>
                    <a:pt x="1369" y="959"/>
                    <a:pt x="1369" y="959"/>
                  </a:cubicBezTo>
                  <a:cubicBezTo>
                    <a:pt x="1370" y="960"/>
                    <a:pt x="1370" y="960"/>
                    <a:pt x="1370" y="961"/>
                  </a:cubicBezTo>
                  <a:cubicBezTo>
                    <a:pt x="1580" y="880"/>
                    <a:pt x="1580" y="880"/>
                    <a:pt x="1580" y="880"/>
                  </a:cubicBezTo>
                  <a:cubicBezTo>
                    <a:pt x="1580" y="879"/>
                    <a:pt x="1579" y="879"/>
                    <a:pt x="1579" y="878"/>
                  </a:cubicBezTo>
                  <a:moveTo>
                    <a:pt x="1" y="878"/>
                  </a:moveTo>
                  <a:cubicBezTo>
                    <a:pt x="1" y="879"/>
                    <a:pt x="0" y="879"/>
                    <a:pt x="0" y="880"/>
                  </a:cubicBezTo>
                  <a:cubicBezTo>
                    <a:pt x="210" y="961"/>
                    <a:pt x="210" y="961"/>
                    <a:pt x="210" y="961"/>
                  </a:cubicBezTo>
                  <a:cubicBezTo>
                    <a:pt x="210" y="960"/>
                    <a:pt x="210" y="960"/>
                    <a:pt x="211" y="959"/>
                  </a:cubicBezTo>
                  <a:cubicBezTo>
                    <a:pt x="1" y="878"/>
                    <a:pt x="1" y="878"/>
                    <a:pt x="1" y="878"/>
                  </a:cubicBezTo>
                  <a:moveTo>
                    <a:pt x="1392" y="719"/>
                  </a:moveTo>
                  <a:cubicBezTo>
                    <a:pt x="1392" y="719"/>
                    <a:pt x="1392" y="720"/>
                    <a:pt x="1391" y="720"/>
                  </a:cubicBezTo>
                  <a:cubicBezTo>
                    <a:pt x="1578" y="872"/>
                    <a:pt x="1578" y="872"/>
                    <a:pt x="1578" y="872"/>
                  </a:cubicBezTo>
                  <a:cubicBezTo>
                    <a:pt x="1578" y="871"/>
                    <a:pt x="1579" y="871"/>
                    <a:pt x="1579" y="870"/>
                  </a:cubicBezTo>
                  <a:cubicBezTo>
                    <a:pt x="1392" y="719"/>
                    <a:pt x="1392" y="719"/>
                    <a:pt x="1392" y="719"/>
                  </a:cubicBezTo>
                  <a:moveTo>
                    <a:pt x="187" y="719"/>
                  </a:moveTo>
                  <a:cubicBezTo>
                    <a:pt x="1" y="870"/>
                    <a:pt x="1" y="870"/>
                    <a:pt x="1" y="870"/>
                  </a:cubicBezTo>
                  <a:cubicBezTo>
                    <a:pt x="1" y="870"/>
                    <a:pt x="1" y="871"/>
                    <a:pt x="2" y="872"/>
                  </a:cubicBezTo>
                  <a:cubicBezTo>
                    <a:pt x="189" y="720"/>
                    <a:pt x="189" y="720"/>
                    <a:pt x="189" y="720"/>
                  </a:cubicBezTo>
                  <a:cubicBezTo>
                    <a:pt x="188" y="720"/>
                    <a:pt x="188" y="719"/>
                    <a:pt x="187" y="719"/>
                  </a:cubicBezTo>
                  <a:moveTo>
                    <a:pt x="1544" y="551"/>
                  </a:moveTo>
                  <a:cubicBezTo>
                    <a:pt x="1392" y="709"/>
                    <a:pt x="1392" y="709"/>
                    <a:pt x="1392" y="709"/>
                  </a:cubicBezTo>
                  <a:cubicBezTo>
                    <a:pt x="1392" y="709"/>
                    <a:pt x="1393" y="710"/>
                    <a:pt x="1393" y="710"/>
                  </a:cubicBezTo>
                  <a:cubicBezTo>
                    <a:pt x="1546" y="553"/>
                    <a:pt x="1546" y="553"/>
                    <a:pt x="1546" y="553"/>
                  </a:cubicBezTo>
                  <a:cubicBezTo>
                    <a:pt x="1545" y="552"/>
                    <a:pt x="1545" y="552"/>
                    <a:pt x="1544" y="551"/>
                  </a:cubicBezTo>
                  <a:moveTo>
                    <a:pt x="36" y="551"/>
                  </a:moveTo>
                  <a:cubicBezTo>
                    <a:pt x="36" y="552"/>
                    <a:pt x="35" y="552"/>
                    <a:pt x="34" y="553"/>
                  </a:cubicBezTo>
                  <a:cubicBezTo>
                    <a:pt x="187" y="710"/>
                    <a:pt x="187" y="710"/>
                    <a:pt x="187" y="710"/>
                  </a:cubicBezTo>
                  <a:cubicBezTo>
                    <a:pt x="187" y="710"/>
                    <a:pt x="188" y="709"/>
                    <a:pt x="188" y="708"/>
                  </a:cubicBezTo>
                  <a:cubicBezTo>
                    <a:pt x="36" y="551"/>
                    <a:pt x="36" y="551"/>
                    <a:pt x="36" y="551"/>
                  </a:cubicBezTo>
                  <a:moveTo>
                    <a:pt x="1318" y="479"/>
                  </a:moveTo>
                  <a:cubicBezTo>
                    <a:pt x="1318" y="480"/>
                    <a:pt x="1318" y="481"/>
                    <a:pt x="1317" y="481"/>
                  </a:cubicBezTo>
                  <a:cubicBezTo>
                    <a:pt x="1542" y="544"/>
                    <a:pt x="1542" y="544"/>
                    <a:pt x="1542" y="544"/>
                  </a:cubicBezTo>
                  <a:cubicBezTo>
                    <a:pt x="1542" y="544"/>
                    <a:pt x="1543" y="543"/>
                    <a:pt x="1543" y="542"/>
                  </a:cubicBezTo>
                  <a:cubicBezTo>
                    <a:pt x="1318" y="479"/>
                    <a:pt x="1318" y="479"/>
                    <a:pt x="1318" y="479"/>
                  </a:cubicBezTo>
                  <a:moveTo>
                    <a:pt x="262" y="479"/>
                  </a:moveTo>
                  <a:cubicBezTo>
                    <a:pt x="37" y="542"/>
                    <a:pt x="37" y="542"/>
                    <a:pt x="37" y="542"/>
                  </a:cubicBezTo>
                  <a:cubicBezTo>
                    <a:pt x="37" y="543"/>
                    <a:pt x="38" y="544"/>
                    <a:pt x="38" y="544"/>
                  </a:cubicBezTo>
                  <a:cubicBezTo>
                    <a:pt x="263" y="481"/>
                    <a:pt x="263" y="481"/>
                    <a:pt x="263" y="481"/>
                  </a:cubicBezTo>
                  <a:cubicBezTo>
                    <a:pt x="262" y="480"/>
                    <a:pt x="262" y="480"/>
                    <a:pt x="262" y="479"/>
                  </a:cubicBezTo>
                  <a:moveTo>
                    <a:pt x="1381" y="264"/>
                  </a:moveTo>
                  <a:cubicBezTo>
                    <a:pt x="1311" y="470"/>
                    <a:pt x="1311" y="470"/>
                    <a:pt x="1311" y="470"/>
                  </a:cubicBezTo>
                  <a:cubicBezTo>
                    <a:pt x="1312" y="470"/>
                    <a:pt x="1313" y="470"/>
                    <a:pt x="1313" y="471"/>
                  </a:cubicBezTo>
                  <a:cubicBezTo>
                    <a:pt x="1383" y="265"/>
                    <a:pt x="1383" y="265"/>
                    <a:pt x="1383" y="265"/>
                  </a:cubicBezTo>
                  <a:cubicBezTo>
                    <a:pt x="1382" y="265"/>
                    <a:pt x="1382" y="265"/>
                    <a:pt x="1381" y="264"/>
                  </a:cubicBezTo>
                  <a:moveTo>
                    <a:pt x="199" y="264"/>
                  </a:moveTo>
                  <a:cubicBezTo>
                    <a:pt x="198" y="265"/>
                    <a:pt x="198" y="265"/>
                    <a:pt x="197" y="265"/>
                  </a:cubicBezTo>
                  <a:cubicBezTo>
                    <a:pt x="267" y="471"/>
                    <a:pt x="267" y="471"/>
                    <a:pt x="267" y="471"/>
                  </a:cubicBezTo>
                  <a:cubicBezTo>
                    <a:pt x="268" y="470"/>
                    <a:pt x="268" y="470"/>
                    <a:pt x="269" y="470"/>
                  </a:cubicBezTo>
                  <a:cubicBezTo>
                    <a:pt x="199" y="264"/>
                    <a:pt x="199" y="264"/>
                    <a:pt x="199" y="264"/>
                  </a:cubicBezTo>
                  <a:moveTo>
                    <a:pt x="1378" y="258"/>
                  </a:moveTo>
                  <a:cubicBezTo>
                    <a:pt x="1150" y="290"/>
                    <a:pt x="1150" y="290"/>
                    <a:pt x="1150" y="290"/>
                  </a:cubicBezTo>
                  <a:cubicBezTo>
                    <a:pt x="1150" y="290"/>
                    <a:pt x="1150" y="290"/>
                    <a:pt x="1150" y="290"/>
                  </a:cubicBezTo>
                  <a:cubicBezTo>
                    <a:pt x="1150" y="291"/>
                    <a:pt x="1150" y="291"/>
                    <a:pt x="1150" y="292"/>
                  </a:cubicBezTo>
                  <a:cubicBezTo>
                    <a:pt x="1378" y="260"/>
                    <a:pt x="1378" y="260"/>
                    <a:pt x="1378" y="260"/>
                  </a:cubicBezTo>
                  <a:cubicBezTo>
                    <a:pt x="1378" y="259"/>
                    <a:pt x="1378" y="259"/>
                    <a:pt x="1378" y="258"/>
                  </a:cubicBezTo>
                  <a:cubicBezTo>
                    <a:pt x="1378" y="258"/>
                    <a:pt x="1378" y="258"/>
                    <a:pt x="1378" y="258"/>
                  </a:cubicBezTo>
                  <a:moveTo>
                    <a:pt x="202" y="258"/>
                  </a:moveTo>
                  <a:cubicBezTo>
                    <a:pt x="202" y="258"/>
                    <a:pt x="202" y="258"/>
                    <a:pt x="202" y="258"/>
                  </a:cubicBezTo>
                  <a:cubicBezTo>
                    <a:pt x="202" y="259"/>
                    <a:pt x="202" y="259"/>
                    <a:pt x="202" y="260"/>
                  </a:cubicBezTo>
                  <a:cubicBezTo>
                    <a:pt x="430" y="292"/>
                    <a:pt x="430" y="292"/>
                    <a:pt x="430" y="292"/>
                  </a:cubicBezTo>
                  <a:cubicBezTo>
                    <a:pt x="430" y="291"/>
                    <a:pt x="431" y="291"/>
                    <a:pt x="431" y="290"/>
                  </a:cubicBezTo>
                  <a:cubicBezTo>
                    <a:pt x="202" y="258"/>
                    <a:pt x="202" y="258"/>
                    <a:pt x="202" y="258"/>
                  </a:cubicBezTo>
                  <a:moveTo>
                    <a:pt x="1117" y="69"/>
                  </a:moveTo>
                  <a:cubicBezTo>
                    <a:pt x="1117" y="70"/>
                    <a:pt x="1116" y="70"/>
                    <a:pt x="1115" y="70"/>
                  </a:cubicBezTo>
                  <a:cubicBezTo>
                    <a:pt x="1140" y="282"/>
                    <a:pt x="1140" y="282"/>
                    <a:pt x="1140" y="282"/>
                  </a:cubicBezTo>
                  <a:cubicBezTo>
                    <a:pt x="1141" y="282"/>
                    <a:pt x="1141" y="282"/>
                    <a:pt x="1142" y="282"/>
                  </a:cubicBezTo>
                  <a:cubicBezTo>
                    <a:pt x="1142" y="282"/>
                    <a:pt x="1142" y="282"/>
                    <a:pt x="1142" y="282"/>
                  </a:cubicBezTo>
                  <a:cubicBezTo>
                    <a:pt x="1117" y="69"/>
                    <a:pt x="1117" y="69"/>
                    <a:pt x="1117" y="69"/>
                  </a:cubicBezTo>
                  <a:moveTo>
                    <a:pt x="463" y="69"/>
                  </a:moveTo>
                  <a:cubicBezTo>
                    <a:pt x="437" y="286"/>
                    <a:pt x="437" y="286"/>
                    <a:pt x="437" y="286"/>
                  </a:cubicBezTo>
                  <a:cubicBezTo>
                    <a:pt x="437" y="286"/>
                    <a:pt x="438" y="286"/>
                    <a:pt x="438" y="286"/>
                  </a:cubicBezTo>
                  <a:cubicBezTo>
                    <a:pt x="438" y="286"/>
                    <a:pt x="439" y="286"/>
                    <a:pt x="439" y="286"/>
                  </a:cubicBezTo>
                  <a:cubicBezTo>
                    <a:pt x="465" y="70"/>
                    <a:pt x="465" y="70"/>
                    <a:pt x="465" y="70"/>
                  </a:cubicBezTo>
                  <a:cubicBezTo>
                    <a:pt x="464" y="70"/>
                    <a:pt x="463" y="70"/>
                    <a:pt x="463" y="69"/>
                  </a:cubicBezTo>
                  <a:moveTo>
                    <a:pt x="1107" y="66"/>
                  </a:moveTo>
                  <a:cubicBezTo>
                    <a:pt x="920" y="185"/>
                    <a:pt x="920" y="185"/>
                    <a:pt x="920" y="185"/>
                  </a:cubicBezTo>
                  <a:cubicBezTo>
                    <a:pt x="921" y="186"/>
                    <a:pt x="921" y="186"/>
                    <a:pt x="921" y="187"/>
                  </a:cubicBezTo>
                  <a:cubicBezTo>
                    <a:pt x="1108" y="68"/>
                    <a:pt x="1108" y="68"/>
                    <a:pt x="1108" y="68"/>
                  </a:cubicBezTo>
                  <a:cubicBezTo>
                    <a:pt x="1108" y="67"/>
                    <a:pt x="1108" y="67"/>
                    <a:pt x="1107" y="66"/>
                  </a:cubicBezTo>
                  <a:moveTo>
                    <a:pt x="473" y="66"/>
                  </a:moveTo>
                  <a:cubicBezTo>
                    <a:pt x="472" y="67"/>
                    <a:pt x="472" y="67"/>
                    <a:pt x="472" y="68"/>
                  </a:cubicBezTo>
                  <a:cubicBezTo>
                    <a:pt x="659" y="187"/>
                    <a:pt x="659" y="187"/>
                    <a:pt x="659" y="187"/>
                  </a:cubicBezTo>
                  <a:cubicBezTo>
                    <a:pt x="659" y="186"/>
                    <a:pt x="659" y="186"/>
                    <a:pt x="660" y="185"/>
                  </a:cubicBezTo>
                  <a:cubicBezTo>
                    <a:pt x="473" y="66"/>
                    <a:pt x="473" y="66"/>
                    <a:pt x="473" y="66"/>
                  </a:cubicBezTo>
                  <a:moveTo>
                    <a:pt x="784" y="0"/>
                  </a:moveTo>
                  <a:cubicBezTo>
                    <a:pt x="669" y="183"/>
                    <a:pt x="669" y="183"/>
                    <a:pt x="669" y="183"/>
                  </a:cubicBezTo>
                  <a:cubicBezTo>
                    <a:pt x="669" y="183"/>
                    <a:pt x="670" y="183"/>
                    <a:pt x="671" y="183"/>
                  </a:cubicBezTo>
                  <a:cubicBezTo>
                    <a:pt x="786" y="1"/>
                    <a:pt x="786" y="1"/>
                    <a:pt x="786" y="1"/>
                  </a:cubicBezTo>
                  <a:cubicBezTo>
                    <a:pt x="786" y="1"/>
                    <a:pt x="785" y="0"/>
                    <a:pt x="784" y="0"/>
                  </a:cubicBezTo>
                  <a:moveTo>
                    <a:pt x="796" y="0"/>
                  </a:moveTo>
                  <a:cubicBezTo>
                    <a:pt x="795" y="0"/>
                    <a:pt x="794" y="1"/>
                    <a:pt x="794" y="1"/>
                  </a:cubicBezTo>
                  <a:cubicBezTo>
                    <a:pt x="909" y="183"/>
                    <a:pt x="909" y="183"/>
                    <a:pt x="909" y="183"/>
                  </a:cubicBezTo>
                  <a:cubicBezTo>
                    <a:pt x="910" y="183"/>
                    <a:pt x="911" y="183"/>
                    <a:pt x="911" y="183"/>
                  </a:cubicBezTo>
                  <a:cubicBezTo>
                    <a:pt x="796" y="0"/>
                    <a:pt x="796" y="0"/>
                    <a:pt x="7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8"/>
            <p:cNvSpPr>
              <a:spLocks/>
            </p:cNvSpPr>
            <p:nvPr/>
          </p:nvSpPr>
          <p:spPr bwMode="auto">
            <a:xfrm>
              <a:off x="5464" y="3103"/>
              <a:ext cx="38" cy="38"/>
            </a:xfrm>
            <a:custGeom>
              <a:avLst/>
              <a:gdLst>
                <a:gd name="T0" fmla="*/ 8 w 16"/>
                <a:gd name="T1" fmla="*/ 0 h 16"/>
                <a:gd name="T2" fmla="*/ 5 w 16"/>
                <a:gd name="T3" fmla="*/ 1 h 16"/>
                <a:gd name="T4" fmla="*/ 3 w 16"/>
                <a:gd name="T5" fmla="*/ 2 h 16"/>
                <a:gd name="T6" fmla="*/ 0 w 16"/>
                <a:gd name="T7" fmla="*/ 8 h 16"/>
                <a:gd name="T8" fmla="*/ 0 w 16"/>
                <a:gd name="T9" fmla="*/ 10 h 16"/>
                <a:gd name="T10" fmla="*/ 1 w 16"/>
                <a:gd name="T11" fmla="*/ 12 h 16"/>
                <a:gd name="T12" fmla="*/ 3 w 16"/>
                <a:gd name="T13" fmla="*/ 14 h 16"/>
                <a:gd name="T14" fmla="*/ 7 w 16"/>
                <a:gd name="T15" fmla="*/ 16 h 16"/>
                <a:gd name="T16" fmla="*/ 8 w 16"/>
                <a:gd name="T17" fmla="*/ 16 h 16"/>
                <a:gd name="T18" fmla="*/ 16 w 16"/>
                <a:gd name="T19" fmla="*/ 8 h 16"/>
                <a:gd name="T20" fmla="*/ 14 w 16"/>
                <a:gd name="T21" fmla="*/ 2 h 16"/>
                <a:gd name="T22" fmla="*/ 10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6" y="0"/>
                    <a:pt x="5" y="1"/>
                  </a:cubicBezTo>
                  <a:cubicBezTo>
                    <a:pt x="4" y="1"/>
                    <a:pt x="3" y="1"/>
                    <a:pt x="3" y="2"/>
                  </a:cubicBezTo>
                  <a:cubicBezTo>
                    <a:pt x="1" y="3"/>
                    <a:pt x="0" y="6"/>
                    <a:pt x="0" y="8"/>
                  </a:cubicBezTo>
                  <a:cubicBezTo>
                    <a:pt x="0" y="9"/>
                    <a:pt x="0" y="9"/>
                    <a:pt x="0" y="10"/>
                  </a:cubicBezTo>
                  <a:cubicBezTo>
                    <a:pt x="0" y="10"/>
                    <a:pt x="1" y="11"/>
                    <a:pt x="1" y="12"/>
                  </a:cubicBezTo>
                  <a:cubicBezTo>
                    <a:pt x="1" y="13"/>
                    <a:pt x="2" y="14"/>
                    <a:pt x="3" y="14"/>
                  </a:cubicBezTo>
                  <a:cubicBezTo>
                    <a:pt x="4" y="15"/>
                    <a:pt x="6" y="16"/>
                    <a:pt x="7" y="16"/>
                  </a:cubicBezTo>
                  <a:cubicBezTo>
                    <a:pt x="7" y="16"/>
                    <a:pt x="8" y="16"/>
                    <a:pt x="8" y="16"/>
                  </a:cubicBezTo>
                  <a:cubicBezTo>
                    <a:pt x="12" y="16"/>
                    <a:pt x="16" y="12"/>
                    <a:pt x="16" y="8"/>
                  </a:cubicBezTo>
                  <a:cubicBezTo>
                    <a:pt x="16" y="6"/>
                    <a:pt x="15" y="4"/>
                    <a:pt x="14" y="2"/>
                  </a:cubicBezTo>
                  <a:cubicBezTo>
                    <a:pt x="13" y="1"/>
                    <a:pt x="12" y="1"/>
                    <a:pt x="10" y="0"/>
                  </a:cubicBezTo>
                  <a:cubicBezTo>
                    <a:pt x="9"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9"/>
            <p:cNvSpPr>
              <a:spLocks/>
            </p:cNvSpPr>
            <p:nvPr/>
          </p:nvSpPr>
          <p:spPr bwMode="auto">
            <a:xfrm>
              <a:off x="5179" y="2561"/>
              <a:ext cx="38" cy="38"/>
            </a:xfrm>
            <a:custGeom>
              <a:avLst/>
              <a:gdLst>
                <a:gd name="T0" fmla="*/ 8 w 16"/>
                <a:gd name="T1" fmla="*/ 0 h 16"/>
                <a:gd name="T2" fmla="*/ 6 w 16"/>
                <a:gd name="T3" fmla="*/ 0 h 16"/>
                <a:gd name="T4" fmla="*/ 0 w 16"/>
                <a:gd name="T5" fmla="*/ 8 h 16"/>
                <a:gd name="T6" fmla="*/ 2 w 16"/>
                <a:gd name="T7" fmla="*/ 13 h 16"/>
                <a:gd name="T8" fmla="*/ 5 w 16"/>
                <a:gd name="T9" fmla="*/ 16 h 16"/>
                <a:gd name="T10" fmla="*/ 8 w 16"/>
                <a:gd name="T11" fmla="*/ 16 h 16"/>
                <a:gd name="T12" fmla="*/ 9 w 16"/>
                <a:gd name="T13" fmla="*/ 16 h 16"/>
                <a:gd name="T14" fmla="*/ 11 w 16"/>
                <a:gd name="T15" fmla="*/ 15 h 16"/>
                <a:gd name="T16" fmla="*/ 16 w 16"/>
                <a:gd name="T17" fmla="*/ 8 h 16"/>
                <a:gd name="T18" fmla="*/ 16 w 16"/>
                <a:gd name="T19" fmla="*/ 7 h 16"/>
                <a:gd name="T20" fmla="*/ 15 w 16"/>
                <a:gd name="T21" fmla="*/ 5 h 16"/>
                <a:gd name="T22" fmla="*/ 10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6" y="0"/>
                    <a:pt x="6" y="0"/>
                  </a:cubicBezTo>
                  <a:cubicBezTo>
                    <a:pt x="2" y="1"/>
                    <a:pt x="0" y="4"/>
                    <a:pt x="0" y="8"/>
                  </a:cubicBezTo>
                  <a:cubicBezTo>
                    <a:pt x="0" y="10"/>
                    <a:pt x="1" y="12"/>
                    <a:pt x="2" y="13"/>
                  </a:cubicBezTo>
                  <a:cubicBezTo>
                    <a:pt x="3" y="14"/>
                    <a:pt x="4" y="15"/>
                    <a:pt x="5" y="16"/>
                  </a:cubicBezTo>
                  <a:cubicBezTo>
                    <a:pt x="6" y="16"/>
                    <a:pt x="7" y="16"/>
                    <a:pt x="8" y="16"/>
                  </a:cubicBezTo>
                  <a:cubicBezTo>
                    <a:pt x="8" y="16"/>
                    <a:pt x="9" y="16"/>
                    <a:pt x="9" y="16"/>
                  </a:cubicBezTo>
                  <a:cubicBezTo>
                    <a:pt x="10" y="16"/>
                    <a:pt x="10" y="16"/>
                    <a:pt x="11" y="15"/>
                  </a:cubicBezTo>
                  <a:cubicBezTo>
                    <a:pt x="14" y="14"/>
                    <a:pt x="16" y="11"/>
                    <a:pt x="16" y="8"/>
                  </a:cubicBezTo>
                  <a:cubicBezTo>
                    <a:pt x="16" y="8"/>
                    <a:pt x="16" y="7"/>
                    <a:pt x="16" y="7"/>
                  </a:cubicBezTo>
                  <a:cubicBezTo>
                    <a:pt x="16" y="6"/>
                    <a:pt x="16" y="6"/>
                    <a:pt x="15" y="5"/>
                  </a:cubicBezTo>
                  <a:cubicBezTo>
                    <a:pt x="14" y="3"/>
                    <a:pt x="12" y="1"/>
                    <a:pt x="10" y="0"/>
                  </a:cubicBezTo>
                  <a:cubicBezTo>
                    <a:pt x="9"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0"/>
            <p:cNvSpPr>
              <a:spLocks/>
            </p:cNvSpPr>
            <p:nvPr/>
          </p:nvSpPr>
          <p:spPr bwMode="auto">
            <a:xfrm>
              <a:off x="4875" y="3074"/>
              <a:ext cx="38" cy="38"/>
            </a:xfrm>
            <a:custGeom>
              <a:avLst/>
              <a:gdLst>
                <a:gd name="T0" fmla="*/ 8 w 16"/>
                <a:gd name="T1" fmla="*/ 0 h 16"/>
                <a:gd name="T2" fmla="*/ 0 w 16"/>
                <a:gd name="T3" fmla="*/ 8 h 16"/>
                <a:gd name="T4" fmla="*/ 2 w 16"/>
                <a:gd name="T5" fmla="*/ 13 h 16"/>
                <a:gd name="T6" fmla="*/ 5 w 16"/>
                <a:gd name="T7" fmla="*/ 15 h 16"/>
                <a:gd name="T8" fmla="*/ 8 w 16"/>
                <a:gd name="T9" fmla="*/ 16 h 16"/>
                <a:gd name="T10" fmla="*/ 9 w 16"/>
                <a:gd name="T11" fmla="*/ 16 h 16"/>
                <a:gd name="T12" fmla="*/ 11 w 16"/>
                <a:gd name="T13" fmla="*/ 15 h 16"/>
                <a:gd name="T14" fmla="*/ 16 w 16"/>
                <a:gd name="T15" fmla="*/ 11 h 16"/>
                <a:gd name="T16" fmla="*/ 16 w 16"/>
                <a:gd name="T17" fmla="*/ 9 h 16"/>
                <a:gd name="T18" fmla="*/ 16 w 16"/>
                <a:gd name="T19" fmla="*/ 8 h 16"/>
                <a:gd name="T20" fmla="*/ 15 w 16"/>
                <a:gd name="T21" fmla="*/ 4 h 16"/>
                <a:gd name="T22" fmla="*/ 12 w 16"/>
                <a:gd name="T23" fmla="*/ 1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4" y="0"/>
                    <a:pt x="0" y="4"/>
                    <a:pt x="0" y="8"/>
                  </a:cubicBezTo>
                  <a:cubicBezTo>
                    <a:pt x="0" y="10"/>
                    <a:pt x="1" y="12"/>
                    <a:pt x="2" y="13"/>
                  </a:cubicBezTo>
                  <a:cubicBezTo>
                    <a:pt x="3" y="14"/>
                    <a:pt x="4" y="15"/>
                    <a:pt x="5" y="15"/>
                  </a:cubicBezTo>
                  <a:cubicBezTo>
                    <a:pt x="6" y="16"/>
                    <a:pt x="7" y="16"/>
                    <a:pt x="8" y="16"/>
                  </a:cubicBezTo>
                  <a:cubicBezTo>
                    <a:pt x="9" y="16"/>
                    <a:pt x="9" y="16"/>
                    <a:pt x="9" y="16"/>
                  </a:cubicBezTo>
                  <a:cubicBezTo>
                    <a:pt x="10" y="16"/>
                    <a:pt x="11" y="16"/>
                    <a:pt x="11" y="15"/>
                  </a:cubicBezTo>
                  <a:cubicBezTo>
                    <a:pt x="13" y="14"/>
                    <a:pt x="15" y="13"/>
                    <a:pt x="16" y="11"/>
                  </a:cubicBezTo>
                  <a:cubicBezTo>
                    <a:pt x="16" y="10"/>
                    <a:pt x="16" y="9"/>
                    <a:pt x="16" y="9"/>
                  </a:cubicBezTo>
                  <a:cubicBezTo>
                    <a:pt x="16" y="9"/>
                    <a:pt x="16" y="8"/>
                    <a:pt x="16" y="8"/>
                  </a:cubicBezTo>
                  <a:cubicBezTo>
                    <a:pt x="16" y="7"/>
                    <a:pt x="16" y="5"/>
                    <a:pt x="15" y="4"/>
                  </a:cubicBezTo>
                  <a:cubicBezTo>
                    <a:pt x="14" y="3"/>
                    <a:pt x="14" y="2"/>
                    <a:pt x="12" y="1"/>
                  </a:cubicBezTo>
                  <a:cubicBezTo>
                    <a:pt x="11" y="0"/>
                    <a:pt x="10"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1"/>
            <p:cNvSpPr>
              <a:spLocks/>
            </p:cNvSpPr>
            <p:nvPr/>
          </p:nvSpPr>
          <p:spPr bwMode="auto">
            <a:xfrm>
              <a:off x="4942" y="3692"/>
              <a:ext cx="38" cy="38"/>
            </a:xfrm>
            <a:custGeom>
              <a:avLst/>
              <a:gdLst>
                <a:gd name="T0" fmla="*/ 8 w 16"/>
                <a:gd name="T1" fmla="*/ 0 h 16"/>
                <a:gd name="T2" fmla="*/ 6 w 16"/>
                <a:gd name="T3" fmla="*/ 0 h 16"/>
                <a:gd name="T4" fmla="*/ 4 w 16"/>
                <a:gd name="T5" fmla="*/ 1 h 16"/>
                <a:gd name="T6" fmla="*/ 0 w 16"/>
                <a:gd name="T7" fmla="*/ 5 h 16"/>
                <a:gd name="T8" fmla="*/ 0 w 16"/>
                <a:gd name="T9" fmla="*/ 7 h 16"/>
                <a:gd name="T10" fmla="*/ 0 w 16"/>
                <a:gd name="T11" fmla="*/ 8 h 16"/>
                <a:gd name="T12" fmla="*/ 0 w 16"/>
                <a:gd name="T13" fmla="*/ 10 h 16"/>
                <a:gd name="T14" fmla="*/ 2 w 16"/>
                <a:gd name="T15" fmla="*/ 13 h 16"/>
                <a:gd name="T16" fmla="*/ 8 w 16"/>
                <a:gd name="T17" fmla="*/ 16 h 16"/>
                <a:gd name="T18" fmla="*/ 16 w 16"/>
                <a:gd name="T19" fmla="*/ 8 h 16"/>
                <a:gd name="T20" fmla="*/ 14 w 16"/>
                <a:gd name="T21" fmla="*/ 3 h 16"/>
                <a:gd name="T22" fmla="*/ 11 w 16"/>
                <a:gd name="T23" fmla="*/ 1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7" y="0"/>
                    <a:pt x="6" y="0"/>
                  </a:cubicBezTo>
                  <a:cubicBezTo>
                    <a:pt x="6" y="0"/>
                    <a:pt x="5" y="1"/>
                    <a:pt x="4" y="1"/>
                  </a:cubicBezTo>
                  <a:cubicBezTo>
                    <a:pt x="3" y="2"/>
                    <a:pt x="1" y="3"/>
                    <a:pt x="0" y="5"/>
                  </a:cubicBezTo>
                  <a:cubicBezTo>
                    <a:pt x="0" y="6"/>
                    <a:pt x="0" y="7"/>
                    <a:pt x="0" y="7"/>
                  </a:cubicBezTo>
                  <a:cubicBezTo>
                    <a:pt x="0" y="8"/>
                    <a:pt x="0" y="8"/>
                    <a:pt x="0" y="8"/>
                  </a:cubicBezTo>
                  <a:cubicBezTo>
                    <a:pt x="0" y="9"/>
                    <a:pt x="0" y="9"/>
                    <a:pt x="0" y="10"/>
                  </a:cubicBezTo>
                  <a:cubicBezTo>
                    <a:pt x="1" y="11"/>
                    <a:pt x="1" y="12"/>
                    <a:pt x="2" y="13"/>
                  </a:cubicBezTo>
                  <a:cubicBezTo>
                    <a:pt x="4" y="15"/>
                    <a:pt x="6" y="16"/>
                    <a:pt x="8" y="16"/>
                  </a:cubicBezTo>
                  <a:cubicBezTo>
                    <a:pt x="12" y="16"/>
                    <a:pt x="16" y="12"/>
                    <a:pt x="16" y="8"/>
                  </a:cubicBezTo>
                  <a:cubicBezTo>
                    <a:pt x="16" y="6"/>
                    <a:pt x="15" y="5"/>
                    <a:pt x="14" y="3"/>
                  </a:cubicBezTo>
                  <a:cubicBezTo>
                    <a:pt x="14" y="2"/>
                    <a:pt x="13" y="1"/>
                    <a:pt x="11" y="1"/>
                  </a:cubicBezTo>
                  <a:cubicBezTo>
                    <a:pt x="10"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2"/>
            <p:cNvSpPr>
              <a:spLocks/>
            </p:cNvSpPr>
            <p:nvPr/>
          </p:nvSpPr>
          <p:spPr bwMode="auto">
            <a:xfrm>
              <a:off x="4400" y="3426"/>
              <a:ext cx="38" cy="38"/>
            </a:xfrm>
            <a:custGeom>
              <a:avLst/>
              <a:gdLst>
                <a:gd name="T0" fmla="*/ 8 w 16"/>
                <a:gd name="T1" fmla="*/ 0 h 16"/>
                <a:gd name="T2" fmla="*/ 0 w 16"/>
                <a:gd name="T3" fmla="*/ 8 h 16"/>
                <a:gd name="T4" fmla="*/ 0 w 16"/>
                <a:gd name="T5" fmla="*/ 8 h 16"/>
                <a:gd name="T6" fmla="*/ 1 w 16"/>
                <a:gd name="T7" fmla="*/ 12 h 16"/>
                <a:gd name="T8" fmla="*/ 5 w 16"/>
                <a:gd name="T9" fmla="*/ 15 h 16"/>
                <a:gd name="T10" fmla="*/ 7 w 16"/>
                <a:gd name="T11" fmla="*/ 16 h 16"/>
                <a:gd name="T12" fmla="*/ 8 w 16"/>
                <a:gd name="T13" fmla="*/ 16 h 16"/>
                <a:gd name="T14" fmla="*/ 15 w 16"/>
                <a:gd name="T15" fmla="*/ 13 h 16"/>
                <a:gd name="T16" fmla="*/ 16 w 16"/>
                <a:gd name="T17" fmla="*/ 11 h 16"/>
                <a:gd name="T18" fmla="*/ 16 w 16"/>
                <a:gd name="T19" fmla="*/ 8 h 16"/>
                <a:gd name="T20" fmla="*/ 15 w 16"/>
                <a:gd name="T21" fmla="*/ 5 h 16"/>
                <a:gd name="T22" fmla="*/ 13 w 16"/>
                <a:gd name="T23" fmla="*/ 2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4" y="0"/>
                    <a:pt x="0" y="3"/>
                    <a:pt x="0" y="8"/>
                  </a:cubicBezTo>
                  <a:cubicBezTo>
                    <a:pt x="0" y="8"/>
                    <a:pt x="0" y="8"/>
                    <a:pt x="0" y="8"/>
                  </a:cubicBezTo>
                  <a:cubicBezTo>
                    <a:pt x="0" y="9"/>
                    <a:pt x="0" y="11"/>
                    <a:pt x="1" y="12"/>
                  </a:cubicBezTo>
                  <a:cubicBezTo>
                    <a:pt x="2" y="13"/>
                    <a:pt x="3" y="15"/>
                    <a:pt x="5" y="15"/>
                  </a:cubicBezTo>
                  <a:cubicBezTo>
                    <a:pt x="5" y="16"/>
                    <a:pt x="6" y="16"/>
                    <a:pt x="7" y="16"/>
                  </a:cubicBezTo>
                  <a:cubicBezTo>
                    <a:pt x="7" y="16"/>
                    <a:pt x="8" y="16"/>
                    <a:pt x="8" y="16"/>
                  </a:cubicBezTo>
                  <a:cubicBezTo>
                    <a:pt x="11" y="16"/>
                    <a:pt x="13" y="15"/>
                    <a:pt x="15" y="13"/>
                  </a:cubicBezTo>
                  <a:cubicBezTo>
                    <a:pt x="15" y="12"/>
                    <a:pt x="15" y="11"/>
                    <a:pt x="16" y="11"/>
                  </a:cubicBezTo>
                  <a:cubicBezTo>
                    <a:pt x="16" y="10"/>
                    <a:pt x="16" y="9"/>
                    <a:pt x="16" y="8"/>
                  </a:cubicBezTo>
                  <a:cubicBezTo>
                    <a:pt x="16" y="7"/>
                    <a:pt x="16" y="6"/>
                    <a:pt x="15" y="5"/>
                  </a:cubicBezTo>
                  <a:cubicBezTo>
                    <a:pt x="15" y="4"/>
                    <a:pt x="14" y="3"/>
                    <a:pt x="13" y="2"/>
                  </a:cubicBezTo>
                  <a:cubicBezTo>
                    <a:pt x="12" y="1"/>
                    <a:pt x="10"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3"/>
            <p:cNvSpPr>
              <a:spLocks/>
            </p:cNvSpPr>
            <p:nvPr/>
          </p:nvSpPr>
          <p:spPr bwMode="auto">
            <a:xfrm>
              <a:off x="4220" y="4015"/>
              <a:ext cx="38" cy="38"/>
            </a:xfrm>
            <a:custGeom>
              <a:avLst/>
              <a:gdLst>
                <a:gd name="T0" fmla="*/ 8 w 16"/>
                <a:gd name="T1" fmla="*/ 0 h 16"/>
                <a:gd name="T2" fmla="*/ 8 w 16"/>
                <a:gd name="T3" fmla="*/ 0 h 16"/>
                <a:gd name="T4" fmla="*/ 3 w 16"/>
                <a:gd name="T5" fmla="*/ 2 h 16"/>
                <a:gd name="T6" fmla="*/ 1 w 16"/>
                <a:gd name="T7" fmla="*/ 4 h 16"/>
                <a:gd name="T8" fmla="*/ 0 w 16"/>
                <a:gd name="T9" fmla="*/ 6 h 16"/>
                <a:gd name="T10" fmla="*/ 0 w 16"/>
                <a:gd name="T11" fmla="*/ 8 h 16"/>
                <a:gd name="T12" fmla="*/ 0 w 16"/>
                <a:gd name="T13" fmla="*/ 10 h 16"/>
                <a:gd name="T14" fmla="*/ 8 w 16"/>
                <a:gd name="T15" fmla="*/ 16 h 16"/>
                <a:gd name="T16" fmla="*/ 16 w 16"/>
                <a:gd name="T17" fmla="*/ 8 h 16"/>
                <a:gd name="T18" fmla="*/ 16 w 16"/>
                <a:gd name="T19" fmla="*/ 6 h 16"/>
                <a:gd name="T20" fmla="*/ 14 w 16"/>
                <a:gd name="T21" fmla="*/ 3 h 16"/>
                <a:gd name="T22" fmla="*/ 10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8" y="0"/>
                    <a:pt x="8" y="0"/>
                    <a:pt x="8" y="0"/>
                  </a:cubicBezTo>
                  <a:cubicBezTo>
                    <a:pt x="6" y="0"/>
                    <a:pt x="4" y="1"/>
                    <a:pt x="3" y="2"/>
                  </a:cubicBezTo>
                  <a:cubicBezTo>
                    <a:pt x="2" y="3"/>
                    <a:pt x="2" y="3"/>
                    <a:pt x="1" y="4"/>
                  </a:cubicBezTo>
                  <a:cubicBezTo>
                    <a:pt x="1" y="4"/>
                    <a:pt x="0" y="5"/>
                    <a:pt x="0" y="6"/>
                  </a:cubicBezTo>
                  <a:cubicBezTo>
                    <a:pt x="0" y="7"/>
                    <a:pt x="0" y="7"/>
                    <a:pt x="0" y="8"/>
                  </a:cubicBezTo>
                  <a:cubicBezTo>
                    <a:pt x="0" y="9"/>
                    <a:pt x="0" y="9"/>
                    <a:pt x="0" y="10"/>
                  </a:cubicBezTo>
                  <a:cubicBezTo>
                    <a:pt x="1" y="13"/>
                    <a:pt x="4" y="16"/>
                    <a:pt x="8" y="16"/>
                  </a:cubicBezTo>
                  <a:cubicBezTo>
                    <a:pt x="12" y="16"/>
                    <a:pt x="16" y="12"/>
                    <a:pt x="16" y="8"/>
                  </a:cubicBezTo>
                  <a:cubicBezTo>
                    <a:pt x="16" y="7"/>
                    <a:pt x="16" y="7"/>
                    <a:pt x="16" y="6"/>
                  </a:cubicBezTo>
                  <a:cubicBezTo>
                    <a:pt x="15" y="5"/>
                    <a:pt x="15" y="3"/>
                    <a:pt x="14" y="3"/>
                  </a:cubicBezTo>
                  <a:cubicBezTo>
                    <a:pt x="13" y="1"/>
                    <a:pt x="11" y="1"/>
                    <a:pt x="10" y="0"/>
                  </a:cubicBezTo>
                  <a:cubicBezTo>
                    <a:pt x="9"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4"/>
            <p:cNvSpPr>
              <a:spLocks/>
            </p:cNvSpPr>
            <p:nvPr/>
          </p:nvSpPr>
          <p:spPr bwMode="auto">
            <a:xfrm>
              <a:off x="3821" y="3549"/>
              <a:ext cx="38" cy="38"/>
            </a:xfrm>
            <a:custGeom>
              <a:avLst/>
              <a:gdLst>
                <a:gd name="T0" fmla="*/ 8 w 16"/>
                <a:gd name="T1" fmla="*/ 0 h 16"/>
                <a:gd name="T2" fmla="*/ 1 w 16"/>
                <a:gd name="T3" fmla="*/ 4 h 16"/>
                <a:gd name="T4" fmla="*/ 0 w 16"/>
                <a:gd name="T5" fmla="*/ 8 h 16"/>
                <a:gd name="T6" fmla="*/ 0 w 16"/>
                <a:gd name="T7" fmla="*/ 8 h 16"/>
                <a:gd name="T8" fmla="*/ 2 w 16"/>
                <a:gd name="T9" fmla="*/ 13 h 16"/>
                <a:gd name="T10" fmla="*/ 4 w 16"/>
                <a:gd name="T11" fmla="*/ 15 h 16"/>
                <a:gd name="T12" fmla="*/ 8 w 16"/>
                <a:gd name="T13" fmla="*/ 16 h 16"/>
                <a:gd name="T14" fmla="*/ 12 w 16"/>
                <a:gd name="T15" fmla="*/ 15 h 16"/>
                <a:gd name="T16" fmla="*/ 14 w 16"/>
                <a:gd name="T17" fmla="*/ 13 h 16"/>
                <a:gd name="T18" fmla="*/ 16 w 16"/>
                <a:gd name="T19" fmla="*/ 8 h 16"/>
                <a:gd name="T20" fmla="*/ 16 w 16"/>
                <a:gd name="T21" fmla="*/ 8 h 16"/>
                <a:gd name="T22" fmla="*/ 15 w 16"/>
                <a:gd name="T23" fmla="*/ 4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5" y="0"/>
                    <a:pt x="2" y="2"/>
                    <a:pt x="1" y="4"/>
                  </a:cubicBezTo>
                  <a:cubicBezTo>
                    <a:pt x="0" y="6"/>
                    <a:pt x="0" y="7"/>
                    <a:pt x="0" y="8"/>
                  </a:cubicBezTo>
                  <a:cubicBezTo>
                    <a:pt x="0" y="8"/>
                    <a:pt x="0" y="8"/>
                    <a:pt x="0" y="8"/>
                  </a:cubicBezTo>
                  <a:cubicBezTo>
                    <a:pt x="0" y="10"/>
                    <a:pt x="1" y="12"/>
                    <a:pt x="2" y="13"/>
                  </a:cubicBezTo>
                  <a:cubicBezTo>
                    <a:pt x="3" y="14"/>
                    <a:pt x="3" y="14"/>
                    <a:pt x="4" y="15"/>
                  </a:cubicBezTo>
                  <a:cubicBezTo>
                    <a:pt x="5" y="16"/>
                    <a:pt x="6" y="16"/>
                    <a:pt x="8" y="16"/>
                  </a:cubicBezTo>
                  <a:cubicBezTo>
                    <a:pt x="10" y="16"/>
                    <a:pt x="11" y="16"/>
                    <a:pt x="12" y="15"/>
                  </a:cubicBezTo>
                  <a:cubicBezTo>
                    <a:pt x="13" y="14"/>
                    <a:pt x="13" y="14"/>
                    <a:pt x="14" y="13"/>
                  </a:cubicBezTo>
                  <a:cubicBezTo>
                    <a:pt x="15" y="12"/>
                    <a:pt x="16" y="10"/>
                    <a:pt x="16" y="8"/>
                  </a:cubicBezTo>
                  <a:cubicBezTo>
                    <a:pt x="16" y="8"/>
                    <a:pt x="16" y="8"/>
                    <a:pt x="16" y="8"/>
                  </a:cubicBezTo>
                  <a:cubicBezTo>
                    <a:pt x="16" y="7"/>
                    <a:pt x="16" y="6"/>
                    <a:pt x="15" y="4"/>
                  </a:cubicBezTo>
                  <a:cubicBezTo>
                    <a:pt x="14" y="2"/>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5"/>
            <p:cNvSpPr>
              <a:spLocks/>
            </p:cNvSpPr>
            <p:nvPr/>
          </p:nvSpPr>
          <p:spPr bwMode="auto">
            <a:xfrm>
              <a:off x="3432" y="4015"/>
              <a:ext cx="38" cy="38"/>
            </a:xfrm>
            <a:custGeom>
              <a:avLst/>
              <a:gdLst>
                <a:gd name="T0" fmla="*/ 8 w 16"/>
                <a:gd name="T1" fmla="*/ 0 h 16"/>
                <a:gd name="T2" fmla="*/ 4 w 16"/>
                <a:gd name="T3" fmla="*/ 1 h 16"/>
                <a:gd name="T4" fmla="*/ 3 w 16"/>
                <a:gd name="T5" fmla="*/ 2 h 16"/>
                <a:gd name="T6" fmla="*/ 1 w 16"/>
                <a:gd name="T7" fmla="*/ 4 h 16"/>
                <a:gd name="T8" fmla="*/ 0 w 16"/>
                <a:gd name="T9" fmla="*/ 8 h 16"/>
                <a:gd name="T10" fmla="*/ 0 w 16"/>
                <a:gd name="T11" fmla="*/ 8 h 16"/>
                <a:gd name="T12" fmla="*/ 8 w 16"/>
                <a:gd name="T13" fmla="*/ 16 h 16"/>
                <a:gd name="T14" fmla="*/ 16 w 16"/>
                <a:gd name="T15" fmla="*/ 10 h 16"/>
                <a:gd name="T16" fmla="*/ 16 w 16"/>
                <a:gd name="T17" fmla="*/ 8 h 16"/>
                <a:gd name="T18" fmla="*/ 16 w 16"/>
                <a:gd name="T19" fmla="*/ 6 h 16"/>
                <a:gd name="T20" fmla="*/ 13 w 16"/>
                <a:gd name="T21" fmla="*/ 1 h 16"/>
                <a:gd name="T22" fmla="*/ 11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6" y="0"/>
                    <a:pt x="4" y="1"/>
                  </a:cubicBezTo>
                  <a:cubicBezTo>
                    <a:pt x="4" y="1"/>
                    <a:pt x="3" y="2"/>
                    <a:pt x="3" y="2"/>
                  </a:cubicBezTo>
                  <a:cubicBezTo>
                    <a:pt x="2" y="3"/>
                    <a:pt x="2" y="3"/>
                    <a:pt x="1" y="4"/>
                  </a:cubicBezTo>
                  <a:cubicBezTo>
                    <a:pt x="0" y="5"/>
                    <a:pt x="0" y="6"/>
                    <a:pt x="0" y="8"/>
                  </a:cubicBezTo>
                  <a:cubicBezTo>
                    <a:pt x="0" y="8"/>
                    <a:pt x="0" y="8"/>
                    <a:pt x="0" y="8"/>
                  </a:cubicBezTo>
                  <a:cubicBezTo>
                    <a:pt x="0" y="12"/>
                    <a:pt x="4" y="16"/>
                    <a:pt x="8" y="16"/>
                  </a:cubicBezTo>
                  <a:cubicBezTo>
                    <a:pt x="12" y="16"/>
                    <a:pt x="15" y="13"/>
                    <a:pt x="16" y="10"/>
                  </a:cubicBezTo>
                  <a:cubicBezTo>
                    <a:pt x="16" y="9"/>
                    <a:pt x="16" y="9"/>
                    <a:pt x="16" y="8"/>
                  </a:cubicBezTo>
                  <a:cubicBezTo>
                    <a:pt x="16" y="7"/>
                    <a:pt x="16" y="7"/>
                    <a:pt x="16" y="6"/>
                  </a:cubicBezTo>
                  <a:cubicBezTo>
                    <a:pt x="15" y="4"/>
                    <a:pt x="14" y="3"/>
                    <a:pt x="13" y="1"/>
                  </a:cubicBezTo>
                  <a:cubicBezTo>
                    <a:pt x="12" y="1"/>
                    <a:pt x="11" y="1"/>
                    <a:pt x="11" y="0"/>
                  </a:cubicBezTo>
                  <a:cubicBezTo>
                    <a:pt x="10"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6"/>
            <p:cNvSpPr>
              <a:spLocks/>
            </p:cNvSpPr>
            <p:nvPr/>
          </p:nvSpPr>
          <p:spPr bwMode="auto">
            <a:xfrm>
              <a:off x="3242" y="3426"/>
              <a:ext cx="38" cy="38"/>
            </a:xfrm>
            <a:custGeom>
              <a:avLst/>
              <a:gdLst>
                <a:gd name="T0" fmla="*/ 8 w 16"/>
                <a:gd name="T1" fmla="*/ 0 h 16"/>
                <a:gd name="T2" fmla="*/ 3 w 16"/>
                <a:gd name="T3" fmla="*/ 2 h 16"/>
                <a:gd name="T4" fmla="*/ 1 w 16"/>
                <a:gd name="T5" fmla="*/ 5 h 16"/>
                <a:gd name="T6" fmla="*/ 0 w 16"/>
                <a:gd name="T7" fmla="*/ 8 h 16"/>
                <a:gd name="T8" fmla="*/ 0 w 16"/>
                <a:gd name="T9" fmla="*/ 11 h 16"/>
                <a:gd name="T10" fmla="*/ 1 w 16"/>
                <a:gd name="T11" fmla="*/ 13 h 16"/>
                <a:gd name="T12" fmla="*/ 8 w 16"/>
                <a:gd name="T13" fmla="*/ 16 h 16"/>
                <a:gd name="T14" fmla="*/ 9 w 16"/>
                <a:gd name="T15" fmla="*/ 16 h 16"/>
                <a:gd name="T16" fmla="*/ 11 w 16"/>
                <a:gd name="T17" fmla="*/ 15 h 16"/>
                <a:gd name="T18" fmla="*/ 15 w 16"/>
                <a:gd name="T19" fmla="*/ 12 h 16"/>
                <a:gd name="T20" fmla="*/ 16 w 16"/>
                <a:gd name="T21" fmla="*/ 8 h 16"/>
                <a:gd name="T22" fmla="*/ 16 w 16"/>
                <a:gd name="T23" fmla="*/ 8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6" y="0"/>
                    <a:pt x="4" y="1"/>
                    <a:pt x="3" y="2"/>
                  </a:cubicBezTo>
                  <a:cubicBezTo>
                    <a:pt x="2" y="3"/>
                    <a:pt x="1" y="4"/>
                    <a:pt x="1" y="5"/>
                  </a:cubicBezTo>
                  <a:cubicBezTo>
                    <a:pt x="0" y="6"/>
                    <a:pt x="0" y="7"/>
                    <a:pt x="0" y="8"/>
                  </a:cubicBezTo>
                  <a:cubicBezTo>
                    <a:pt x="0" y="9"/>
                    <a:pt x="0" y="10"/>
                    <a:pt x="0" y="11"/>
                  </a:cubicBezTo>
                  <a:cubicBezTo>
                    <a:pt x="1" y="11"/>
                    <a:pt x="1" y="12"/>
                    <a:pt x="1" y="13"/>
                  </a:cubicBezTo>
                  <a:cubicBezTo>
                    <a:pt x="3" y="15"/>
                    <a:pt x="5" y="16"/>
                    <a:pt x="8" y="16"/>
                  </a:cubicBezTo>
                  <a:cubicBezTo>
                    <a:pt x="8" y="16"/>
                    <a:pt x="9" y="16"/>
                    <a:pt x="9" y="16"/>
                  </a:cubicBezTo>
                  <a:cubicBezTo>
                    <a:pt x="10" y="16"/>
                    <a:pt x="11" y="16"/>
                    <a:pt x="11" y="15"/>
                  </a:cubicBezTo>
                  <a:cubicBezTo>
                    <a:pt x="13" y="15"/>
                    <a:pt x="14" y="13"/>
                    <a:pt x="15" y="12"/>
                  </a:cubicBezTo>
                  <a:cubicBezTo>
                    <a:pt x="16" y="11"/>
                    <a:pt x="16" y="9"/>
                    <a:pt x="16" y="8"/>
                  </a:cubicBezTo>
                  <a:cubicBezTo>
                    <a:pt x="16" y="8"/>
                    <a:pt x="16" y="8"/>
                    <a:pt x="16" y="8"/>
                  </a:cubicBezTo>
                  <a:cubicBezTo>
                    <a:pt x="16" y="3"/>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7"/>
            <p:cNvSpPr>
              <a:spLocks/>
            </p:cNvSpPr>
            <p:nvPr/>
          </p:nvSpPr>
          <p:spPr bwMode="auto">
            <a:xfrm>
              <a:off x="2700" y="3692"/>
              <a:ext cx="38" cy="38"/>
            </a:xfrm>
            <a:custGeom>
              <a:avLst/>
              <a:gdLst>
                <a:gd name="T0" fmla="*/ 8 w 16"/>
                <a:gd name="T1" fmla="*/ 0 h 16"/>
                <a:gd name="T2" fmla="*/ 5 w 16"/>
                <a:gd name="T3" fmla="*/ 1 h 16"/>
                <a:gd name="T4" fmla="*/ 2 w 16"/>
                <a:gd name="T5" fmla="*/ 3 h 16"/>
                <a:gd name="T6" fmla="*/ 0 w 16"/>
                <a:gd name="T7" fmla="*/ 8 h 16"/>
                <a:gd name="T8" fmla="*/ 8 w 16"/>
                <a:gd name="T9" fmla="*/ 16 h 16"/>
                <a:gd name="T10" fmla="*/ 14 w 16"/>
                <a:gd name="T11" fmla="*/ 13 h 16"/>
                <a:gd name="T12" fmla="*/ 16 w 16"/>
                <a:gd name="T13" fmla="*/ 10 h 16"/>
                <a:gd name="T14" fmla="*/ 16 w 16"/>
                <a:gd name="T15" fmla="*/ 8 h 16"/>
                <a:gd name="T16" fmla="*/ 16 w 16"/>
                <a:gd name="T17" fmla="*/ 7 h 16"/>
                <a:gd name="T18" fmla="*/ 16 w 16"/>
                <a:gd name="T19" fmla="*/ 5 h 16"/>
                <a:gd name="T20" fmla="*/ 12 w 16"/>
                <a:gd name="T21" fmla="*/ 1 h 16"/>
                <a:gd name="T22" fmla="*/ 10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6" y="0"/>
                    <a:pt x="5" y="1"/>
                  </a:cubicBezTo>
                  <a:cubicBezTo>
                    <a:pt x="3" y="1"/>
                    <a:pt x="2" y="2"/>
                    <a:pt x="2" y="3"/>
                  </a:cubicBezTo>
                  <a:cubicBezTo>
                    <a:pt x="1" y="5"/>
                    <a:pt x="0" y="6"/>
                    <a:pt x="0" y="8"/>
                  </a:cubicBezTo>
                  <a:cubicBezTo>
                    <a:pt x="0" y="12"/>
                    <a:pt x="4" y="16"/>
                    <a:pt x="8" y="16"/>
                  </a:cubicBezTo>
                  <a:cubicBezTo>
                    <a:pt x="10" y="16"/>
                    <a:pt x="12" y="15"/>
                    <a:pt x="14" y="13"/>
                  </a:cubicBezTo>
                  <a:cubicBezTo>
                    <a:pt x="15" y="12"/>
                    <a:pt x="15" y="11"/>
                    <a:pt x="16" y="10"/>
                  </a:cubicBezTo>
                  <a:cubicBezTo>
                    <a:pt x="16" y="9"/>
                    <a:pt x="16" y="9"/>
                    <a:pt x="16" y="8"/>
                  </a:cubicBezTo>
                  <a:cubicBezTo>
                    <a:pt x="16" y="8"/>
                    <a:pt x="16" y="8"/>
                    <a:pt x="16" y="7"/>
                  </a:cubicBezTo>
                  <a:cubicBezTo>
                    <a:pt x="16" y="7"/>
                    <a:pt x="16" y="6"/>
                    <a:pt x="16" y="5"/>
                  </a:cubicBezTo>
                  <a:cubicBezTo>
                    <a:pt x="15" y="3"/>
                    <a:pt x="13" y="2"/>
                    <a:pt x="12" y="1"/>
                  </a:cubicBezTo>
                  <a:cubicBezTo>
                    <a:pt x="11" y="1"/>
                    <a:pt x="10" y="0"/>
                    <a:pt x="10" y="0"/>
                  </a:cubicBezTo>
                  <a:cubicBezTo>
                    <a:pt x="9"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8"/>
            <p:cNvSpPr>
              <a:spLocks noEditPoints="1"/>
            </p:cNvSpPr>
            <p:nvPr/>
          </p:nvSpPr>
          <p:spPr bwMode="auto">
            <a:xfrm>
              <a:off x="2757" y="3074"/>
              <a:ext cx="38" cy="38"/>
            </a:xfrm>
            <a:custGeom>
              <a:avLst/>
              <a:gdLst>
                <a:gd name="T0" fmla="*/ 11 w 16"/>
                <a:gd name="T1" fmla="*/ 8 h 16"/>
                <a:gd name="T2" fmla="*/ 11 w 16"/>
                <a:gd name="T3" fmla="*/ 8 h 16"/>
                <a:gd name="T4" fmla="*/ 8 w 16"/>
                <a:gd name="T5" fmla="*/ 0 h 16"/>
                <a:gd name="T6" fmla="*/ 7 w 16"/>
                <a:gd name="T7" fmla="*/ 0 h 16"/>
                <a:gd name="T8" fmla="*/ 3 w 16"/>
                <a:gd name="T9" fmla="*/ 2 h 16"/>
                <a:gd name="T10" fmla="*/ 0 w 16"/>
                <a:gd name="T11" fmla="*/ 8 h 16"/>
                <a:gd name="T12" fmla="*/ 0 w 16"/>
                <a:gd name="T13" fmla="*/ 9 h 16"/>
                <a:gd name="T14" fmla="*/ 1 w 16"/>
                <a:gd name="T15" fmla="*/ 11 h 16"/>
                <a:gd name="T16" fmla="*/ 8 w 16"/>
                <a:gd name="T17" fmla="*/ 16 h 16"/>
                <a:gd name="T18" fmla="*/ 8 w 16"/>
                <a:gd name="T19" fmla="*/ 16 h 16"/>
                <a:gd name="T20" fmla="*/ 11 w 16"/>
                <a:gd name="T21" fmla="*/ 16 h 16"/>
                <a:gd name="T22" fmla="*/ 13 w 16"/>
                <a:gd name="T23" fmla="*/ 14 h 16"/>
                <a:gd name="T24" fmla="*/ 15 w 16"/>
                <a:gd name="T25" fmla="*/ 11 h 16"/>
                <a:gd name="T26" fmla="*/ 16 w 16"/>
                <a:gd name="T27" fmla="*/ 8 h 16"/>
                <a:gd name="T28" fmla="*/ 8 w 16"/>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6">
                  <a:moveTo>
                    <a:pt x="11" y="8"/>
                  </a:moveTo>
                  <a:cubicBezTo>
                    <a:pt x="11" y="8"/>
                    <a:pt x="11" y="8"/>
                    <a:pt x="11" y="8"/>
                  </a:cubicBezTo>
                  <a:moveTo>
                    <a:pt x="8" y="0"/>
                  </a:moveTo>
                  <a:cubicBezTo>
                    <a:pt x="8" y="0"/>
                    <a:pt x="7" y="0"/>
                    <a:pt x="7" y="0"/>
                  </a:cubicBezTo>
                  <a:cubicBezTo>
                    <a:pt x="6" y="0"/>
                    <a:pt x="4" y="1"/>
                    <a:pt x="3" y="2"/>
                  </a:cubicBezTo>
                  <a:cubicBezTo>
                    <a:pt x="1" y="3"/>
                    <a:pt x="0" y="5"/>
                    <a:pt x="0" y="8"/>
                  </a:cubicBezTo>
                  <a:cubicBezTo>
                    <a:pt x="0" y="8"/>
                    <a:pt x="0" y="9"/>
                    <a:pt x="0" y="9"/>
                  </a:cubicBezTo>
                  <a:cubicBezTo>
                    <a:pt x="0" y="10"/>
                    <a:pt x="0" y="10"/>
                    <a:pt x="1" y="11"/>
                  </a:cubicBezTo>
                  <a:cubicBezTo>
                    <a:pt x="2" y="14"/>
                    <a:pt x="5" y="16"/>
                    <a:pt x="8" y="16"/>
                  </a:cubicBezTo>
                  <a:cubicBezTo>
                    <a:pt x="8" y="16"/>
                    <a:pt x="8" y="16"/>
                    <a:pt x="8" y="16"/>
                  </a:cubicBezTo>
                  <a:cubicBezTo>
                    <a:pt x="9" y="16"/>
                    <a:pt x="10" y="16"/>
                    <a:pt x="11" y="16"/>
                  </a:cubicBezTo>
                  <a:cubicBezTo>
                    <a:pt x="12" y="15"/>
                    <a:pt x="12" y="15"/>
                    <a:pt x="13" y="14"/>
                  </a:cubicBezTo>
                  <a:cubicBezTo>
                    <a:pt x="14" y="13"/>
                    <a:pt x="15" y="12"/>
                    <a:pt x="15" y="11"/>
                  </a:cubicBezTo>
                  <a:cubicBezTo>
                    <a:pt x="16" y="10"/>
                    <a:pt x="16" y="9"/>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9"/>
            <p:cNvSpPr>
              <a:spLocks/>
            </p:cNvSpPr>
            <p:nvPr/>
          </p:nvSpPr>
          <p:spPr bwMode="auto">
            <a:xfrm>
              <a:off x="2178" y="3103"/>
              <a:ext cx="38" cy="38"/>
            </a:xfrm>
            <a:custGeom>
              <a:avLst/>
              <a:gdLst>
                <a:gd name="T0" fmla="*/ 8 w 16"/>
                <a:gd name="T1" fmla="*/ 0 h 16"/>
                <a:gd name="T2" fmla="*/ 6 w 16"/>
                <a:gd name="T3" fmla="*/ 0 h 16"/>
                <a:gd name="T4" fmla="*/ 2 w 16"/>
                <a:gd name="T5" fmla="*/ 2 h 16"/>
                <a:gd name="T6" fmla="*/ 0 w 16"/>
                <a:gd name="T7" fmla="*/ 8 h 16"/>
                <a:gd name="T8" fmla="*/ 8 w 16"/>
                <a:gd name="T9" fmla="*/ 16 h 16"/>
                <a:gd name="T10" fmla="*/ 9 w 16"/>
                <a:gd name="T11" fmla="*/ 16 h 16"/>
                <a:gd name="T12" fmla="*/ 13 w 16"/>
                <a:gd name="T13" fmla="*/ 14 h 16"/>
                <a:gd name="T14" fmla="*/ 15 w 16"/>
                <a:gd name="T15" fmla="*/ 11 h 16"/>
                <a:gd name="T16" fmla="*/ 16 w 16"/>
                <a:gd name="T17" fmla="*/ 9 h 16"/>
                <a:gd name="T18" fmla="*/ 16 w 16"/>
                <a:gd name="T19" fmla="*/ 8 h 16"/>
                <a:gd name="T20" fmla="*/ 13 w 16"/>
                <a:gd name="T21" fmla="*/ 2 h 16"/>
                <a:gd name="T22" fmla="*/ 11 w 16"/>
                <a:gd name="T23" fmla="*/ 1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7" y="0"/>
                    <a:pt x="6" y="0"/>
                  </a:cubicBezTo>
                  <a:cubicBezTo>
                    <a:pt x="5" y="1"/>
                    <a:pt x="3" y="1"/>
                    <a:pt x="2" y="2"/>
                  </a:cubicBezTo>
                  <a:cubicBezTo>
                    <a:pt x="1" y="4"/>
                    <a:pt x="0" y="6"/>
                    <a:pt x="0" y="8"/>
                  </a:cubicBezTo>
                  <a:cubicBezTo>
                    <a:pt x="0" y="12"/>
                    <a:pt x="4" y="16"/>
                    <a:pt x="8" y="16"/>
                  </a:cubicBezTo>
                  <a:cubicBezTo>
                    <a:pt x="8" y="16"/>
                    <a:pt x="9" y="16"/>
                    <a:pt x="9" y="16"/>
                  </a:cubicBezTo>
                  <a:cubicBezTo>
                    <a:pt x="11" y="16"/>
                    <a:pt x="12" y="15"/>
                    <a:pt x="13" y="14"/>
                  </a:cubicBezTo>
                  <a:cubicBezTo>
                    <a:pt x="14" y="13"/>
                    <a:pt x="15" y="12"/>
                    <a:pt x="15" y="11"/>
                  </a:cubicBezTo>
                  <a:cubicBezTo>
                    <a:pt x="16" y="11"/>
                    <a:pt x="16" y="10"/>
                    <a:pt x="16" y="9"/>
                  </a:cubicBezTo>
                  <a:cubicBezTo>
                    <a:pt x="16" y="9"/>
                    <a:pt x="16" y="8"/>
                    <a:pt x="16" y="8"/>
                  </a:cubicBezTo>
                  <a:cubicBezTo>
                    <a:pt x="16" y="5"/>
                    <a:pt x="15" y="3"/>
                    <a:pt x="13" y="2"/>
                  </a:cubicBezTo>
                  <a:cubicBezTo>
                    <a:pt x="13" y="1"/>
                    <a:pt x="12" y="1"/>
                    <a:pt x="11" y="1"/>
                  </a:cubicBezTo>
                  <a:cubicBezTo>
                    <a:pt x="10"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20"/>
            <p:cNvSpPr>
              <a:spLocks/>
            </p:cNvSpPr>
            <p:nvPr/>
          </p:nvSpPr>
          <p:spPr bwMode="auto">
            <a:xfrm>
              <a:off x="2463" y="2561"/>
              <a:ext cx="38" cy="38"/>
            </a:xfrm>
            <a:custGeom>
              <a:avLst/>
              <a:gdLst>
                <a:gd name="T0" fmla="*/ 8 w 16"/>
                <a:gd name="T1" fmla="*/ 0 h 16"/>
                <a:gd name="T2" fmla="*/ 6 w 16"/>
                <a:gd name="T3" fmla="*/ 0 h 16"/>
                <a:gd name="T4" fmla="*/ 1 w 16"/>
                <a:gd name="T5" fmla="*/ 5 h 16"/>
                <a:gd name="T6" fmla="*/ 0 w 16"/>
                <a:gd name="T7" fmla="*/ 7 h 16"/>
                <a:gd name="T8" fmla="*/ 0 w 16"/>
                <a:gd name="T9" fmla="*/ 8 h 16"/>
                <a:gd name="T10" fmla="*/ 5 w 16"/>
                <a:gd name="T11" fmla="*/ 15 h 16"/>
                <a:gd name="T12" fmla="*/ 7 w 16"/>
                <a:gd name="T13" fmla="*/ 16 h 16"/>
                <a:gd name="T14" fmla="*/ 8 w 16"/>
                <a:gd name="T15" fmla="*/ 16 h 16"/>
                <a:gd name="T16" fmla="*/ 11 w 16"/>
                <a:gd name="T17" fmla="*/ 16 h 16"/>
                <a:gd name="T18" fmla="*/ 14 w 16"/>
                <a:gd name="T19" fmla="*/ 13 h 16"/>
                <a:gd name="T20" fmla="*/ 16 w 16"/>
                <a:gd name="T21" fmla="*/ 8 h 16"/>
                <a:gd name="T22" fmla="*/ 10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7" y="0"/>
                    <a:pt x="6" y="0"/>
                  </a:cubicBezTo>
                  <a:cubicBezTo>
                    <a:pt x="4" y="1"/>
                    <a:pt x="2" y="2"/>
                    <a:pt x="1" y="5"/>
                  </a:cubicBezTo>
                  <a:cubicBezTo>
                    <a:pt x="0" y="6"/>
                    <a:pt x="0" y="6"/>
                    <a:pt x="0" y="7"/>
                  </a:cubicBezTo>
                  <a:cubicBezTo>
                    <a:pt x="0" y="7"/>
                    <a:pt x="0" y="8"/>
                    <a:pt x="0" y="8"/>
                  </a:cubicBezTo>
                  <a:cubicBezTo>
                    <a:pt x="0" y="11"/>
                    <a:pt x="2" y="14"/>
                    <a:pt x="5" y="15"/>
                  </a:cubicBezTo>
                  <a:cubicBezTo>
                    <a:pt x="6" y="16"/>
                    <a:pt x="6" y="16"/>
                    <a:pt x="7" y="16"/>
                  </a:cubicBezTo>
                  <a:cubicBezTo>
                    <a:pt x="7" y="16"/>
                    <a:pt x="8" y="16"/>
                    <a:pt x="8" y="16"/>
                  </a:cubicBezTo>
                  <a:cubicBezTo>
                    <a:pt x="9" y="16"/>
                    <a:pt x="10" y="16"/>
                    <a:pt x="11" y="16"/>
                  </a:cubicBezTo>
                  <a:cubicBezTo>
                    <a:pt x="12" y="15"/>
                    <a:pt x="13" y="14"/>
                    <a:pt x="14" y="13"/>
                  </a:cubicBezTo>
                  <a:cubicBezTo>
                    <a:pt x="15" y="12"/>
                    <a:pt x="16" y="10"/>
                    <a:pt x="16" y="8"/>
                  </a:cubicBezTo>
                  <a:cubicBezTo>
                    <a:pt x="16" y="4"/>
                    <a:pt x="14" y="1"/>
                    <a:pt x="10" y="0"/>
                  </a:cubicBezTo>
                  <a:cubicBezTo>
                    <a:pt x="10"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21"/>
            <p:cNvSpPr>
              <a:spLocks/>
            </p:cNvSpPr>
            <p:nvPr/>
          </p:nvSpPr>
          <p:spPr bwMode="auto">
            <a:xfrm>
              <a:off x="1931" y="2352"/>
              <a:ext cx="38" cy="38"/>
            </a:xfrm>
            <a:custGeom>
              <a:avLst/>
              <a:gdLst>
                <a:gd name="T0" fmla="*/ 8 w 16"/>
                <a:gd name="T1" fmla="*/ 0 h 16"/>
                <a:gd name="T2" fmla="*/ 7 w 16"/>
                <a:gd name="T3" fmla="*/ 0 h 16"/>
                <a:gd name="T4" fmla="*/ 0 w 16"/>
                <a:gd name="T5" fmla="*/ 8 h 16"/>
                <a:gd name="T6" fmla="*/ 8 w 16"/>
                <a:gd name="T7" fmla="*/ 16 h 16"/>
                <a:gd name="T8" fmla="*/ 8 w 16"/>
                <a:gd name="T9" fmla="*/ 16 h 16"/>
                <a:gd name="T10" fmla="*/ 12 w 16"/>
                <a:gd name="T11" fmla="*/ 15 h 16"/>
                <a:gd name="T12" fmla="*/ 14 w 16"/>
                <a:gd name="T13" fmla="*/ 14 h 16"/>
                <a:gd name="T14" fmla="*/ 15 w 16"/>
                <a:gd name="T15" fmla="*/ 12 h 16"/>
                <a:gd name="T16" fmla="*/ 16 w 16"/>
                <a:gd name="T17" fmla="*/ 8 h 16"/>
                <a:gd name="T18" fmla="*/ 16 w 16"/>
                <a:gd name="T19" fmla="*/ 6 h 16"/>
                <a:gd name="T20" fmla="*/ 15 w 16"/>
                <a:gd name="T21" fmla="*/ 4 h 16"/>
                <a:gd name="T22" fmla="*/ 11 w 16"/>
                <a:gd name="T23" fmla="*/ 1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8" y="0"/>
                    <a:pt x="8" y="0"/>
                    <a:pt x="7" y="0"/>
                  </a:cubicBezTo>
                  <a:cubicBezTo>
                    <a:pt x="3" y="0"/>
                    <a:pt x="0" y="4"/>
                    <a:pt x="0" y="8"/>
                  </a:cubicBezTo>
                  <a:cubicBezTo>
                    <a:pt x="0" y="12"/>
                    <a:pt x="4" y="16"/>
                    <a:pt x="8" y="16"/>
                  </a:cubicBezTo>
                  <a:cubicBezTo>
                    <a:pt x="8" y="16"/>
                    <a:pt x="8" y="16"/>
                    <a:pt x="8" y="16"/>
                  </a:cubicBezTo>
                  <a:cubicBezTo>
                    <a:pt x="9" y="16"/>
                    <a:pt x="11" y="16"/>
                    <a:pt x="12" y="15"/>
                  </a:cubicBezTo>
                  <a:cubicBezTo>
                    <a:pt x="13" y="15"/>
                    <a:pt x="13" y="14"/>
                    <a:pt x="14" y="14"/>
                  </a:cubicBezTo>
                  <a:cubicBezTo>
                    <a:pt x="14" y="13"/>
                    <a:pt x="15" y="13"/>
                    <a:pt x="15" y="12"/>
                  </a:cubicBezTo>
                  <a:cubicBezTo>
                    <a:pt x="16" y="11"/>
                    <a:pt x="16" y="9"/>
                    <a:pt x="16" y="8"/>
                  </a:cubicBezTo>
                  <a:cubicBezTo>
                    <a:pt x="16" y="7"/>
                    <a:pt x="16" y="6"/>
                    <a:pt x="16" y="6"/>
                  </a:cubicBezTo>
                  <a:cubicBezTo>
                    <a:pt x="15" y="5"/>
                    <a:pt x="15" y="4"/>
                    <a:pt x="15" y="4"/>
                  </a:cubicBezTo>
                  <a:cubicBezTo>
                    <a:pt x="14" y="3"/>
                    <a:pt x="13" y="1"/>
                    <a:pt x="11" y="1"/>
                  </a:cubicBezTo>
                  <a:cubicBezTo>
                    <a:pt x="10"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22"/>
            <p:cNvSpPr>
              <a:spLocks/>
            </p:cNvSpPr>
            <p:nvPr/>
          </p:nvSpPr>
          <p:spPr bwMode="auto">
            <a:xfrm>
              <a:off x="2406" y="1972"/>
              <a:ext cx="38" cy="38"/>
            </a:xfrm>
            <a:custGeom>
              <a:avLst/>
              <a:gdLst>
                <a:gd name="T0" fmla="*/ 8 w 16"/>
                <a:gd name="T1" fmla="*/ 0 h 16"/>
                <a:gd name="T2" fmla="*/ 2 w 16"/>
                <a:gd name="T3" fmla="*/ 2 h 16"/>
                <a:gd name="T4" fmla="*/ 1 w 16"/>
                <a:gd name="T5" fmla="*/ 4 h 16"/>
                <a:gd name="T6" fmla="*/ 0 w 16"/>
                <a:gd name="T7" fmla="*/ 8 h 16"/>
                <a:gd name="T8" fmla="*/ 1 w 16"/>
                <a:gd name="T9" fmla="*/ 13 h 16"/>
                <a:gd name="T10" fmla="*/ 3 w 16"/>
                <a:gd name="T11" fmla="*/ 14 h 16"/>
                <a:gd name="T12" fmla="*/ 6 w 16"/>
                <a:gd name="T13" fmla="*/ 16 h 16"/>
                <a:gd name="T14" fmla="*/ 8 w 16"/>
                <a:gd name="T15" fmla="*/ 16 h 16"/>
                <a:gd name="T16" fmla="*/ 10 w 16"/>
                <a:gd name="T17" fmla="*/ 16 h 16"/>
                <a:gd name="T18" fmla="*/ 16 w 16"/>
                <a:gd name="T19" fmla="*/ 8 h 16"/>
                <a:gd name="T20" fmla="*/ 12 w 16"/>
                <a:gd name="T21" fmla="*/ 1 h 16"/>
                <a:gd name="T22" fmla="*/ 8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6" y="0"/>
                    <a:pt x="4" y="1"/>
                    <a:pt x="2" y="2"/>
                  </a:cubicBezTo>
                  <a:cubicBezTo>
                    <a:pt x="2" y="3"/>
                    <a:pt x="1" y="4"/>
                    <a:pt x="1" y="4"/>
                  </a:cubicBezTo>
                  <a:cubicBezTo>
                    <a:pt x="0" y="5"/>
                    <a:pt x="0" y="7"/>
                    <a:pt x="0" y="8"/>
                  </a:cubicBezTo>
                  <a:cubicBezTo>
                    <a:pt x="0" y="10"/>
                    <a:pt x="1" y="11"/>
                    <a:pt x="1" y="13"/>
                  </a:cubicBezTo>
                  <a:cubicBezTo>
                    <a:pt x="2" y="13"/>
                    <a:pt x="2" y="14"/>
                    <a:pt x="3" y="14"/>
                  </a:cubicBezTo>
                  <a:cubicBezTo>
                    <a:pt x="4" y="15"/>
                    <a:pt x="5" y="15"/>
                    <a:pt x="6" y="16"/>
                  </a:cubicBezTo>
                  <a:cubicBezTo>
                    <a:pt x="7" y="16"/>
                    <a:pt x="7" y="16"/>
                    <a:pt x="8" y="16"/>
                  </a:cubicBezTo>
                  <a:cubicBezTo>
                    <a:pt x="9" y="16"/>
                    <a:pt x="9" y="16"/>
                    <a:pt x="10" y="16"/>
                  </a:cubicBezTo>
                  <a:cubicBezTo>
                    <a:pt x="13" y="15"/>
                    <a:pt x="16" y="12"/>
                    <a:pt x="16" y="8"/>
                  </a:cubicBezTo>
                  <a:cubicBezTo>
                    <a:pt x="16" y="5"/>
                    <a:pt x="14" y="2"/>
                    <a:pt x="12" y="1"/>
                  </a:cubicBezTo>
                  <a:cubicBezTo>
                    <a:pt x="11" y="0"/>
                    <a:pt x="10" y="0"/>
                    <a:pt x="8" y="0"/>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23"/>
            <p:cNvSpPr>
              <a:spLocks/>
            </p:cNvSpPr>
            <p:nvPr/>
          </p:nvSpPr>
          <p:spPr bwMode="auto">
            <a:xfrm>
              <a:off x="2017" y="1573"/>
              <a:ext cx="38" cy="38"/>
            </a:xfrm>
            <a:custGeom>
              <a:avLst/>
              <a:gdLst>
                <a:gd name="T0" fmla="*/ 8 w 16"/>
                <a:gd name="T1" fmla="*/ 0 h 16"/>
                <a:gd name="T2" fmla="*/ 0 w 16"/>
                <a:gd name="T3" fmla="*/ 8 h 16"/>
                <a:gd name="T4" fmla="*/ 5 w 16"/>
                <a:gd name="T5" fmla="*/ 15 h 16"/>
                <a:gd name="T6" fmla="*/ 8 w 16"/>
                <a:gd name="T7" fmla="*/ 16 h 16"/>
                <a:gd name="T8" fmla="*/ 8 w 16"/>
                <a:gd name="T9" fmla="*/ 16 h 16"/>
                <a:gd name="T10" fmla="*/ 12 w 16"/>
                <a:gd name="T11" fmla="*/ 15 h 16"/>
                <a:gd name="T12" fmla="*/ 14 w 16"/>
                <a:gd name="T13" fmla="*/ 13 h 16"/>
                <a:gd name="T14" fmla="*/ 16 w 16"/>
                <a:gd name="T15" fmla="*/ 8 h 16"/>
                <a:gd name="T16" fmla="*/ 16 w 16"/>
                <a:gd name="T17" fmla="*/ 6 h 16"/>
                <a:gd name="T18" fmla="*/ 15 w 16"/>
                <a:gd name="T19" fmla="*/ 4 h 16"/>
                <a:gd name="T20" fmla="*/ 13 w 16"/>
                <a:gd name="T21" fmla="*/ 2 h 16"/>
                <a:gd name="T22" fmla="*/ 9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4" y="0"/>
                    <a:pt x="0" y="4"/>
                    <a:pt x="0" y="8"/>
                  </a:cubicBezTo>
                  <a:cubicBezTo>
                    <a:pt x="0" y="11"/>
                    <a:pt x="2" y="14"/>
                    <a:pt x="5" y="15"/>
                  </a:cubicBezTo>
                  <a:cubicBezTo>
                    <a:pt x="6" y="16"/>
                    <a:pt x="7" y="16"/>
                    <a:pt x="8" y="16"/>
                  </a:cubicBezTo>
                  <a:cubicBezTo>
                    <a:pt x="8" y="16"/>
                    <a:pt x="8" y="16"/>
                    <a:pt x="8" y="16"/>
                  </a:cubicBezTo>
                  <a:cubicBezTo>
                    <a:pt x="10" y="16"/>
                    <a:pt x="11" y="15"/>
                    <a:pt x="12" y="15"/>
                  </a:cubicBezTo>
                  <a:cubicBezTo>
                    <a:pt x="13" y="14"/>
                    <a:pt x="14" y="14"/>
                    <a:pt x="14" y="13"/>
                  </a:cubicBezTo>
                  <a:cubicBezTo>
                    <a:pt x="15" y="12"/>
                    <a:pt x="16" y="10"/>
                    <a:pt x="16" y="8"/>
                  </a:cubicBezTo>
                  <a:cubicBezTo>
                    <a:pt x="16" y="7"/>
                    <a:pt x="16" y="7"/>
                    <a:pt x="16" y="6"/>
                  </a:cubicBezTo>
                  <a:cubicBezTo>
                    <a:pt x="16" y="6"/>
                    <a:pt x="15" y="5"/>
                    <a:pt x="15" y="4"/>
                  </a:cubicBezTo>
                  <a:cubicBezTo>
                    <a:pt x="15" y="3"/>
                    <a:pt x="14" y="2"/>
                    <a:pt x="13" y="2"/>
                  </a:cubicBezTo>
                  <a:cubicBezTo>
                    <a:pt x="12" y="1"/>
                    <a:pt x="11" y="0"/>
                    <a:pt x="9" y="0"/>
                  </a:cubicBezTo>
                  <a:cubicBezTo>
                    <a:pt x="9"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24"/>
            <p:cNvSpPr>
              <a:spLocks/>
            </p:cNvSpPr>
            <p:nvPr/>
          </p:nvSpPr>
          <p:spPr bwMode="auto">
            <a:xfrm>
              <a:off x="2586" y="1412"/>
              <a:ext cx="38" cy="38"/>
            </a:xfrm>
            <a:custGeom>
              <a:avLst/>
              <a:gdLst>
                <a:gd name="T0" fmla="*/ 8 w 16"/>
                <a:gd name="T1" fmla="*/ 0 h 16"/>
                <a:gd name="T2" fmla="*/ 7 w 16"/>
                <a:gd name="T3" fmla="*/ 0 h 16"/>
                <a:gd name="T4" fmla="*/ 5 w 16"/>
                <a:gd name="T5" fmla="*/ 1 h 16"/>
                <a:gd name="T6" fmla="*/ 0 w 16"/>
                <a:gd name="T7" fmla="*/ 8 h 16"/>
                <a:gd name="T8" fmla="*/ 0 w 16"/>
                <a:gd name="T9" fmla="*/ 9 h 16"/>
                <a:gd name="T10" fmla="*/ 1 w 16"/>
                <a:gd name="T11" fmla="*/ 11 h 16"/>
                <a:gd name="T12" fmla="*/ 4 w 16"/>
                <a:gd name="T13" fmla="*/ 15 h 16"/>
                <a:gd name="T14" fmla="*/ 8 w 16"/>
                <a:gd name="T15" fmla="*/ 16 h 16"/>
                <a:gd name="T16" fmla="*/ 8 w 16"/>
                <a:gd name="T17" fmla="*/ 16 h 16"/>
                <a:gd name="T18" fmla="*/ 16 w 16"/>
                <a:gd name="T19" fmla="*/ 8 h 16"/>
                <a:gd name="T20" fmla="*/ 15 w 16"/>
                <a:gd name="T21" fmla="*/ 4 h 16"/>
                <a:gd name="T22" fmla="*/ 12 w 16"/>
                <a:gd name="T23" fmla="*/ 1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8" y="0"/>
                    <a:pt x="7" y="0"/>
                    <a:pt x="7" y="0"/>
                  </a:cubicBezTo>
                  <a:cubicBezTo>
                    <a:pt x="6" y="0"/>
                    <a:pt x="6" y="0"/>
                    <a:pt x="5" y="1"/>
                  </a:cubicBezTo>
                  <a:cubicBezTo>
                    <a:pt x="2" y="2"/>
                    <a:pt x="0" y="5"/>
                    <a:pt x="0" y="8"/>
                  </a:cubicBezTo>
                  <a:cubicBezTo>
                    <a:pt x="0" y="8"/>
                    <a:pt x="0" y="9"/>
                    <a:pt x="0" y="9"/>
                  </a:cubicBezTo>
                  <a:cubicBezTo>
                    <a:pt x="0" y="10"/>
                    <a:pt x="0" y="10"/>
                    <a:pt x="1" y="11"/>
                  </a:cubicBezTo>
                  <a:cubicBezTo>
                    <a:pt x="1" y="13"/>
                    <a:pt x="2" y="14"/>
                    <a:pt x="4" y="15"/>
                  </a:cubicBezTo>
                  <a:cubicBezTo>
                    <a:pt x="5" y="16"/>
                    <a:pt x="6" y="16"/>
                    <a:pt x="8" y="16"/>
                  </a:cubicBezTo>
                  <a:cubicBezTo>
                    <a:pt x="8" y="16"/>
                    <a:pt x="8" y="16"/>
                    <a:pt x="8" y="16"/>
                  </a:cubicBezTo>
                  <a:cubicBezTo>
                    <a:pt x="12" y="16"/>
                    <a:pt x="16" y="12"/>
                    <a:pt x="16" y="8"/>
                  </a:cubicBezTo>
                  <a:cubicBezTo>
                    <a:pt x="16" y="6"/>
                    <a:pt x="16" y="5"/>
                    <a:pt x="15" y="4"/>
                  </a:cubicBezTo>
                  <a:cubicBezTo>
                    <a:pt x="14" y="3"/>
                    <a:pt x="13" y="2"/>
                    <a:pt x="12" y="1"/>
                  </a:cubicBezTo>
                  <a:cubicBezTo>
                    <a:pt x="11"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25"/>
            <p:cNvSpPr>
              <a:spLocks/>
            </p:cNvSpPr>
            <p:nvPr/>
          </p:nvSpPr>
          <p:spPr bwMode="auto">
            <a:xfrm>
              <a:off x="2406" y="890"/>
              <a:ext cx="38" cy="38"/>
            </a:xfrm>
            <a:custGeom>
              <a:avLst/>
              <a:gdLst>
                <a:gd name="T0" fmla="*/ 8 w 16"/>
                <a:gd name="T1" fmla="*/ 0 h 16"/>
                <a:gd name="T2" fmla="*/ 0 w 16"/>
                <a:gd name="T3" fmla="*/ 8 h 16"/>
                <a:gd name="T4" fmla="*/ 3 w 16"/>
                <a:gd name="T5" fmla="*/ 14 h 16"/>
                <a:gd name="T6" fmla="*/ 7 w 16"/>
                <a:gd name="T7" fmla="*/ 16 h 16"/>
                <a:gd name="T8" fmla="*/ 8 w 16"/>
                <a:gd name="T9" fmla="*/ 16 h 16"/>
                <a:gd name="T10" fmla="*/ 11 w 16"/>
                <a:gd name="T11" fmla="*/ 15 h 16"/>
                <a:gd name="T12" fmla="*/ 13 w 16"/>
                <a:gd name="T13" fmla="*/ 14 h 16"/>
                <a:gd name="T14" fmla="*/ 16 w 16"/>
                <a:gd name="T15" fmla="*/ 10 h 16"/>
                <a:gd name="T16" fmla="*/ 16 w 16"/>
                <a:gd name="T17" fmla="*/ 8 h 16"/>
                <a:gd name="T18" fmla="*/ 16 w 16"/>
                <a:gd name="T19" fmla="*/ 8 h 16"/>
                <a:gd name="T20" fmla="*/ 16 w 16"/>
                <a:gd name="T21" fmla="*/ 6 h 16"/>
                <a:gd name="T22" fmla="*/ 14 w 16"/>
                <a:gd name="T23" fmla="*/ 2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4" y="0"/>
                    <a:pt x="0" y="4"/>
                    <a:pt x="0" y="8"/>
                  </a:cubicBezTo>
                  <a:cubicBezTo>
                    <a:pt x="0" y="11"/>
                    <a:pt x="1" y="13"/>
                    <a:pt x="3" y="14"/>
                  </a:cubicBezTo>
                  <a:cubicBezTo>
                    <a:pt x="4" y="15"/>
                    <a:pt x="6" y="16"/>
                    <a:pt x="7" y="16"/>
                  </a:cubicBezTo>
                  <a:cubicBezTo>
                    <a:pt x="7" y="16"/>
                    <a:pt x="8" y="16"/>
                    <a:pt x="8" y="16"/>
                  </a:cubicBezTo>
                  <a:cubicBezTo>
                    <a:pt x="9" y="16"/>
                    <a:pt x="10" y="16"/>
                    <a:pt x="11" y="15"/>
                  </a:cubicBezTo>
                  <a:cubicBezTo>
                    <a:pt x="12" y="15"/>
                    <a:pt x="12" y="15"/>
                    <a:pt x="13" y="14"/>
                  </a:cubicBezTo>
                  <a:cubicBezTo>
                    <a:pt x="14" y="13"/>
                    <a:pt x="15" y="12"/>
                    <a:pt x="16" y="10"/>
                  </a:cubicBezTo>
                  <a:cubicBezTo>
                    <a:pt x="16" y="9"/>
                    <a:pt x="16" y="9"/>
                    <a:pt x="16" y="8"/>
                  </a:cubicBezTo>
                  <a:cubicBezTo>
                    <a:pt x="16" y="8"/>
                    <a:pt x="16" y="8"/>
                    <a:pt x="16" y="8"/>
                  </a:cubicBezTo>
                  <a:cubicBezTo>
                    <a:pt x="16" y="7"/>
                    <a:pt x="16" y="6"/>
                    <a:pt x="16" y="6"/>
                  </a:cubicBezTo>
                  <a:cubicBezTo>
                    <a:pt x="15" y="4"/>
                    <a:pt x="15" y="3"/>
                    <a:pt x="14" y="2"/>
                  </a:cubicBezTo>
                  <a:cubicBezTo>
                    <a:pt x="12" y="1"/>
                    <a:pt x="10"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26"/>
            <p:cNvSpPr>
              <a:spLocks/>
            </p:cNvSpPr>
            <p:nvPr/>
          </p:nvSpPr>
          <p:spPr bwMode="auto">
            <a:xfrm>
              <a:off x="2985" y="975"/>
              <a:ext cx="38" cy="38"/>
            </a:xfrm>
            <a:custGeom>
              <a:avLst/>
              <a:gdLst>
                <a:gd name="T0" fmla="*/ 8 w 16"/>
                <a:gd name="T1" fmla="*/ 0 h 16"/>
                <a:gd name="T2" fmla="*/ 7 w 16"/>
                <a:gd name="T3" fmla="*/ 0 h 16"/>
                <a:gd name="T4" fmla="*/ 1 w 16"/>
                <a:gd name="T5" fmla="*/ 4 h 16"/>
                <a:gd name="T6" fmla="*/ 0 w 16"/>
                <a:gd name="T7" fmla="*/ 6 h 16"/>
                <a:gd name="T8" fmla="*/ 0 w 16"/>
                <a:gd name="T9" fmla="*/ 8 h 16"/>
                <a:gd name="T10" fmla="*/ 0 w 16"/>
                <a:gd name="T11" fmla="*/ 11 h 16"/>
                <a:gd name="T12" fmla="*/ 3 w 16"/>
                <a:gd name="T13" fmla="*/ 14 h 16"/>
                <a:gd name="T14" fmla="*/ 8 w 16"/>
                <a:gd name="T15" fmla="*/ 16 h 16"/>
                <a:gd name="T16" fmla="*/ 16 w 16"/>
                <a:gd name="T17" fmla="*/ 8 h 16"/>
                <a:gd name="T18" fmla="*/ 15 w 16"/>
                <a:gd name="T19" fmla="*/ 5 h 16"/>
                <a:gd name="T20" fmla="*/ 13 w 16"/>
                <a:gd name="T21" fmla="*/ 1 h 16"/>
                <a:gd name="T22" fmla="*/ 9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8" y="0"/>
                    <a:pt x="7" y="0"/>
                    <a:pt x="7" y="0"/>
                  </a:cubicBezTo>
                  <a:cubicBezTo>
                    <a:pt x="4" y="0"/>
                    <a:pt x="2" y="2"/>
                    <a:pt x="1" y="4"/>
                  </a:cubicBezTo>
                  <a:cubicBezTo>
                    <a:pt x="1" y="5"/>
                    <a:pt x="0" y="5"/>
                    <a:pt x="0" y="6"/>
                  </a:cubicBezTo>
                  <a:cubicBezTo>
                    <a:pt x="0" y="7"/>
                    <a:pt x="0" y="7"/>
                    <a:pt x="0" y="8"/>
                  </a:cubicBezTo>
                  <a:cubicBezTo>
                    <a:pt x="0" y="9"/>
                    <a:pt x="0" y="10"/>
                    <a:pt x="0" y="11"/>
                  </a:cubicBezTo>
                  <a:cubicBezTo>
                    <a:pt x="1" y="12"/>
                    <a:pt x="2" y="13"/>
                    <a:pt x="3" y="14"/>
                  </a:cubicBezTo>
                  <a:cubicBezTo>
                    <a:pt x="4" y="15"/>
                    <a:pt x="6" y="16"/>
                    <a:pt x="8" y="16"/>
                  </a:cubicBezTo>
                  <a:cubicBezTo>
                    <a:pt x="12" y="16"/>
                    <a:pt x="16" y="12"/>
                    <a:pt x="16" y="8"/>
                  </a:cubicBezTo>
                  <a:cubicBezTo>
                    <a:pt x="16" y="7"/>
                    <a:pt x="16" y="6"/>
                    <a:pt x="15" y="5"/>
                  </a:cubicBezTo>
                  <a:cubicBezTo>
                    <a:pt x="15" y="3"/>
                    <a:pt x="14" y="2"/>
                    <a:pt x="13" y="1"/>
                  </a:cubicBezTo>
                  <a:cubicBezTo>
                    <a:pt x="12" y="1"/>
                    <a:pt x="10" y="0"/>
                    <a:pt x="9" y="0"/>
                  </a:cubicBezTo>
                  <a:cubicBezTo>
                    <a:pt x="9"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27"/>
            <p:cNvSpPr>
              <a:spLocks/>
            </p:cNvSpPr>
            <p:nvPr/>
          </p:nvSpPr>
          <p:spPr bwMode="auto">
            <a:xfrm>
              <a:off x="3052" y="424"/>
              <a:ext cx="38" cy="38"/>
            </a:xfrm>
            <a:custGeom>
              <a:avLst/>
              <a:gdLst>
                <a:gd name="T0" fmla="*/ 8 w 16"/>
                <a:gd name="T1" fmla="*/ 0 h 16"/>
                <a:gd name="T2" fmla="*/ 0 w 16"/>
                <a:gd name="T3" fmla="*/ 8 h 16"/>
                <a:gd name="T4" fmla="*/ 0 w 16"/>
                <a:gd name="T5" fmla="*/ 10 h 16"/>
                <a:gd name="T6" fmla="*/ 2 w 16"/>
                <a:gd name="T7" fmla="*/ 14 h 16"/>
                <a:gd name="T8" fmla="*/ 5 w 16"/>
                <a:gd name="T9" fmla="*/ 15 h 16"/>
                <a:gd name="T10" fmla="*/ 7 w 16"/>
                <a:gd name="T11" fmla="*/ 16 h 16"/>
                <a:gd name="T12" fmla="*/ 8 w 16"/>
                <a:gd name="T13" fmla="*/ 16 h 16"/>
                <a:gd name="T14" fmla="*/ 14 w 16"/>
                <a:gd name="T15" fmla="*/ 14 h 16"/>
                <a:gd name="T16" fmla="*/ 15 w 16"/>
                <a:gd name="T17" fmla="*/ 12 h 16"/>
                <a:gd name="T18" fmla="*/ 16 w 16"/>
                <a:gd name="T19" fmla="*/ 8 h 16"/>
                <a:gd name="T20" fmla="*/ 16 w 16"/>
                <a:gd name="T21" fmla="*/ 8 h 16"/>
                <a:gd name="T22" fmla="*/ 15 w 16"/>
                <a:gd name="T23" fmla="*/ 4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4" y="0"/>
                    <a:pt x="0" y="4"/>
                    <a:pt x="0" y="8"/>
                  </a:cubicBezTo>
                  <a:cubicBezTo>
                    <a:pt x="0" y="9"/>
                    <a:pt x="0" y="10"/>
                    <a:pt x="0" y="10"/>
                  </a:cubicBezTo>
                  <a:cubicBezTo>
                    <a:pt x="1" y="12"/>
                    <a:pt x="1" y="13"/>
                    <a:pt x="2" y="14"/>
                  </a:cubicBezTo>
                  <a:cubicBezTo>
                    <a:pt x="3" y="14"/>
                    <a:pt x="4" y="15"/>
                    <a:pt x="5" y="15"/>
                  </a:cubicBezTo>
                  <a:cubicBezTo>
                    <a:pt x="5" y="16"/>
                    <a:pt x="6" y="16"/>
                    <a:pt x="7" y="16"/>
                  </a:cubicBezTo>
                  <a:cubicBezTo>
                    <a:pt x="7" y="16"/>
                    <a:pt x="8" y="16"/>
                    <a:pt x="8" y="16"/>
                  </a:cubicBezTo>
                  <a:cubicBezTo>
                    <a:pt x="10" y="16"/>
                    <a:pt x="12" y="15"/>
                    <a:pt x="14" y="14"/>
                  </a:cubicBezTo>
                  <a:cubicBezTo>
                    <a:pt x="14" y="13"/>
                    <a:pt x="14" y="13"/>
                    <a:pt x="15" y="12"/>
                  </a:cubicBezTo>
                  <a:cubicBezTo>
                    <a:pt x="16" y="11"/>
                    <a:pt x="16" y="10"/>
                    <a:pt x="16" y="8"/>
                  </a:cubicBezTo>
                  <a:cubicBezTo>
                    <a:pt x="16" y="8"/>
                    <a:pt x="16" y="8"/>
                    <a:pt x="16" y="8"/>
                  </a:cubicBezTo>
                  <a:cubicBezTo>
                    <a:pt x="16" y="7"/>
                    <a:pt x="16" y="5"/>
                    <a:pt x="15" y="4"/>
                  </a:cubicBezTo>
                  <a:cubicBezTo>
                    <a:pt x="14" y="2"/>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28"/>
            <p:cNvSpPr>
              <a:spLocks/>
            </p:cNvSpPr>
            <p:nvPr/>
          </p:nvSpPr>
          <p:spPr bwMode="auto">
            <a:xfrm>
              <a:off x="3527" y="728"/>
              <a:ext cx="38" cy="38"/>
            </a:xfrm>
            <a:custGeom>
              <a:avLst/>
              <a:gdLst>
                <a:gd name="T0" fmla="*/ 8 w 16"/>
                <a:gd name="T1" fmla="*/ 0 h 16"/>
                <a:gd name="T2" fmla="*/ 2 w 16"/>
                <a:gd name="T3" fmla="*/ 3 h 16"/>
                <a:gd name="T4" fmla="*/ 1 w 16"/>
                <a:gd name="T5" fmla="*/ 5 h 16"/>
                <a:gd name="T6" fmla="*/ 0 w 16"/>
                <a:gd name="T7" fmla="*/ 8 h 16"/>
                <a:gd name="T8" fmla="*/ 0 w 16"/>
                <a:gd name="T9" fmla="*/ 9 h 16"/>
                <a:gd name="T10" fmla="*/ 2 w 16"/>
                <a:gd name="T11" fmla="*/ 13 h 16"/>
                <a:gd name="T12" fmla="*/ 8 w 16"/>
                <a:gd name="T13" fmla="*/ 16 h 16"/>
                <a:gd name="T14" fmla="*/ 16 w 16"/>
                <a:gd name="T15" fmla="*/ 10 h 16"/>
                <a:gd name="T16" fmla="*/ 16 w 16"/>
                <a:gd name="T17" fmla="*/ 8 h 16"/>
                <a:gd name="T18" fmla="*/ 16 w 16"/>
                <a:gd name="T19" fmla="*/ 6 h 16"/>
                <a:gd name="T20" fmla="*/ 13 w 16"/>
                <a:gd name="T21" fmla="*/ 1 h 16"/>
                <a:gd name="T22" fmla="*/ 11 w 16"/>
                <a:gd name="T23" fmla="*/ 1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5" y="0"/>
                    <a:pt x="3" y="1"/>
                    <a:pt x="2" y="3"/>
                  </a:cubicBezTo>
                  <a:cubicBezTo>
                    <a:pt x="1" y="4"/>
                    <a:pt x="1" y="4"/>
                    <a:pt x="1" y="5"/>
                  </a:cubicBezTo>
                  <a:cubicBezTo>
                    <a:pt x="0" y="6"/>
                    <a:pt x="0" y="7"/>
                    <a:pt x="0" y="8"/>
                  </a:cubicBezTo>
                  <a:cubicBezTo>
                    <a:pt x="0" y="8"/>
                    <a:pt x="0" y="9"/>
                    <a:pt x="0" y="9"/>
                  </a:cubicBezTo>
                  <a:cubicBezTo>
                    <a:pt x="0" y="10"/>
                    <a:pt x="1" y="12"/>
                    <a:pt x="2" y="13"/>
                  </a:cubicBezTo>
                  <a:cubicBezTo>
                    <a:pt x="3" y="15"/>
                    <a:pt x="5" y="16"/>
                    <a:pt x="8" y="16"/>
                  </a:cubicBezTo>
                  <a:cubicBezTo>
                    <a:pt x="12" y="16"/>
                    <a:pt x="15" y="13"/>
                    <a:pt x="16" y="10"/>
                  </a:cubicBezTo>
                  <a:cubicBezTo>
                    <a:pt x="16" y="9"/>
                    <a:pt x="16" y="9"/>
                    <a:pt x="16" y="8"/>
                  </a:cubicBezTo>
                  <a:cubicBezTo>
                    <a:pt x="16" y="7"/>
                    <a:pt x="16" y="7"/>
                    <a:pt x="16" y="6"/>
                  </a:cubicBezTo>
                  <a:cubicBezTo>
                    <a:pt x="15" y="4"/>
                    <a:pt x="14" y="3"/>
                    <a:pt x="13" y="1"/>
                  </a:cubicBezTo>
                  <a:cubicBezTo>
                    <a:pt x="12" y="1"/>
                    <a:pt x="11" y="1"/>
                    <a:pt x="11" y="1"/>
                  </a:cubicBezTo>
                  <a:cubicBezTo>
                    <a:pt x="10" y="0"/>
                    <a:pt x="9"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29"/>
            <p:cNvSpPr>
              <a:spLocks/>
            </p:cNvSpPr>
            <p:nvPr/>
          </p:nvSpPr>
          <p:spPr bwMode="auto">
            <a:xfrm>
              <a:off x="3821" y="263"/>
              <a:ext cx="38" cy="38"/>
            </a:xfrm>
            <a:custGeom>
              <a:avLst/>
              <a:gdLst>
                <a:gd name="T0" fmla="*/ 8 w 16"/>
                <a:gd name="T1" fmla="*/ 0 h 16"/>
                <a:gd name="T2" fmla="*/ 0 w 16"/>
                <a:gd name="T3" fmla="*/ 7 h 16"/>
                <a:gd name="T4" fmla="*/ 0 w 16"/>
                <a:gd name="T5" fmla="*/ 8 h 16"/>
                <a:gd name="T6" fmla="*/ 0 w 16"/>
                <a:gd name="T7" fmla="*/ 11 h 16"/>
                <a:gd name="T8" fmla="*/ 2 w 16"/>
                <a:gd name="T9" fmla="*/ 14 h 16"/>
                <a:gd name="T10" fmla="*/ 4 w 16"/>
                <a:gd name="T11" fmla="*/ 15 h 16"/>
                <a:gd name="T12" fmla="*/ 8 w 16"/>
                <a:gd name="T13" fmla="*/ 16 h 16"/>
                <a:gd name="T14" fmla="*/ 12 w 16"/>
                <a:gd name="T15" fmla="*/ 15 h 16"/>
                <a:gd name="T16" fmla="*/ 14 w 16"/>
                <a:gd name="T17" fmla="*/ 14 h 16"/>
                <a:gd name="T18" fmla="*/ 16 w 16"/>
                <a:gd name="T19" fmla="*/ 11 h 16"/>
                <a:gd name="T20" fmla="*/ 16 w 16"/>
                <a:gd name="T21" fmla="*/ 8 h 16"/>
                <a:gd name="T22" fmla="*/ 16 w 16"/>
                <a:gd name="T23" fmla="*/ 7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4" y="0"/>
                    <a:pt x="1" y="3"/>
                    <a:pt x="0" y="7"/>
                  </a:cubicBezTo>
                  <a:cubicBezTo>
                    <a:pt x="0" y="7"/>
                    <a:pt x="0" y="8"/>
                    <a:pt x="0" y="8"/>
                  </a:cubicBezTo>
                  <a:cubicBezTo>
                    <a:pt x="0" y="9"/>
                    <a:pt x="0" y="10"/>
                    <a:pt x="0" y="11"/>
                  </a:cubicBezTo>
                  <a:cubicBezTo>
                    <a:pt x="1" y="12"/>
                    <a:pt x="2" y="13"/>
                    <a:pt x="2" y="14"/>
                  </a:cubicBezTo>
                  <a:cubicBezTo>
                    <a:pt x="3" y="14"/>
                    <a:pt x="4" y="15"/>
                    <a:pt x="4" y="15"/>
                  </a:cubicBezTo>
                  <a:cubicBezTo>
                    <a:pt x="5" y="16"/>
                    <a:pt x="7" y="16"/>
                    <a:pt x="8" y="16"/>
                  </a:cubicBezTo>
                  <a:cubicBezTo>
                    <a:pt x="9" y="16"/>
                    <a:pt x="11" y="16"/>
                    <a:pt x="12" y="15"/>
                  </a:cubicBezTo>
                  <a:cubicBezTo>
                    <a:pt x="12" y="15"/>
                    <a:pt x="13" y="14"/>
                    <a:pt x="14" y="14"/>
                  </a:cubicBezTo>
                  <a:cubicBezTo>
                    <a:pt x="14" y="13"/>
                    <a:pt x="15" y="12"/>
                    <a:pt x="16" y="11"/>
                  </a:cubicBezTo>
                  <a:cubicBezTo>
                    <a:pt x="16" y="10"/>
                    <a:pt x="16" y="9"/>
                    <a:pt x="16" y="8"/>
                  </a:cubicBezTo>
                  <a:cubicBezTo>
                    <a:pt x="16" y="8"/>
                    <a:pt x="16" y="7"/>
                    <a:pt x="16" y="7"/>
                  </a:cubicBezTo>
                  <a:cubicBezTo>
                    <a:pt x="15" y="3"/>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30"/>
            <p:cNvSpPr>
              <a:spLocks/>
            </p:cNvSpPr>
            <p:nvPr/>
          </p:nvSpPr>
          <p:spPr bwMode="auto">
            <a:xfrm>
              <a:off x="4116" y="728"/>
              <a:ext cx="37" cy="38"/>
            </a:xfrm>
            <a:custGeom>
              <a:avLst/>
              <a:gdLst>
                <a:gd name="T0" fmla="*/ 8 w 16"/>
                <a:gd name="T1" fmla="*/ 0 h 16"/>
                <a:gd name="T2" fmla="*/ 5 w 16"/>
                <a:gd name="T3" fmla="*/ 1 h 16"/>
                <a:gd name="T4" fmla="*/ 3 w 16"/>
                <a:gd name="T5" fmla="*/ 1 h 16"/>
                <a:gd name="T6" fmla="*/ 0 w 16"/>
                <a:gd name="T7" fmla="*/ 6 h 16"/>
                <a:gd name="T8" fmla="*/ 0 w 16"/>
                <a:gd name="T9" fmla="*/ 8 h 16"/>
                <a:gd name="T10" fmla="*/ 0 w 16"/>
                <a:gd name="T11" fmla="*/ 10 h 16"/>
                <a:gd name="T12" fmla="*/ 8 w 16"/>
                <a:gd name="T13" fmla="*/ 16 h 16"/>
                <a:gd name="T14" fmla="*/ 14 w 16"/>
                <a:gd name="T15" fmla="*/ 13 h 16"/>
                <a:gd name="T16" fmla="*/ 16 w 16"/>
                <a:gd name="T17" fmla="*/ 9 h 16"/>
                <a:gd name="T18" fmla="*/ 16 w 16"/>
                <a:gd name="T19" fmla="*/ 8 h 16"/>
                <a:gd name="T20" fmla="*/ 15 w 16"/>
                <a:gd name="T21" fmla="*/ 5 h 16"/>
                <a:gd name="T22" fmla="*/ 14 w 16"/>
                <a:gd name="T23" fmla="*/ 3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6" y="0"/>
                    <a:pt x="5" y="1"/>
                  </a:cubicBezTo>
                  <a:cubicBezTo>
                    <a:pt x="5" y="1"/>
                    <a:pt x="4" y="1"/>
                    <a:pt x="3" y="1"/>
                  </a:cubicBezTo>
                  <a:cubicBezTo>
                    <a:pt x="2" y="3"/>
                    <a:pt x="1" y="4"/>
                    <a:pt x="0" y="6"/>
                  </a:cubicBezTo>
                  <a:cubicBezTo>
                    <a:pt x="0" y="7"/>
                    <a:pt x="0" y="7"/>
                    <a:pt x="0" y="8"/>
                  </a:cubicBezTo>
                  <a:cubicBezTo>
                    <a:pt x="0" y="9"/>
                    <a:pt x="0" y="9"/>
                    <a:pt x="0" y="10"/>
                  </a:cubicBezTo>
                  <a:cubicBezTo>
                    <a:pt x="1" y="13"/>
                    <a:pt x="4" y="16"/>
                    <a:pt x="8" y="16"/>
                  </a:cubicBezTo>
                  <a:cubicBezTo>
                    <a:pt x="11" y="16"/>
                    <a:pt x="13" y="15"/>
                    <a:pt x="14" y="13"/>
                  </a:cubicBezTo>
                  <a:cubicBezTo>
                    <a:pt x="15" y="12"/>
                    <a:pt x="16" y="10"/>
                    <a:pt x="16" y="9"/>
                  </a:cubicBezTo>
                  <a:cubicBezTo>
                    <a:pt x="16" y="9"/>
                    <a:pt x="16" y="8"/>
                    <a:pt x="16" y="8"/>
                  </a:cubicBezTo>
                  <a:cubicBezTo>
                    <a:pt x="16" y="7"/>
                    <a:pt x="16" y="6"/>
                    <a:pt x="15" y="5"/>
                  </a:cubicBezTo>
                  <a:cubicBezTo>
                    <a:pt x="15" y="4"/>
                    <a:pt x="15" y="4"/>
                    <a:pt x="14"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31"/>
            <p:cNvSpPr>
              <a:spLocks/>
            </p:cNvSpPr>
            <p:nvPr/>
          </p:nvSpPr>
          <p:spPr bwMode="auto">
            <a:xfrm>
              <a:off x="4590" y="424"/>
              <a:ext cx="38" cy="38"/>
            </a:xfrm>
            <a:custGeom>
              <a:avLst/>
              <a:gdLst>
                <a:gd name="T0" fmla="*/ 8 w 16"/>
                <a:gd name="T1" fmla="*/ 0 h 16"/>
                <a:gd name="T2" fmla="*/ 1 w 16"/>
                <a:gd name="T3" fmla="*/ 4 h 16"/>
                <a:gd name="T4" fmla="*/ 0 w 16"/>
                <a:gd name="T5" fmla="*/ 8 h 16"/>
                <a:gd name="T6" fmla="*/ 0 w 16"/>
                <a:gd name="T7" fmla="*/ 8 h 16"/>
                <a:gd name="T8" fmla="*/ 1 w 16"/>
                <a:gd name="T9" fmla="*/ 12 h 16"/>
                <a:gd name="T10" fmla="*/ 2 w 16"/>
                <a:gd name="T11" fmla="*/ 14 h 16"/>
                <a:gd name="T12" fmla="*/ 8 w 16"/>
                <a:gd name="T13" fmla="*/ 16 h 16"/>
                <a:gd name="T14" fmla="*/ 9 w 16"/>
                <a:gd name="T15" fmla="*/ 16 h 16"/>
                <a:gd name="T16" fmla="*/ 11 w 16"/>
                <a:gd name="T17" fmla="*/ 15 h 16"/>
                <a:gd name="T18" fmla="*/ 14 w 16"/>
                <a:gd name="T19" fmla="*/ 14 h 16"/>
                <a:gd name="T20" fmla="*/ 16 w 16"/>
                <a:gd name="T21" fmla="*/ 10 h 16"/>
                <a:gd name="T22" fmla="*/ 16 w 16"/>
                <a:gd name="T23" fmla="*/ 8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5" y="0"/>
                    <a:pt x="2" y="2"/>
                    <a:pt x="1" y="4"/>
                  </a:cubicBezTo>
                  <a:cubicBezTo>
                    <a:pt x="0" y="5"/>
                    <a:pt x="0" y="7"/>
                    <a:pt x="0" y="8"/>
                  </a:cubicBezTo>
                  <a:cubicBezTo>
                    <a:pt x="0" y="8"/>
                    <a:pt x="0" y="8"/>
                    <a:pt x="0" y="8"/>
                  </a:cubicBezTo>
                  <a:cubicBezTo>
                    <a:pt x="0" y="10"/>
                    <a:pt x="0" y="11"/>
                    <a:pt x="1" y="12"/>
                  </a:cubicBezTo>
                  <a:cubicBezTo>
                    <a:pt x="2" y="13"/>
                    <a:pt x="2" y="13"/>
                    <a:pt x="2" y="14"/>
                  </a:cubicBezTo>
                  <a:cubicBezTo>
                    <a:pt x="4" y="15"/>
                    <a:pt x="6" y="16"/>
                    <a:pt x="8" y="16"/>
                  </a:cubicBezTo>
                  <a:cubicBezTo>
                    <a:pt x="8" y="16"/>
                    <a:pt x="9" y="16"/>
                    <a:pt x="9" y="16"/>
                  </a:cubicBezTo>
                  <a:cubicBezTo>
                    <a:pt x="10" y="16"/>
                    <a:pt x="11" y="16"/>
                    <a:pt x="11" y="15"/>
                  </a:cubicBezTo>
                  <a:cubicBezTo>
                    <a:pt x="12" y="15"/>
                    <a:pt x="13" y="14"/>
                    <a:pt x="14" y="14"/>
                  </a:cubicBezTo>
                  <a:cubicBezTo>
                    <a:pt x="15" y="13"/>
                    <a:pt x="15" y="12"/>
                    <a:pt x="16" y="10"/>
                  </a:cubicBezTo>
                  <a:cubicBezTo>
                    <a:pt x="16" y="10"/>
                    <a:pt x="16" y="9"/>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2"/>
            <p:cNvSpPr>
              <a:spLocks/>
            </p:cNvSpPr>
            <p:nvPr/>
          </p:nvSpPr>
          <p:spPr bwMode="auto">
            <a:xfrm>
              <a:off x="4657" y="966"/>
              <a:ext cx="38" cy="38"/>
            </a:xfrm>
            <a:custGeom>
              <a:avLst/>
              <a:gdLst>
                <a:gd name="T0" fmla="*/ 8 w 16"/>
                <a:gd name="T1" fmla="*/ 0 h 16"/>
                <a:gd name="T2" fmla="*/ 6 w 16"/>
                <a:gd name="T3" fmla="*/ 0 h 16"/>
                <a:gd name="T4" fmla="*/ 1 w 16"/>
                <a:gd name="T5" fmla="*/ 4 h 16"/>
                <a:gd name="T6" fmla="*/ 0 w 16"/>
                <a:gd name="T7" fmla="*/ 8 h 16"/>
                <a:gd name="T8" fmla="*/ 0 w 16"/>
                <a:gd name="T9" fmla="*/ 8 h 16"/>
                <a:gd name="T10" fmla="*/ 8 w 16"/>
                <a:gd name="T11" fmla="*/ 16 h 16"/>
                <a:gd name="T12" fmla="*/ 11 w 16"/>
                <a:gd name="T13" fmla="*/ 15 h 16"/>
                <a:gd name="T14" fmla="*/ 14 w 16"/>
                <a:gd name="T15" fmla="*/ 13 h 16"/>
                <a:gd name="T16" fmla="*/ 16 w 16"/>
                <a:gd name="T17" fmla="*/ 10 h 16"/>
                <a:gd name="T18" fmla="*/ 16 w 16"/>
                <a:gd name="T19" fmla="*/ 8 h 16"/>
                <a:gd name="T20" fmla="*/ 16 w 16"/>
                <a:gd name="T21" fmla="*/ 8 h 16"/>
                <a:gd name="T22" fmla="*/ 8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7" y="0"/>
                    <a:pt x="6" y="0"/>
                  </a:cubicBezTo>
                  <a:cubicBezTo>
                    <a:pt x="4" y="1"/>
                    <a:pt x="2" y="2"/>
                    <a:pt x="1" y="4"/>
                  </a:cubicBezTo>
                  <a:cubicBezTo>
                    <a:pt x="0" y="5"/>
                    <a:pt x="0" y="7"/>
                    <a:pt x="0" y="8"/>
                  </a:cubicBezTo>
                  <a:cubicBezTo>
                    <a:pt x="0" y="8"/>
                    <a:pt x="0" y="8"/>
                    <a:pt x="0" y="8"/>
                  </a:cubicBezTo>
                  <a:cubicBezTo>
                    <a:pt x="0" y="13"/>
                    <a:pt x="4" y="16"/>
                    <a:pt x="8" y="16"/>
                  </a:cubicBezTo>
                  <a:cubicBezTo>
                    <a:pt x="9" y="16"/>
                    <a:pt x="10" y="16"/>
                    <a:pt x="11" y="15"/>
                  </a:cubicBezTo>
                  <a:cubicBezTo>
                    <a:pt x="12" y="15"/>
                    <a:pt x="13" y="14"/>
                    <a:pt x="14" y="13"/>
                  </a:cubicBezTo>
                  <a:cubicBezTo>
                    <a:pt x="15" y="12"/>
                    <a:pt x="15" y="11"/>
                    <a:pt x="16" y="10"/>
                  </a:cubicBezTo>
                  <a:cubicBezTo>
                    <a:pt x="16" y="9"/>
                    <a:pt x="16" y="9"/>
                    <a:pt x="16" y="8"/>
                  </a:cubicBezTo>
                  <a:cubicBezTo>
                    <a:pt x="16" y="8"/>
                    <a:pt x="16" y="8"/>
                    <a:pt x="16" y="8"/>
                  </a:cubicBezTo>
                  <a:cubicBezTo>
                    <a:pt x="16" y="4"/>
                    <a:pt x="13" y="0"/>
                    <a:pt x="8" y="0"/>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3"/>
            <p:cNvSpPr>
              <a:spLocks noEditPoints="1"/>
            </p:cNvSpPr>
            <p:nvPr/>
          </p:nvSpPr>
          <p:spPr bwMode="auto">
            <a:xfrm>
              <a:off x="5236" y="890"/>
              <a:ext cx="38" cy="38"/>
            </a:xfrm>
            <a:custGeom>
              <a:avLst/>
              <a:gdLst>
                <a:gd name="T0" fmla="*/ 8 w 16"/>
                <a:gd name="T1" fmla="*/ 6 h 16"/>
                <a:gd name="T2" fmla="*/ 8 w 16"/>
                <a:gd name="T3" fmla="*/ 6 h 16"/>
                <a:gd name="T4" fmla="*/ 8 w 16"/>
                <a:gd name="T5" fmla="*/ 0 h 16"/>
                <a:gd name="T6" fmla="*/ 2 w 16"/>
                <a:gd name="T7" fmla="*/ 2 h 16"/>
                <a:gd name="T8" fmla="*/ 0 w 16"/>
                <a:gd name="T9" fmla="*/ 6 h 16"/>
                <a:gd name="T10" fmla="*/ 0 w 16"/>
                <a:gd name="T11" fmla="*/ 8 h 16"/>
                <a:gd name="T12" fmla="*/ 0 w 16"/>
                <a:gd name="T13" fmla="*/ 8 h 16"/>
                <a:gd name="T14" fmla="*/ 0 w 16"/>
                <a:gd name="T15" fmla="*/ 10 h 16"/>
                <a:gd name="T16" fmla="*/ 3 w 16"/>
                <a:gd name="T17" fmla="*/ 14 h 16"/>
                <a:gd name="T18" fmla="*/ 5 w 16"/>
                <a:gd name="T19" fmla="*/ 15 h 16"/>
                <a:gd name="T20" fmla="*/ 8 w 16"/>
                <a:gd name="T21" fmla="*/ 16 h 16"/>
                <a:gd name="T22" fmla="*/ 9 w 16"/>
                <a:gd name="T23" fmla="*/ 16 h 16"/>
                <a:gd name="T24" fmla="*/ 13 w 16"/>
                <a:gd name="T25" fmla="*/ 14 h 16"/>
                <a:gd name="T26" fmla="*/ 16 w 16"/>
                <a:gd name="T27" fmla="*/ 8 h 16"/>
                <a:gd name="T28" fmla="*/ 8 w 16"/>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6">
                  <a:moveTo>
                    <a:pt x="8" y="6"/>
                  </a:moveTo>
                  <a:cubicBezTo>
                    <a:pt x="8" y="6"/>
                    <a:pt x="8" y="6"/>
                    <a:pt x="8" y="6"/>
                  </a:cubicBezTo>
                  <a:moveTo>
                    <a:pt x="8" y="0"/>
                  </a:moveTo>
                  <a:cubicBezTo>
                    <a:pt x="6" y="0"/>
                    <a:pt x="4" y="1"/>
                    <a:pt x="2" y="2"/>
                  </a:cubicBezTo>
                  <a:cubicBezTo>
                    <a:pt x="1" y="3"/>
                    <a:pt x="1" y="4"/>
                    <a:pt x="0" y="6"/>
                  </a:cubicBezTo>
                  <a:cubicBezTo>
                    <a:pt x="0" y="6"/>
                    <a:pt x="0" y="7"/>
                    <a:pt x="0" y="8"/>
                  </a:cubicBezTo>
                  <a:cubicBezTo>
                    <a:pt x="0" y="8"/>
                    <a:pt x="0" y="8"/>
                    <a:pt x="0" y="8"/>
                  </a:cubicBezTo>
                  <a:cubicBezTo>
                    <a:pt x="0" y="9"/>
                    <a:pt x="0" y="9"/>
                    <a:pt x="0" y="10"/>
                  </a:cubicBezTo>
                  <a:cubicBezTo>
                    <a:pt x="1" y="12"/>
                    <a:pt x="2" y="13"/>
                    <a:pt x="3" y="14"/>
                  </a:cubicBezTo>
                  <a:cubicBezTo>
                    <a:pt x="4" y="15"/>
                    <a:pt x="4" y="15"/>
                    <a:pt x="5" y="15"/>
                  </a:cubicBezTo>
                  <a:cubicBezTo>
                    <a:pt x="6" y="16"/>
                    <a:pt x="7" y="16"/>
                    <a:pt x="8" y="16"/>
                  </a:cubicBezTo>
                  <a:cubicBezTo>
                    <a:pt x="8" y="16"/>
                    <a:pt x="9" y="16"/>
                    <a:pt x="9" y="16"/>
                  </a:cubicBezTo>
                  <a:cubicBezTo>
                    <a:pt x="10" y="16"/>
                    <a:pt x="12" y="15"/>
                    <a:pt x="13" y="14"/>
                  </a:cubicBezTo>
                  <a:cubicBezTo>
                    <a:pt x="15" y="13"/>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4"/>
            <p:cNvSpPr>
              <a:spLocks/>
            </p:cNvSpPr>
            <p:nvPr/>
          </p:nvSpPr>
          <p:spPr bwMode="auto">
            <a:xfrm>
              <a:off x="5056" y="1412"/>
              <a:ext cx="38" cy="38"/>
            </a:xfrm>
            <a:custGeom>
              <a:avLst/>
              <a:gdLst>
                <a:gd name="T0" fmla="*/ 8 w 16"/>
                <a:gd name="T1" fmla="*/ 0 h 16"/>
                <a:gd name="T2" fmla="*/ 4 w 16"/>
                <a:gd name="T3" fmla="*/ 1 h 16"/>
                <a:gd name="T4" fmla="*/ 1 w 16"/>
                <a:gd name="T5" fmla="*/ 4 h 16"/>
                <a:gd name="T6" fmla="*/ 0 w 16"/>
                <a:gd name="T7" fmla="*/ 8 h 16"/>
                <a:gd name="T8" fmla="*/ 8 w 16"/>
                <a:gd name="T9" fmla="*/ 16 h 16"/>
                <a:gd name="T10" fmla="*/ 8 w 16"/>
                <a:gd name="T11" fmla="*/ 16 h 16"/>
                <a:gd name="T12" fmla="*/ 12 w 16"/>
                <a:gd name="T13" fmla="*/ 15 h 16"/>
                <a:gd name="T14" fmla="*/ 15 w 16"/>
                <a:gd name="T15" fmla="*/ 11 h 16"/>
                <a:gd name="T16" fmla="*/ 16 w 16"/>
                <a:gd name="T17" fmla="*/ 9 h 16"/>
                <a:gd name="T18" fmla="*/ 16 w 16"/>
                <a:gd name="T19" fmla="*/ 8 h 16"/>
                <a:gd name="T20" fmla="*/ 11 w 16"/>
                <a:gd name="T21" fmla="*/ 1 h 16"/>
                <a:gd name="T22" fmla="*/ 9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5" y="0"/>
                    <a:pt x="4" y="1"/>
                  </a:cubicBezTo>
                  <a:cubicBezTo>
                    <a:pt x="3" y="2"/>
                    <a:pt x="2" y="3"/>
                    <a:pt x="1" y="4"/>
                  </a:cubicBezTo>
                  <a:cubicBezTo>
                    <a:pt x="0" y="5"/>
                    <a:pt x="0" y="6"/>
                    <a:pt x="0" y="8"/>
                  </a:cubicBezTo>
                  <a:cubicBezTo>
                    <a:pt x="0" y="12"/>
                    <a:pt x="4" y="16"/>
                    <a:pt x="8" y="16"/>
                  </a:cubicBezTo>
                  <a:cubicBezTo>
                    <a:pt x="8" y="16"/>
                    <a:pt x="8" y="16"/>
                    <a:pt x="8" y="16"/>
                  </a:cubicBezTo>
                  <a:cubicBezTo>
                    <a:pt x="10" y="16"/>
                    <a:pt x="11" y="16"/>
                    <a:pt x="12" y="15"/>
                  </a:cubicBezTo>
                  <a:cubicBezTo>
                    <a:pt x="13" y="14"/>
                    <a:pt x="15" y="13"/>
                    <a:pt x="15" y="11"/>
                  </a:cubicBezTo>
                  <a:cubicBezTo>
                    <a:pt x="16" y="11"/>
                    <a:pt x="16" y="10"/>
                    <a:pt x="16" y="9"/>
                  </a:cubicBezTo>
                  <a:cubicBezTo>
                    <a:pt x="16" y="9"/>
                    <a:pt x="16" y="8"/>
                    <a:pt x="16" y="8"/>
                  </a:cubicBezTo>
                  <a:cubicBezTo>
                    <a:pt x="16" y="5"/>
                    <a:pt x="14" y="2"/>
                    <a:pt x="11" y="1"/>
                  </a:cubicBezTo>
                  <a:cubicBezTo>
                    <a:pt x="11" y="0"/>
                    <a:pt x="10" y="0"/>
                    <a:pt x="9" y="0"/>
                  </a:cubicBezTo>
                  <a:cubicBezTo>
                    <a:pt x="9"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35"/>
            <p:cNvSpPr>
              <a:spLocks/>
            </p:cNvSpPr>
            <p:nvPr/>
          </p:nvSpPr>
          <p:spPr bwMode="auto">
            <a:xfrm>
              <a:off x="5626" y="1573"/>
              <a:ext cx="38" cy="38"/>
            </a:xfrm>
            <a:custGeom>
              <a:avLst/>
              <a:gdLst>
                <a:gd name="T0" fmla="*/ 8 w 16"/>
                <a:gd name="T1" fmla="*/ 0 h 16"/>
                <a:gd name="T2" fmla="*/ 7 w 16"/>
                <a:gd name="T3" fmla="*/ 0 h 16"/>
                <a:gd name="T4" fmla="*/ 3 w 16"/>
                <a:gd name="T5" fmla="*/ 2 h 16"/>
                <a:gd name="T6" fmla="*/ 1 w 16"/>
                <a:gd name="T7" fmla="*/ 4 h 16"/>
                <a:gd name="T8" fmla="*/ 0 w 16"/>
                <a:gd name="T9" fmla="*/ 6 h 16"/>
                <a:gd name="T10" fmla="*/ 0 w 16"/>
                <a:gd name="T11" fmla="*/ 8 h 16"/>
                <a:gd name="T12" fmla="*/ 2 w 16"/>
                <a:gd name="T13" fmla="*/ 13 h 16"/>
                <a:gd name="T14" fmla="*/ 4 w 16"/>
                <a:gd name="T15" fmla="*/ 15 h 16"/>
                <a:gd name="T16" fmla="*/ 8 w 16"/>
                <a:gd name="T17" fmla="*/ 16 h 16"/>
                <a:gd name="T18" fmla="*/ 8 w 16"/>
                <a:gd name="T19" fmla="*/ 16 h 16"/>
                <a:gd name="T20" fmla="*/ 12 w 16"/>
                <a:gd name="T21" fmla="*/ 15 h 16"/>
                <a:gd name="T22" fmla="*/ 16 w 16"/>
                <a:gd name="T23" fmla="*/ 8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8" y="0"/>
                    <a:pt x="7" y="0"/>
                    <a:pt x="7" y="0"/>
                  </a:cubicBezTo>
                  <a:cubicBezTo>
                    <a:pt x="5" y="0"/>
                    <a:pt x="4" y="1"/>
                    <a:pt x="3" y="2"/>
                  </a:cubicBezTo>
                  <a:cubicBezTo>
                    <a:pt x="2" y="2"/>
                    <a:pt x="1" y="3"/>
                    <a:pt x="1" y="4"/>
                  </a:cubicBezTo>
                  <a:cubicBezTo>
                    <a:pt x="1" y="5"/>
                    <a:pt x="0" y="6"/>
                    <a:pt x="0" y="6"/>
                  </a:cubicBezTo>
                  <a:cubicBezTo>
                    <a:pt x="0" y="7"/>
                    <a:pt x="0" y="7"/>
                    <a:pt x="0" y="8"/>
                  </a:cubicBezTo>
                  <a:cubicBezTo>
                    <a:pt x="0" y="10"/>
                    <a:pt x="1" y="12"/>
                    <a:pt x="2" y="13"/>
                  </a:cubicBezTo>
                  <a:cubicBezTo>
                    <a:pt x="3" y="14"/>
                    <a:pt x="3" y="14"/>
                    <a:pt x="4" y="15"/>
                  </a:cubicBezTo>
                  <a:cubicBezTo>
                    <a:pt x="5" y="15"/>
                    <a:pt x="6" y="16"/>
                    <a:pt x="8" y="16"/>
                  </a:cubicBezTo>
                  <a:cubicBezTo>
                    <a:pt x="8" y="16"/>
                    <a:pt x="8" y="16"/>
                    <a:pt x="8" y="16"/>
                  </a:cubicBezTo>
                  <a:cubicBezTo>
                    <a:pt x="9" y="16"/>
                    <a:pt x="11" y="16"/>
                    <a:pt x="12" y="15"/>
                  </a:cubicBezTo>
                  <a:cubicBezTo>
                    <a:pt x="14" y="14"/>
                    <a:pt x="16" y="11"/>
                    <a:pt x="16" y="8"/>
                  </a:cubicBezTo>
                  <a:cubicBezTo>
                    <a:pt x="16" y="4"/>
                    <a:pt x="12"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36"/>
            <p:cNvSpPr>
              <a:spLocks/>
            </p:cNvSpPr>
            <p:nvPr/>
          </p:nvSpPr>
          <p:spPr bwMode="auto">
            <a:xfrm>
              <a:off x="5236" y="1972"/>
              <a:ext cx="38" cy="38"/>
            </a:xfrm>
            <a:custGeom>
              <a:avLst/>
              <a:gdLst>
                <a:gd name="T0" fmla="*/ 8 w 16"/>
                <a:gd name="T1" fmla="*/ 0 h 16"/>
                <a:gd name="T2" fmla="*/ 8 w 16"/>
                <a:gd name="T3" fmla="*/ 0 h 16"/>
                <a:gd name="T4" fmla="*/ 4 w 16"/>
                <a:gd name="T5" fmla="*/ 1 h 16"/>
                <a:gd name="T6" fmla="*/ 0 w 16"/>
                <a:gd name="T7" fmla="*/ 8 h 16"/>
                <a:gd name="T8" fmla="*/ 6 w 16"/>
                <a:gd name="T9" fmla="*/ 16 h 16"/>
                <a:gd name="T10" fmla="*/ 8 w 16"/>
                <a:gd name="T11" fmla="*/ 16 h 16"/>
                <a:gd name="T12" fmla="*/ 10 w 16"/>
                <a:gd name="T13" fmla="*/ 16 h 16"/>
                <a:gd name="T14" fmla="*/ 13 w 16"/>
                <a:gd name="T15" fmla="*/ 14 h 16"/>
                <a:gd name="T16" fmla="*/ 14 w 16"/>
                <a:gd name="T17" fmla="*/ 13 h 16"/>
                <a:gd name="T18" fmla="*/ 16 w 16"/>
                <a:gd name="T19" fmla="*/ 8 h 16"/>
                <a:gd name="T20" fmla="*/ 15 w 16"/>
                <a:gd name="T21" fmla="*/ 4 h 16"/>
                <a:gd name="T22" fmla="*/ 14 w 16"/>
                <a:gd name="T23" fmla="*/ 3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8" y="0"/>
                    <a:pt x="8" y="0"/>
                    <a:pt x="8" y="0"/>
                  </a:cubicBezTo>
                  <a:cubicBezTo>
                    <a:pt x="6" y="0"/>
                    <a:pt x="5" y="0"/>
                    <a:pt x="4" y="1"/>
                  </a:cubicBezTo>
                  <a:cubicBezTo>
                    <a:pt x="2" y="2"/>
                    <a:pt x="0" y="5"/>
                    <a:pt x="0" y="8"/>
                  </a:cubicBezTo>
                  <a:cubicBezTo>
                    <a:pt x="0" y="12"/>
                    <a:pt x="3" y="15"/>
                    <a:pt x="6" y="16"/>
                  </a:cubicBezTo>
                  <a:cubicBezTo>
                    <a:pt x="7" y="16"/>
                    <a:pt x="7" y="16"/>
                    <a:pt x="8" y="16"/>
                  </a:cubicBezTo>
                  <a:cubicBezTo>
                    <a:pt x="9" y="16"/>
                    <a:pt x="9" y="16"/>
                    <a:pt x="10" y="16"/>
                  </a:cubicBezTo>
                  <a:cubicBezTo>
                    <a:pt x="11" y="15"/>
                    <a:pt x="12" y="15"/>
                    <a:pt x="13" y="14"/>
                  </a:cubicBezTo>
                  <a:cubicBezTo>
                    <a:pt x="14" y="14"/>
                    <a:pt x="14" y="13"/>
                    <a:pt x="14" y="13"/>
                  </a:cubicBezTo>
                  <a:cubicBezTo>
                    <a:pt x="15" y="11"/>
                    <a:pt x="16" y="10"/>
                    <a:pt x="16" y="8"/>
                  </a:cubicBezTo>
                  <a:cubicBezTo>
                    <a:pt x="16" y="7"/>
                    <a:pt x="16" y="5"/>
                    <a:pt x="15" y="4"/>
                  </a:cubicBezTo>
                  <a:cubicBezTo>
                    <a:pt x="15" y="4"/>
                    <a:pt x="14" y="3"/>
                    <a:pt x="14" y="3"/>
                  </a:cubicBezTo>
                  <a:cubicBezTo>
                    <a:pt x="12" y="1"/>
                    <a:pt x="10"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37"/>
            <p:cNvSpPr>
              <a:spLocks/>
            </p:cNvSpPr>
            <p:nvPr/>
          </p:nvSpPr>
          <p:spPr bwMode="auto">
            <a:xfrm>
              <a:off x="5711" y="2352"/>
              <a:ext cx="38" cy="38"/>
            </a:xfrm>
            <a:custGeom>
              <a:avLst/>
              <a:gdLst>
                <a:gd name="T0" fmla="*/ 8 w 16"/>
                <a:gd name="T1" fmla="*/ 0 h 16"/>
                <a:gd name="T2" fmla="*/ 5 w 16"/>
                <a:gd name="T3" fmla="*/ 1 h 16"/>
                <a:gd name="T4" fmla="*/ 1 w 16"/>
                <a:gd name="T5" fmla="*/ 4 h 16"/>
                <a:gd name="T6" fmla="*/ 0 w 16"/>
                <a:gd name="T7" fmla="*/ 6 h 16"/>
                <a:gd name="T8" fmla="*/ 0 w 16"/>
                <a:gd name="T9" fmla="*/ 8 h 16"/>
                <a:gd name="T10" fmla="*/ 1 w 16"/>
                <a:gd name="T11" fmla="*/ 12 h 16"/>
                <a:gd name="T12" fmla="*/ 2 w 16"/>
                <a:gd name="T13" fmla="*/ 14 h 16"/>
                <a:gd name="T14" fmla="*/ 4 w 16"/>
                <a:gd name="T15" fmla="*/ 15 h 16"/>
                <a:gd name="T16" fmla="*/ 8 w 16"/>
                <a:gd name="T17" fmla="*/ 16 h 16"/>
                <a:gd name="T18" fmla="*/ 8 w 16"/>
                <a:gd name="T19" fmla="*/ 16 h 16"/>
                <a:gd name="T20" fmla="*/ 16 w 16"/>
                <a:gd name="T21" fmla="*/ 8 h 16"/>
                <a:gd name="T22" fmla="*/ 9 w 16"/>
                <a:gd name="T23" fmla="*/ 0 h 16"/>
                <a:gd name="T24" fmla="*/ 8 w 1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8" y="0"/>
                  </a:moveTo>
                  <a:cubicBezTo>
                    <a:pt x="7" y="0"/>
                    <a:pt x="6" y="0"/>
                    <a:pt x="5" y="1"/>
                  </a:cubicBezTo>
                  <a:cubicBezTo>
                    <a:pt x="3" y="1"/>
                    <a:pt x="2" y="3"/>
                    <a:pt x="1" y="4"/>
                  </a:cubicBezTo>
                  <a:cubicBezTo>
                    <a:pt x="1" y="5"/>
                    <a:pt x="0" y="5"/>
                    <a:pt x="0" y="6"/>
                  </a:cubicBezTo>
                  <a:cubicBezTo>
                    <a:pt x="0" y="7"/>
                    <a:pt x="0" y="7"/>
                    <a:pt x="0" y="8"/>
                  </a:cubicBezTo>
                  <a:cubicBezTo>
                    <a:pt x="0" y="9"/>
                    <a:pt x="0" y="11"/>
                    <a:pt x="1" y="12"/>
                  </a:cubicBezTo>
                  <a:cubicBezTo>
                    <a:pt x="1" y="13"/>
                    <a:pt x="2" y="13"/>
                    <a:pt x="2" y="14"/>
                  </a:cubicBezTo>
                  <a:cubicBezTo>
                    <a:pt x="3" y="14"/>
                    <a:pt x="3" y="15"/>
                    <a:pt x="4" y="15"/>
                  </a:cubicBezTo>
                  <a:cubicBezTo>
                    <a:pt x="5" y="16"/>
                    <a:pt x="7" y="16"/>
                    <a:pt x="8" y="16"/>
                  </a:cubicBezTo>
                  <a:cubicBezTo>
                    <a:pt x="8" y="16"/>
                    <a:pt x="8" y="16"/>
                    <a:pt x="8" y="16"/>
                  </a:cubicBezTo>
                  <a:cubicBezTo>
                    <a:pt x="12" y="16"/>
                    <a:pt x="16" y="12"/>
                    <a:pt x="16" y="8"/>
                  </a:cubicBezTo>
                  <a:cubicBezTo>
                    <a:pt x="16" y="4"/>
                    <a:pt x="13" y="0"/>
                    <a:pt x="9" y="0"/>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67" name="Group 114"/>
          <p:cNvGrpSpPr>
            <a:grpSpLocks noChangeAspect="1"/>
          </p:cNvGrpSpPr>
          <p:nvPr userDrawn="1"/>
        </p:nvGrpSpPr>
        <p:grpSpPr bwMode="auto">
          <a:xfrm>
            <a:off x="3125081" y="572055"/>
            <a:ext cx="5098003" cy="5628164"/>
            <a:chOff x="2512" y="693"/>
            <a:chExt cx="2654" cy="2930"/>
          </a:xfrm>
          <a:solidFill>
            <a:schemeClr val="bg1"/>
          </a:solidFill>
        </p:grpSpPr>
        <p:sp>
          <p:nvSpPr>
            <p:cNvPr id="268" name="Freeform 115"/>
            <p:cNvSpPr>
              <a:spLocks noEditPoints="1"/>
            </p:cNvSpPr>
            <p:nvPr/>
          </p:nvSpPr>
          <p:spPr bwMode="auto">
            <a:xfrm>
              <a:off x="4040" y="856"/>
              <a:ext cx="1126" cy="1315"/>
            </a:xfrm>
            <a:custGeom>
              <a:avLst/>
              <a:gdLst>
                <a:gd name="T0" fmla="*/ 135 w 474"/>
                <a:gd name="T1" fmla="*/ 320 h 553"/>
                <a:gd name="T2" fmla="*/ 136 w 474"/>
                <a:gd name="T3" fmla="*/ 321 h 553"/>
                <a:gd name="T4" fmla="*/ 179 w 474"/>
                <a:gd name="T5" fmla="*/ 338 h 553"/>
                <a:gd name="T6" fmla="*/ 179 w 474"/>
                <a:gd name="T7" fmla="*/ 337 h 553"/>
                <a:gd name="T8" fmla="*/ 135 w 474"/>
                <a:gd name="T9" fmla="*/ 320 h 553"/>
                <a:gd name="T10" fmla="*/ 0 w 474"/>
                <a:gd name="T11" fmla="*/ 266 h 553"/>
                <a:gd name="T12" fmla="*/ 0 w 474"/>
                <a:gd name="T13" fmla="*/ 267 h 553"/>
                <a:gd name="T14" fmla="*/ 135 w 474"/>
                <a:gd name="T15" fmla="*/ 321 h 553"/>
                <a:gd name="T16" fmla="*/ 134 w 474"/>
                <a:gd name="T17" fmla="*/ 319 h 553"/>
                <a:gd name="T18" fmla="*/ 0 w 474"/>
                <a:gd name="T19" fmla="*/ 266 h 553"/>
                <a:gd name="T20" fmla="*/ 472 w 474"/>
                <a:gd name="T21" fmla="*/ 455 h 553"/>
                <a:gd name="T22" fmla="*/ 385 w 474"/>
                <a:gd name="T23" fmla="*/ 420 h 553"/>
                <a:gd name="T24" fmla="*/ 403 w 474"/>
                <a:gd name="T25" fmla="*/ 335 h 553"/>
                <a:gd name="T26" fmla="*/ 472 w 474"/>
                <a:gd name="T27" fmla="*/ 455 h 553"/>
                <a:gd name="T28" fmla="*/ 384 w 474"/>
                <a:gd name="T29" fmla="*/ 420 h 553"/>
                <a:gd name="T30" fmla="*/ 316 w 474"/>
                <a:gd name="T31" fmla="*/ 392 h 553"/>
                <a:gd name="T32" fmla="*/ 230 w 474"/>
                <a:gd name="T33" fmla="*/ 35 h 553"/>
                <a:gd name="T34" fmla="*/ 402 w 474"/>
                <a:gd name="T35" fmla="*/ 334 h 553"/>
                <a:gd name="T36" fmla="*/ 384 w 474"/>
                <a:gd name="T37" fmla="*/ 420 h 553"/>
                <a:gd name="T38" fmla="*/ 473 w 474"/>
                <a:gd name="T39" fmla="*/ 0 h 553"/>
                <a:gd name="T40" fmla="*/ 402 w 474"/>
                <a:gd name="T41" fmla="*/ 332 h 553"/>
                <a:gd name="T42" fmla="*/ 229 w 474"/>
                <a:gd name="T43" fmla="*/ 32 h 553"/>
                <a:gd name="T44" fmla="*/ 228 w 474"/>
                <a:gd name="T45" fmla="*/ 29 h 553"/>
                <a:gd name="T46" fmla="*/ 315 w 474"/>
                <a:gd name="T47" fmla="*/ 392 h 553"/>
                <a:gd name="T48" fmla="*/ 180 w 474"/>
                <a:gd name="T49" fmla="*/ 338 h 553"/>
                <a:gd name="T50" fmla="*/ 180 w 474"/>
                <a:gd name="T51" fmla="*/ 339 h 553"/>
                <a:gd name="T52" fmla="*/ 315 w 474"/>
                <a:gd name="T53" fmla="*/ 393 h 553"/>
                <a:gd name="T54" fmla="*/ 353 w 474"/>
                <a:gd name="T55" fmla="*/ 553 h 553"/>
                <a:gd name="T56" fmla="*/ 354 w 474"/>
                <a:gd name="T57" fmla="*/ 552 h 553"/>
                <a:gd name="T58" fmla="*/ 316 w 474"/>
                <a:gd name="T59" fmla="*/ 394 h 553"/>
                <a:gd name="T60" fmla="*/ 384 w 474"/>
                <a:gd name="T61" fmla="*/ 421 h 553"/>
                <a:gd name="T62" fmla="*/ 356 w 474"/>
                <a:gd name="T63" fmla="*/ 552 h 553"/>
                <a:gd name="T64" fmla="*/ 357 w 474"/>
                <a:gd name="T65" fmla="*/ 552 h 553"/>
                <a:gd name="T66" fmla="*/ 384 w 474"/>
                <a:gd name="T67" fmla="*/ 421 h 553"/>
                <a:gd name="T68" fmla="*/ 472 w 474"/>
                <a:gd name="T69" fmla="*/ 456 h 553"/>
                <a:gd name="T70" fmla="*/ 473 w 474"/>
                <a:gd name="T71" fmla="*/ 456 h 553"/>
                <a:gd name="T72" fmla="*/ 473 w 474"/>
                <a:gd name="T73" fmla="*/ 456 h 553"/>
                <a:gd name="T74" fmla="*/ 473 w 474"/>
                <a:gd name="T75" fmla="*/ 457 h 553"/>
                <a:gd name="T76" fmla="*/ 474 w 474"/>
                <a:gd name="T77" fmla="*/ 457 h 553"/>
                <a:gd name="T78" fmla="*/ 403 w 474"/>
                <a:gd name="T79" fmla="*/ 333 h 553"/>
                <a:gd name="T80" fmla="*/ 473 w 474"/>
                <a:gd name="T81" fmla="*/ 0 h 553"/>
                <a:gd name="T82" fmla="*/ 473 w 474"/>
                <a:gd name="T83"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4" h="553">
                  <a:moveTo>
                    <a:pt x="135" y="320"/>
                  </a:moveTo>
                  <a:cubicBezTo>
                    <a:pt x="136" y="321"/>
                    <a:pt x="136" y="321"/>
                    <a:pt x="136" y="321"/>
                  </a:cubicBezTo>
                  <a:cubicBezTo>
                    <a:pt x="179" y="338"/>
                    <a:pt x="179" y="338"/>
                    <a:pt x="179" y="338"/>
                  </a:cubicBezTo>
                  <a:cubicBezTo>
                    <a:pt x="179" y="337"/>
                    <a:pt x="179" y="337"/>
                    <a:pt x="179" y="337"/>
                  </a:cubicBezTo>
                  <a:cubicBezTo>
                    <a:pt x="135" y="320"/>
                    <a:pt x="135" y="320"/>
                    <a:pt x="135" y="320"/>
                  </a:cubicBezTo>
                  <a:moveTo>
                    <a:pt x="0" y="266"/>
                  </a:moveTo>
                  <a:cubicBezTo>
                    <a:pt x="0" y="266"/>
                    <a:pt x="0" y="266"/>
                    <a:pt x="0" y="267"/>
                  </a:cubicBezTo>
                  <a:cubicBezTo>
                    <a:pt x="135" y="321"/>
                    <a:pt x="135" y="321"/>
                    <a:pt x="135" y="321"/>
                  </a:cubicBezTo>
                  <a:cubicBezTo>
                    <a:pt x="134" y="319"/>
                    <a:pt x="134" y="319"/>
                    <a:pt x="134" y="319"/>
                  </a:cubicBezTo>
                  <a:cubicBezTo>
                    <a:pt x="0" y="266"/>
                    <a:pt x="0" y="266"/>
                    <a:pt x="0" y="266"/>
                  </a:cubicBezTo>
                  <a:moveTo>
                    <a:pt x="472" y="455"/>
                  </a:moveTo>
                  <a:cubicBezTo>
                    <a:pt x="385" y="420"/>
                    <a:pt x="385" y="420"/>
                    <a:pt x="385" y="420"/>
                  </a:cubicBezTo>
                  <a:cubicBezTo>
                    <a:pt x="403" y="335"/>
                    <a:pt x="403" y="335"/>
                    <a:pt x="403" y="335"/>
                  </a:cubicBezTo>
                  <a:cubicBezTo>
                    <a:pt x="472" y="455"/>
                    <a:pt x="472" y="455"/>
                    <a:pt x="472" y="455"/>
                  </a:cubicBezTo>
                  <a:moveTo>
                    <a:pt x="384" y="420"/>
                  </a:moveTo>
                  <a:cubicBezTo>
                    <a:pt x="316" y="392"/>
                    <a:pt x="316" y="392"/>
                    <a:pt x="316" y="392"/>
                  </a:cubicBezTo>
                  <a:cubicBezTo>
                    <a:pt x="230" y="35"/>
                    <a:pt x="230" y="35"/>
                    <a:pt x="230" y="35"/>
                  </a:cubicBezTo>
                  <a:cubicBezTo>
                    <a:pt x="402" y="334"/>
                    <a:pt x="402" y="334"/>
                    <a:pt x="402" y="334"/>
                  </a:cubicBezTo>
                  <a:cubicBezTo>
                    <a:pt x="384" y="420"/>
                    <a:pt x="384" y="420"/>
                    <a:pt x="384" y="420"/>
                  </a:cubicBezTo>
                  <a:moveTo>
                    <a:pt x="473" y="0"/>
                  </a:moveTo>
                  <a:cubicBezTo>
                    <a:pt x="402" y="332"/>
                    <a:pt x="402" y="332"/>
                    <a:pt x="402" y="332"/>
                  </a:cubicBezTo>
                  <a:cubicBezTo>
                    <a:pt x="229" y="32"/>
                    <a:pt x="229" y="32"/>
                    <a:pt x="229" y="32"/>
                  </a:cubicBezTo>
                  <a:cubicBezTo>
                    <a:pt x="228" y="29"/>
                    <a:pt x="228" y="29"/>
                    <a:pt x="228" y="29"/>
                  </a:cubicBezTo>
                  <a:cubicBezTo>
                    <a:pt x="315" y="392"/>
                    <a:pt x="315" y="392"/>
                    <a:pt x="315" y="392"/>
                  </a:cubicBezTo>
                  <a:cubicBezTo>
                    <a:pt x="180" y="338"/>
                    <a:pt x="180" y="338"/>
                    <a:pt x="180" y="338"/>
                  </a:cubicBezTo>
                  <a:cubicBezTo>
                    <a:pt x="180" y="339"/>
                    <a:pt x="180" y="339"/>
                    <a:pt x="180" y="339"/>
                  </a:cubicBezTo>
                  <a:cubicBezTo>
                    <a:pt x="315" y="393"/>
                    <a:pt x="315" y="393"/>
                    <a:pt x="315" y="393"/>
                  </a:cubicBezTo>
                  <a:cubicBezTo>
                    <a:pt x="353" y="553"/>
                    <a:pt x="353" y="553"/>
                    <a:pt x="353" y="553"/>
                  </a:cubicBezTo>
                  <a:cubicBezTo>
                    <a:pt x="353" y="552"/>
                    <a:pt x="354" y="552"/>
                    <a:pt x="354" y="552"/>
                  </a:cubicBezTo>
                  <a:cubicBezTo>
                    <a:pt x="316" y="394"/>
                    <a:pt x="316" y="394"/>
                    <a:pt x="316" y="394"/>
                  </a:cubicBezTo>
                  <a:cubicBezTo>
                    <a:pt x="384" y="421"/>
                    <a:pt x="384" y="421"/>
                    <a:pt x="384" y="421"/>
                  </a:cubicBezTo>
                  <a:cubicBezTo>
                    <a:pt x="356" y="552"/>
                    <a:pt x="356" y="552"/>
                    <a:pt x="356" y="552"/>
                  </a:cubicBezTo>
                  <a:cubicBezTo>
                    <a:pt x="356" y="552"/>
                    <a:pt x="356" y="552"/>
                    <a:pt x="357" y="552"/>
                  </a:cubicBezTo>
                  <a:cubicBezTo>
                    <a:pt x="384" y="421"/>
                    <a:pt x="384" y="421"/>
                    <a:pt x="384" y="421"/>
                  </a:cubicBezTo>
                  <a:cubicBezTo>
                    <a:pt x="472" y="456"/>
                    <a:pt x="472" y="456"/>
                    <a:pt x="472" y="456"/>
                  </a:cubicBezTo>
                  <a:cubicBezTo>
                    <a:pt x="473" y="456"/>
                    <a:pt x="473" y="456"/>
                    <a:pt x="473" y="456"/>
                  </a:cubicBezTo>
                  <a:cubicBezTo>
                    <a:pt x="473" y="456"/>
                    <a:pt x="473" y="456"/>
                    <a:pt x="473" y="456"/>
                  </a:cubicBezTo>
                  <a:cubicBezTo>
                    <a:pt x="473" y="457"/>
                    <a:pt x="473" y="457"/>
                    <a:pt x="473" y="457"/>
                  </a:cubicBezTo>
                  <a:cubicBezTo>
                    <a:pt x="474" y="457"/>
                    <a:pt x="474" y="457"/>
                    <a:pt x="474" y="457"/>
                  </a:cubicBezTo>
                  <a:cubicBezTo>
                    <a:pt x="403" y="333"/>
                    <a:pt x="403" y="333"/>
                    <a:pt x="403" y="333"/>
                  </a:cubicBezTo>
                  <a:cubicBezTo>
                    <a:pt x="473" y="0"/>
                    <a:pt x="473" y="0"/>
                    <a:pt x="473" y="0"/>
                  </a:cubicBezTo>
                  <a:cubicBezTo>
                    <a:pt x="473" y="0"/>
                    <a:pt x="473" y="0"/>
                    <a:pt x="47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116"/>
            <p:cNvSpPr>
              <a:spLocks noEditPoints="1"/>
            </p:cNvSpPr>
            <p:nvPr/>
          </p:nvSpPr>
          <p:spPr bwMode="auto">
            <a:xfrm>
              <a:off x="4313" y="2458"/>
              <a:ext cx="487" cy="582"/>
            </a:xfrm>
            <a:custGeom>
              <a:avLst/>
              <a:gdLst>
                <a:gd name="T0" fmla="*/ 79 w 205"/>
                <a:gd name="T1" fmla="*/ 25 h 245"/>
                <a:gd name="T2" fmla="*/ 78 w 205"/>
                <a:gd name="T3" fmla="*/ 26 h 245"/>
                <a:gd name="T4" fmla="*/ 203 w 205"/>
                <a:gd name="T5" fmla="*/ 241 h 245"/>
                <a:gd name="T6" fmla="*/ 46 w 205"/>
                <a:gd name="T7" fmla="*/ 54 h 245"/>
                <a:gd name="T8" fmla="*/ 45 w 205"/>
                <a:gd name="T9" fmla="*/ 55 h 245"/>
                <a:gd name="T10" fmla="*/ 203 w 205"/>
                <a:gd name="T11" fmla="*/ 244 h 245"/>
                <a:gd name="T12" fmla="*/ 205 w 205"/>
                <a:gd name="T13" fmla="*/ 245 h 245"/>
                <a:gd name="T14" fmla="*/ 205 w 205"/>
                <a:gd name="T15" fmla="*/ 244 h 245"/>
                <a:gd name="T16" fmla="*/ 79 w 205"/>
                <a:gd name="T17" fmla="*/ 25 h 245"/>
                <a:gd name="T18" fmla="*/ 64 w 205"/>
                <a:gd name="T19" fmla="*/ 1 h 245"/>
                <a:gd name="T20" fmla="*/ 64 w 205"/>
                <a:gd name="T21" fmla="*/ 1 h 245"/>
                <a:gd name="T22" fmla="*/ 78 w 205"/>
                <a:gd name="T23" fmla="*/ 25 h 245"/>
                <a:gd name="T24" fmla="*/ 78 w 205"/>
                <a:gd name="T25" fmla="*/ 25 h 245"/>
                <a:gd name="T26" fmla="*/ 64 w 205"/>
                <a:gd name="T27" fmla="*/ 1 h 245"/>
                <a:gd name="T28" fmla="*/ 1 w 205"/>
                <a:gd name="T29" fmla="*/ 0 h 245"/>
                <a:gd name="T30" fmla="*/ 0 w 205"/>
                <a:gd name="T31" fmla="*/ 1 h 245"/>
                <a:gd name="T32" fmla="*/ 45 w 205"/>
                <a:gd name="T33" fmla="*/ 54 h 245"/>
                <a:gd name="T34" fmla="*/ 45 w 205"/>
                <a:gd name="T35" fmla="*/ 53 h 245"/>
                <a:gd name="T36" fmla="*/ 1 w 205"/>
                <a:gd name="T3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5" h="245">
                  <a:moveTo>
                    <a:pt x="79" y="25"/>
                  </a:moveTo>
                  <a:cubicBezTo>
                    <a:pt x="78" y="26"/>
                    <a:pt x="78" y="26"/>
                    <a:pt x="78" y="26"/>
                  </a:cubicBezTo>
                  <a:cubicBezTo>
                    <a:pt x="203" y="241"/>
                    <a:pt x="203" y="241"/>
                    <a:pt x="203" y="241"/>
                  </a:cubicBezTo>
                  <a:cubicBezTo>
                    <a:pt x="46" y="54"/>
                    <a:pt x="46" y="54"/>
                    <a:pt x="46" y="54"/>
                  </a:cubicBezTo>
                  <a:cubicBezTo>
                    <a:pt x="45" y="55"/>
                    <a:pt x="45" y="55"/>
                    <a:pt x="45" y="55"/>
                  </a:cubicBezTo>
                  <a:cubicBezTo>
                    <a:pt x="203" y="244"/>
                    <a:pt x="203" y="244"/>
                    <a:pt x="203" y="244"/>
                  </a:cubicBezTo>
                  <a:cubicBezTo>
                    <a:pt x="205" y="245"/>
                    <a:pt x="205" y="245"/>
                    <a:pt x="205" y="245"/>
                  </a:cubicBezTo>
                  <a:cubicBezTo>
                    <a:pt x="205" y="244"/>
                    <a:pt x="205" y="244"/>
                    <a:pt x="205" y="244"/>
                  </a:cubicBezTo>
                  <a:cubicBezTo>
                    <a:pt x="79" y="25"/>
                    <a:pt x="79" y="25"/>
                    <a:pt x="79" y="25"/>
                  </a:cubicBezTo>
                  <a:moveTo>
                    <a:pt x="64" y="1"/>
                  </a:moveTo>
                  <a:cubicBezTo>
                    <a:pt x="64" y="1"/>
                    <a:pt x="64" y="1"/>
                    <a:pt x="64" y="1"/>
                  </a:cubicBezTo>
                  <a:cubicBezTo>
                    <a:pt x="78" y="25"/>
                    <a:pt x="78" y="25"/>
                    <a:pt x="78" y="25"/>
                  </a:cubicBezTo>
                  <a:cubicBezTo>
                    <a:pt x="78" y="25"/>
                    <a:pt x="78" y="25"/>
                    <a:pt x="78" y="25"/>
                  </a:cubicBezTo>
                  <a:cubicBezTo>
                    <a:pt x="64" y="1"/>
                    <a:pt x="64" y="1"/>
                    <a:pt x="64" y="1"/>
                  </a:cubicBezTo>
                  <a:moveTo>
                    <a:pt x="1" y="0"/>
                  </a:moveTo>
                  <a:cubicBezTo>
                    <a:pt x="1" y="0"/>
                    <a:pt x="1" y="1"/>
                    <a:pt x="0" y="1"/>
                  </a:cubicBezTo>
                  <a:cubicBezTo>
                    <a:pt x="45" y="54"/>
                    <a:pt x="45" y="54"/>
                    <a:pt x="45" y="54"/>
                  </a:cubicBezTo>
                  <a:cubicBezTo>
                    <a:pt x="45" y="53"/>
                    <a:pt x="45" y="53"/>
                    <a:pt x="45" y="53"/>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117"/>
            <p:cNvSpPr>
              <a:spLocks noEditPoints="1"/>
            </p:cNvSpPr>
            <p:nvPr/>
          </p:nvSpPr>
          <p:spPr bwMode="auto">
            <a:xfrm>
              <a:off x="4391" y="2130"/>
              <a:ext cx="414" cy="915"/>
            </a:xfrm>
            <a:custGeom>
              <a:avLst/>
              <a:gdLst>
                <a:gd name="T0" fmla="*/ 153 w 174"/>
                <a:gd name="T1" fmla="*/ 71 h 385"/>
                <a:gd name="T2" fmla="*/ 152 w 174"/>
                <a:gd name="T3" fmla="*/ 71 h 385"/>
                <a:gd name="T4" fmla="*/ 172 w 174"/>
                <a:gd name="T5" fmla="*/ 382 h 385"/>
                <a:gd name="T6" fmla="*/ 172 w 174"/>
                <a:gd name="T7" fmla="*/ 383 h 385"/>
                <a:gd name="T8" fmla="*/ 170 w 174"/>
                <a:gd name="T9" fmla="*/ 382 h 385"/>
                <a:gd name="T10" fmla="*/ 1 w 174"/>
                <a:gd name="T11" fmla="*/ 269 h 385"/>
                <a:gd name="T12" fmla="*/ 0 w 174"/>
                <a:gd name="T13" fmla="*/ 270 h 385"/>
                <a:gd name="T14" fmla="*/ 173 w 174"/>
                <a:gd name="T15" fmla="*/ 384 h 385"/>
                <a:gd name="T16" fmla="*/ 174 w 174"/>
                <a:gd name="T17" fmla="*/ 385 h 385"/>
                <a:gd name="T18" fmla="*/ 153 w 174"/>
                <a:gd name="T19" fmla="*/ 71 h 385"/>
                <a:gd name="T20" fmla="*/ 147 w 174"/>
                <a:gd name="T21" fmla="*/ 0 h 385"/>
                <a:gd name="T22" fmla="*/ 152 w 174"/>
                <a:gd name="T23" fmla="*/ 70 h 385"/>
                <a:gd name="T24" fmla="*/ 153 w 174"/>
                <a:gd name="T25" fmla="*/ 69 h 385"/>
                <a:gd name="T26" fmla="*/ 148 w 174"/>
                <a:gd name="T27" fmla="*/ 0 h 385"/>
                <a:gd name="T28" fmla="*/ 148 w 174"/>
                <a:gd name="T29" fmla="*/ 0 h 385"/>
                <a:gd name="T30" fmla="*/ 147 w 174"/>
                <a:gd name="T31"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4" h="385">
                  <a:moveTo>
                    <a:pt x="153" y="71"/>
                  </a:moveTo>
                  <a:cubicBezTo>
                    <a:pt x="152" y="71"/>
                    <a:pt x="152" y="71"/>
                    <a:pt x="152" y="71"/>
                  </a:cubicBezTo>
                  <a:cubicBezTo>
                    <a:pt x="172" y="382"/>
                    <a:pt x="172" y="382"/>
                    <a:pt x="172" y="382"/>
                  </a:cubicBezTo>
                  <a:cubicBezTo>
                    <a:pt x="172" y="383"/>
                    <a:pt x="172" y="383"/>
                    <a:pt x="172" y="383"/>
                  </a:cubicBezTo>
                  <a:cubicBezTo>
                    <a:pt x="170" y="382"/>
                    <a:pt x="170" y="382"/>
                    <a:pt x="170" y="382"/>
                  </a:cubicBezTo>
                  <a:cubicBezTo>
                    <a:pt x="1" y="269"/>
                    <a:pt x="1" y="269"/>
                    <a:pt x="1" y="269"/>
                  </a:cubicBezTo>
                  <a:cubicBezTo>
                    <a:pt x="1" y="269"/>
                    <a:pt x="0" y="270"/>
                    <a:pt x="0" y="270"/>
                  </a:cubicBezTo>
                  <a:cubicBezTo>
                    <a:pt x="173" y="384"/>
                    <a:pt x="173" y="384"/>
                    <a:pt x="173" y="384"/>
                  </a:cubicBezTo>
                  <a:cubicBezTo>
                    <a:pt x="174" y="385"/>
                    <a:pt x="174" y="385"/>
                    <a:pt x="174" y="385"/>
                  </a:cubicBezTo>
                  <a:cubicBezTo>
                    <a:pt x="153" y="71"/>
                    <a:pt x="153" y="71"/>
                    <a:pt x="153" y="71"/>
                  </a:cubicBezTo>
                  <a:moveTo>
                    <a:pt x="147" y="0"/>
                  </a:moveTo>
                  <a:cubicBezTo>
                    <a:pt x="152" y="70"/>
                    <a:pt x="152" y="70"/>
                    <a:pt x="152" y="70"/>
                  </a:cubicBezTo>
                  <a:cubicBezTo>
                    <a:pt x="153" y="69"/>
                    <a:pt x="153" y="69"/>
                    <a:pt x="153" y="69"/>
                  </a:cubicBezTo>
                  <a:cubicBezTo>
                    <a:pt x="148" y="0"/>
                    <a:pt x="148" y="0"/>
                    <a:pt x="148" y="0"/>
                  </a:cubicBezTo>
                  <a:cubicBezTo>
                    <a:pt x="148" y="0"/>
                    <a:pt x="148" y="0"/>
                    <a:pt x="148" y="0"/>
                  </a:cubicBezTo>
                  <a:cubicBezTo>
                    <a:pt x="147" y="0"/>
                    <a:pt x="147" y="0"/>
                    <a:pt x="14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118"/>
            <p:cNvSpPr>
              <a:spLocks noEditPoints="1"/>
            </p:cNvSpPr>
            <p:nvPr/>
          </p:nvSpPr>
          <p:spPr bwMode="auto">
            <a:xfrm>
              <a:off x="2512" y="1379"/>
              <a:ext cx="1052" cy="1823"/>
            </a:xfrm>
            <a:custGeom>
              <a:avLst/>
              <a:gdLst>
                <a:gd name="T0" fmla="*/ 429 w 443"/>
                <a:gd name="T1" fmla="*/ 730 h 767"/>
                <a:gd name="T2" fmla="*/ 442 w 443"/>
                <a:gd name="T3" fmla="*/ 762 h 767"/>
                <a:gd name="T4" fmla="*/ 443 w 443"/>
                <a:gd name="T5" fmla="*/ 761 h 767"/>
                <a:gd name="T6" fmla="*/ 430 w 443"/>
                <a:gd name="T7" fmla="*/ 731 h 767"/>
                <a:gd name="T8" fmla="*/ 429 w 443"/>
                <a:gd name="T9" fmla="*/ 730 h 767"/>
                <a:gd name="T10" fmla="*/ 72 w 443"/>
                <a:gd name="T11" fmla="*/ 700 h 767"/>
                <a:gd name="T12" fmla="*/ 72 w 443"/>
                <a:gd name="T13" fmla="*/ 700 h 767"/>
                <a:gd name="T14" fmla="*/ 441 w 443"/>
                <a:gd name="T15" fmla="*/ 767 h 767"/>
                <a:gd name="T16" fmla="*/ 441 w 443"/>
                <a:gd name="T17" fmla="*/ 766 h 767"/>
                <a:gd name="T18" fmla="*/ 441 w 443"/>
                <a:gd name="T19" fmla="*/ 766 h 767"/>
                <a:gd name="T20" fmla="*/ 72 w 443"/>
                <a:gd name="T21" fmla="*/ 700 h 767"/>
                <a:gd name="T22" fmla="*/ 411 w 443"/>
                <a:gd name="T23" fmla="*/ 688 h 767"/>
                <a:gd name="T24" fmla="*/ 410 w 443"/>
                <a:gd name="T25" fmla="*/ 688 h 767"/>
                <a:gd name="T26" fmla="*/ 428 w 443"/>
                <a:gd name="T27" fmla="*/ 729 h 767"/>
                <a:gd name="T28" fmla="*/ 429 w 443"/>
                <a:gd name="T29" fmla="*/ 729 h 767"/>
                <a:gd name="T30" fmla="*/ 411 w 443"/>
                <a:gd name="T31" fmla="*/ 688 h 767"/>
                <a:gd name="T32" fmla="*/ 157 w 443"/>
                <a:gd name="T33" fmla="*/ 116 h 767"/>
                <a:gd name="T34" fmla="*/ 128 w 443"/>
                <a:gd name="T35" fmla="*/ 436 h 767"/>
                <a:gd name="T36" fmla="*/ 129 w 443"/>
                <a:gd name="T37" fmla="*/ 437 h 767"/>
                <a:gd name="T38" fmla="*/ 158 w 443"/>
                <a:gd name="T39" fmla="*/ 116 h 767"/>
                <a:gd name="T40" fmla="*/ 157 w 443"/>
                <a:gd name="T41" fmla="*/ 116 h 767"/>
                <a:gd name="T42" fmla="*/ 161 w 443"/>
                <a:gd name="T43" fmla="*/ 116 h 767"/>
                <a:gd name="T44" fmla="*/ 160 w 443"/>
                <a:gd name="T45" fmla="*/ 116 h 767"/>
                <a:gd name="T46" fmla="*/ 410 w 443"/>
                <a:gd name="T47" fmla="*/ 687 h 767"/>
                <a:gd name="T48" fmla="*/ 411 w 443"/>
                <a:gd name="T49" fmla="*/ 687 h 767"/>
                <a:gd name="T50" fmla="*/ 161 w 443"/>
                <a:gd name="T51" fmla="*/ 116 h 767"/>
                <a:gd name="T52" fmla="*/ 1 w 443"/>
                <a:gd name="T53" fmla="*/ 0 h 767"/>
                <a:gd name="T54" fmla="*/ 0 w 443"/>
                <a:gd name="T55" fmla="*/ 0 h 767"/>
                <a:gd name="T56" fmla="*/ 125 w 443"/>
                <a:gd name="T57" fmla="*/ 436 h 767"/>
                <a:gd name="T58" fmla="*/ 126 w 443"/>
                <a:gd name="T59" fmla="*/ 436 h 767"/>
                <a:gd name="T60" fmla="*/ 1 w 443"/>
                <a:gd name="T61" fmla="*/ 0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3" h="767">
                  <a:moveTo>
                    <a:pt x="429" y="730"/>
                  </a:moveTo>
                  <a:cubicBezTo>
                    <a:pt x="442" y="762"/>
                    <a:pt x="442" y="762"/>
                    <a:pt x="442" y="762"/>
                  </a:cubicBezTo>
                  <a:cubicBezTo>
                    <a:pt x="443" y="762"/>
                    <a:pt x="443" y="761"/>
                    <a:pt x="443" y="761"/>
                  </a:cubicBezTo>
                  <a:cubicBezTo>
                    <a:pt x="430" y="731"/>
                    <a:pt x="430" y="731"/>
                    <a:pt x="430" y="731"/>
                  </a:cubicBezTo>
                  <a:cubicBezTo>
                    <a:pt x="429" y="730"/>
                    <a:pt x="429" y="730"/>
                    <a:pt x="429" y="730"/>
                  </a:cubicBezTo>
                  <a:moveTo>
                    <a:pt x="72" y="700"/>
                  </a:moveTo>
                  <a:cubicBezTo>
                    <a:pt x="72" y="700"/>
                    <a:pt x="72" y="700"/>
                    <a:pt x="72" y="700"/>
                  </a:cubicBezTo>
                  <a:cubicBezTo>
                    <a:pt x="441" y="767"/>
                    <a:pt x="441" y="767"/>
                    <a:pt x="441" y="767"/>
                  </a:cubicBezTo>
                  <a:cubicBezTo>
                    <a:pt x="441" y="767"/>
                    <a:pt x="441" y="766"/>
                    <a:pt x="441" y="766"/>
                  </a:cubicBezTo>
                  <a:cubicBezTo>
                    <a:pt x="441" y="766"/>
                    <a:pt x="441" y="766"/>
                    <a:pt x="441" y="766"/>
                  </a:cubicBezTo>
                  <a:cubicBezTo>
                    <a:pt x="72" y="700"/>
                    <a:pt x="72" y="700"/>
                    <a:pt x="72" y="700"/>
                  </a:cubicBezTo>
                  <a:moveTo>
                    <a:pt x="411" y="688"/>
                  </a:moveTo>
                  <a:cubicBezTo>
                    <a:pt x="410" y="688"/>
                    <a:pt x="410" y="688"/>
                    <a:pt x="410" y="688"/>
                  </a:cubicBezTo>
                  <a:cubicBezTo>
                    <a:pt x="428" y="729"/>
                    <a:pt x="428" y="729"/>
                    <a:pt x="428" y="729"/>
                  </a:cubicBezTo>
                  <a:cubicBezTo>
                    <a:pt x="429" y="729"/>
                    <a:pt x="429" y="729"/>
                    <a:pt x="429" y="729"/>
                  </a:cubicBezTo>
                  <a:cubicBezTo>
                    <a:pt x="411" y="688"/>
                    <a:pt x="411" y="688"/>
                    <a:pt x="411" y="688"/>
                  </a:cubicBezTo>
                  <a:moveTo>
                    <a:pt x="157" y="116"/>
                  </a:moveTo>
                  <a:cubicBezTo>
                    <a:pt x="128" y="436"/>
                    <a:pt x="128" y="436"/>
                    <a:pt x="128" y="436"/>
                  </a:cubicBezTo>
                  <a:cubicBezTo>
                    <a:pt x="128" y="436"/>
                    <a:pt x="129" y="436"/>
                    <a:pt x="129" y="437"/>
                  </a:cubicBezTo>
                  <a:cubicBezTo>
                    <a:pt x="158" y="116"/>
                    <a:pt x="158" y="116"/>
                    <a:pt x="158" y="116"/>
                  </a:cubicBezTo>
                  <a:cubicBezTo>
                    <a:pt x="158" y="116"/>
                    <a:pt x="157" y="116"/>
                    <a:pt x="157" y="116"/>
                  </a:cubicBezTo>
                  <a:moveTo>
                    <a:pt x="161" y="116"/>
                  </a:moveTo>
                  <a:cubicBezTo>
                    <a:pt x="161" y="116"/>
                    <a:pt x="160" y="116"/>
                    <a:pt x="160" y="116"/>
                  </a:cubicBezTo>
                  <a:cubicBezTo>
                    <a:pt x="410" y="687"/>
                    <a:pt x="410" y="687"/>
                    <a:pt x="410" y="687"/>
                  </a:cubicBezTo>
                  <a:cubicBezTo>
                    <a:pt x="411" y="687"/>
                    <a:pt x="411" y="687"/>
                    <a:pt x="411" y="687"/>
                  </a:cubicBezTo>
                  <a:cubicBezTo>
                    <a:pt x="161" y="116"/>
                    <a:pt x="161" y="116"/>
                    <a:pt x="161" y="116"/>
                  </a:cubicBezTo>
                  <a:moveTo>
                    <a:pt x="1" y="0"/>
                  </a:moveTo>
                  <a:cubicBezTo>
                    <a:pt x="0" y="0"/>
                    <a:pt x="0" y="0"/>
                    <a:pt x="0" y="0"/>
                  </a:cubicBezTo>
                  <a:cubicBezTo>
                    <a:pt x="125" y="436"/>
                    <a:pt x="125" y="436"/>
                    <a:pt x="125" y="436"/>
                  </a:cubicBezTo>
                  <a:cubicBezTo>
                    <a:pt x="126" y="436"/>
                    <a:pt x="126" y="436"/>
                    <a:pt x="126" y="436"/>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119"/>
            <p:cNvSpPr>
              <a:spLocks noEditPoints="1"/>
            </p:cNvSpPr>
            <p:nvPr/>
          </p:nvSpPr>
          <p:spPr bwMode="auto">
            <a:xfrm>
              <a:off x="2911" y="693"/>
              <a:ext cx="1670" cy="1119"/>
            </a:xfrm>
            <a:custGeom>
              <a:avLst/>
              <a:gdLst>
                <a:gd name="T0" fmla="*/ 703 w 703"/>
                <a:gd name="T1" fmla="*/ 321 h 471"/>
                <a:gd name="T2" fmla="*/ 703 w 703"/>
                <a:gd name="T3" fmla="*/ 321 h 471"/>
                <a:gd name="T4" fmla="*/ 702 w 703"/>
                <a:gd name="T5" fmla="*/ 321 h 471"/>
                <a:gd name="T6" fmla="*/ 654 w 703"/>
                <a:gd name="T7" fmla="*/ 406 h 471"/>
                <a:gd name="T8" fmla="*/ 654 w 703"/>
                <a:gd name="T9" fmla="*/ 407 h 471"/>
                <a:gd name="T10" fmla="*/ 634 w 703"/>
                <a:gd name="T11" fmla="*/ 442 h 471"/>
                <a:gd name="T12" fmla="*/ 635 w 703"/>
                <a:gd name="T13" fmla="*/ 443 h 471"/>
                <a:gd name="T14" fmla="*/ 655 w 703"/>
                <a:gd name="T15" fmla="*/ 408 h 471"/>
                <a:gd name="T16" fmla="*/ 655 w 703"/>
                <a:gd name="T17" fmla="*/ 407 h 471"/>
                <a:gd name="T18" fmla="*/ 703 w 703"/>
                <a:gd name="T19" fmla="*/ 321 h 471"/>
                <a:gd name="T20" fmla="*/ 0 w 703"/>
                <a:gd name="T21" fmla="*/ 105 h 471"/>
                <a:gd name="T22" fmla="*/ 0 w 703"/>
                <a:gd name="T23" fmla="*/ 105 h 471"/>
                <a:gd name="T24" fmla="*/ 231 w 703"/>
                <a:gd name="T25" fmla="*/ 470 h 471"/>
                <a:gd name="T26" fmla="*/ 232 w 703"/>
                <a:gd name="T27" fmla="*/ 470 h 471"/>
                <a:gd name="T28" fmla="*/ 0 w 703"/>
                <a:gd name="T29" fmla="*/ 105 h 471"/>
                <a:gd name="T30" fmla="*/ 549 w 703"/>
                <a:gd name="T31" fmla="*/ 215 h 471"/>
                <a:gd name="T32" fmla="*/ 414 w 703"/>
                <a:gd name="T33" fmla="*/ 125 h 471"/>
                <a:gd name="T34" fmla="*/ 476 w 703"/>
                <a:gd name="T35" fmla="*/ 2 h 471"/>
                <a:gd name="T36" fmla="*/ 549 w 703"/>
                <a:gd name="T37" fmla="*/ 215 h 471"/>
                <a:gd name="T38" fmla="*/ 476 w 703"/>
                <a:gd name="T39" fmla="*/ 0 h 471"/>
                <a:gd name="T40" fmla="*/ 413 w 703"/>
                <a:gd name="T41" fmla="*/ 124 h 471"/>
                <a:gd name="T42" fmla="*/ 228 w 703"/>
                <a:gd name="T43" fmla="*/ 1 h 471"/>
                <a:gd name="T44" fmla="*/ 228 w 703"/>
                <a:gd name="T45" fmla="*/ 1 h 471"/>
                <a:gd name="T46" fmla="*/ 413 w 703"/>
                <a:gd name="T47" fmla="*/ 125 h 471"/>
                <a:gd name="T48" fmla="*/ 239 w 703"/>
                <a:gd name="T49" fmla="*/ 471 h 471"/>
                <a:gd name="T50" fmla="*/ 239 w 703"/>
                <a:gd name="T51" fmla="*/ 471 h 471"/>
                <a:gd name="T52" fmla="*/ 414 w 703"/>
                <a:gd name="T53" fmla="*/ 126 h 471"/>
                <a:gd name="T54" fmla="*/ 550 w 703"/>
                <a:gd name="T55" fmla="*/ 217 h 471"/>
                <a:gd name="T56" fmla="*/ 609 w 703"/>
                <a:gd name="T57" fmla="*/ 388 h 471"/>
                <a:gd name="T58" fmla="*/ 610 w 703"/>
                <a:gd name="T59" fmla="*/ 390 h 471"/>
                <a:gd name="T60" fmla="*/ 628 w 703"/>
                <a:gd name="T61" fmla="*/ 442 h 471"/>
                <a:gd name="T62" fmla="*/ 629 w 703"/>
                <a:gd name="T63" fmla="*/ 441 h 471"/>
                <a:gd name="T64" fmla="*/ 611 w 703"/>
                <a:gd name="T65" fmla="*/ 390 h 471"/>
                <a:gd name="T66" fmla="*/ 610 w 703"/>
                <a:gd name="T67" fmla="*/ 389 h 471"/>
                <a:gd name="T68" fmla="*/ 551 w 703"/>
                <a:gd name="T69" fmla="*/ 218 h 471"/>
                <a:gd name="T70" fmla="*/ 697 w 703"/>
                <a:gd name="T71" fmla="*/ 315 h 471"/>
                <a:gd name="T72" fmla="*/ 697 w 703"/>
                <a:gd name="T73" fmla="*/ 314 h 471"/>
                <a:gd name="T74" fmla="*/ 551 w 703"/>
                <a:gd name="T75" fmla="*/ 216 h 471"/>
                <a:gd name="T76" fmla="*/ 476 w 703"/>
                <a:gd name="T77" fmla="*/ 1 h 471"/>
                <a:gd name="T78" fmla="*/ 476 w 703"/>
                <a:gd name="T79" fmla="*/ 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3" h="471">
                  <a:moveTo>
                    <a:pt x="703" y="321"/>
                  </a:moveTo>
                  <a:cubicBezTo>
                    <a:pt x="703" y="321"/>
                    <a:pt x="703" y="321"/>
                    <a:pt x="703" y="321"/>
                  </a:cubicBezTo>
                  <a:cubicBezTo>
                    <a:pt x="703" y="321"/>
                    <a:pt x="702" y="321"/>
                    <a:pt x="702" y="321"/>
                  </a:cubicBezTo>
                  <a:cubicBezTo>
                    <a:pt x="654" y="406"/>
                    <a:pt x="654" y="406"/>
                    <a:pt x="654" y="406"/>
                  </a:cubicBezTo>
                  <a:cubicBezTo>
                    <a:pt x="654" y="407"/>
                    <a:pt x="654" y="407"/>
                    <a:pt x="654" y="407"/>
                  </a:cubicBezTo>
                  <a:cubicBezTo>
                    <a:pt x="634" y="442"/>
                    <a:pt x="634" y="442"/>
                    <a:pt x="634" y="442"/>
                  </a:cubicBezTo>
                  <a:cubicBezTo>
                    <a:pt x="634" y="442"/>
                    <a:pt x="635" y="442"/>
                    <a:pt x="635" y="443"/>
                  </a:cubicBezTo>
                  <a:cubicBezTo>
                    <a:pt x="655" y="408"/>
                    <a:pt x="655" y="408"/>
                    <a:pt x="655" y="408"/>
                  </a:cubicBezTo>
                  <a:cubicBezTo>
                    <a:pt x="655" y="407"/>
                    <a:pt x="655" y="407"/>
                    <a:pt x="655" y="407"/>
                  </a:cubicBezTo>
                  <a:cubicBezTo>
                    <a:pt x="703" y="321"/>
                    <a:pt x="703" y="321"/>
                    <a:pt x="703" y="321"/>
                  </a:cubicBezTo>
                  <a:moveTo>
                    <a:pt x="0" y="105"/>
                  </a:moveTo>
                  <a:cubicBezTo>
                    <a:pt x="0" y="105"/>
                    <a:pt x="0" y="105"/>
                    <a:pt x="0" y="105"/>
                  </a:cubicBezTo>
                  <a:cubicBezTo>
                    <a:pt x="231" y="470"/>
                    <a:pt x="231" y="470"/>
                    <a:pt x="231" y="470"/>
                  </a:cubicBezTo>
                  <a:cubicBezTo>
                    <a:pt x="231" y="470"/>
                    <a:pt x="232" y="470"/>
                    <a:pt x="232" y="470"/>
                  </a:cubicBezTo>
                  <a:cubicBezTo>
                    <a:pt x="0" y="105"/>
                    <a:pt x="0" y="105"/>
                    <a:pt x="0" y="105"/>
                  </a:cubicBezTo>
                  <a:moveTo>
                    <a:pt x="549" y="215"/>
                  </a:moveTo>
                  <a:cubicBezTo>
                    <a:pt x="414" y="125"/>
                    <a:pt x="414" y="125"/>
                    <a:pt x="414" y="125"/>
                  </a:cubicBezTo>
                  <a:cubicBezTo>
                    <a:pt x="476" y="2"/>
                    <a:pt x="476" y="2"/>
                    <a:pt x="476" y="2"/>
                  </a:cubicBezTo>
                  <a:cubicBezTo>
                    <a:pt x="549" y="215"/>
                    <a:pt x="549" y="215"/>
                    <a:pt x="549" y="215"/>
                  </a:cubicBezTo>
                  <a:moveTo>
                    <a:pt x="476" y="0"/>
                  </a:moveTo>
                  <a:cubicBezTo>
                    <a:pt x="413" y="124"/>
                    <a:pt x="413" y="124"/>
                    <a:pt x="413" y="124"/>
                  </a:cubicBezTo>
                  <a:cubicBezTo>
                    <a:pt x="228" y="1"/>
                    <a:pt x="228" y="1"/>
                    <a:pt x="228" y="1"/>
                  </a:cubicBezTo>
                  <a:cubicBezTo>
                    <a:pt x="228" y="1"/>
                    <a:pt x="228" y="1"/>
                    <a:pt x="228" y="1"/>
                  </a:cubicBezTo>
                  <a:cubicBezTo>
                    <a:pt x="413" y="125"/>
                    <a:pt x="413" y="125"/>
                    <a:pt x="413" y="125"/>
                  </a:cubicBezTo>
                  <a:cubicBezTo>
                    <a:pt x="239" y="471"/>
                    <a:pt x="239" y="471"/>
                    <a:pt x="239" y="471"/>
                  </a:cubicBezTo>
                  <a:cubicBezTo>
                    <a:pt x="239" y="471"/>
                    <a:pt x="239" y="471"/>
                    <a:pt x="239" y="471"/>
                  </a:cubicBezTo>
                  <a:cubicBezTo>
                    <a:pt x="414" y="126"/>
                    <a:pt x="414" y="126"/>
                    <a:pt x="414" y="126"/>
                  </a:cubicBezTo>
                  <a:cubicBezTo>
                    <a:pt x="550" y="217"/>
                    <a:pt x="550" y="217"/>
                    <a:pt x="550" y="217"/>
                  </a:cubicBezTo>
                  <a:cubicBezTo>
                    <a:pt x="609" y="388"/>
                    <a:pt x="609" y="388"/>
                    <a:pt x="609" y="388"/>
                  </a:cubicBezTo>
                  <a:cubicBezTo>
                    <a:pt x="610" y="390"/>
                    <a:pt x="610" y="390"/>
                    <a:pt x="610" y="390"/>
                  </a:cubicBezTo>
                  <a:cubicBezTo>
                    <a:pt x="628" y="442"/>
                    <a:pt x="628" y="442"/>
                    <a:pt x="628" y="442"/>
                  </a:cubicBezTo>
                  <a:cubicBezTo>
                    <a:pt x="628" y="442"/>
                    <a:pt x="628" y="441"/>
                    <a:pt x="629" y="441"/>
                  </a:cubicBezTo>
                  <a:cubicBezTo>
                    <a:pt x="611" y="390"/>
                    <a:pt x="611" y="390"/>
                    <a:pt x="611" y="390"/>
                  </a:cubicBezTo>
                  <a:cubicBezTo>
                    <a:pt x="610" y="389"/>
                    <a:pt x="610" y="389"/>
                    <a:pt x="610" y="389"/>
                  </a:cubicBezTo>
                  <a:cubicBezTo>
                    <a:pt x="551" y="218"/>
                    <a:pt x="551" y="218"/>
                    <a:pt x="551" y="218"/>
                  </a:cubicBezTo>
                  <a:cubicBezTo>
                    <a:pt x="697" y="315"/>
                    <a:pt x="697" y="315"/>
                    <a:pt x="697" y="315"/>
                  </a:cubicBezTo>
                  <a:cubicBezTo>
                    <a:pt x="697" y="314"/>
                    <a:pt x="697" y="314"/>
                    <a:pt x="697" y="314"/>
                  </a:cubicBezTo>
                  <a:cubicBezTo>
                    <a:pt x="551" y="216"/>
                    <a:pt x="551" y="216"/>
                    <a:pt x="551" y="216"/>
                  </a:cubicBezTo>
                  <a:cubicBezTo>
                    <a:pt x="476" y="1"/>
                    <a:pt x="476" y="1"/>
                    <a:pt x="476" y="1"/>
                  </a:cubicBezTo>
                  <a:cubicBezTo>
                    <a:pt x="476" y="0"/>
                    <a:pt x="476" y="0"/>
                    <a:pt x="47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120"/>
            <p:cNvSpPr>
              <a:spLocks noEditPoints="1"/>
            </p:cNvSpPr>
            <p:nvPr/>
          </p:nvSpPr>
          <p:spPr bwMode="auto">
            <a:xfrm>
              <a:off x="3899" y="1940"/>
              <a:ext cx="1265" cy="1100"/>
            </a:xfrm>
            <a:custGeom>
              <a:avLst/>
              <a:gdLst>
                <a:gd name="T0" fmla="*/ 26 w 532"/>
                <a:gd name="T1" fmla="*/ 441 h 463"/>
                <a:gd name="T2" fmla="*/ 25 w 532"/>
                <a:gd name="T3" fmla="*/ 441 h 463"/>
                <a:gd name="T4" fmla="*/ 0 w 532"/>
                <a:gd name="T5" fmla="*/ 463 h 463"/>
                <a:gd name="T6" fmla="*/ 0 w 532"/>
                <a:gd name="T7" fmla="*/ 463 h 463"/>
                <a:gd name="T8" fmla="*/ 26 w 532"/>
                <a:gd name="T9" fmla="*/ 441 h 463"/>
                <a:gd name="T10" fmla="*/ 123 w 532"/>
                <a:gd name="T11" fmla="*/ 355 h 463"/>
                <a:gd name="T12" fmla="*/ 26 w 532"/>
                <a:gd name="T13" fmla="*/ 440 h 463"/>
                <a:gd name="T14" fmla="*/ 27 w 532"/>
                <a:gd name="T15" fmla="*/ 440 h 463"/>
                <a:gd name="T16" fmla="*/ 123 w 532"/>
                <a:gd name="T17" fmla="*/ 356 h 463"/>
                <a:gd name="T18" fmla="*/ 123 w 532"/>
                <a:gd name="T19" fmla="*/ 355 h 463"/>
                <a:gd name="T20" fmla="*/ 410 w 532"/>
                <a:gd name="T21" fmla="*/ 106 h 463"/>
                <a:gd name="T22" fmla="*/ 360 w 532"/>
                <a:gd name="T23" fmla="*/ 149 h 463"/>
                <a:gd name="T24" fmla="*/ 359 w 532"/>
                <a:gd name="T25" fmla="*/ 150 h 463"/>
                <a:gd name="T26" fmla="*/ 252 w 532"/>
                <a:gd name="T27" fmla="*/ 243 h 463"/>
                <a:gd name="T28" fmla="*/ 252 w 532"/>
                <a:gd name="T29" fmla="*/ 243 h 463"/>
                <a:gd name="T30" fmla="*/ 219 w 532"/>
                <a:gd name="T31" fmla="*/ 271 h 463"/>
                <a:gd name="T32" fmla="*/ 219 w 532"/>
                <a:gd name="T33" fmla="*/ 272 h 463"/>
                <a:gd name="T34" fmla="*/ 124 w 532"/>
                <a:gd name="T35" fmla="*/ 355 h 463"/>
                <a:gd name="T36" fmla="*/ 124 w 532"/>
                <a:gd name="T37" fmla="*/ 356 h 463"/>
                <a:gd name="T38" fmla="*/ 219 w 532"/>
                <a:gd name="T39" fmla="*/ 273 h 463"/>
                <a:gd name="T40" fmla="*/ 220 w 532"/>
                <a:gd name="T41" fmla="*/ 272 h 463"/>
                <a:gd name="T42" fmla="*/ 252 w 532"/>
                <a:gd name="T43" fmla="*/ 244 h 463"/>
                <a:gd name="T44" fmla="*/ 253 w 532"/>
                <a:gd name="T45" fmla="*/ 243 h 463"/>
                <a:gd name="T46" fmla="*/ 359 w 532"/>
                <a:gd name="T47" fmla="*/ 151 h 463"/>
                <a:gd name="T48" fmla="*/ 360 w 532"/>
                <a:gd name="T49" fmla="*/ 151 h 463"/>
                <a:gd name="T50" fmla="*/ 411 w 532"/>
                <a:gd name="T51" fmla="*/ 106 h 463"/>
                <a:gd name="T52" fmla="*/ 410 w 532"/>
                <a:gd name="T53" fmla="*/ 106 h 463"/>
                <a:gd name="T54" fmla="*/ 532 w 532"/>
                <a:gd name="T55" fmla="*/ 0 h 463"/>
                <a:gd name="T56" fmla="*/ 531 w 532"/>
                <a:gd name="T57" fmla="*/ 0 h 463"/>
                <a:gd name="T58" fmla="*/ 419 w 532"/>
                <a:gd name="T59" fmla="*/ 98 h 463"/>
                <a:gd name="T60" fmla="*/ 420 w 532"/>
                <a:gd name="T61" fmla="*/ 98 h 463"/>
                <a:gd name="T62" fmla="*/ 532 w 532"/>
                <a:gd name="T63" fmla="*/ 1 h 463"/>
                <a:gd name="T64" fmla="*/ 532 w 532"/>
                <a:gd name="T65" fmla="*/ 0 h 463"/>
                <a:gd name="T66" fmla="*/ 532 w 532"/>
                <a:gd name="T67"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2" h="463">
                  <a:moveTo>
                    <a:pt x="26" y="441"/>
                  </a:moveTo>
                  <a:cubicBezTo>
                    <a:pt x="25" y="441"/>
                    <a:pt x="25" y="441"/>
                    <a:pt x="25" y="441"/>
                  </a:cubicBezTo>
                  <a:cubicBezTo>
                    <a:pt x="0" y="463"/>
                    <a:pt x="0" y="463"/>
                    <a:pt x="0" y="463"/>
                  </a:cubicBezTo>
                  <a:cubicBezTo>
                    <a:pt x="0" y="463"/>
                    <a:pt x="0" y="463"/>
                    <a:pt x="0" y="463"/>
                  </a:cubicBezTo>
                  <a:cubicBezTo>
                    <a:pt x="26" y="441"/>
                    <a:pt x="26" y="441"/>
                    <a:pt x="26" y="441"/>
                  </a:cubicBezTo>
                  <a:moveTo>
                    <a:pt x="123" y="355"/>
                  </a:moveTo>
                  <a:cubicBezTo>
                    <a:pt x="26" y="440"/>
                    <a:pt x="26" y="440"/>
                    <a:pt x="26" y="440"/>
                  </a:cubicBezTo>
                  <a:cubicBezTo>
                    <a:pt x="27" y="440"/>
                    <a:pt x="27" y="440"/>
                    <a:pt x="27" y="440"/>
                  </a:cubicBezTo>
                  <a:cubicBezTo>
                    <a:pt x="123" y="356"/>
                    <a:pt x="123" y="356"/>
                    <a:pt x="123" y="356"/>
                  </a:cubicBezTo>
                  <a:cubicBezTo>
                    <a:pt x="123" y="355"/>
                    <a:pt x="123" y="355"/>
                    <a:pt x="123" y="355"/>
                  </a:cubicBezTo>
                  <a:moveTo>
                    <a:pt x="410" y="106"/>
                  </a:moveTo>
                  <a:cubicBezTo>
                    <a:pt x="360" y="149"/>
                    <a:pt x="360" y="149"/>
                    <a:pt x="360" y="149"/>
                  </a:cubicBezTo>
                  <a:cubicBezTo>
                    <a:pt x="359" y="150"/>
                    <a:pt x="359" y="150"/>
                    <a:pt x="359" y="150"/>
                  </a:cubicBezTo>
                  <a:cubicBezTo>
                    <a:pt x="252" y="243"/>
                    <a:pt x="252" y="243"/>
                    <a:pt x="252" y="243"/>
                  </a:cubicBezTo>
                  <a:cubicBezTo>
                    <a:pt x="252" y="243"/>
                    <a:pt x="252" y="243"/>
                    <a:pt x="252" y="243"/>
                  </a:cubicBezTo>
                  <a:cubicBezTo>
                    <a:pt x="219" y="271"/>
                    <a:pt x="219" y="271"/>
                    <a:pt x="219" y="271"/>
                  </a:cubicBezTo>
                  <a:cubicBezTo>
                    <a:pt x="219" y="272"/>
                    <a:pt x="219" y="272"/>
                    <a:pt x="219" y="272"/>
                  </a:cubicBezTo>
                  <a:cubicBezTo>
                    <a:pt x="124" y="355"/>
                    <a:pt x="124" y="355"/>
                    <a:pt x="124" y="355"/>
                  </a:cubicBezTo>
                  <a:cubicBezTo>
                    <a:pt x="124" y="356"/>
                    <a:pt x="124" y="356"/>
                    <a:pt x="124" y="356"/>
                  </a:cubicBezTo>
                  <a:cubicBezTo>
                    <a:pt x="219" y="273"/>
                    <a:pt x="219" y="273"/>
                    <a:pt x="219" y="273"/>
                  </a:cubicBezTo>
                  <a:cubicBezTo>
                    <a:pt x="220" y="272"/>
                    <a:pt x="220" y="272"/>
                    <a:pt x="220" y="272"/>
                  </a:cubicBezTo>
                  <a:cubicBezTo>
                    <a:pt x="252" y="244"/>
                    <a:pt x="252" y="244"/>
                    <a:pt x="252" y="244"/>
                  </a:cubicBezTo>
                  <a:cubicBezTo>
                    <a:pt x="253" y="243"/>
                    <a:pt x="253" y="243"/>
                    <a:pt x="253" y="243"/>
                  </a:cubicBezTo>
                  <a:cubicBezTo>
                    <a:pt x="359" y="151"/>
                    <a:pt x="359" y="151"/>
                    <a:pt x="359" y="151"/>
                  </a:cubicBezTo>
                  <a:cubicBezTo>
                    <a:pt x="360" y="151"/>
                    <a:pt x="360" y="151"/>
                    <a:pt x="360" y="151"/>
                  </a:cubicBezTo>
                  <a:cubicBezTo>
                    <a:pt x="411" y="106"/>
                    <a:pt x="411" y="106"/>
                    <a:pt x="411" y="106"/>
                  </a:cubicBezTo>
                  <a:cubicBezTo>
                    <a:pt x="410" y="106"/>
                    <a:pt x="410" y="106"/>
                    <a:pt x="410" y="106"/>
                  </a:cubicBezTo>
                  <a:moveTo>
                    <a:pt x="532" y="0"/>
                  </a:moveTo>
                  <a:cubicBezTo>
                    <a:pt x="531" y="0"/>
                    <a:pt x="531" y="0"/>
                    <a:pt x="531" y="0"/>
                  </a:cubicBezTo>
                  <a:cubicBezTo>
                    <a:pt x="419" y="98"/>
                    <a:pt x="419" y="98"/>
                    <a:pt x="419" y="98"/>
                  </a:cubicBezTo>
                  <a:cubicBezTo>
                    <a:pt x="419" y="98"/>
                    <a:pt x="419" y="98"/>
                    <a:pt x="420" y="98"/>
                  </a:cubicBezTo>
                  <a:cubicBezTo>
                    <a:pt x="532" y="1"/>
                    <a:pt x="532" y="1"/>
                    <a:pt x="532" y="1"/>
                  </a:cubicBezTo>
                  <a:cubicBezTo>
                    <a:pt x="532" y="0"/>
                    <a:pt x="532" y="0"/>
                    <a:pt x="532" y="0"/>
                  </a:cubicBezTo>
                  <a:cubicBezTo>
                    <a:pt x="532" y="0"/>
                    <a:pt x="532" y="0"/>
                    <a:pt x="5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121"/>
            <p:cNvSpPr>
              <a:spLocks noEditPoints="1"/>
            </p:cNvSpPr>
            <p:nvPr/>
          </p:nvSpPr>
          <p:spPr bwMode="auto">
            <a:xfrm>
              <a:off x="4116" y="2444"/>
              <a:ext cx="211" cy="951"/>
            </a:xfrm>
            <a:custGeom>
              <a:avLst/>
              <a:gdLst>
                <a:gd name="T0" fmla="*/ 50 w 89"/>
                <a:gd name="T1" fmla="*/ 222 h 400"/>
                <a:gd name="T2" fmla="*/ 49 w 89"/>
                <a:gd name="T3" fmla="*/ 222 h 400"/>
                <a:gd name="T4" fmla="*/ 88 w 89"/>
                <a:gd name="T5" fmla="*/ 400 h 400"/>
                <a:gd name="T6" fmla="*/ 89 w 89"/>
                <a:gd name="T7" fmla="*/ 400 h 400"/>
                <a:gd name="T8" fmla="*/ 89 w 89"/>
                <a:gd name="T9" fmla="*/ 400 h 400"/>
                <a:gd name="T10" fmla="*/ 50 w 89"/>
                <a:gd name="T11" fmla="*/ 222 h 400"/>
                <a:gd name="T12" fmla="*/ 1 w 89"/>
                <a:gd name="T13" fmla="*/ 0 h 400"/>
                <a:gd name="T14" fmla="*/ 0 w 89"/>
                <a:gd name="T15" fmla="*/ 0 h 400"/>
                <a:gd name="T16" fmla="*/ 32 w 89"/>
                <a:gd name="T17" fmla="*/ 143 h 400"/>
                <a:gd name="T18" fmla="*/ 32 w 89"/>
                <a:gd name="T19" fmla="*/ 144 h 400"/>
                <a:gd name="T20" fmla="*/ 49 w 89"/>
                <a:gd name="T21" fmla="*/ 221 h 400"/>
                <a:gd name="T22" fmla="*/ 50 w 89"/>
                <a:gd name="T23" fmla="*/ 221 h 400"/>
                <a:gd name="T24" fmla="*/ 33 w 89"/>
                <a:gd name="T25" fmla="*/ 144 h 400"/>
                <a:gd name="T26" fmla="*/ 33 w 89"/>
                <a:gd name="T27" fmla="*/ 143 h 400"/>
                <a:gd name="T28" fmla="*/ 1 w 89"/>
                <a:gd name="T29"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400">
                  <a:moveTo>
                    <a:pt x="50" y="222"/>
                  </a:moveTo>
                  <a:cubicBezTo>
                    <a:pt x="49" y="222"/>
                    <a:pt x="49" y="222"/>
                    <a:pt x="49" y="222"/>
                  </a:cubicBezTo>
                  <a:cubicBezTo>
                    <a:pt x="88" y="400"/>
                    <a:pt x="88" y="400"/>
                    <a:pt x="88" y="400"/>
                  </a:cubicBezTo>
                  <a:cubicBezTo>
                    <a:pt x="89" y="400"/>
                    <a:pt x="89" y="400"/>
                    <a:pt x="89" y="400"/>
                  </a:cubicBezTo>
                  <a:cubicBezTo>
                    <a:pt x="89" y="400"/>
                    <a:pt x="89" y="400"/>
                    <a:pt x="89" y="400"/>
                  </a:cubicBezTo>
                  <a:cubicBezTo>
                    <a:pt x="50" y="222"/>
                    <a:pt x="50" y="222"/>
                    <a:pt x="50" y="222"/>
                  </a:cubicBezTo>
                  <a:moveTo>
                    <a:pt x="1" y="0"/>
                  </a:moveTo>
                  <a:cubicBezTo>
                    <a:pt x="1" y="0"/>
                    <a:pt x="0" y="0"/>
                    <a:pt x="0" y="0"/>
                  </a:cubicBezTo>
                  <a:cubicBezTo>
                    <a:pt x="32" y="143"/>
                    <a:pt x="32" y="143"/>
                    <a:pt x="32" y="143"/>
                  </a:cubicBezTo>
                  <a:cubicBezTo>
                    <a:pt x="32" y="144"/>
                    <a:pt x="32" y="144"/>
                    <a:pt x="32" y="144"/>
                  </a:cubicBezTo>
                  <a:cubicBezTo>
                    <a:pt x="49" y="221"/>
                    <a:pt x="49" y="221"/>
                    <a:pt x="49" y="221"/>
                  </a:cubicBezTo>
                  <a:cubicBezTo>
                    <a:pt x="50" y="221"/>
                    <a:pt x="50" y="221"/>
                    <a:pt x="50" y="221"/>
                  </a:cubicBezTo>
                  <a:cubicBezTo>
                    <a:pt x="33" y="144"/>
                    <a:pt x="33" y="144"/>
                    <a:pt x="33" y="144"/>
                  </a:cubicBezTo>
                  <a:cubicBezTo>
                    <a:pt x="33" y="143"/>
                    <a:pt x="33" y="143"/>
                    <a:pt x="33" y="143"/>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122"/>
            <p:cNvSpPr>
              <a:spLocks noEditPoints="1"/>
            </p:cNvSpPr>
            <p:nvPr/>
          </p:nvSpPr>
          <p:spPr bwMode="auto">
            <a:xfrm>
              <a:off x="3289" y="2967"/>
              <a:ext cx="1171" cy="656"/>
            </a:xfrm>
            <a:custGeom>
              <a:avLst/>
              <a:gdLst>
                <a:gd name="T0" fmla="*/ 1 w 493"/>
                <a:gd name="T1" fmla="*/ 25 h 276"/>
                <a:gd name="T2" fmla="*/ 0 w 493"/>
                <a:gd name="T3" fmla="*/ 26 h 276"/>
                <a:gd name="T4" fmla="*/ 102 w 493"/>
                <a:gd name="T5" fmla="*/ 62 h 276"/>
                <a:gd name="T6" fmla="*/ 103 w 493"/>
                <a:gd name="T7" fmla="*/ 63 h 276"/>
                <a:gd name="T8" fmla="*/ 441 w 493"/>
                <a:gd name="T9" fmla="*/ 183 h 276"/>
                <a:gd name="T10" fmla="*/ 441 w 493"/>
                <a:gd name="T11" fmla="*/ 182 h 276"/>
                <a:gd name="T12" fmla="*/ 437 w 493"/>
                <a:gd name="T13" fmla="*/ 180 h 276"/>
                <a:gd name="T14" fmla="*/ 436 w 493"/>
                <a:gd name="T15" fmla="*/ 180 h 276"/>
                <a:gd name="T16" fmla="*/ 102 w 493"/>
                <a:gd name="T17" fmla="*/ 61 h 276"/>
                <a:gd name="T18" fmla="*/ 101 w 493"/>
                <a:gd name="T19" fmla="*/ 61 h 276"/>
                <a:gd name="T20" fmla="*/ 1 w 493"/>
                <a:gd name="T21" fmla="*/ 25 h 276"/>
                <a:gd name="T22" fmla="*/ 433 w 493"/>
                <a:gd name="T23" fmla="*/ 8 h 276"/>
                <a:gd name="T24" fmla="*/ 432 w 493"/>
                <a:gd name="T25" fmla="*/ 8 h 276"/>
                <a:gd name="T26" fmla="*/ 493 w 493"/>
                <a:gd name="T27" fmla="*/ 276 h 276"/>
                <a:gd name="T28" fmla="*/ 493 w 493"/>
                <a:gd name="T29" fmla="*/ 276 h 276"/>
                <a:gd name="T30" fmla="*/ 433 w 493"/>
                <a:gd name="T31" fmla="*/ 8 h 276"/>
                <a:gd name="T32" fmla="*/ 426 w 493"/>
                <a:gd name="T33" fmla="*/ 0 h 276"/>
                <a:gd name="T34" fmla="*/ 398 w 493"/>
                <a:gd name="T35" fmla="*/ 1 h 276"/>
                <a:gd name="T36" fmla="*/ 397 w 493"/>
                <a:gd name="T37" fmla="*/ 1 h 276"/>
                <a:gd name="T38" fmla="*/ 284 w 493"/>
                <a:gd name="T39" fmla="*/ 8 h 276"/>
                <a:gd name="T40" fmla="*/ 283 w 493"/>
                <a:gd name="T41" fmla="*/ 8 h 276"/>
                <a:gd name="T42" fmla="*/ 84 w 493"/>
                <a:gd name="T43" fmla="*/ 19 h 276"/>
                <a:gd name="T44" fmla="*/ 83 w 493"/>
                <a:gd name="T45" fmla="*/ 19 h 276"/>
                <a:gd name="T46" fmla="*/ 2 w 493"/>
                <a:gd name="T47" fmla="*/ 23 h 276"/>
                <a:gd name="T48" fmla="*/ 1 w 493"/>
                <a:gd name="T49" fmla="*/ 24 h 276"/>
                <a:gd name="T50" fmla="*/ 83 w 493"/>
                <a:gd name="T51" fmla="*/ 20 h 276"/>
                <a:gd name="T52" fmla="*/ 84 w 493"/>
                <a:gd name="T53" fmla="*/ 20 h 276"/>
                <a:gd name="T54" fmla="*/ 282 w 493"/>
                <a:gd name="T55" fmla="*/ 9 h 276"/>
                <a:gd name="T56" fmla="*/ 283 w 493"/>
                <a:gd name="T57" fmla="*/ 9 h 276"/>
                <a:gd name="T58" fmla="*/ 397 w 493"/>
                <a:gd name="T59" fmla="*/ 2 h 276"/>
                <a:gd name="T60" fmla="*/ 398 w 493"/>
                <a:gd name="T61" fmla="*/ 2 h 276"/>
                <a:gd name="T62" fmla="*/ 426 w 493"/>
                <a:gd name="T63" fmla="*/ 1 h 276"/>
                <a:gd name="T64" fmla="*/ 426 w 493"/>
                <a:gd name="T65"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3" h="276">
                  <a:moveTo>
                    <a:pt x="1" y="25"/>
                  </a:moveTo>
                  <a:cubicBezTo>
                    <a:pt x="1" y="26"/>
                    <a:pt x="0" y="26"/>
                    <a:pt x="0" y="26"/>
                  </a:cubicBezTo>
                  <a:cubicBezTo>
                    <a:pt x="102" y="62"/>
                    <a:pt x="102" y="62"/>
                    <a:pt x="102" y="62"/>
                  </a:cubicBezTo>
                  <a:cubicBezTo>
                    <a:pt x="103" y="63"/>
                    <a:pt x="103" y="63"/>
                    <a:pt x="103" y="63"/>
                  </a:cubicBezTo>
                  <a:cubicBezTo>
                    <a:pt x="441" y="183"/>
                    <a:pt x="441" y="183"/>
                    <a:pt x="441" y="183"/>
                  </a:cubicBezTo>
                  <a:cubicBezTo>
                    <a:pt x="441" y="182"/>
                    <a:pt x="441" y="182"/>
                    <a:pt x="441" y="182"/>
                  </a:cubicBezTo>
                  <a:cubicBezTo>
                    <a:pt x="437" y="180"/>
                    <a:pt x="437" y="180"/>
                    <a:pt x="437" y="180"/>
                  </a:cubicBezTo>
                  <a:cubicBezTo>
                    <a:pt x="436" y="180"/>
                    <a:pt x="436" y="180"/>
                    <a:pt x="436" y="180"/>
                  </a:cubicBezTo>
                  <a:cubicBezTo>
                    <a:pt x="102" y="61"/>
                    <a:pt x="102" y="61"/>
                    <a:pt x="102" y="61"/>
                  </a:cubicBezTo>
                  <a:cubicBezTo>
                    <a:pt x="101" y="61"/>
                    <a:pt x="101" y="61"/>
                    <a:pt x="101" y="61"/>
                  </a:cubicBezTo>
                  <a:cubicBezTo>
                    <a:pt x="1" y="25"/>
                    <a:pt x="1" y="25"/>
                    <a:pt x="1" y="25"/>
                  </a:cubicBezTo>
                  <a:moveTo>
                    <a:pt x="433" y="8"/>
                  </a:moveTo>
                  <a:cubicBezTo>
                    <a:pt x="433" y="8"/>
                    <a:pt x="433" y="8"/>
                    <a:pt x="432" y="8"/>
                  </a:cubicBezTo>
                  <a:cubicBezTo>
                    <a:pt x="493" y="276"/>
                    <a:pt x="493" y="276"/>
                    <a:pt x="493" y="276"/>
                  </a:cubicBezTo>
                  <a:cubicBezTo>
                    <a:pt x="493" y="276"/>
                    <a:pt x="493" y="276"/>
                    <a:pt x="493" y="276"/>
                  </a:cubicBezTo>
                  <a:cubicBezTo>
                    <a:pt x="433" y="8"/>
                    <a:pt x="433" y="8"/>
                    <a:pt x="433" y="8"/>
                  </a:cubicBezTo>
                  <a:moveTo>
                    <a:pt x="426" y="0"/>
                  </a:moveTo>
                  <a:cubicBezTo>
                    <a:pt x="398" y="1"/>
                    <a:pt x="398" y="1"/>
                    <a:pt x="398" y="1"/>
                  </a:cubicBezTo>
                  <a:cubicBezTo>
                    <a:pt x="397" y="1"/>
                    <a:pt x="397" y="1"/>
                    <a:pt x="397" y="1"/>
                  </a:cubicBezTo>
                  <a:cubicBezTo>
                    <a:pt x="284" y="8"/>
                    <a:pt x="284" y="8"/>
                    <a:pt x="284" y="8"/>
                  </a:cubicBezTo>
                  <a:cubicBezTo>
                    <a:pt x="283" y="8"/>
                    <a:pt x="283" y="8"/>
                    <a:pt x="283" y="8"/>
                  </a:cubicBezTo>
                  <a:cubicBezTo>
                    <a:pt x="84" y="19"/>
                    <a:pt x="84" y="19"/>
                    <a:pt x="84" y="19"/>
                  </a:cubicBezTo>
                  <a:cubicBezTo>
                    <a:pt x="83" y="19"/>
                    <a:pt x="83" y="19"/>
                    <a:pt x="83" y="19"/>
                  </a:cubicBezTo>
                  <a:cubicBezTo>
                    <a:pt x="2" y="23"/>
                    <a:pt x="2" y="23"/>
                    <a:pt x="2" y="23"/>
                  </a:cubicBezTo>
                  <a:cubicBezTo>
                    <a:pt x="1" y="24"/>
                    <a:pt x="1" y="24"/>
                    <a:pt x="1" y="24"/>
                  </a:cubicBezTo>
                  <a:cubicBezTo>
                    <a:pt x="83" y="20"/>
                    <a:pt x="83" y="20"/>
                    <a:pt x="83" y="20"/>
                  </a:cubicBezTo>
                  <a:cubicBezTo>
                    <a:pt x="84" y="20"/>
                    <a:pt x="84" y="20"/>
                    <a:pt x="84" y="20"/>
                  </a:cubicBezTo>
                  <a:cubicBezTo>
                    <a:pt x="282" y="9"/>
                    <a:pt x="282" y="9"/>
                    <a:pt x="282" y="9"/>
                  </a:cubicBezTo>
                  <a:cubicBezTo>
                    <a:pt x="283" y="9"/>
                    <a:pt x="283" y="9"/>
                    <a:pt x="283" y="9"/>
                  </a:cubicBezTo>
                  <a:cubicBezTo>
                    <a:pt x="397" y="2"/>
                    <a:pt x="397" y="2"/>
                    <a:pt x="397" y="2"/>
                  </a:cubicBezTo>
                  <a:cubicBezTo>
                    <a:pt x="398" y="2"/>
                    <a:pt x="398" y="2"/>
                    <a:pt x="398" y="2"/>
                  </a:cubicBezTo>
                  <a:cubicBezTo>
                    <a:pt x="426" y="1"/>
                    <a:pt x="426" y="1"/>
                    <a:pt x="426" y="1"/>
                  </a:cubicBezTo>
                  <a:cubicBezTo>
                    <a:pt x="426" y="0"/>
                    <a:pt x="426" y="0"/>
                    <a:pt x="4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123"/>
            <p:cNvSpPr>
              <a:spLocks noEditPoints="1"/>
            </p:cNvSpPr>
            <p:nvPr/>
          </p:nvSpPr>
          <p:spPr bwMode="auto">
            <a:xfrm>
              <a:off x="3455" y="1807"/>
              <a:ext cx="28" cy="29"/>
            </a:xfrm>
            <a:custGeom>
              <a:avLst/>
              <a:gdLst>
                <a:gd name="T0" fmla="*/ 2 w 12"/>
                <a:gd name="T1" fmla="*/ 1 h 12"/>
                <a:gd name="T2" fmla="*/ 0 w 12"/>
                <a:gd name="T3" fmla="*/ 6 h 12"/>
                <a:gd name="T4" fmla="*/ 6 w 12"/>
                <a:gd name="T5" fmla="*/ 12 h 12"/>
                <a:gd name="T6" fmla="*/ 12 w 12"/>
                <a:gd name="T7" fmla="*/ 6 h 12"/>
                <a:gd name="T8" fmla="*/ 10 w 12"/>
                <a:gd name="T9" fmla="*/ 2 h 12"/>
                <a:gd name="T10" fmla="*/ 7 w 12"/>
                <a:gd name="T11" fmla="*/ 9 h 12"/>
                <a:gd name="T12" fmla="*/ 7 w 12"/>
                <a:gd name="T13" fmla="*/ 8 h 12"/>
                <a:gd name="T14" fmla="*/ 2 w 12"/>
                <a:gd name="T15" fmla="*/ 1 h 12"/>
                <a:gd name="T16" fmla="*/ 6 w 12"/>
                <a:gd name="T17" fmla="*/ 0 h 12"/>
                <a:gd name="T18" fmla="*/ 3 w 12"/>
                <a:gd name="T19" fmla="*/ 1 h 12"/>
                <a:gd name="T20" fmla="*/ 7 w 12"/>
                <a:gd name="T21" fmla="*/ 7 h 12"/>
                <a:gd name="T22" fmla="*/ 10 w 12"/>
                <a:gd name="T23" fmla="*/ 2 h 12"/>
                <a:gd name="T24" fmla="*/ 6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2" y="1"/>
                  </a:moveTo>
                  <a:cubicBezTo>
                    <a:pt x="1" y="2"/>
                    <a:pt x="0" y="4"/>
                    <a:pt x="0" y="6"/>
                  </a:cubicBezTo>
                  <a:cubicBezTo>
                    <a:pt x="0" y="9"/>
                    <a:pt x="2" y="12"/>
                    <a:pt x="6" y="12"/>
                  </a:cubicBezTo>
                  <a:cubicBezTo>
                    <a:pt x="9" y="12"/>
                    <a:pt x="12" y="9"/>
                    <a:pt x="12" y="6"/>
                  </a:cubicBezTo>
                  <a:cubicBezTo>
                    <a:pt x="12" y="5"/>
                    <a:pt x="11" y="3"/>
                    <a:pt x="10" y="2"/>
                  </a:cubicBezTo>
                  <a:cubicBezTo>
                    <a:pt x="7" y="9"/>
                    <a:pt x="7" y="9"/>
                    <a:pt x="7" y="9"/>
                  </a:cubicBezTo>
                  <a:cubicBezTo>
                    <a:pt x="7" y="8"/>
                    <a:pt x="7" y="8"/>
                    <a:pt x="7" y="8"/>
                  </a:cubicBezTo>
                  <a:cubicBezTo>
                    <a:pt x="2" y="1"/>
                    <a:pt x="2" y="1"/>
                    <a:pt x="2" y="1"/>
                  </a:cubicBezTo>
                  <a:moveTo>
                    <a:pt x="6" y="0"/>
                  </a:moveTo>
                  <a:cubicBezTo>
                    <a:pt x="5" y="0"/>
                    <a:pt x="4" y="0"/>
                    <a:pt x="3" y="1"/>
                  </a:cubicBezTo>
                  <a:cubicBezTo>
                    <a:pt x="7" y="7"/>
                    <a:pt x="7" y="7"/>
                    <a:pt x="7" y="7"/>
                  </a:cubicBezTo>
                  <a:cubicBezTo>
                    <a:pt x="10" y="2"/>
                    <a:pt x="10" y="2"/>
                    <a:pt x="10" y="2"/>
                  </a:cubicBezTo>
                  <a:cubicBezTo>
                    <a:pt x="9" y="1"/>
                    <a:pt x="7"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124"/>
            <p:cNvSpPr>
              <a:spLocks/>
            </p:cNvSpPr>
            <p:nvPr/>
          </p:nvSpPr>
          <p:spPr bwMode="auto">
            <a:xfrm>
              <a:off x="3460" y="1809"/>
              <a:ext cx="19" cy="19"/>
            </a:xfrm>
            <a:custGeom>
              <a:avLst/>
              <a:gdLst>
                <a:gd name="T0" fmla="*/ 1 w 8"/>
                <a:gd name="T1" fmla="*/ 0 h 8"/>
                <a:gd name="T2" fmla="*/ 0 w 8"/>
                <a:gd name="T3" fmla="*/ 0 h 8"/>
                <a:gd name="T4" fmla="*/ 5 w 8"/>
                <a:gd name="T5" fmla="*/ 7 h 8"/>
                <a:gd name="T6" fmla="*/ 5 w 8"/>
                <a:gd name="T7" fmla="*/ 8 h 8"/>
                <a:gd name="T8" fmla="*/ 8 w 8"/>
                <a:gd name="T9" fmla="*/ 1 h 8"/>
                <a:gd name="T10" fmla="*/ 8 w 8"/>
                <a:gd name="T11" fmla="*/ 1 h 8"/>
                <a:gd name="T12" fmla="*/ 5 w 8"/>
                <a:gd name="T13" fmla="*/ 6 h 8"/>
                <a:gd name="T14" fmla="*/ 1 w 8"/>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8">
                  <a:moveTo>
                    <a:pt x="1" y="0"/>
                  </a:moveTo>
                  <a:cubicBezTo>
                    <a:pt x="1" y="0"/>
                    <a:pt x="0" y="0"/>
                    <a:pt x="0" y="0"/>
                  </a:cubicBezTo>
                  <a:cubicBezTo>
                    <a:pt x="5" y="7"/>
                    <a:pt x="5" y="7"/>
                    <a:pt x="5" y="7"/>
                  </a:cubicBezTo>
                  <a:cubicBezTo>
                    <a:pt x="5" y="8"/>
                    <a:pt x="5" y="8"/>
                    <a:pt x="5" y="8"/>
                  </a:cubicBezTo>
                  <a:cubicBezTo>
                    <a:pt x="8" y="1"/>
                    <a:pt x="8" y="1"/>
                    <a:pt x="8" y="1"/>
                  </a:cubicBezTo>
                  <a:cubicBezTo>
                    <a:pt x="8" y="1"/>
                    <a:pt x="8" y="1"/>
                    <a:pt x="8" y="1"/>
                  </a:cubicBezTo>
                  <a:cubicBezTo>
                    <a:pt x="5" y="6"/>
                    <a:pt x="5" y="6"/>
                    <a:pt x="5" y="6"/>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125"/>
            <p:cNvSpPr>
              <a:spLocks noEditPoints="1"/>
            </p:cNvSpPr>
            <p:nvPr/>
          </p:nvSpPr>
          <p:spPr bwMode="auto">
            <a:xfrm>
              <a:off x="4567" y="1427"/>
              <a:ext cx="29" cy="28"/>
            </a:xfrm>
            <a:custGeom>
              <a:avLst/>
              <a:gdLst>
                <a:gd name="T0" fmla="*/ 0 w 12"/>
                <a:gd name="T1" fmla="*/ 6 h 12"/>
                <a:gd name="T2" fmla="*/ 0 w 12"/>
                <a:gd name="T3" fmla="*/ 6 h 12"/>
                <a:gd name="T4" fmla="*/ 5 w 12"/>
                <a:gd name="T5" fmla="*/ 12 h 12"/>
                <a:gd name="T6" fmla="*/ 6 w 12"/>
                <a:gd name="T7" fmla="*/ 10 h 12"/>
                <a:gd name="T8" fmla="*/ 0 w 12"/>
                <a:gd name="T9" fmla="*/ 6 h 12"/>
                <a:gd name="T10" fmla="*/ 6 w 12"/>
                <a:gd name="T11" fmla="*/ 0 h 12"/>
                <a:gd name="T12" fmla="*/ 0 w 12"/>
                <a:gd name="T13" fmla="*/ 5 h 12"/>
                <a:gd name="T14" fmla="*/ 8 w 12"/>
                <a:gd name="T15" fmla="*/ 10 h 12"/>
                <a:gd name="T16" fmla="*/ 7 w 12"/>
                <a:gd name="T17" fmla="*/ 10 h 12"/>
                <a:gd name="T18" fmla="*/ 6 w 12"/>
                <a:gd name="T19" fmla="*/ 12 h 12"/>
                <a:gd name="T20" fmla="*/ 12 w 12"/>
                <a:gd name="T21" fmla="*/ 6 h 12"/>
                <a:gd name="T22" fmla="*/ 6 w 12"/>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2">
                  <a:moveTo>
                    <a:pt x="0" y="6"/>
                  </a:moveTo>
                  <a:cubicBezTo>
                    <a:pt x="0" y="6"/>
                    <a:pt x="0" y="6"/>
                    <a:pt x="0" y="6"/>
                  </a:cubicBezTo>
                  <a:cubicBezTo>
                    <a:pt x="0" y="9"/>
                    <a:pt x="2" y="12"/>
                    <a:pt x="5" y="12"/>
                  </a:cubicBezTo>
                  <a:cubicBezTo>
                    <a:pt x="6" y="10"/>
                    <a:pt x="6" y="10"/>
                    <a:pt x="6" y="10"/>
                  </a:cubicBezTo>
                  <a:cubicBezTo>
                    <a:pt x="0" y="6"/>
                    <a:pt x="0" y="6"/>
                    <a:pt x="0" y="6"/>
                  </a:cubicBezTo>
                  <a:moveTo>
                    <a:pt x="6" y="0"/>
                  </a:moveTo>
                  <a:cubicBezTo>
                    <a:pt x="3" y="0"/>
                    <a:pt x="0" y="2"/>
                    <a:pt x="0" y="5"/>
                  </a:cubicBezTo>
                  <a:cubicBezTo>
                    <a:pt x="8" y="10"/>
                    <a:pt x="8" y="10"/>
                    <a:pt x="8" y="10"/>
                  </a:cubicBezTo>
                  <a:cubicBezTo>
                    <a:pt x="7" y="10"/>
                    <a:pt x="7" y="10"/>
                    <a:pt x="7" y="10"/>
                  </a:cubicBezTo>
                  <a:cubicBezTo>
                    <a:pt x="6" y="12"/>
                    <a:pt x="6" y="12"/>
                    <a:pt x="6" y="12"/>
                  </a:cubicBezTo>
                  <a:cubicBezTo>
                    <a:pt x="9" y="12"/>
                    <a:pt x="12" y="9"/>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126"/>
            <p:cNvSpPr>
              <a:spLocks/>
            </p:cNvSpPr>
            <p:nvPr/>
          </p:nvSpPr>
          <p:spPr bwMode="auto">
            <a:xfrm>
              <a:off x="4567" y="1439"/>
              <a:ext cx="19" cy="16"/>
            </a:xfrm>
            <a:custGeom>
              <a:avLst/>
              <a:gdLst>
                <a:gd name="T0" fmla="*/ 0 w 8"/>
                <a:gd name="T1" fmla="*/ 0 h 7"/>
                <a:gd name="T2" fmla="*/ 0 w 8"/>
                <a:gd name="T3" fmla="*/ 1 h 7"/>
                <a:gd name="T4" fmla="*/ 6 w 8"/>
                <a:gd name="T5" fmla="*/ 5 h 7"/>
                <a:gd name="T6" fmla="*/ 5 w 8"/>
                <a:gd name="T7" fmla="*/ 7 h 7"/>
                <a:gd name="T8" fmla="*/ 6 w 8"/>
                <a:gd name="T9" fmla="*/ 7 h 7"/>
                <a:gd name="T10" fmla="*/ 6 w 8"/>
                <a:gd name="T11" fmla="*/ 7 h 7"/>
                <a:gd name="T12" fmla="*/ 7 w 8"/>
                <a:gd name="T13" fmla="*/ 5 h 7"/>
                <a:gd name="T14" fmla="*/ 8 w 8"/>
                <a:gd name="T15" fmla="*/ 5 h 7"/>
                <a:gd name="T16" fmla="*/ 0 w 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0" y="0"/>
                  </a:moveTo>
                  <a:cubicBezTo>
                    <a:pt x="0" y="0"/>
                    <a:pt x="0" y="0"/>
                    <a:pt x="0" y="1"/>
                  </a:cubicBezTo>
                  <a:cubicBezTo>
                    <a:pt x="6" y="5"/>
                    <a:pt x="6" y="5"/>
                    <a:pt x="6" y="5"/>
                  </a:cubicBezTo>
                  <a:cubicBezTo>
                    <a:pt x="5" y="7"/>
                    <a:pt x="5" y="7"/>
                    <a:pt x="5" y="7"/>
                  </a:cubicBezTo>
                  <a:cubicBezTo>
                    <a:pt x="5" y="7"/>
                    <a:pt x="6" y="7"/>
                    <a:pt x="6" y="7"/>
                  </a:cubicBezTo>
                  <a:cubicBezTo>
                    <a:pt x="6" y="7"/>
                    <a:pt x="6" y="7"/>
                    <a:pt x="6" y="7"/>
                  </a:cubicBezTo>
                  <a:cubicBezTo>
                    <a:pt x="7" y="5"/>
                    <a:pt x="7" y="5"/>
                    <a:pt x="7" y="5"/>
                  </a:cubicBezTo>
                  <a:cubicBezTo>
                    <a:pt x="8" y="5"/>
                    <a:pt x="8" y="5"/>
                    <a:pt x="8" y="5"/>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127"/>
            <p:cNvSpPr>
              <a:spLocks/>
            </p:cNvSpPr>
            <p:nvPr/>
          </p:nvSpPr>
          <p:spPr bwMode="auto">
            <a:xfrm>
              <a:off x="4016" y="1465"/>
              <a:ext cx="28" cy="28"/>
            </a:xfrm>
            <a:custGeom>
              <a:avLst/>
              <a:gdLst>
                <a:gd name="T0" fmla="*/ 6 w 12"/>
                <a:gd name="T1" fmla="*/ 0 h 12"/>
                <a:gd name="T2" fmla="*/ 0 w 12"/>
                <a:gd name="T3" fmla="*/ 6 h 12"/>
                <a:gd name="T4" fmla="*/ 6 w 12"/>
                <a:gd name="T5" fmla="*/ 12 h 12"/>
                <a:gd name="T6" fmla="*/ 10 w 12"/>
                <a:gd name="T7" fmla="*/ 11 h 12"/>
                <a:gd name="T8" fmla="*/ 3 w 12"/>
                <a:gd name="T9" fmla="*/ 8 h 12"/>
                <a:gd name="T10" fmla="*/ 3 w 12"/>
                <a:gd name="T11" fmla="*/ 7 h 12"/>
                <a:gd name="T12" fmla="*/ 10 w 12"/>
                <a:gd name="T13" fmla="*/ 10 h 12"/>
                <a:gd name="T14" fmla="*/ 12 w 12"/>
                <a:gd name="T15" fmla="*/ 6 h 12"/>
                <a:gd name="T16" fmla="*/ 6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6" y="0"/>
                  </a:moveTo>
                  <a:cubicBezTo>
                    <a:pt x="2" y="0"/>
                    <a:pt x="0" y="3"/>
                    <a:pt x="0" y="6"/>
                  </a:cubicBezTo>
                  <a:cubicBezTo>
                    <a:pt x="0" y="9"/>
                    <a:pt x="2" y="12"/>
                    <a:pt x="6" y="12"/>
                  </a:cubicBezTo>
                  <a:cubicBezTo>
                    <a:pt x="7" y="12"/>
                    <a:pt x="9" y="11"/>
                    <a:pt x="10" y="11"/>
                  </a:cubicBezTo>
                  <a:cubicBezTo>
                    <a:pt x="3" y="8"/>
                    <a:pt x="3" y="8"/>
                    <a:pt x="3" y="8"/>
                  </a:cubicBezTo>
                  <a:cubicBezTo>
                    <a:pt x="3" y="7"/>
                    <a:pt x="3" y="7"/>
                    <a:pt x="3" y="7"/>
                  </a:cubicBezTo>
                  <a:cubicBezTo>
                    <a:pt x="10" y="10"/>
                    <a:pt x="10" y="10"/>
                    <a:pt x="10" y="10"/>
                  </a:cubicBezTo>
                  <a:cubicBezTo>
                    <a:pt x="11" y="9"/>
                    <a:pt x="12" y="7"/>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128"/>
            <p:cNvSpPr>
              <a:spLocks/>
            </p:cNvSpPr>
            <p:nvPr/>
          </p:nvSpPr>
          <p:spPr bwMode="auto">
            <a:xfrm>
              <a:off x="4023" y="1481"/>
              <a:ext cx="17" cy="10"/>
            </a:xfrm>
            <a:custGeom>
              <a:avLst/>
              <a:gdLst>
                <a:gd name="T0" fmla="*/ 0 w 7"/>
                <a:gd name="T1" fmla="*/ 0 h 4"/>
                <a:gd name="T2" fmla="*/ 0 w 7"/>
                <a:gd name="T3" fmla="*/ 1 h 4"/>
                <a:gd name="T4" fmla="*/ 7 w 7"/>
                <a:gd name="T5" fmla="*/ 4 h 4"/>
                <a:gd name="T6" fmla="*/ 7 w 7"/>
                <a:gd name="T7" fmla="*/ 3 h 4"/>
                <a:gd name="T8" fmla="*/ 0 w 7"/>
                <a:gd name="T9" fmla="*/ 0 h 4"/>
              </a:gdLst>
              <a:ahLst/>
              <a:cxnLst>
                <a:cxn ang="0">
                  <a:pos x="T0" y="T1"/>
                </a:cxn>
                <a:cxn ang="0">
                  <a:pos x="T2" y="T3"/>
                </a:cxn>
                <a:cxn ang="0">
                  <a:pos x="T4" y="T5"/>
                </a:cxn>
                <a:cxn ang="0">
                  <a:pos x="T6" y="T7"/>
                </a:cxn>
                <a:cxn ang="0">
                  <a:pos x="T8" y="T9"/>
                </a:cxn>
              </a:cxnLst>
              <a:rect l="0" t="0" r="r" b="b"/>
              <a:pathLst>
                <a:path w="7" h="4">
                  <a:moveTo>
                    <a:pt x="0" y="0"/>
                  </a:moveTo>
                  <a:cubicBezTo>
                    <a:pt x="0" y="1"/>
                    <a:pt x="0" y="1"/>
                    <a:pt x="0" y="1"/>
                  </a:cubicBezTo>
                  <a:cubicBezTo>
                    <a:pt x="7" y="4"/>
                    <a:pt x="7" y="4"/>
                    <a:pt x="7" y="4"/>
                  </a:cubicBezTo>
                  <a:cubicBezTo>
                    <a:pt x="7" y="3"/>
                    <a:pt x="7" y="3"/>
                    <a:pt x="7" y="3"/>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129"/>
            <p:cNvSpPr>
              <a:spLocks noEditPoints="1"/>
            </p:cNvSpPr>
            <p:nvPr/>
          </p:nvSpPr>
          <p:spPr bwMode="auto">
            <a:xfrm>
              <a:off x="4396" y="1741"/>
              <a:ext cx="29" cy="28"/>
            </a:xfrm>
            <a:custGeom>
              <a:avLst/>
              <a:gdLst>
                <a:gd name="T0" fmla="*/ 3 w 12"/>
                <a:gd name="T1" fmla="*/ 1 h 12"/>
                <a:gd name="T2" fmla="*/ 0 w 12"/>
                <a:gd name="T3" fmla="*/ 6 h 12"/>
                <a:gd name="T4" fmla="*/ 6 w 12"/>
                <a:gd name="T5" fmla="*/ 12 h 12"/>
                <a:gd name="T6" fmla="*/ 12 w 12"/>
                <a:gd name="T7" fmla="*/ 6 h 12"/>
                <a:gd name="T8" fmla="*/ 10 w 12"/>
                <a:gd name="T9" fmla="*/ 2 h 12"/>
                <a:gd name="T10" fmla="*/ 6 w 12"/>
                <a:gd name="T11" fmla="*/ 9 h 12"/>
                <a:gd name="T12" fmla="*/ 5 w 12"/>
                <a:gd name="T13" fmla="*/ 8 h 12"/>
                <a:gd name="T14" fmla="*/ 3 w 12"/>
                <a:gd name="T15" fmla="*/ 1 h 12"/>
                <a:gd name="T16" fmla="*/ 6 w 12"/>
                <a:gd name="T17" fmla="*/ 0 h 12"/>
                <a:gd name="T18" fmla="*/ 4 w 12"/>
                <a:gd name="T19" fmla="*/ 0 h 12"/>
                <a:gd name="T20" fmla="*/ 6 w 12"/>
                <a:gd name="T21" fmla="*/ 7 h 12"/>
                <a:gd name="T22" fmla="*/ 9 w 12"/>
                <a:gd name="T23" fmla="*/ 1 h 12"/>
                <a:gd name="T24" fmla="*/ 6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3" y="1"/>
                  </a:moveTo>
                  <a:cubicBezTo>
                    <a:pt x="1" y="2"/>
                    <a:pt x="0" y="4"/>
                    <a:pt x="0" y="6"/>
                  </a:cubicBezTo>
                  <a:cubicBezTo>
                    <a:pt x="0" y="9"/>
                    <a:pt x="2" y="12"/>
                    <a:pt x="6" y="12"/>
                  </a:cubicBezTo>
                  <a:cubicBezTo>
                    <a:pt x="9" y="12"/>
                    <a:pt x="12" y="9"/>
                    <a:pt x="12" y="6"/>
                  </a:cubicBezTo>
                  <a:cubicBezTo>
                    <a:pt x="12" y="4"/>
                    <a:pt x="11" y="3"/>
                    <a:pt x="10" y="2"/>
                  </a:cubicBezTo>
                  <a:cubicBezTo>
                    <a:pt x="6" y="9"/>
                    <a:pt x="6" y="9"/>
                    <a:pt x="6" y="9"/>
                  </a:cubicBezTo>
                  <a:cubicBezTo>
                    <a:pt x="5" y="8"/>
                    <a:pt x="5" y="8"/>
                    <a:pt x="5" y="8"/>
                  </a:cubicBezTo>
                  <a:cubicBezTo>
                    <a:pt x="3" y="1"/>
                    <a:pt x="3" y="1"/>
                    <a:pt x="3" y="1"/>
                  </a:cubicBezTo>
                  <a:moveTo>
                    <a:pt x="6" y="0"/>
                  </a:moveTo>
                  <a:cubicBezTo>
                    <a:pt x="5" y="0"/>
                    <a:pt x="4" y="0"/>
                    <a:pt x="4" y="0"/>
                  </a:cubicBezTo>
                  <a:cubicBezTo>
                    <a:pt x="6" y="7"/>
                    <a:pt x="6" y="7"/>
                    <a:pt x="6" y="7"/>
                  </a:cubicBezTo>
                  <a:cubicBezTo>
                    <a:pt x="9" y="1"/>
                    <a:pt x="9" y="1"/>
                    <a:pt x="9" y="1"/>
                  </a:cubicBezTo>
                  <a:cubicBezTo>
                    <a:pt x="8" y="0"/>
                    <a:pt x="7"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130"/>
            <p:cNvSpPr>
              <a:spLocks/>
            </p:cNvSpPr>
            <p:nvPr/>
          </p:nvSpPr>
          <p:spPr bwMode="auto">
            <a:xfrm>
              <a:off x="4403" y="1741"/>
              <a:ext cx="17" cy="21"/>
            </a:xfrm>
            <a:custGeom>
              <a:avLst/>
              <a:gdLst>
                <a:gd name="T0" fmla="*/ 1 w 7"/>
                <a:gd name="T1" fmla="*/ 0 h 9"/>
                <a:gd name="T2" fmla="*/ 0 w 7"/>
                <a:gd name="T3" fmla="*/ 1 h 9"/>
                <a:gd name="T4" fmla="*/ 2 w 7"/>
                <a:gd name="T5" fmla="*/ 8 h 9"/>
                <a:gd name="T6" fmla="*/ 3 w 7"/>
                <a:gd name="T7" fmla="*/ 9 h 9"/>
                <a:gd name="T8" fmla="*/ 7 w 7"/>
                <a:gd name="T9" fmla="*/ 2 h 9"/>
                <a:gd name="T10" fmla="*/ 6 w 7"/>
                <a:gd name="T11" fmla="*/ 1 h 9"/>
                <a:gd name="T12" fmla="*/ 3 w 7"/>
                <a:gd name="T13" fmla="*/ 7 h 9"/>
                <a:gd name="T14" fmla="*/ 1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1" y="0"/>
                  </a:moveTo>
                  <a:cubicBezTo>
                    <a:pt x="0" y="0"/>
                    <a:pt x="0" y="1"/>
                    <a:pt x="0" y="1"/>
                  </a:cubicBezTo>
                  <a:cubicBezTo>
                    <a:pt x="2" y="8"/>
                    <a:pt x="2" y="8"/>
                    <a:pt x="2" y="8"/>
                  </a:cubicBezTo>
                  <a:cubicBezTo>
                    <a:pt x="3" y="9"/>
                    <a:pt x="3" y="9"/>
                    <a:pt x="3" y="9"/>
                  </a:cubicBezTo>
                  <a:cubicBezTo>
                    <a:pt x="7" y="2"/>
                    <a:pt x="7" y="2"/>
                    <a:pt x="7" y="2"/>
                  </a:cubicBezTo>
                  <a:cubicBezTo>
                    <a:pt x="7" y="1"/>
                    <a:pt x="6" y="1"/>
                    <a:pt x="6" y="1"/>
                  </a:cubicBezTo>
                  <a:cubicBezTo>
                    <a:pt x="3" y="7"/>
                    <a:pt x="3" y="7"/>
                    <a:pt x="3" y="7"/>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131"/>
            <p:cNvSpPr>
              <a:spLocks noEditPoints="1"/>
            </p:cNvSpPr>
            <p:nvPr/>
          </p:nvSpPr>
          <p:spPr bwMode="auto">
            <a:xfrm>
              <a:off x="4871" y="2168"/>
              <a:ext cx="29" cy="29"/>
            </a:xfrm>
            <a:custGeom>
              <a:avLst/>
              <a:gdLst>
                <a:gd name="T0" fmla="*/ 11 w 12"/>
                <a:gd name="T1" fmla="*/ 2 h 12"/>
                <a:gd name="T2" fmla="*/ 5 w 12"/>
                <a:gd name="T3" fmla="*/ 7 h 12"/>
                <a:gd name="T4" fmla="*/ 5 w 12"/>
                <a:gd name="T5" fmla="*/ 8 h 12"/>
                <a:gd name="T6" fmla="*/ 5 w 12"/>
                <a:gd name="T7" fmla="*/ 7 h 12"/>
                <a:gd name="T8" fmla="*/ 2 w 12"/>
                <a:gd name="T9" fmla="*/ 10 h 12"/>
                <a:gd name="T10" fmla="*/ 6 w 12"/>
                <a:gd name="T11" fmla="*/ 12 h 12"/>
                <a:gd name="T12" fmla="*/ 12 w 12"/>
                <a:gd name="T13" fmla="*/ 6 h 12"/>
                <a:gd name="T14" fmla="*/ 11 w 12"/>
                <a:gd name="T15" fmla="*/ 2 h 12"/>
                <a:gd name="T16" fmla="*/ 3 w 12"/>
                <a:gd name="T17" fmla="*/ 1 h 12"/>
                <a:gd name="T18" fmla="*/ 0 w 12"/>
                <a:gd name="T19" fmla="*/ 6 h 12"/>
                <a:gd name="T20" fmla="*/ 1 w 12"/>
                <a:gd name="T21" fmla="*/ 10 h 12"/>
                <a:gd name="T22" fmla="*/ 5 w 12"/>
                <a:gd name="T23" fmla="*/ 6 h 12"/>
                <a:gd name="T24" fmla="*/ 5 w 12"/>
                <a:gd name="T25" fmla="*/ 6 h 12"/>
                <a:gd name="T26" fmla="*/ 3 w 12"/>
                <a:gd name="T27" fmla="*/ 1 h 12"/>
                <a:gd name="T28" fmla="*/ 7 w 12"/>
                <a:gd name="T29" fmla="*/ 0 h 12"/>
                <a:gd name="T30" fmla="*/ 6 w 12"/>
                <a:gd name="T31" fmla="*/ 5 h 12"/>
                <a:gd name="T32" fmla="*/ 10 w 12"/>
                <a:gd name="T33" fmla="*/ 2 h 12"/>
                <a:gd name="T34" fmla="*/ 7 w 12"/>
                <a:gd name="T35" fmla="*/ 0 h 12"/>
                <a:gd name="T36" fmla="*/ 6 w 12"/>
                <a:gd name="T37" fmla="*/ 0 h 12"/>
                <a:gd name="T38" fmla="*/ 4 w 12"/>
                <a:gd name="T39" fmla="*/ 0 h 12"/>
                <a:gd name="T40" fmla="*/ 5 w 12"/>
                <a:gd name="T41" fmla="*/ 4 h 12"/>
                <a:gd name="T42" fmla="*/ 6 w 12"/>
                <a:gd name="T43" fmla="*/ 0 h 12"/>
                <a:gd name="T44" fmla="*/ 6 w 12"/>
                <a:gd name="T4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12">
                  <a:moveTo>
                    <a:pt x="11" y="2"/>
                  </a:moveTo>
                  <a:cubicBezTo>
                    <a:pt x="5" y="7"/>
                    <a:pt x="5" y="7"/>
                    <a:pt x="5" y="7"/>
                  </a:cubicBezTo>
                  <a:cubicBezTo>
                    <a:pt x="5" y="8"/>
                    <a:pt x="5" y="8"/>
                    <a:pt x="5" y="8"/>
                  </a:cubicBezTo>
                  <a:cubicBezTo>
                    <a:pt x="5" y="7"/>
                    <a:pt x="5" y="7"/>
                    <a:pt x="5" y="7"/>
                  </a:cubicBezTo>
                  <a:cubicBezTo>
                    <a:pt x="2" y="10"/>
                    <a:pt x="2" y="10"/>
                    <a:pt x="2" y="10"/>
                  </a:cubicBezTo>
                  <a:cubicBezTo>
                    <a:pt x="3" y="11"/>
                    <a:pt x="4" y="12"/>
                    <a:pt x="6" y="12"/>
                  </a:cubicBezTo>
                  <a:cubicBezTo>
                    <a:pt x="9" y="12"/>
                    <a:pt x="12" y="9"/>
                    <a:pt x="12" y="6"/>
                  </a:cubicBezTo>
                  <a:cubicBezTo>
                    <a:pt x="12" y="5"/>
                    <a:pt x="11" y="3"/>
                    <a:pt x="11" y="2"/>
                  </a:cubicBezTo>
                  <a:moveTo>
                    <a:pt x="3" y="1"/>
                  </a:moveTo>
                  <a:cubicBezTo>
                    <a:pt x="1" y="1"/>
                    <a:pt x="0" y="4"/>
                    <a:pt x="0" y="6"/>
                  </a:cubicBezTo>
                  <a:cubicBezTo>
                    <a:pt x="0" y="7"/>
                    <a:pt x="0" y="9"/>
                    <a:pt x="1" y="10"/>
                  </a:cubicBezTo>
                  <a:cubicBezTo>
                    <a:pt x="5" y="6"/>
                    <a:pt x="5" y="6"/>
                    <a:pt x="5" y="6"/>
                  </a:cubicBezTo>
                  <a:cubicBezTo>
                    <a:pt x="5" y="6"/>
                    <a:pt x="5" y="6"/>
                    <a:pt x="5" y="6"/>
                  </a:cubicBezTo>
                  <a:cubicBezTo>
                    <a:pt x="3" y="1"/>
                    <a:pt x="3" y="1"/>
                    <a:pt x="3" y="1"/>
                  </a:cubicBezTo>
                  <a:moveTo>
                    <a:pt x="7" y="0"/>
                  </a:moveTo>
                  <a:cubicBezTo>
                    <a:pt x="6" y="5"/>
                    <a:pt x="6" y="5"/>
                    <a:pt x="6" y="5"/>
                  </a:cubicBezTo>
                  <a:cubicBezTo>
                    <a:pt x="10" y="2"/>
                    <a:pt x="10" y="2"/>
                    <a:pt x="10" y="2"/>
                  </a:cubicBezTo>
                  <a:cubicBezTo>
                    <a:pt x="9" y="1"/>
                    <a:pt x="8" y="0"/>
                    <a:pt x="7" y="0"/>
                  </a:cubicBezTo>
                  <a:moveTo>
                    <a:pt x="6" y="0"/>
                  </a:moveTo>
                  <a:cubicBezTo>
                    <a:pt x="5" y="0"/>
                    <a:pt x="5" y="0"/>
                    <a:pt x="4" y="0"/>
                  </a:cubicBezTo>
                  <a:cubicBezTo>
                    <a:pt x="5" y="4"/>
                    <a:pt x="5" y="4"/>
                    <a:pt x="5" y="4"/>
                  </a:cubicBezTo>
                  <a:cubicBezTo>
                    <a:pt x="6" y="0"/>
                    <a:pt x="6" y="0"/>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132"/>
            <p:cNvSpPr>
              <a:spLocks noEditPoints="1"/>
            </p:cNvSpPr>
            <p:nvPr/>
          </p:nvSpPr>
          <p:spPr bwMode="auto">
            <a:xfrm>
              <a:off x="4878" y="2168"/>
              <a:ext cx="10" cy="19"/>
            </a:xfrm>
            <a:custGeom>
              <a:avLst/>
              <a:gdLst>
                <a:gd name="T0" fmla="*/ 2 w 4"/>
                <a:gd name="T1" fmla="*/ 7 h 8"/>
                <a:gd name="T2" fmla="*/ 2 w 4"/>
                <a:gd name="T3" fmla="*/ 7 h 8"/>
                <a:gd name="T4" fmla="*/ 2 w 4"/>
                <a:gd name="T5" fmla="*/ 8 h 8"/>
                <a:gd name="T6" fmla="*/ 2 w 4"/>
                <a:gd name="T7" fmla="*/ 7 h 8"/>
                <a:gd name="T8" fmla="*/ 3 w 4"/>
                <a:gd name="T9" fmla="*/ 0 h 8"/>
                <a:gd name="T10" fmla="*/ 2 w 4"/>
                <a:gd name="T11" fmla="*/ 4 h 8"/>
                <a:gd name="T12" fmla="*/ 1 w 4"/>
                <a:gd name="T13" fmla="*/ 0 h 8"/>
                <a:gd name="T14" fmla="*/ 0 w 4"/>
                <a:gd name="T15" fmla="*/ 1 h 8"/>
                <a:gd name="T16" fmla="*/ 2 w 4"/>
                <a:gd name="T17" fmla="*/ 6 h 8"/>
                <a:gd name="T18" fmla="*/ 2 w 4"/>
                <a:gd name="T19" fmla="*/ 6 h 8"/>
                <a:gd name="T20" fmla="*/ 3 w 4"/>
                <a:gd name="T21" fmla="*/ 5 h 8"/>
                <a:gd name="T22" fmla="*/ 4 w 4"/>
                <a:gd name="T23" fmla="*/ 0 h 8"/>
                <a:gd name="T24" fmla="*/ 3 w 4"/>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8">
                  <a:moveTo>
                    <a:pt x="2" y="7"/>
                  </a:moveTo>
                  <a:cubicBezTo>
                    <a:pt x="2" y="7"/>
                    <a:pt x="2" y="7"/>
                    <a:pt x="2" y="7"/>
                  </a:cubicBezTo>
                  <a:cubicBezTo>
                    <a:pt x="2" y="8"/>
                    <a:pt x="2" y="8"/>
                    <a:pt x="2" y="8"/>
                  </a:cubicBezTo>
                  <a:cubicBezTo>
                    <a:pt x="2" y="7"/>
                    <a:pt x="2" y="7"/>
                    <a:pt x="2" y="7"/>
                  </a:cubicBezTo>
                  <a:moveTo>
                    <a:pt x="3" y="0"/>
                  </a:moveTo>
                  <a:cubicBezTo>
                    <a:pt x="2" y="4"/>
                    <a:pt x="2" y="4"/>
                    <a:pt x="2" y="4"/>
                  </a:cubicBezTo>
                  <a:cubicBezTo>
                    <a:pt x="1" y="0"/>
                    <a:pt x="1" y="0"/>
                    <a:pt x="1" y="0"/>
                  </a:cubicBezTo>
                  <a:cubicBezTo>
                    <a:pt x="1" y="0"/>
                    <a:pt x="0" y="0"/>
                    <a:pt x="0" y="1"/>
                  </a:cubicBezTo>
                  <a:cubicBezTo>
                    <a:pt x="2" y="6"/>
                    <a:pt x="2" y="6"/>
                    <a:pt x="2" y="6"/>
                  </a:cubicBezTo>
                  <a:cubicBezTo>
                    <a:pt x="2" y="6"/>
                    <a:pt x="2" y="6"/>
                    <a:pt x="2" y="6"/>
                  </a:cubicBezTo>
                  <a:cubicBezTo>
                    <a:pt x="3" y="5"/>
                    <a:pt x="3" y="5"/>
                    <a:pt x="3" y="5"/>
                  </a:cubicBezTo>
                  <a:cubicBezTo>
                    <a:pt x="4" y="0"/>
                    <a:pt x="4"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133"/>
            <p:cNvSpPr>
              <a:spLocks/>
            </p:cNvSpPr>
            <p:nvPr/>
          </p:nvSpPr>
          <p:spPr bwMode="auto">
            <a:xfrm>
              <a:off x="4874" y="2173"/>
              <a:ext cx="23" cy="19"/>
            </a:xfrm>
            <a:custGeom>
              <a:avLst/>
              <a:gdLst>
                <a:gd name="T0" fmla="*/ 9 w 10"/>
                <a:gd name="T1" fmla="*/ 0 h 8"/>
                <a:gd name="T2" fmla="*/ 5 w 10"/>
                <a:gd name="T3" fmla="*/ 3 h 8"/>
                <a:gd name="T4" fmla="*/ 4 w 10"/>
                <a:gd name="T5" fmla="*/ 4 h 8"/>
                <a:gd name="T6" fmla="*/ 0 w 10"/>
                <a:gd name="T7" fmla="*/ 8 h 8"/>
                <a:gd name="T8" fmla="*/ 1 w 10"/>
                <a:gd name="T9" fmla="*/ 8 h 8"/>
                <a:gd name="T10" fmla="*/ 4 w 10"/>
                <a:gd name="T11" fmla="*/ 5 h 8"/>
                <a:gd name="T12" fmla="*/ 4 w 10"/>
                <a:gd name="T13" fmla="*/ 5 h 8"/>
                <a:gd name="T14" fmla="*/ 10 w 10"/>
                <a:gd name="T15" fmla="*/ 0 h 8"/>
                <a:gd name="T16" fmla="*/ 9 w 10"/>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8">
                  <a:moveTo>
                    <a:pt x="9" y="0"/>
                  </a:moveTo>
                  <a:cubicBezTo>
                    <a:pt x="5" y="3"/>
                    <a:pt x="5" y="3"/>
                    <a:pt x="5" y="3"/>
                  </a:cubicBezTo>
                  <a:cubicBezTo>
                    <a:pt x="4" y="4"/>
                    <a:pt x="4" y="4"/>
                    <a:pt x="4" y="4"/>
                  </a:cubicBezTo>
                  <a:cubicBezTo>
                    <a:pt x="0" y="8"/>
                    <a:pt x="0" y="8"/>
                    <a:pt x="0" y="8"/>
                  </a:cubicBezTo>
                  <a:cubicBezTo>
                    <a:pt x="0" y="8"/>
                    <a:pt x="0" y="8"/>
                    <a:pt x="1" y="8"/>
                  </a:cubicBezTo>
                  <a:cubicBezTo>
                    <a:pt x="4" y="5"/>
                    <a:pt x="4" y="5"/>
                    <a:pt x="4" y="5"/>
                  </a:cubicBezTo>
                  <a:cubicBezTo>
                    <a:pt x="4" y="5"/>
                    <a:pt x="4" y="5"/>
                    <a:pt x="4" y="5"/>
                  </a:cubicBezTo>
                  <a:cubicBezTo>
                    <a:pt x="10" y="0"/>
                    <a:pt x="10" y="0"/>
                    <a:pt x="10" y="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134"/>
            <p:cNvSpPr>
              <a:spLocks/>
            </p:cNvSpPr>
            <p:nvPr/>
          </p:nvSpPr>
          <p:spPr bwMode="auto">
            <a:xfrm>
              <a:off x="4729" y="2102"/>
              <a:ext cx="28" cy="28"/>
            </a:xfrm>
            <a:custGeom>
              <a:avLst/>
              <a:gdLst>
                <a:gd name="T0" fmla="*/ 6 w 12"/>
                <a:gd name="T1" fmla="*/ 0 h 12"/>
                <a:gd name="T2" fmla="*/ 0 w 12"/>
                <a:gd name="T3" fmla="*/ 6 h 12"/>
                <a:gd name="T4" fmla="*/ 5 w 12"/>
                <a:gd name="T5" fmla="*/ 12 h 12"/>
                <a:gd name="T6" fmla="*/ 5 w 12"/>
                <a:gd name="T7" fmla="*/ 4 h 12"/>
                <a:gd name="T8" fmla="*/ 6 w 12"/>
                <a:gd name="T9" fmla="*/ 4 h 12"/>
                <a:gd name="T10" fmla="*/ 6 w 12"/>
                <a:gd name="T11" fmla="*/ 12 h 12"/>
                <a:gd name="T12" fmla="*/ 12 w 12"/>
                <a:gd name="T13" fmla="*/ 6 h 12"/>
                <a:gd name="T14" fmla="*/ 6 w 12"/>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6" y="0"/>
                  </a:moveTo>
                  <a:cubicBezTo>
                    <a:pt x="2" y="0"/>
                    <a:pt x="0" y="3"/>
                    <a:pt x="0" y="6"/>
                  </a:cubicBezTo>
                  <a:cubicBezTo>
                    <a:pt x="0" y="9"/>
                    <a:pt x="2" y="12"/>
                    <a:pt x="5" y="12"/>
                  </a:cubicBezTo>
                  <a:cubicBezTo>
                    <a:pt x="5" y="4"/>
                    <a:pt x="5" y="4"/>
                    <a:pt x="5" y="4"/>
                  </a:cubicBezTo>
                  <a:cubicBezTo>
                    <a:pt x="6" y="4"/>
                    <a:pt x="6" y="4"/>
                    <a:pt x="6" y="4"/>
                  </a:cubicBezTo>
                  <a:cubicBezTo>
                    <a:pt x="6" y="12"/>
                    <a:pt x="6" y="12"/>
                    <a:pt x="6" y="12"/>
                  </a:cubicBezTo>
                  <a:cubicBezTo>
                    <a:pt x="9" y="12"/>
                    <a:pt x="12" y="9"/>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Freeform 135"/>
            <p:cNvSpPr>
              <a:spLocks/>
            </p:cNvSpPr>
            <p:nvPr/>
          </p:nvSpPr>
          <p:spPr bwMode="auto">
            <a:xfrm>
              <a:off x="4741" y="2111"/>
              <a:ext cx="2" cy="19"/>
            </a:xfrm>
            <a:custGeom>
              <a:avLst/>
              <a:gdLst>
                <a:gd name="T0" fmla="*/ 1 w 1"/>
                <a:gd name="T1" fmla="*/ 0 h 8"/>
                <a:gd name="T2" fmla="*/ 0 w 1"/>
                <a:gd name="T3" fmla="*/ 0 h 8"/>
                <a:gd name="T4" fmla="*/ 0 w 1"/>
                <a:gd name="T5" fmla="*/ 8 h 8"/>
                <a:gd name="T6" fmla="*/ 1 w 1"/>
                <a:gd name="T7" fmla="*/ 8 h 8"/>
                <a:gd name="T8" fmla="*/ 1 w 1"/>
                <a:gd name="T9" fmla="*/ 8 h 8"/>
                <a:gd name="T10" fmla="*/ 1 w 1"/>
                <a:gd name="T11" fmla="*/ 0 h 8"/>
              </a:gdLst>
              <a:ahLst/>
              <a:cxnLst>
                <a:cxn ang="0">
                  <a:pos x="T0" y="T1"/>
                </a:cxn>
                <a:cxn ang="0">
                  <a:pos x="T2" y="T3"/>
                </a:cxn>
                <a:cxn ang="0">
                  <a:pos x="T4" y="T5"/>
                </a:cxn>
                <a:cxn ang="0">
                  <a:pos x="T6" y="T7"/>
                </a:cxn>
                <a:cxn ang="0">
                  <a:pos x="T8" y="T9"/>
                </a:cxn>
                <a:cxn ang="0">
                  <a:pos x="T10" y="T11"/>
                </a:cxn>
              </a:cxnLst>
              <a:rect l="0" t="0" r="r" b="b"/>
              <a:pathLst>
                <a:path w="1" h="8">
                  <a:moveTo>
                    <a:pt x="1" y="0"/>
                  </a:moveTo>
                  <a:cubicBezTo>
                    <a:pt x="0" y="0"/>
                    <a:pt x="0" y="0"/>
                    <a:pt x="0" y="0"/>
                  </a:cubicBezTo>
                  <a:cubicBezTo>
                    <a:pt x="0" y="8"/>
                    <a:pt x="0" y="8"/>
                    <a:pt x="0" y="8"/>
                  </a:cubicBezTo>
                  <a:cubicBezTo>
                    <a:pt x="0" y="8"/>
                    <a:pt x="0" y="8"/>
                    <a:pt x="1" y="8"/>
                  </a:cubicBezTo>
                  <a:cubicBezTo>
                    <a:pt x="1" y="8"/>
                    <a:pt x="1" y="8"/>
                    <a:pt x="1" y="8"/>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136"/>
            <p:cNvSpPr>
              <a:spLocks/>
            </p:cNvSpPr>
            <p:nvPr/>
          </p:nvSpPr>
          <p:spPr bwMode="auto">
            <a:xfrm>
              <a:off x="4444" y="2434"/>
              <a:ext cx="28" cy="29"/>
            </a:xfrm>
            <a:custGeom>
              <a:avLst/>
              <a:gdLst>
                <a:gd name="T0" fmla="*/ 6 w 12"/>
                <a:gd name="T1" fmla="*/ 0 h 12"/>
                <a:gd name="T2" fmla="*/ 0 w 12"/>
                <a:gd name="T3" fmla="*/ 6 h 12"/>
                <a:gd name="T4" fmla="*/ 6 w 12"/>
                <a:gd name="T5" fmla="*/ 12 h 12"/>
                <a:gd name="T6" fmla="*/ 9 w 12"/>
                <a:gd name="T7" fmla="*/ 11 h 12"/>
                <a:gd name="T8" fmla="*/ 7 w 12"/>
                <a:gd name="T9" fmla="*/ 8 h 12"/>
                <a:gd name="T10" fmla="*/ 7 w 12"/>
                <a:gd name="T11" fmla="*/ 7 h 12"/>
                <a:gd name="T12" fmla="*/ 9 w 12"/>
                <a:gd name="T13" fmla="*/ 11 h 12"/>
                <a:gd name="T14" fmla="*/ 12 w 12"/>
                <a:gd name="T15" fmla="*/ 6 h 12"/>
                <a:gd name="T16" fmla="*/ 6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6" y="0"/>
                  </a:moveTo>
                  <a:cubicBezTo>
                    <a:pt x="2" y="0"/>
                    <a:pt x="0" y="3"/>
                    <a:pt x="0" y="6"/>
                  </a:cubicBezTo>
                  <a:cubicBezTo>
                    <a:pt x="0" y="9"/>
                    <a:pt x="2" y="12"/>
                    <a:pt x="6" y="12"/>
                  </a:cubicBezTo>
                  <a:cubicBezTo>
                    <a:pt x="7" y="12"/>
                    <a:pt x="8" y="12"/>
                    <a:pt x="9" y="11"/>
                  </a:cubicBezTo>
                  <a:cubicBezTo>
                    <a:pt x="7" y="8"/>
                    <a:pt x="7" y="8"/>
                    <a:pt x="7" y="8"/>
                  </a:cubicBezTo>
                  <a:cubicBezTo>
                    <a:pt x="7" y="7"/>
                    <a:pt x="7" y="7"/>
                    <a:pt x="7" y="7"/>
                  </a:cubicBezTo>
                  <a:cubicBezTo>
                    <a:pt x="9" y="11"/>
                    <a:pt x="9" y="11"/>
                    <a:pt x="9" y="11"/>
                  </a:cubicBezTo>
                  <a:cubicBezTo>
                    <a:pt x="11" y="10"/>
                    <a:pt x="12" y="8"/>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137"/>
            <p:cNvSpPr>
              <a:spLocks/>
            </p:cNvSpPr>
            <p:nvPr/>
          </p:nvSpPr>
          <p:spPr bwMode="auto">
            <a:xfrm>
              <a:off x="4460" y="2451"/>
              <a:ext cx="5" cy="10"/>
            </a:xfrm>
            <a:custGeom>
              <a:avLst/>
              <a:gdLst>
                <a:gd name="T0" fmla="*/ 0 w 2"/>
                <a:gd name="T1" fmla="*/ 0 h 4"/>
                <a:gd name="T2" fmla="*/ 0 w 2"/>
                <a:gd name="T3" fmla="*/ 1 h 4"/>
                <a:gd name="T4" fmla="*/ 2 w 2"/>
                <a:gd name="T5" fmla="*/ 4 h 4"/>
                <a:gd name="T6" fmla="*/ 2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cubicBezTo>
                    <a:pt x="0" y="1"/>
                    <a:pt x="0" y="1"/>
                    <a:pt x="0" y="1"/>
                  </a:cubicBezTo>
                  <a:cubicBezTo>
                    <a:pt x="2" y="4"/>
                    <a:pt x="2" y="4"/>
                    <a:pt x="2" y="4"/>
                  </a:cubicBezTo>
                  <a:cubicBezTo>
                    <a:pt x="2" y="4"/>
                    <a:pt x="2" y="4"/>
                    <a:pt x="2" y="4"/>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138"/>
            <p:cNvSpPr>
              <a:spLocks/>
            </p:cNvSpPr>
            <p:nvPr/>
          </p:nvSpPr>
          <p:spPr bwMode="auto">
            <a:xfrm>
              <a:off x="4291" y="2434"/>
              <a:ext cx="29" cy="29"/>
            </a:xfrm>
            <a:custGeom>
              <a:avLst/>
              <a:gdLst>
                <a:gd name="T0" fmla="*/ 6 w 12"/>
                <a:gd name="T1" fmla="*/ 0 h 12"/>
                <a:gd name="T2" fmla="*/ 0 w 12"/>
                <a:gd name="T3" fmla="*/ 6 h 12"/>
                <a:gd name="T4" fmla="*/ 6 w 12"/>
                <a:gd name="T5" fmla="*/ 12 h 12"/>
                <a:gd name="T6" fmla="*/ 9 w 12"/>
                <a:gd name="T7" fmla="*/ 11 h 12"/>
                <a:gd name="T8" fmla="*/ 7 w 12"/>
                <a:gd name="T9" fmla="*/ 8 h 12"/>
                <a:gd name="T10" fmla="*/ 7 w 12"/>
                <a:gd name="T11" fmla="*/ 7 h 12"/>
                <a:gd name="T12" fmla="*/ 10 w 12"/>
                <a:gd name="T13" fmla="*/ 10 h 12"/>
                <a:gd name="T14" fmla="*/ 12 w 12"/>
                <a:gd name="T15" fmla="*/ 6 h 12"/>
                <a:gd name="T16" fmla="*/ 6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6" y="0"/>
                  </a:moveTo>
                  <a:cubicBezTo>
                    <a:pt x="2" y="0"/>
                    <a:pt x="0" y="3"/>
                    <a:pt x="0" y="6"/>
                  </a:cubicBezTo>
                  <a:cubicBezTo>
                    <a:pt x="0" y="9"/>
                    <a:pt x="2" y="12"/>
                    <a:pt x="6" y="12"/>
                  </a:cubicBezTo>
                  <a:cubicBezTo>
                    <a:pt x="7" y="12"/>
                    <a:pt x="8" y="12"/>
                    <a:pt x="9" y="11"/>
                  </a:cubicBezTo>
                  <a:cubicBezTo>
                    <a:pt x="7" y="8"/>
                    <a:pt x="7" y="8"/>
                    <a:pt x="7" y="8"/>
                  </a:cubicBezTo>
                  <a:cubicBezTo>
                    <a:pt x="7" y="7"/>
                    <a:pt x="7" y="7"/>
                    <a:pt x="7" y="7"/>
                  </a:cubicBezTo>
                  <a:cubicBezTo>
                    <a:pt x="10" y="10"/>
                    <a:pt x="10" y="10"/>
                    <a:pt x="10" y="10"/>
                  </a:cubicBezTo>
                  <a:cubicBezTo>
                    <a:pt x="11" y="9"/>
                    <a:pt x="12" y="8"/>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139"/>
            <p:cNvSpPr>
              <a:spLocks/>
            </p:cNvSpPr>
            <p:nvPr/>
          </p:nvSpPr>
          <p:spPr bwMode="auto">
            <a:xfrm>
              <a:off x="4308" y="2451"/>
              <a:ext cx="7" cy="10"/>
            </a:xfrm>
            <a:custGeom>
              <a:avLst/>
              <a:gdLst>
                <a:gd name="T0" fmla="*/ 0 w 3"/>
                <a:gd name="T1" fmla="*/ 0 h 4"/>
                <a:gd name="T2" fmla="*/ 0 w 3"/>
                <a:gd name="T3" fmla="*/ 1 h 4"/>
                <a:gd name="T4" fmla="*/ 2 w 3"/>
                <a:gd name="T5" fmla="*/ 4 h 4"/>
                <a:gd name="T6" fmla="*/ 3 w 3"/>
                <a:gd name="T7" fmla="*/ 3 h 4"/>
                <a:gd name="T8" fmla="*/ 0 w 3"/>
                <a:gd name="T9" fmla="*/ 0 h 4"/>
              </a:gdLst>
              <a:ahLst/>
              <a:cxnLst>
                <a:cxn ang="0">
                  <a:pos x="T0" y="T1"/>
                </a:cxn>
                <a:cxn ang="0">
                  <a:pos x="T2" y="T3"/>
                </a:cxn>
                <a:cxn ang="0">
                  <a:pos x="T4" y="T5"/>
                </a:cxn>
                <a:cxn ang="0">
                  <a:pos x="T6" y="T7"/>
                </a:cxn>
                <a:cxn ang="0">
                  <a:pos x="T8" y="T9"/>
                </a:cxn>
              </a:cxnLst>
              <a:rect l="0" t="0" r="r" b="b"/>
              <a:pathLst>
                <a:path w="3" h="4">
                  <a:moveTo>
                    <a:pt x="0" y="0"/>
                  </a:moveTo>
                  <a:cubicBezTo>
                    <a:pt x="0" y="1"/>
                    <a:pt x="0" y="1"/>
                    <a:pt x="0" y="1"/>
                  </a:cubicBezTo>
                  <a:cubicBezTo>
                    <a:pt x="2" y="4"/>
                    <a:pt x="2" y="4"/>
                    <a:pt x="2" y="4"/>
                  </a:cubicBezTo>
                  <a:cubicBezTo>
                    <a:pt x="3" y="4"/>
                    <a:pt x="3" y="3"/>
                    <a:pt x="3" y="3"/>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140"/>
            <p:cNvSpPr>
              <a:spLocks/>
            </p:cNvSpPr>
            <p:nvPr/>
          </p:nvSpPr>
          <p:spPr bwMode="auto">
            <a:xfrm>
              <a:off x="4367" y="2748"/>
              <a:ext cx="29" cy="29"/>
            </a:xfrm>
            <a:custGeom>
              <a:avLst/>
              <a:gdLst>
                <a:gd name="T0" fmla="*/ 6 w 12"/>
                <a:gd name="T1" fmla="*/ 0 h 12"/>
                <a:gd name="T2" fmla="*/ 0 w 12"/>
                <a:gd name="T3" fmla="*/ 6 h 12"/>
                <a:gd name="T4" fmla="*/ 6 w 12"/>
                <a:gd name="T5" fmla="*/ 12 h 12"/>
                <a:gd name="T6" fmla="*/ 10 w 12"/>
                <a:gd name="T7" fmla="*/ 10 h 12"/>
                <a:gd name="T8" fmla="*/ 7 w 12"/>
                <a:gd name="T9" fmla="*/ 8 h 12"/>
                <a:gd name="T10" fmla="*/ 7 w 12"/>
                <a:gd name="T11" fmla="*/ 7 h 12"/>
                <a:gd name="T12" fmla="*/ 11 w 12"/>
                <a:gd name="T13" fmla="*/ 9 h 12"/>
                <a:gd name="T14" fmla="*/ 12 w 12"/>
                <a:gd name="T15" fmla="*/ 6 h 12"/>
                <a:gd name="T16" fmla="*/ 6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6" y="0"/>
                  </a:moveTo>
                  <a:cubicBezTo>
                    <a:pt x="2" y="0"/>
                    <a:pt x="0" y="3"/>
                    <a:pt x="0" y="6"/>
                  </a:cubicBezTo>
                  <a:cubicBezTo>
                    <a:pt x="0" y="9"/>
                    <a:pt x="2" y="12"/>
                    <a:pt x="6" y="12"/>
                  </a:cubicBezTo>
                  <a:cubicBezTo>
                    <a:pt x="7" y="12"/>
                    <a:pt x="9" y="11"/>
                    <a:pt x="10" y="10"/>
                  </a:cubicBezTo>
                  <a:cubicBezTo>
                    <a:pt x="7" y="8"/>
                    <a:pt x="7" y="8"/>
                    <a:pt x="7" y="8"/>
                  </a:cubicBezTo>
                  <a:cubicBezTo>
                    <a:pt x="7" y="7"/>
                    <a:pt x="7" y="7"/>
                    <a:pt x="7" y="7"/>
                  </a:cubicBezTo>
                  <a:cubicBezTo>
                    <a:pt x="11" y="9"/>
                    <a:pt x="11" y="9"/>
                    <a:pt x="11" y="9"/>
                  </a:cubicBezTo>
                  <a:cubicBezTo>
                    <a:pt x="11" y="8"/>
                    <a:pt x="12" y="7"/>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141"/>
            <p:cNvSpPr>
              <a:spLocks/>
            </p:cNvSpPr>
            <p:nvPr/>
          </p:nvSpPr>
          <p:spPr bwMode="auto">
            <a:xfrm>
              <a:off x="4384" y="2765"/>
              <a:ext cx="10" cy="7"/>
            </a:xfrm>
            <a:custGeom>
              <a:avLst/>
              <a:gdLst>
                <a:gd name="T0" fmla="*/ 0 w 4"/>
                <a:gd name="T1" fmla="*/ 0 h 3"/>
                <a:gd name="T2" fmla="*/ 0 w 4"/>
                <a:gd name="T3" fmla="*/ 1 h 3"/>
                <a:gd name="T4" fmla="*/ 3 w 4"/>
                <a:gd name="T5" fmla="*/ 3 h 3"/>
                <a:gd name="T6" fmla="*/ 4 w 4"/>
                <a:gd name="T7" fmla="*/ 2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cubicBezTo>
                    <a:pt x="0" y="1"/>
                    <a:pt x="0" y="1"/>
                    <a:pt x="0" y="1"/>
                  </a:cubicBezTo>
                  <a:cubicBezTo>
                    <a:pt x="3" y="3"/>
                    <a:pt x="3" y="3"/>
                    <a:pt x="3" y="3"/>
                  </a:cubicBezTo>
                  <a:cubicBezTo>
                    <a:pt x="3" y="3"/>
                    <a:pt x="4" y="2"/>
                    <a:pt x="4" y="2"/>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142"/>
            <p:cNvSpPr>
              <a:spLocks/>
            </p:cNvSpPr>
            <p:nvPr/>
          </p:nvSpPr>
          <p:spPr bwMode="auto">
            <a:xfrm>
              <a:off x="4101" y="2415"/>
              <a:ext cx="29" cy="29"/>
            </a:xfrm>
            <a:custGeom>
              <a:avLst/>
              <a:gdLst>
                <a:gd name="T0" fmla="*/ 6 w 12"/>
                <a:gd name="T1" fmla="*/ 0 h 12"/>
                <a:gd name="T2" fmla="*/ 0 w 12"/>
                <a:gd name="T3" fmla="*/ 6 h 12"/>
                <a:gd name="T4" fmla="*/ 6 w 12"/>
                <a:gd name="T5" fmla="*/ 12 h 12"/>
                <a:gd name="T6" fmla="*/ 6 w 12"/>
                <a:gd name="T7" fmla="*/ 12 h 12"/>
                <a:gd name="T8" fmla="*/ 5 w 12"/>
                <a:gd name="T9" fmla="*/ 5 h 12"/>
                <a:gd name="T10" fmla="*/ 5 w 12"/>
                <a:gd name="T11" fmla="*/ 5 h 12"/>
                <a:gd name="T12" fmla="*/ 7 w 12"/>
                <a:gd name="T13" fmla="*/ 12 h 12"/>
                <a:gd name="T14" fmla="*/ 12 w 12"/>
                <a:gd name="T15" fmla="*/ 6 h 12"/>
                <a:gd name="T16" fmla="*/ 6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6" y="0"/>
                  </a:moveTo>
                  <a:cubicBezTo>
                    <a:pt x="2" y="0"/>
                    <a:pt x="0" y="3"/>
                    <a:pt x="0" y="6"/>
                  </a:cubicBezTo>
                  <a:cubicBezTo>
                    <a:pt x="0" y="9"/>
                    <a:pt x="2" y="12"/>
                    <a:pt x="6" y="12"/>
                  </a:cubicBezTo>
                  <a:cubicBezTo>
                    <a:pt x="6" y="12"/>
                    <a:pt x="6" y="12"/>
                    <a:pt x="6" y="12"/>
                  </a:cubicBezTo>
                  <a:cubicBezTo>
                    <a:pt x="5" y="5"/>
                    <a:pt x="5" y="5"/>
                    <a:pt x="5" y="5"/>
                  </a:cubicBezTo>
                  <a:cubicBezTo>
                    <a:pt x="5" y="5"/>
                    <a:pt x="5" y="5"/>
                    <a:pt x="5" y="5"/>
                  </a:cubicBezTo>
                  <a:cubicBezTo>
                    <a:pt x="7" y="12"/>
                    <a:pt x="7" y="12"/>
                    <a:pt x="7" y="12"/>
                  </a:cubicBezTo>
                  <a:cubicBezTo>
                    <a:pt x="10" y="11"/>
                    <a:pt x="12" y="9"/>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143"/>
            <p:cNvSpPr>
              <a:spLocks/>
            </p:cNvSpPr>
            <p:nvPr/>
          </p:nvSpPr>
          <p:spPr bwMode="auto">
            <a:xfrm>
              <a:off x="4113" y="2427"/>
              <a:ext cx="5" cy="17"/>
            </a:xfrm>
            <a:custGeom>
              <a:avLst/>
              <a:gdLst>
                <a:gd name="T0" fmla="*/ 0 w 2"/>
                <a:gd name="T1" fmla="*/ 0 h 7"/>
                <a:gd name="T2" fmla="*/ 0 w 2"/>
                <a:gd name="T3" fmla="*/ 0 h 7"/>
                <a:gd name="T4" fmla="*/ 1 w 2"/>
                <a:gd name="T5" fmla="*/ 7 h 7"/>
                <a:gd name="T6" fmla="*/ 2 w 2"/>
                <a:gd name="T7" fmla="*/ 7 h 7"/>
                <a:gd name="T8" fmla="*/ 0 w 2"/>
                <a:gd name="T9" fmla="*/ 0 h 7"/>
              </a:gdLst>
              <a:ahLst/>
              <a:cxnLst>
                <a:cxn ang="0">
                  <a:pos x="T0" y="T1"/>
                </a:cxn>
                <a:cxn ang="0">
                  <a:pos x="T2" y="T3"/>
                </a:cxn>
                <a:cxn ang="0">
                  <a:pos x="T4" y="T5"/>
                </a:cxn>
                <a:cxn ang="0">
                  <a:pos x="T6" y="T7"/>
                </a:cxn>
                <a:cxn ang="0">
                  <a:pos x="T8" y="T9"/>
                </a:cxn>
              </a:cxnLst>
              <a:rect l="0" t="0" r="r" b="b"/>
              <a:pathLst>
                <a:path w="2" h="7">
                  <a:moveTo>
                    <a:pt x="0" y="0"/>
                  </a:moveTo>
                  <a:cubicBezTo>
                    <a:pt x="0" y="0"/>
                    <a:pt x="0" y="0"/>
                    <a:pt x="0" y="0"/>
                  </a:cubicBezTo>
                  <a:cubicBezTo>
                    <a:pt x="1" y="7"/>
                    <a:pt x="1" y="7"/>
                    <a:pt x="1" y="7"/>
                  </a:cubicBezTo>
                  <a:cubicBezTo>
                    <a:pt x="1" y="7"/>
                    <a:pt x="2" y="7"/>
                    <a:pt x="2" y="7"/>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144"/>
            <p:cNvSpPr>
              <a:spLocks noEditPoints="1"/>
            </p:cNvSpPr>
            <p:nvPr/>
          </p:nvSpPr>
          <p:spPr bwMode="auto">
            <a:xfrm>
              <a:off x="4301" y="2957"/>
              <a:ext cx="28" cy="29"/>
            </a:xfrm>
            <a:custGeom>
              <a:avLst/>
              <a:gdLst>
                <a:gd name="T0" fmla="*/ 5 w 12"/>
                <a:gd name="T1" fmla="*/ 5 h 12"/>
                <a:gd name="T2" fmla="*/ 0 w 12"/>
                <a:gd name="T3" fmla="*/ 5 h 12"/>
                <a:gd name="T4" fmla="*/ 0 w 12"/>
                <a:gd name="T5" fmla="*/ 6 h 12"/>
                <a:gd name="T6" fmla="*/ 6 w 12"/>
                <a:gd name="T7" fmla="*/ 12 h 12"/>
                <a:gd name="T8" fmla="*/ 6 w 12"/>
                <a:gd name="T9" fmla="*/ 12 h 12"/>
                <a:gd name="T10" fmla="*/ 5 w 12"/>
                <a:gd name="T11" fmla="*/ 5 h 12"/>
                <a:gd name="T12" fmla="*/ 6 w 12"/>
                <a:gd name="T13" fmla="*/ 0 h 12"/>
                <a:gd name="T14" fmla="*/ 0 w 12"/>
                <a:gd name="T15" fmla="*/ 4 h 12"/>
                <a:gd name="T16" fmla="*/ 5 w 12"/>
                <a:gd name="T17" fmla="*/ 3 h 12"/>
                <a:gd name="T18" fmla="*/ 5 w 12"/>
                <a:gd name="T19" fmla="*/ 4 h 12"/>
                <a:gd name="T20" fmla="*/ 7 w 12"/>
                <a:gd name="T21" fmla="*/ 12 h 12"/>
                <a:gd name="T22" fmla="*/ 12 w 12"/>
                <a:gd name="T23" fmla="*/ 6 h 12"/>
                <a:gd name="T24" fmla="*/ 6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5" y="5"/>
                  </a:moveTo>
                  <a:cubicBezTo>
                    <a:pt x="0" y="5"/>
                    <a:pt x="0" y="5"/>
                    <a:pt x="0" y="5"/>
                  </a:cubicBezTo>
                  <a:cubicBezTo>
                    <a:pt x="0" y="5"/>
                    <a:pt x="0" y="6"/>
                    <a:pt x="0" y="6"/>
                  </a:cubicBezTo>
                  <a:cubicBezTo>
                    <a:pt x="0" y="9"/>
                    <a:pt x="2" y="12"/>
                    <a:pt x="6" y="12"/>
                  </a:cubicBezTo>
                  <a:cubicBezTo>
                    <a:pt x="6" y="12"/>
                    <a:pt x="6" y="12"/>
                    <a:pt x="6" y="12"/>
                  </a:cubicBezTo>
                  <a:cubicBezTo>
                    <a:pt x="5" y="5"/>
                    <a:pt x="5" y="5"/>
                    <a:pt x="5" y="5"/>
                  </a:cubicBezTo>
                  <a:moveTo>
                    <a:pt x="6" y="0"/>
                  </a:moveTo>
                  <a:cubicBezTo>
                    <a:pt x="3" y="0"/>
                    <a:pt x="1" y="2"/>
                    <a:pt x="0" y="4"/>
                  </a:cubicBezTo>
                  <a:cubicBezTo>
                    <a:pt x="5" y="3"/>
                    <a:pt x="5" y="3"/>
                    <a:pt x="5" y="3"/>
                  </a:cubicBezTo>
                  <a:cubicBezTo>
                    <a:pt x="5" y="4"/>
                    <a:pt x="5" y="4"/>
                    <a:pt x="5" y="4"/>
                  </a:cubicBezTo>
                  <a:cubicBezTo>
                    <a:pt x="7" y="12"/>
                    <a:pt x="7" y="12"/>
                    <a:pt x="7" y="12"/>
                  </a:cubicBezTo>
                  <a:cubicBezTo>
                    <a:pt x="10" y="11"/>
                    <a:pt x="12" y="9"/>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145"/>
            <p:cNvSpPr>
              <a:spLocks/>
            </p:cNvSpPr>
            <p:nvPr/>
          </p:nvSpPr>
          <p:spPr bwMode="auto">
            <a:xfrm>
              <a:off x="4301" y="2964"/>
              <a:ext cx="17" cy="22"/>
            </a:xfrm>
            <a:custGeom>
              <a:avLst/>
              <a:gdLst>
                <a:gd name="T0" fmla="*/ 5 w 7"/>
                <a:gd name="T1" fmla="*/ 0 h 9"/>
                <a:gd name="T2" fmla="*/ 0 w 7"/>
                <a:gd name="T3" fmla="*/ 1 h 9"/>
                <a:gd name="T4" fmla="*/ 0 w 7"/>
                <a:gd name="T5" fmla="*/ 2 h 9"/>
                <a:gd name="T6" fmla="*/ 5 w 7"/>
                <a:gd name="T7" fmla="*/ 2 h 9"/>
                <a:gd name="T8" fmla="*/ 6 w 7"/>
                <a:gd name="T9" fmla="*/ 9 h 9"/>
                <a:gd name="T10" fmla="*/ 7 w 7"/>
                <a:gd name="T11" fmla="*/ 9 h 9"/>
                <a:gd name="T12" fmla="*/ 5 w 7"/>
                <a:gd name="T13" fmla="*/ 1 h 9"/>
                <a:gd name="T14" fmla="*/ 5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5" y="0"/>
                  </a:moveTo>
                  <a:cubicBezTo>
                    <a:pt x="0" y="1"/>
                    <a:pt x="0" y="1"/>
                    <a:pt x="0" y="1"/>
                  </a:cubicBezTo>
                  <a:cubicBezTo>
                    <a:pt x="0" y="1"/>
                    <a:pt x="0" y="1"/>
                    <a:pt x="0" y="2"/>
                  </a:cubicBezTo>
                  <a:cubicBezTo>
                    <a:pt x="5" y="2"/>
                    <a:pt x="5" y="2"/>
                    <a:pt x="5" y="2"/>
                  </a:cubicBezTo>
                  <a:cubicBezTo>
                    <a:pt x="6" y="9"/>
                    <a:pt x="6" y="9"/>
                    <a:pt x="6" y="9"/>
                  </a:cubicBezTo>
                  <a:cubicBezTo>
                    <a:pt x="7" y="9"/>
                    <a:pt x="7" y="9"/>
                    <a:pt x="7" y="9"/>
                  </a:cubicBezTo>
                  <a:cubicBezTo>
                    <a:pt x="5" y="1"/>
                    <a:pt x="5" y="1"/>
                    <a:pt x="5" y="1"/>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146"/>
            <p:cNvSpPr>
              <a:spLocks/>
            </p:cNvSpPr>
            <p:nvPr/>
          </p:nvSpPr>
          <p:spPr bwMode="auto">
            <a:xfrm>
              <a:off x="3873" y="3033"/>
              <a:ext cx="29" cy="29"/>
            </a:xfrm>
            <a:custGeom>
              <a:avLst/>
              <a:gdLst>
                <a:gd name="T0" fmla="*/ 6 w 12"/>
                <a:gd name="T1" fmla="*/ 0 h 12"/>
                <a:gd name="T2" fmla="*/ 0 w 12"/>
                <a:gd name="T3" fmla="*/ 6 h 12"/>
                <a:gd name="T4" fmla="*/ 6 w 12"/>
                <a:gd name="T5" fmla="*/ 12 h 12"/>
                <a:gd name="T6" fmla="*/ 12 w 12"/>
                <a:gd name="T7" fmla="*/ 6 h 12"/>
                <a:gd name="T8" fmla="*/ 11 w 12"/>
                <a:gd name="T9" fmla="*/ 3 h 12"/>
                <a:gd name="T10" fmla="*/ 5 w 12"/>
                <a:gd name="T11" fmla="*/ 8 h 12"/>
                <a:gd name="T12" fmla="*/ 5 w 12"/>
                <a:gd name="T13" fmla="*/ 8 h 12"/>
                <a:gd name="T14" fmla="*/ 11 w 12"/>
                <a:gd name="T15" fmla="*/ 3 h 12"/>
                <a:gd name="T16" fmla="*/ 6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6" y="0"/>
                  </a:moveTo>
                  <a:cubicBezTo>
                    <a:pt x="2" y="0"/>
                    <a:pt x="0" y="3"/>
                    <a:pt x="0" y="6"/>
                  </a:cubicBezTo>
                  <a:cubicBezTo>
                    <a:pt x="0" y="9"/>
                    <a:pt x="2" y="12"/>
                    <a:pt x="6" y="12"/>
                  </a:cubicBezTo>
                  <a:cubicBezTo>
                    <a:pt x="9" y="12"/>
                    <a:pt x="12" y="9"/>
                    <a:pt x="12" y="6"/>
                  </a:cubicBezTo>
                  <a:cubicBezTo>
                    <a:pt x="12" y="5"/>
                    <a:pt x="11" y="4"/>
                    <a:pt x="11" y="3"/>
                  </a:cubicBezTo>
                  <a:cubicBezTo>
                    <a:pt x="5" y="8"/>
                    <a:pt x="5" y="8"/>
                    <a:pt x="5" y="8"/>
                  </a:cubicBezTo>
                  <a:cubicBezTo>
                    <a:pt x="5" y="8"/>
                    <a:pt x="5" y="8"/>
                    <a:pt x="5" y="8"/>
                  </a:cubicBezTo>
                  <a:cubicBezTo>
                    <a:pt x="11" y="3"/>
                    <a:pt x="11" y="3"/>
                    <a:pt x="11" y="3"/>
                  </a:cubicBezTo>
                  <a:cubicBezTo>
                    <a:pt x="9" y="1"/>
                    <a:pt x="8"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147"/>
            <p:cNvSpPr>
              <a:spLocks/>
            </p:cNvSpPr>
            <p:nvPr/>
          </p:nvSpPr>
          <p:spPr bwMode="auto">
            <a:xfrm>
              <a:off x="3885" y="3040"/>
              <a:ext cx="14" cy="12"/>
            </a:xfrm>
            <a:custGeom>
              <a:avLst/>
              <a:gdLst>
                <a:gd name="T0" fmla="*/ 6 w 6"/>
                <a:gd name="T1" fmla="*/ 0 h 5"/>
                <a:gd name="T2" fmla="*/ 0 w 6"/>
                <a:gd name="T3" fmla="*/ 5 h 5"/>
                <a:gd name="T4" fmla="*/ 0 w 6"/>
                <a:gd name="T5" fmla="*/ 5 h 5"/>
                <a:gd name="T6" fmla="*/ 6 w 6"/>
                <a:gd name="T7" fmla="*/ 0 h 5"/>
                <a:gd name="T8" fmla="*/ 6 w 6"/>
                <a:gd name="T9" fmla="*/ 0 h 5"/>
              </a:gdLst>
              <a:ahLst/>
              <a:cxnLst>
                <a:cxn ang="0">
                  <a:pos x="T0" y="T1"/>
                </a:cxn>
                <a:cxn ang="0">
                  <a:pos x="T2" y="T3"/>
                </a:cxn>
                <a:cxn ang="0">
                  <a:pos x="T4" y="T5"/>
                </a:cxn>
                <a:cxn ang="0">
                  <a:pos x="T6" y="T7"/>
                </a:cxn>
                <a:cxn ang="0">
                  <a:pos x="T8" y="T9"/>
                </a:cxn>
              </a:cxnLst>
              <a:rect l="0" t="0" r="r" b="b"/>
              <a:pathLst>
                <a:path w="6" h="5">
                  <a:moveTo>
                    <a:pt x="6" y="0"/>
                  </a:moveTo>
                  <a:cubicBezTo>
                    <a:pt x="0" y="5"/>
                    <a:pt x="0" y="5"/>
                    <a:pt x="0" y="5"/>
                  </a:cubicBezTo>
                  <a:cubicBezTo>
                    <a:pt x="0" y="5"/>
                    <a:pt x="0" y="5"/>
                    <a:pt x="0" y="5"/>
                  </a:cubicBezTo>
                  <a:cubicBezTo>
                    <a:pt x="6" y="0"/>
                    <a:pt x="6" y="0"/>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148"/>
            <p:cNvSpPr>
              <a:spLocks noEditPoints="1"/>
            </p:cNvSpPr>
            <p:nvPr/>
          </p:nvSpPr>
          <p:spPr bwMode="auto">
            <a:xfrm>
              <a:off x="3265" y="3005"/>
              <a:ext cx="28" cy="28"/>
            </a:xfrm>
            <a:custGeom>
              <a:avLst/>
              <a:gdLst>
                <a:gd name="T0" fmla="*/ 11 w 12"/>
                <a:gd name="T1" fmla="*/ 8 h 12"/>
                <a:gd name="T2" fmla="*/ 8 w 12"/>
                <a:gd name="T3" fmla="*/ 8 h 12"/>
                <a:gd name="T4" fmla="*/ 11 w 12"/>
                <a:gd name="T5" fmla="*/ 9 h 12"/>
                <a:gd name="T6" fmla="*/ 11 w 12"/>
                <a:gd name="T7" fmla="*/ 8 h 12"/>
                <a:gd name="T8" fmla="*/ 6 w 12"/>
                <a:gd name="T9" fmla="*/ 0 h 12"/>
                <a:gd name="T10" fmla="*/ 0 w 12"/>
                <a:gd name="T11" fmla="*/ 6 h 12"/>
                <a:gd name="T12" fmla="*/ 6 w 12"/>
                <a:gd name="T13" fmla="*/ 12 h 12"/>
                <a:gd name="T14" fmla="*/ 10 w 12"/>
                <a:gd name="T15" fmla="*/ 10 h 12"/>
                <a:gd name="T16" fmla="*/ 3 w 12"/>
                <a:gd name="T17" fmla="*/ 8 h 12"/>
                <a:gd name="T18" fmla="*/ 12 w 12"/>
                <a:gd name="T19" fmla="*/ 7 h 12"/>
                <a:gd name="T20" fmla="*/ 12 w 12"/>
                <a:gd name="T21" fmla="*/ 6 h 12"/>
                <a:gd name="T22" fmla="*/ 6 w 12"/>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2">
                  <a:moveTo>
                    <a:pt x="11" y="8"/>
                  </a:moveTo>
                  <a:cubicBezTo>
                    <a:pt x="8" y="8"/>
                    <a:pt x="8" y="8"/>
                    <a:pt x="8" y="8"/>
                  </a:cubicBezTo>
                  <a:cubicBezTo>
                    <a:pt x="11" y="9"/>
                    <a:pt x="11" y="9"/>
                    <a:pt x="11" y="9"/>
                  </a:cubicBezTo>
                  <a:cubicBezTo>
                    <a:pt x="11" y="9"/>
                    <a:pt x="11" y="9"/>
                    <a:pt x="11" y="8"/>
                  </a:cubicBezTo>
                  <a:moveTo>
                    <a:pt x="6" y="0"/>
                  </a:moveTo>
                  <a:cubicBezTo>
                    <a:pt x="2" y="0"/>
                    <a:pt x="0" y="3"/>
                    <a:pt x="0" y="6"/>
                  </a:cubicBezTo>
                  <a:cubicBezTo>
                    <a:pt x="0" y="9"/>
                    <a:pt x="2" y="12"/>
                    <a:pt x="6" y="12"/>
                  </a:cubicBezTo>
                  <a:cubicBezTo>
                    <a:pt x="7" y="12"/>
                    <a:pt x="9" y="11"/>
                    <a:pt x="10" y="10"/>
                  </a:cubicBezTo>
                  <a:cubicBezTo>
                    <a:pt x="3" y="8"/>
                    <a:pt x="3" y="8"/>
                    <a:pt x="3" y="8"/>
                  </a:cubicBezTo>
                  <a:cubicBezTo>
                    <a:pt x="12" y="7"/>
                    <a:pt x="12" y="7"/>
                    <a:pt x="12" y="7"/>
                  </a:cubicBezTo>
                  <a:cubicBezTo>
                    <a:pt x="12" y="7"/>
                    <a:pt x="12" y="6"/>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149"/>
            <p:cNvSpPr>
              <a:spLocks/>
            </p:cNvSpPr>
            <p:nvPr/>
          </p:nvSpPr>
          <p:spPr bwMode="auto">
            <a:xfrm>
              <a:off x="3272" y="3021"/>
              <a:ext cx="21" cy="8"/>
            </a:xfrm>
            <a:custGeom>
              <a:avLst/>
              <a:gdLst>
                <a:gd name="T0" fmla="*/ 9 w 9"/>
                <a:gd name="T1" fmla="*/ 0 h 3"/>
                <a:gd name="T2" fmla="*/ 0 w 9"/>
                <a:gd name="T3" fmla="*/ 1 h 3"/>
                <a:gd name="T4" fmla="*/ 7 w 9"/>
                <a:gd name="T5" fmla="*/ 3 h 3"/>
                <a:gd name="T6" fmla="*/ 8 w 9"/>
                <a:gd name="T7" fmla="*/ 2 h 3"/>
                <a:gd name="T8" fmla="*/ 5 w 9"/>
                <a:gd name="T9" fmla="*/ 1 h 3"/>
                <a:gd name="T10" fmla="*/ 8 w 9"/>
                <a:gd name="T11" fmla="*/ 1 h 3"/>
                <a:gd name="T12" fmla="*/ 9 w 9"/>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9" h="3">
                  <a:moveTo>
                    <a:pt x="9" y="0"/>
                  </a:moveTo>
                  <a:cubicBezTo>
                    <a:pt x="0" y="1"/>
                    <a:pt x="0" y="1"/>
                    <a:pt x="0" y="1"/>
                  </a:cubicBezTo>
                  <a:cubicBezTo>
                    <a:pt x="7" y="3"/>
                    <a:pt x="7" y="3"/>
                    <a:pt x="7" y="3"/>
                  </a:cubicBezTo>
                  <a:cubicBezTo>
                    <a:pt x="7" y="3"/>
                    <a:pt x="8" y="3"/>
                    <a:pt x="8" y="2"/>
                  </a:cubicBezTo>
                  <a:cubicBezTo>
                    <a:pt x="5" y="1"/>
                    <a:pt x="5" y="1"/>
                    <a:pt x="5" y="1"/>
                  </a:cubicBezTo>
                  <a:cubicBezTo>
                    <a:pt x="8" y="1"/>
                    <a:pt x="8" y="1"/>
                    <a:pt x="8" y="1"/>
                  </a:cubicBezTo>
                  <a:cubicBezTo>
                    <a:pt x="8" y="1"/>
                    <a:pt x="8" y="1"/>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150"/>
            <p:cNvSpPr>
              <a:spLocks noEditPoints="1"/>
            </p:cNvSpPr>
            <p:nvPr/>
          </p:nvSpPr>
          <p:spPr bwMode="auto">
            <a:xfrm>
              <a:off x="3560" y="3185"/>
              <a:ext cx="28" cy="29"/>
            </a:xfrm>
            <a:custGeom>
              <a:avLst/>
              <a:gdLst>
                <a:gd name="T0" fmla="*/ 1 w 12"/>
                <a:gd name="T1" fmla="*/ 2 h 12"/>
                <a:gd name="T2" fmla="*/ 0 w 12"/>
                <a:gd name="T3" fmla="*/ 6 h 12"/>
                <a:gd name="T4" fmla="*/ 3 w 12"/>
                <a:gd name="T5" fmla="*/ 7 h 12"/>
                <a:gd name="T6" fmla="*/ 1 w 12"/>
                <a:gd name="T7" fmla="*/ 2 h 12"/>
                <a:gd name="T8" fmla="*/ 6 w 12"/>
                <a:gd name="T9" fmla="*/ 0 h 12"/>
                <a:gd name="T10" fmla="*/ 2 w 12"/>
                <a:gd name="T11" fmla="*/ 1 h 12"/>
                <a:gd name="T12" fmla="*/ 5 w 12"/>
                <a:gd name="T13" fmla="*/ 8 h 12"/>
                <a:gd name="T14" fmla="*/ 4 w 12"/>
                <a:gd name="T15" fmla="*/ 8 h 12"/>
                <a:gd name="T16" fmla="*/ 0 w 12"/>
                <a:gd name="T17" fmla="*/ 7 h 12"/>
                <a:gd name="T18" fmla="*/ 6 w 12"/>
                <a:gd name="T19" fmla="*/ 12 h 12"/>
                <a:gd name="T20" fmla="*/ 12 w 12"/>
                <a:gd name="T21" fmla="*/ 6 h 12"/>
                <a:gd name="T22" fmla="*/ 6 w 12"/>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2">
                  <a:moveTo>
                    <a:pt x="1" y="2"/>
                  </a:moveTo>
                  <a:cubicBezTo>
                    <a:pt x="0" y="3"/>
                    <a:pt x="0" y="4"/>
                    <a:pt x="0" y="6"/>
                  </a:cubicBezTo>
                  <a:cubicBezTo>
                    <a:pt x="3" y="7"/>
                    <a:pt x="3" y="7"/>
                    <a:pt x="3" y="7"/>
                  </a:cubicBezTo>
                  <a:cubicBezTo>
                    <a:pt x="1" y="2"/>
                    <a:pt x="1" y="2"/>
                    <a:pt x="1" y="2"/>
                  </a:cubicBezTo>
                  <a:moveTo>
                    <a:pt x="6" y="0"/>
                  </a:moveTo>
                  <a:cubicBezTo>
                    <a:pt x="4" y="0"/>
                    <a:pt x="3" y="0"/>
                    <a:pt x="2" y="1"/>
                  </a:cubicBezTo>
                  <a:cubicBezTo>
                    <a:pt x="5" y="8"/>
                    <a:pt x="5" y="8"/>
                    <a:pt x="5" y="8"/>
                  </a:cubicBezTo>
                  <a:cubicBezTo>
                    <a:pt x="4" y="8"/>
                    <a:pt x="4" y="8"/>
                    <a:pt x="4" y="8"/>
                  </a:cubicBezTo>
                  <a:cubicBezTo>
                    <a:pt x="0" y="7"/>
                    <a:pt x="0" y="7"/>
                    <a:pt x="0" y="7"/>
                  </a:cubicBezTo>
                  <a:cubicBezTo>
                    <a:pt x="0" y="10"/>
                    <a:pt x="3" y="12"/>
                    <a:pt x="6" y="12"/>
                  </a:cubicBezTo>
                  <a:cubicBezTo>
                    <a:pt x="9" y="12"/>
                    <a:pt x="12" y="9"/>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151"/>
            <p:cNvSpPr>
              <a:spLocks/>
            </p:cNvSpPr>
            <p:nvPr/>
          </p:nvSpPr>
          <p:spPr bwMode="auto">
            <a:xfrm>
              <a:off x="3560" y="3188"/>
              <a:ext cx="11" cy="16"/>
            </a:xfrm>
            <a:custGeom>
              <a:avLst/>
              <a:gdLst>
                <a:gd name="T0" fmla="*/ 2 w 5"/>
                <a:gd name="T1" fmla="*/ 0 h 7"/>
                <a:gd name="T2" fmla="*/ 1 w 5"/>
                <a:gd name="T3" fmla="*/ 1 h 7"/>
                <a:gd name="T4" fmla="*/ 3 w 5"/>
                <a:gd name="T5" fmla="*/ 6 h 7"/>
                <a:gd name="T6" fmla="*/ 0 w 5"/>
                <a:gd name="T7" fmla="*/ 5 h 7"/>
                <a:gd name="T8" fmla="*/ 0 w 5"/>
                <a:gd name="T9" fmla="*/ 5 h 7"/>
                <a:gd name="T10" fmla="*/ 0 w 5"/>
                <a:gd name="T11" fmla="*/ 6 h 7"/>
                <a:gd name="T12" fmla="*/ 4 w 5"/>
                <a:gd name="T13" fmla="*/ 7 h 7"/>
                <a:gd name="T14" fmla="*/ 5 w 5"/>
                <a:gd name="T15" fmla="*/ 7 h 7"/>
                <a:gd name="T16" fmla="*/ 2 w 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2" y="0"/>
                  </a:moveTo>
                  <a:cubicBezTo>
                    <a:pt x="2" y="0"/>
                    <a:pt x="2" y="1"/>
                    <a:pt x="1" y="1"/>
                  </a:cubicBezTo>
                  <a:cubicBezTo>
                    <a:pt x="3" y="6"/>
                    <a:pt x="3" y="6"/>
                    <a:pt x="3" y="6"/>
                  </a:cubicBezTo>
                  <a:cubicBezTo>
                    <a:pt x="0" y="5"/>
                    <a:pt x="0" y="5"/>
                    <a:pt x="0" y="5"/>
                  </a:cubicBezTo>
                  <a:cubicBezTo>
                    <a:pt x="0" y="5"/>
                    <a:pt x="0" y="5"/>
                    <a:pt x="0" y="5"/>
                  </a:cubicBezTo>
                  <a:cubicBezTo>
                    <a:pt x="0" y="5"/>
                    <a:pt x="0" y="6"/>
                    <a:pt x="0" y="6"/>
                  </a:cubicBezTo>
                  <a:cubicBezTo>
                    <a:pt x="4" y="7"/>
                    <a:pt x="4" y="7"/>
                    <a:pt x="4" y="7"/>
                  </a:cubicBezTo>
                  <a:cubicBezTo>
                    <a:pt x="5" y="7"/>
                    <a:pt x="5" y="7"/>
                    <a:pt x="5" y="7"/>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152"/>
            <p:cNvSpPr>
              <a:spLocks noEditPoints="1"/>
            </p:cNvSpPr>
            <p:nvPr/>
          </p:nvSpPr>
          <p:spPr bwMode="auto">
            <a:xfrm>
              <a:off x="2875" y="1626"/>
              <a:ext cx="29" cy="29"/>
            </a:xfrm>
            <a:custGeom>
              <a:avLst/>
              <a:gdLst>
                <a:gd name="T0" fmla="*/ 5 w 12"/>
                <a:gd name="T1" fmla="*/ 8 h 12"/>
                <a:gd name="T2" fmla="*/ 5 w 12"/>
                <a:gd name="T3" fmla="*/ 12 h 12"/>
                <a:gd name="T4" fmla="*/ 6 w 12"/>
                <a:gd name="T5" fmla="*/ 12 h 12"/>
                <a:gd name="T6" fmla="*/ 7 w 12"/>
                <a:gd name="T7" fmla="*/ 12 h 12"/>
                <a:gd name="T8" fmla="*/ 5 w 12"/>
                <a:gd name="T9" fmla="*/ 8 h 12"/>
                <a:gd name="T10" fmla="*/ 6 w 12"/>
                <a:gd name="T11" fmla="*/ 0 h 12"/>
                <a:gd name="T12" fmla="*/ 0 w 12"/>
                <a:gd name="T13" fmla="*/ 6 h 12"/>
                <a:gd name="T14" fmla="*/ 4 w 12"/>
                <a:gd name="T15" fmla="*/ 12 h 12"/>
                <a:gd name="T16" fmla="*/ 5 w 12"/>
                <a:gd name="T17" fmla="*/ 4 h 12"/>
                <a:gd name="T18" fmla="*/ 8 w 12"/>
                <a:gd name="T19" fmla="*/ 12 h 12"/>
                <a:gd name="T20" fmla="*/ 12 w 12"/>
                <a:gd name="T21" fmla="*/ 6 h 12"/>
                <a:gd name="T22" fmla="*/ 6 w 12"/>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2">
                  <a:moveTo>
                    <a:pt x="5" y="8"/>
                  </a:moveTo>
                  <a:cubicBezTo>
                    <a:pt x="5" y="12"/>
                    <a:pt x="5" y="12"/>
                    <a:pt x="5" y="12"/>
                  </a:cubicBezTo>
                  <a:cubicBezTo>
                    <a:pt x="5" y="12"/>
                    <a:pt x="5" y="12"/>
                    <a:pt x="6" y="12"/>
                  </a:cubicBezTo>
                  <a:cubicBezTo>
                    <a:pt x="6" y="12"/>
                    <a:pt x="7" y="12"/>
                    <a:pt x="7" y="12"/>
                  </a:cubicBezTo>
                  <a:cubicBezTo>
                    <a:pt x="5" y="8"/>
                    <a:pt x="5" y="8"/>
                    <a:pt x="5" y="8"/>
                  </a:cubicBezTo>
                  <a:moveTo>
                    <a:pt x="6" y="0"/>
                  </a:moveTo>
                  <a:cubicBezTo>
                    <a:pt x="2" y="0"/>
                    <a:pt x="0" y="3"/>
                    <a:pt x="0" y="6"/>
                  </a:cubicBezTo>
                  <a:cubicBezTo>
                    <a:pt x="0" y="9"/>
                    <a:pt x="1" y="11"/>
                    <a:pt x="4" y="12"/>
                  </a:cubicBezTo>
                  <a:cubicBezTo>
                    <a:pt x="5" y="4"/>
                    <a:pt x="5" y="4"/>
                    <a:pt x="5" y="4"/>
                  </a:cubicBezTo>
                  <a:cubicBezTo>
                    <a:pt x="8" y="12"/>
                    <a:pt x="8" y="12"/>
                    <a:pt x="8" y="12"/>
                  </a:cubicBezTo>
                  <a:cubicBezTo>
                    <a:pt x="10" y="11"/>
                    <a:pt x="12" y="8"/>
                    <a:pt x="12" y="6"/>
                  </a:cubicBezTo>
                  <a:cubicBezTo>
                    <a:pt x="12" y="3"/>
                    <a:pt x="9"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153"/>
            <p:cNvSpPr>
              <a:spLocks/>
            </p:cNvSpPr>
            <p:nvPr/>
          </p:nvSpPr>
          <p:spPr bwMode="auto">
            <a:xfrm>
              <a:off x="2885" y="1636"/>
              <a:ext cx="9" cy="19"/>
            </a:xfrm>
            <a:custGeom>
              <a:avLst/>
              <a:gdLst>
                <a:gd name="T0" fmla="*/ 1 w 4"/>
                <a:gd name="T1" fmla="*/ 0 h 8"/>
                <a:gd name="T2" fmla="*/ 0 w 4"/>
                <a:gd name="T3" fmla="*/ 8 h 8"/>
                <a:gd name="T4" fmla="*/ 1 w 4"/>
                <a:gd name="T5" fmla="*/ 8 h 8"/>
                <a:gd name="T6" fmla="*/ 1 w 4"/>
                <a:gd name="T7" fmla="*/ 4 h 8"/>
                <a:gd name="T8" fmla="*/ 3 w 4"/>
                <a:gd name="T9" fmla="*/ 8 h 8"/>
                <a:gd name="T10" fmla="*/ 4 w 4"/>
                <a:gd name="T11" fmla="*/ 8 h 8"/>
                <a:gd name="T12" fmla="*/ 1 w 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1" y="0"/>
                  </a:moveTo>
                  <a:cubicBezTo>
                    <a:pt x="0" y="8"/>
                    <a:pt x="0" y="8"/>
                    <a:pt x="0" y="8"/>
                  </a:cubicBezTo>
                  <a:cubicBezTo>
                    <a:pt x="0" y="8"/>
                    <a:pt x="1" y="8"/>
                    <a:pt x="1" y="8"/>
                  </a:cubicBezTo>
                  <a:cubicBezTo>
                    <a:pt x="1" y="4"/>
                    <a:pt x="1" y="4"/>
                    <a:pt x="1" y="4"/>
                  </a:cubicBezTo>
                  <a:cubicBezTo>
                    <a:pt x="3" y="8"/>
                    <a:pt x="3" y="8"/>
                    <a:pt x="3" y="8"/>
                  </a:cubicBezTo>
                  <a:cubicBezTo>
                    <a:pt x="3" y="8"/>
                    <a:pt x="4" y="8"/>
                    <a:pt x="4" y="8"/>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154"/>
            <p:cNvSpPr>
              <a:spLocks noEditPoints="1"/>
            </p:cNvSpPr>
            <p:nvPr/>
          </p:nvSpPr>
          <p:spPr bwMode="auto">
            <a:xfrm>
              <a:off x="2799" y="2415"/>
              <a:ext cx="29" cy="29"/>
            </a:xfrm>
            <a:custGeom>
              <a:avLst/>
              <a:gdLst>
                <a:gd name="T0" fmla="*/ 4 w 12"/>
                <a:gd name="T1" fmla="*/ 0 h 12"/>
                <a:gd name="T2" fmla="*/ 0 w 12"/>
                <a:gd name="T3" fmla="*/ 6 h 12"/>
                <a:gd name="T4" fmla="*/ 6 w 12"/>
                <a:gd name="T5" fmla="*/ 12 h 12"/>
                <a:gd name="T6" fmla="*/ 12 w 12"/>
                <a:gd name="T7" fmla="*/ 6 h 12"/>
                <a:gd name="T8" fmla="*/ 8 w 12"/>
                <a:gd name="T9" fmla="*/ 1 h 12"/>
                <a:gd name="T10" fmla="*/ 7 w 12"/>
                <a:gd name="T11" fmla="*/ 10 h 12"/>
                <a:gd name="T12" fmla="*/ 7 w 12"/>
                <a:gd name="T13" fmla="*/ 7 h 12"/>
                <a:gd name="T14" fmla="*/ 4 w 12"/>
                <a:gd name="T15" fmla="*/ 0 h 12"/>
                <a:gd name="T16" fmla="*/ 6 w 12"/>
                <a:gd name="T17" fmla="*/ 0 h 12"/>
                <a:gd name="T18" fmla="*/ 5 w 12"/>
                <a:gd name="T19" fmla="*/ 0 h 12"/>
                <a:gd name="T20" fmla="*/ 7 w 12"/>
                <a:gd name="T21" fmla="*/ 5 h 12"/>
                <a:gd name="T22" fmla="*/ 7 w 12"/>
                <a:gd name="T23" fmla="*/ 0 h 12"/>
                <a:gd name="T24" fmla="*/ 6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4" y="0"/>
                  </a:moveTo>
                  <a:cubicBezTo>
                    <a:pt x="2" y="1"/>
                    <a:pt x="0" y="3"/>
                    <a:pt x="0" y="6"/>
                  </a:cubicBezTo>
                  <a:cubicBezTo>
                    <a:pt x="0" y="9"/>
                    <a:pt x="2" y="12"/>
                    <a:pt x="6" y="12"/>
                  </a:cubicBezTo>
                  <a:cubicBezTo>
                    <a:pt x="9" y="12"/>
                    <a:pt x="12" y="9"/>
                    <a:pt x="12" y="6"/>
                  </a:cubicBezTo>
                  <a:cubicBezTo>
                    <a:pt x="12" y="4"/>
                    <a:pt x="10" y="1"/>
                    <a:pt x="8" y="1"/>
                  </a:cubicBezTo>
                  <a:cubicBezTo>
                    <a:pt x="7" y="10"/>
                    <a:pt x="7" y="10"/>
                    <a:pt x="7" y="10"/>
                  </a:cubicBezTo>
                  <a:cubicBezTo>
                    <a:pt x="7" y="7"/>
                    <a:pt x="7" y="7"/>
                    <a:pt x="7" y="7"/>
                  </a:cubicBezTo>
                  <a:cubicBezTo>
                    <a:pt x="4" y="0"/>
                    <a:pt x="4" y="0"/>
                    <a:pt x="4" y="0"/>
                  </a:cubicBezTo>
                  <a:moveTo>
                    <a:pt x="6" y="0"/>
                  </a:moveTo>
                  <a:cubicBezTo>
                    <a:pt x="6" y="0"/>
                    <a:pt x="5" y="0"/>
                    <a:pt x="5" y="0"/>
                  </a:cubicBezTo>
                  <a:cubicBezTo>
                    <a:pt x="7" y="5"/>
                    <a:pt x="7" y="5"/>
                    <a:pt x="7" y="5"/>
                  </a:cubicBezTo>
                  <a:cubicBezTo>
                    <a:pt x="7" y="0"/>
                    <a:pt x="7" y="0"/>
                    <a:pt x="7" y="0"/>
                  </a:cubicBezTo>
                  <a:cubicBezTo>
                    <a:pt x="7"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155"/>
            <p:cNvSpPr>
              <a:spLocks/>
            </p:cNvSpPr>
            <p:nvPr/>
          </p:nvSpPr>
          <p:spPr bwMode="auto">
            <a:xfrm>
              <a:off x="2809" y="2415"/>
              <a:ext cx="9" cy="24"/>
            </a:xfrm>
            <a:custGeom>
              <a:avLst/>
              <a:gdLst>
                <a:gd name="T0" fmla="*/ 1 w 4"/>
                <a:gd name="T1" fmla="*/ 0 h 10"/>
                <a:gd name="T2" fmla="*/ 0 w 4"/>
                <a:gd name="T3" fmla="*/ 0 h 10"/>
                <a:gd name="T4" fmla="*/ 3 w 4"/>
                <a:gd name="T5" fmla="*/ 7 h 10"/>
                <a:gd name="T6" fmla="*/ 3 w 4"/>
                <a:gd name="T7" fmla="*/ 10 h 10"/>
                <a:gd name="T8" fmla="*/ 4 w 4"/>
                <a:gd name="T9" fmla="*/ 1 h 10"/>
                <a:gd name="T10" fmla="*/ 3 w 4"/>
                <a:gd name="T11" fmla="*/ 0 h 10"/>
                <a:gd name="T12" fmla="*/ 3 w 4"/>
                <a:gd name="T13" fmla="*/ 5 h 10"/>
                <a:gd name="T14" fmla="*/ 1 w 4"/>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1" y="0"/>
                  </a:moveTo>
                  <a:cubicBezTo>
                    <a:pt x="1" y="0"/>
                    <a:pt x="1" y="0"/>
                    <a:pt x="0" y="0"/>
                  </a:cubicBezTo>
                  <a:cubicBezTo>
                    <a:pt x="3" y="7"/>
                    <a:pt x="3" y="7"/>
                    <a:pt x="3" y="7"/>
                  </a:cubicBezTo>
                  <a:cubicBezTo>
                    <a:pt x="3" y="10"/>
                    <a:pt x="3" y="10"/>
                    <a:pt x="3" y="10"/>
                  </a:cubicBezTo>
                  <a:cubicBezTo>
                    <a:pt x="4" y="1"/>
                    <a:pt x="4" y="1"/>
                    <a:pt x="4" y="1"/>
                  </a:cubicBezTo>
                  <a:cubicBezTo>
                    <a:pt x="4" y="0"/>
                    <a:pt x="3" y="0"/>
                    <a:pt x="3" y="0"/>
                  </a:cubicBezTo>
                  <a:cubicBezTo>
                    <a:pt x="3" y="5"/>
                    <a:pt x="3" y="5"/>
                    <a:pt x="3" y="5"/>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Presentation - Title"/>
          <p:cNvSpPr>
            <a:spLocks noGrp="1"/>
          </p:cNvSpPr>
          <p:nvPr>
            <p:ph type="title" hasCustomPrompt="1"/>
          </p:nvPr>
        </p:nvSpPr>
        <p:spPr>
          <a:xfrm>
            <a:off x="2485852" y="2819400"/>
            <a:ext cx="6421784" cy="617489"/>
          </a:xfrm>
          <a:prstGeom prst="rect">
            <a:avLst/>
          </a:prstGeom>
        </p:spPr>
        <p:txBody>
          <a:bodyPr vert="horz" lIns="0" tIns="0" rIns="0" bIns="0" rtlCol="0" anchor="b">
            <a:noAutofit/>
          </a:bodyPr>
          <a:lstStyle>
            <a:lvl1pPr algn="ctr">
              <a:defRPr kumimoji="0" lang="en-US" sz="2400" i="0" u="none" strike="noStrike" cap="none" spc="0" normalizeH="0" baseline="0" dirty="0">
                <a:ln>
                  <a:noFill/>
                </a:ln>
                <a:solidFill>
                  <a:srgbClr val="004097"/>
                </a:solidFill>
                <a:effectLst/>
                <a:uLnTx/>
                <a:uFillTx/>
                <a:ea typeface="+mn-ea"/>
              </a:defRPr>
            </a:lvl1pPr>
          </a:lstStyle>
          <a:p>
            <a:pPr marL="0" marR="0" lvl="0" indent="0" defTabSz="839002" fontAlgn="auto">
              <a:lnSpc>
                <a:spcPct val="100000"/>
              </a:lnSpc>
              <a:spcAft>
                <a:spcPts val="0"/>
              </a:spcAft>
              <a:buClrTx/>
              <a:buSzTx/>
              <a:buFontTx/>
              <a:tabLst/>
            </a:pPr>
            <a:r>
              <a:rPr lang="en-US" dirty="0"/>
              <a:t>Presentation Title</a:t>
            </a:r>
          </a:p>
        </p:txBody>
      </p:sp>
      <p:sp>
        <p:nvSpPr>
          <p:cNvPr id="4" name="Presentation - Sub-Title"/>
          <p:cNvSpPr>
            <a:spLocks noGrp="1"/>
          </p:cNvSpPr>
          <p:nvPr>
            <p:ph type="body" sz="quarter" idx="11" hasCustomPrompt="1"/>
          </p:nvPr>
        </p:nvSpPr>
        <p:spPr>
          <a:xfrm>
            <a:off x="2485852" y="3519722"/>
            <a:ext cx="6421784" cy="271093"/>
          </a:xfrm>
          <a:prstGeom prst="rect">
            <a:avLst/>
          </a:prstGeom>
        </p:spPr>
        <p:txBody>
          <a:bodyPr lIns="0" tIns="0" rIns="0" bIns="0" anchor="b">
            <a:noAutofit/>
          </a:bodyPr>
          <a:lstStyle>
            <a:lvl1pPr marL="0" indent="0" algn="ctr" defTabSz="752833" rtl="0" eaLnBrk="1" latinLnBrk="0" hangingPunct="1">
              <a:spcBef>
                <a:spcPts val="0"/>
              </a:spcBef>
              <a:spcAft>
                <a:spcPts val="329"/>
              </a:spcAft>
              <a:buFont typeface="Arial" panose="020B0604020202020204" pitchFamily="34" charset="0"/>
              <a:buNone/>
              <a:defRPr lang="en-US" sz="1800" b="0" kern="1200" baseline="0" dirty="0">
                <a:solidFill>
                  <a:srgbClr val="004097"/>
                </a:solidFill>
                <a:latin typeface="Arial" panose="020B0604020202020204" pitchFamily="34" charset="0"/>
                <a:ea typeface="+mn-ea"/>
                <a:cs typeface="Arial" panose="020B0604020202020204" pitchFamily="34" charset="0"/>
              </a:defRPr>
            </a:lvl1pPr>
          </a:lstStyle>
          <a:p>
            <a:pPr marL="0" lvl="0" indent="0" algn="l" defTabSz="752833" rtl="0" eaLnBrk="1" latinLnBrk="0" hangingPunct="1">
              <a:spcBef>
                <a:spcPts val="0"/>
              </a:spcBef>
              <a:spcAft>
                <a:spcPts val="329"/>
              </a:spcAft>
              <a:buFont typeface="Arial" panose="020B0604020202020204" pitchFamily="34" charset="0"/>
              <a:buNone/>
            </a:pPr>
            <a:r>
              <a:rPr lang="en-US" dirty="0"/>
              <a:t>Business Unit, Client, or Project Name</a:t>
            </a:r>
          </a:p>
        </p:txBody>
      </p:sp>
      <p:sp>
        <p:nvSpPr>
          <p:cNvPr id="8" name="Presentation - Date"/>
          <p:cNvSpPr>
            <a:spLocks noGrp="1"/>
          </p:cNvSpPr>
          <p:nvPr>
            <p:ph type="body" sz="quarter" idx="10" hasCustomPrompt="1"/>
          </p:nvPr>
        </p:nvSpPr>
        <p:spPr>
          <a:xfrm>
            <a:off x="2485852" y="3835997"/>
            <a:ext cx="6421784" cy="233441"/>
          </a:xfrm>
          <a:prstGeom prst="rect">
            <a:avLst/>
          </a:prstGeom>
        </p:spPr>
        <p:txBody>
          <a:bodyPr lIns="0" tIns="0" rIns="0" bIns="0" anchor="t">
            <a:noAutofit/>
          </a:bodyPr>
          <a:lstStyle>
            <a:lvl1pPr marL="0" indent="0" algn="ctr">
              <a:buNone/>
              <a:defRPr sz="1400" b="0" baseline="0">
                <a:solidFill>
                  <a:srgbClr val="004097"/>
                </a:solidFill>
              </a:defRPr>
            </a:lvl1pPr>
            <a:lvl5pPr>
              <a:defRPr/>
            </a:lvl5pPr>
          </a:lstStyle>
          <a:p>
            <a:pPr lvl="0"/>
            <a:r>
              <a:rPr lang="en-US" dirty="0"/>
              <a:t>Date (e.g. January 01, 2017)</a:t>
            </a:r>
          </a:p>
        </p:txBody>
      </p:sp>
      <p:sp>
        <p:nvSpPr>
          <p:cNvPr id="9" name="Presentation - Draft Watermark" hidden="1"/>
          <p:cNvSpPr txBox="1"/>
          <p:nvPr userDrawn="1"/>
        </p:nvSpPr>
        <p:spPr>
          <a:xfrm>
            <a:off x="9839831" y="865992"/>
            <a:ext cx="932194" cy="228117"/>
          </a:xfrm>
          <a:prstGeom prst="rect">
            <a:avLst/>
          </a:prstGeom>
          <a:noFill/>
        </p:spPr>
        <p:txBody>
          <a:bodyPr wrap="square" lIns="0" tIns="0" rIns="0" bIns="0" rtlCol="0" anchor="ctr" anchorCtr="0">
            <a:noAutofit/>
          </a:bodyPr>
          <a:lstStyle/>
          <a:p>
            <a:pPr algn="r"/>
            <a:r>
              <a:rPr lang="en-US" sz="1800" b="1" spc="0" dirty="0">
                <a:solidFill>
                  <a:srgbClr val="FF0000"/>
                </a:solidFill>
                <a:latin typeface="+mn-lt"/>
              </a:rPr>
              <a:t>DRAFT</a:t>
            </a:r>
          </a:p>
        </p:txBody>
      </p:sp>
      <p:sp>
        <p:nvSpPr>
          <p:cNvPr id="11" name="Presentation - Disclaimers" hidden="1"/>
          <p:cNvSpPr>
            <a:spLocks noChangeArrowheads="1"/>
          </p:cNvSpPr>
          <p:nvPr userDrawn="1">
            <p:custDataLst>
              <p:tags r:id="rId2"/>
            </p:custDataLst>
          </p:nvPr>
        </p:nvSpPr>
        <p:spPr bwMode="auto">
          <a:xfrm>
            <a:off x="4153884" y="5979100"/>
            <a:ext cx="3107315" cy="128240"/>
          </a:xfrm>
          <a:prstGeom prst="rect">
            <a:avLst/>
          </a:prstGeom>
          <a:noFill/>
          <a:ln w="9525">
            <a:noFill/>
            <a:miter lim="800000"/>
            <a:headEnd/>
            <a:tailEnd/>
          </a:ln>
        </p:spPr>
        <p:txBody>
          <a:bodyPr wrap="square" lIns="0" tIns="0" rIns="0" bIns="0" anchor="t" anchorCtr="0">
            <a:spAutoFit/>
          </a:bodyPr>
          <a:lstStyle/>
          <a:p>
            <a:pPr algn="ctr" defTabSz="838806">
              <a:lnSpc>
                <a:spcPts val="988"/>
              </a:lnSpc>
            </a:pPr>
            <a:endParaRPr lang="en-US" sz="800" b="1" cap="all" dirty="0">
              <a:solidFill>
                <a:srgbClr val="FF0000"/>
              </a:solidFill>
              <a:latin typeface="Arial" panose="020B0604020202020204" pitchFamily="34" charset="0"/>
              <a:cs typeface="Arial" panose="020B0604020202020204" pitchFamily="34" charset="0"/>
            </a:endParaRPr>
          </a:p>
        </p:txBody>
      </p:sp>
      <p:sp>
        <p:nvSpPr>
          <p:cNvPr id="7" name="Logo - Client 1" hidden="1"/>
          <p:cNvSpPr>
            <a:spLocks/>
          </p:cNvSpPr>
          <p:nvPr userDrawn="1"/>
        </p:nvSpPr>
        <p:spPr>
          <a:xfrm>
            <a:off x="9611934" y="529791"/>
            <a:ext cx="1173742" cy="2108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Client Logo</a:t>
            </a:r>
          </a:p>
        </p:txBody>
      </p:sp>
      <p:sp>
        <p:nvSpPr>
          <p:cNvPr id="319" name="Rectangle 318"/>
          <p:cNvSpPr/>
          <p:nvPr userDrawn="1"/>
        </p:nvSpPr>
        <p:spPr>
          <a:xfrm>
            <a:off x="0" y="6355081"/>
            <a:ext cx="11393488" cy="4571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sp>
        <p:nvSpPr>
          <p:cNvPr id="320" name="Rectangle 319"/>
          <p:cNvSpPr/>
          <p:nvPr userDrawn="1"/>
        </p:nvSpPr>
        <p:spPr>
          <a:xfrm>
            <a:off x="3611583" y="6355081"/>
            <a:ext cx="7781905" cy="45719"/>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sp>
        <p:nvSpPr>
          <p:cNvPr id="321" name="Rectangle 320"/>
          <p:cNvSpPr/>
          <p:nvPr userDrawn="1"/>
        </p:nvSpPr>
        <p:spPr>
          <a:xfrm>
            <a:off x="7400141" y="6355081"/>
            <a:ext cx="3993347" cy="45719"/>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grpSp>
        <p:nvGrpSpPr>
          <p:cNvPr id="203" name="Group 202"/>
          <p:cNvGrpSpPr/>
          <p:nvPr userDrawn="1"/>
        </p:nvGrpSpPr>
        <p:grpSpPr>
          <a:xfrm>
            <a:off x="-809228" y="33017"/>
            <a:ext cx="685800" cy="4648569"/>
            <a:chOff x="-809228" y="33017"/>
            <a:chExt cx="685800" cy="4648569"/>
          </a:xfrm>
        </p:grpSpPr>
        <p:sp>
          <p:nvSpPr>
            <p:cNvPr id="204" name="Oval 203"/>
            <p:cNvSpPr/>
            <p:nvPr userDrawn="1"/>
          </p:nvSpPr>
          <p:spPr>
            <a:xfrm>
              <a:off x="-809228" y="33017"/>
              <a:ext cx="685800" cy="6858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17</a:t>
              </a:r>
            </a:p>
            <a:p>
              <a:pPr algn="ctr">
                <a:spcBef>
                  <a:spcPts val="400"/>
                </a:spcBef>
              </a:pPr>
              <a:r>
                <a:rPr lang="en-US" sz="800" dirty="0">
                  <a:solidFill>
                    <a:schemeClr val="bg1"/>
                  </a:solidFill>
                </a:rPr>
                <a:t>86</a:t>
              </a:r>
            </a:p>
            <a:p>
              <a:pPr algn="ctr">
                <a:spcBef>
                  <a:spcPts val="400"/>
                </a:spcBef>
              </a:pPr>
              <a:r>
                <a:rPr lang="en-US" sz="800" dirty="0">
                  <a:solidFill>
                    <a:schemeClr val="bg1"/>
                  </a:solidFill>
                </a:rPr>
                <a:t>182</a:t>
              </a:r>
            </a:p>
          </p:txBody>
        </p:sp>
        <p:sp>
          <p:nvSpPr>
            <p:cNvPr id="208" name="Oval 207"/>
            <p:cNvSpPr/>
            <p:nvPr userDrawn="1"/>
          </p:nvSpPr>
          <p:spPr>
            <a:xfrm>
              <a:off x="-809228" y="825571"/>
              <a:ext cx="685800" cy="68580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62</a:t>
              </a:r>
            </a:p>
            <a:p>
              <a:pPr algn="ctr">
                <a:spcBef>
                  <a:spcPts val="400"/>
                </a:spcBef>
              </a:pPr>
              <a:r>
                <a:rPr lang="en-US" sz="800" dirty="0">
                  <a:solidFill>
                    <a:schemeClr val="bg1"/>
                  </a:solidFill>
                </a:rPr>
                <a:t>128</a:t>
              </a:r>
            </a:p>
            <a:p>
              <a:pPr algn="ctr">
                <a:spcBef>
                  <a:spcPts val="400"/>
                </a:spcBef>
              </a:pPr>
              <a:r>
                <a:rPr lang="en-US" sz="800" dirty="0">
                  <a:solidFill>
                    <a:schemeClr val="bg1"/>
                  </a:solidFill>
                </a:rPr>
                <a:t>211</a:t>
              </a:r>
            </a:p>
          </p:txBody>
        </p:sp>
        <p:sp>
          <p:nvSpPr>
            <p:cNvPr id="219" name="Oval 218"/>
            <p:cNvSpPr/>
            <p:nvPr userDrawn="1"/>
          </p:nvSpPr>
          <p:spPr>
            <a:xfrm>
              <a:off x="-809228" y="1618125"/>
              <a:ext cx="685800" cy="6858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tx1"/>
                  </a:solidFill>
                </a:rPr>
                <a:t>240</a:t>
              </a:r>
            </a:p>
            <a:p>
              <a:pPr algn="ctr">
                <a:spcBef>
                  <a:spcPts val="400"/>
                </a:spcBef>
              </a:pPr>
              <a:r>
                <a:rPr lang="en-US" sz="800" dirty="0">
                  <a:solidFill>
                    <a:schemeClr val="tx1"/>
                  </a:solidFill>
                </a:rPr>
                <a:t>244</a:t>
              </a:r>
            </a:p>
            <a:p>
              <a:pPr algn="ctr">
                <a:spcBef>
                  <a:spcPts val="400"/>
                </a:spcBef>
              </a:pPr>
              <a:r>
                <a:rPr lang="en-US" sz="800" dirty="0">
                  <a:solidFill>
                    <a:schemeClr val="tx1"/>
                  </a:solidFill>
                </a:rPr>
                <a:t>248</a:t>
              </a:r>
            </a:p>
          </p:txBody>
        </p:sp>
        <p:sp>
          <p:nvSpPr>
            <p:cNvPr id="220" name="Oval 219"/>
            <p:cNvSpPr/>
            <p:nvPr userDrawn="1"/>
          </p:nvSpPr>
          <p:spPr>
            <a:xfrm>
              <a:off x="-809228" y="2410679"/>
              <a:ext cx="685800" cy="68580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tx1"/>
                  </a:solidFill>
                </a:rPr>
                <a:t>245</a:t>
              </a:r>
            </a:p>
            <a:p>
              <a:pPr algn="ctr">
                <a:spcBef>
                  <a:spcPts val="400"/>
                </a:spcBef>
              </a:pPr>
              <a:r>
                <a:rPr lang="en-US" sz="800" dirty="0">
                  <a:solidFill>
                    <a:schemeClr val="tx1"/>
                  </a:solidFill>
                </a:rPr>
                <a:t>168</a:t>
              </a:r>
            </a:p>
            <a:p>
              <a:pPr algn="ctr">
                <a:spcBef>
                  <a:spcPts val="400"/>
                </a:spcBef>
              </a:pPr>
              <a:r>
                <a:rPr lang="en-US" sz="800" dirty="0">
                  <a:solidFill>
                    <a:schemeClr val="tx1"/>
                  </a:solidFill>
                </a:rPr>
                <a:t>2</a:t>
              </a:r>
            </a:p>
          </p:txBody>
        </p:sp>
        <p:sp>
          <p:nvSpPr>
            <p:cNvPr id="226" name="Oval 225"/>
            <p:cNvSpPr/>
            <p:nvPr userDrawn="1"/>
          </p:nvSpPr>
          <p:spPr>
            <a:xfrm>
              <a:off x="-809228" y="3203233"/>
              <a:ext cx="685800" cy="6858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232</a:t>
              </a:r>
            </a:p>
            <a:p>
              <a:pPr algn="ctr">
                <a:spcBef>
                  <a:spcPts val="400"/>
                </a:spcBef>
              </a:pPr>
              <a:r>
                <a:rPr lang="en-US" sz="800" dirty="0">
                  <a:solidFill>
                    <a:schemeClr val="bg1"/>
                  </a:solidFill>
                </a:rPr>
                <a:t>83</a:t>
              </a:r>
            </a:p>
            <a:p>
              <a:pPr algn="ctr">
                <a:spcBef>
                  <a:spcPts val="400"/>
                </a:spcBef>
              </a:pPr>
              <a:r>
                <a:rPr lang="en-US" sz="800" dirty="0">
                  <a:solidFill>
                    <a:schemeClr val="bg1"/>
                  </a:solidFill>
                </a:rPr>
                <a:t>40</a:t>
              </a:r>
            </a:p>
          </p:txBody>
        </p:sp>
        <p:sp>
          <p:nvSpPr>
            <p:cNvPr id="232" name="Oval 231"/>
            <p:cNvSpPr/>
            <p:nvPr userDrawn="1"/>
          </p:nvSpPr>
          <p:spPr>
            <a:xfrm>
              <a:off x="-809228" y="3995786"/>
              <a:ext cx="685800" cy="685800"/>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229</a:t>
              </a:r>
            </a:p>
            <a:p>
              <a:pPr algn="ctr">
                <a:spcBef>
                  <a:spcPts val="400"/>
                </a:spcBef>
              </a:pPr>
              <a:r>
                <a:rPr lang="en-US" sz="800" dirty="0">
                  <a:solidFill>
                    <a:schemeClr val="bg1"/>
                  </a:solidFill>
                </a:rPr>
                <a:t>0</a:t>
              </a:r>
            </a:p>
            <a:p>
              <a:pPr algn="ctr">
                <a:spcBef>
                  <a:spcPts val="400"/>
                </a:spcBef>
              </a:pPr>
              <a:r>
                <a:rPr lang="en-US" sz="800" dirty="0">
                  <a:solidFill>
                    <a:schemeClr val="bg1"/>
                  </a:solidFill>
                </a:rPr>
                <a:t>20</a:t>
              </a:r>
            </a:p>
          </p:txBody>
        </p:sp>
      </p:grpSp>
      <p:pic>
        <p:nvPicPr>
          <p:cNvPr id="322" name="图片 10" descr="E:\艾迪康\企业资料\logo\logo资料\艾迪康新logo 双R标\PNG\艾迪康LOGO 矢量 (3).png艾迪康LOGO 矢量 (3)"/>
          <p:cNvPicPr>
            <a:picLocks noChangeAspect="1"/>
          </p:cNvPicPr>
          <p:nvPr userDrawn="1"/>
        </p:nvPicPr>
        <p:blipFill rotWithShape="1">
          <a:blip r:embed="rId5"/>
          <a:srcRect r="6443"/>
          <a:stretch/>
        </p:blipFill>
        <p:spPr>
          <a:xfrm>
            <a:off x="4863539" y="1746507"/>
            <a:ext cx="1666411" cy="800100"/>
          </a:xfrm>
          <a:prstGeom prst="rect">
            <a:avLst/>
          </a:prstGeom>
        </p:spPr>
      </p:pic>
    </p:spTree>
    <p:extLst>
      <p:ext uri="{BB962C8B-B14F-4D97-AF65-F5344CB8AC3E}">
        <p14:creationId xmlns:p14="http://schemas.microsoft.com/office/powerpoint/2010/main" val="21641559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NAV - Section Divider">
    <p:spTree>
      <p:nvGrpSpPr>
        <p:cNvPr id="1" name=""/>
        <p:cNvGrpSpPr/>
        <p:nvPr/>
      </p:nvGrpSpPr>
      <p:grpSpPr>
        <a:xfrm>
          <a:off x="0" y="0"/>
          <a:ext cx="0" cy="0"/>
          <a:chOff x="0" y="0"/>
          <a:chExt cx="0" cy="0"/>
        </a:xfrm>
      </p:grpSpPr>
      <p:sp>
        <p:nvSpPr>
          <p:cNvPr id="4" name="Section - Sequence"/>
          <p:cNvSpPr>
            <a:spLocks noGrp="1"/>
          </p:cNvSpPr>
          <p:nvPr>
            <p:ph type="body" sz="quarter" idx="11" hasCustomPrompt="1"/>
          </p:nvPr>
        </p:nvSpPr>
        <p:spPr>
          <a:xfrm>
            <a:off x="1597715" y="3581400"/>
            <a:ext cx="5888362" cy="165668"/>
          </a:xfrm>
          <a:prstGeom prst="rect">
            <a:avLst/>
          </a:prstGeom>
        </p:spPr>
        <p:txBody>
          <a:bodyPr tIns="0">
            <a:noAutofit/>
          </a:bodyPr>
          <a:lstStyle>
            <a:lvl1pPr marL="0" indent="0">
              <a:buNone/>
              <a:defRPr sz="1300" b="1" cap="all" baseline="0">
                <a:solidFill>
                  <a:schemeClr val="bg2"/>
                </a:solidFill>
              </a:defRPr>
            </a:lvl1pPr>
          </a:lstStyle>
          <a:p>
            <a:pPr lvl="0"/>
            <a:r>
              <a:rPr lang="zh-TW" altLang="en-US" dirty="0"/>
              <a:t>章节</a:t>
            </a:r>
            <a:r>
              <a:rPr lang="en-US" dirty="0"/>
              <a:t>[1, 2…]</a:t>
            </a:r>
          </a:p>
        </p:txBody>
      </p:sp>
      <p:sp>
        <p:nvSpPr>
          <p:cNvPr id="2" name="Section - Title"/>
          <p:cNvSpPr>
            <a:spLocks noGrp="1"/>
          </p:cNvSpPr>
          <p:nvPr>
            <p:ph type="title" hasCustomPrompt="1"/>
            <p:custDataLst>
              <p:tags r:id="rId2"/>
            </p:custDataLst>
          </p:nvPr>
        </p:nvSpPr>
        <p:spPr>
          <a:xfrm>
            <a:off x="1597715" y="4040128"/>
            <a:ext cx="7626268" cy="421697"/>
          </a:xfrm>
          <a:prstGeom prst="rect">
            <a:avLst/>
          </a:prstGeom>
        </p:spPr>
        <p:txBody>
          <a:bodyPr vert="horz" lIns="0" tIns="0" rIns="0" bIns="0" rtlCol="0" anchor="t" anchorCtr="0">
            <a:noAutofit/>
          </a:bodyPr>
          <a:lstStyle>
            <a:lvl1pPr>
              <a:defRPr kumimoji="0" lang="en-US" sz="3000" i="0" u="none" strike="noStrike" cap="none" spc="0" normalizeH="0" baseline="0" dirty="0">
                <a:ln>
                  <a:noFill/>
                </a:ln>
                <a:solidFill>
                  <a:schemeClr val="accent1"/>
                </a:solidFill>
                <a:effectLst/>
                <a:uLnTx/>
                <a:uFillTx/>
                <a:ea typeface="+mn-ea"/>
              </a:defRPr>
            </a:lvl1pPr>
          </a:lstStyle>
          <a:p>
            <a:pPr marL="0" marR="0" lvl="0" indent="0" defTabSz="839002" fontAlgn="auto">
              <a:lnSpc>
                <a:spcPct val="100000"/>
              </a:lnSpc>
              <a:spcAft>
                <a:spcPts val="0"/>
              </a:spcAft>
              <a:buClrTx/>
              <a:buSzTx/>
              <a:buFontTx/>
              <a:tabLst/>
            </a:pPr>
            <a:r>
              <a:rPr lang="en-US" dirty="0"/>
              <a:t>Section Title</a:t>
            </a:r>
          </a:p>
        </p:txBody>
      </p:sp>
      <p:sp>
        <p:nvSpPr>
          <p:cNvPr id="8" name="Section - Sub-Title"/>
          <p:cNvSpPr>
            <a:spLocks noGrp="1"/>
          </p:cNvSpPr>
          <p:nvPr>
            <p:ph type="body" sz="quarter" idx="10" hasCustomPrompt="1"/>
          </p:nvPr>
        </p:nvSpPr>
        <p:spPr>
          <a:xfrm>
            <a:off x="1597715" y="4529597"/>
            <a:ext cx="7626268" cy="263562"/>
          </a:xfrm>
          <a:prstGeom prst="rect">
            <a:avLst/>
          </a:prstGeom>
        </p:spPr>
        <p:txBody>
          <a:bodyPr lIns="0" tIns="0" rIns="0" bIns="0">
            <a:noAutofit/>
          </a:bodyPr>
          <a:lstStyle>
            <a:lvl1pPr marL="0" indent="0">
              <a:buNone/>
              <a:defRPr sz="2000" b="0" baseline="0">
                <a:solidFill>
                  <a:schemeClr val="accent1"/>
                </a:solidFill>
              </a:defRPr>
            </a:lvl1pPr>
            <a:lvl5pPr>
              <a:defRPr/>
            </a:lvl5pPr>
          </a:lstStyle>
          <a:p>
            <a:pPr lvl="0"/>
            <a:r>
              <a:rPr lang="en-US" dirty="0"/>
              <a:t>Sub-Title (Optional)</a:t>
            </a:r>
          </a:p>
        </p:txBody>
      </p:sp>
      <p:sp>
        <p:nvSpPr>
          <p:cNvPr id="14" name="Slide - Page Number"/>
          <p:cNvSpPr>
            <a:spLocks noGrp="1"/>
          </p:cNvSpPr>
          <p:nvPr>
            <p:ph type="body" sz="quarter" idx="35" hasCustomPrompt="1"/>
          </p:nvPr>
        </p:nvSpPr>
        <p:spPr>
          <a:xfrm>
            <a:off x="10985689" y="6141117"/>
            <a:ext cx="258943" cy="105425"/>
          </a:xfrm>
        </p:spPr>
        <p:txBody>
          <a:bodyPr tIns="0" bIns="0" anchor="t" anchorCtr="0">
            <a:noAutofit/>
          </a:bodyPr>
          <a:lstStyle>
            <a:lvl1pPr marL="0" indent="0" algn="r">
              <a:buNone/>
              <a:defRPr sz="800"/>
            </a:lvl1pPr>
          </a:lstStyle>
          <a:p>
            <a:pPr lvl="0"/>
            <a:r>
              <a:rPr lang="en-US" dirty="0"/>
              <a:t>#</a:t>
            </a:r>
          </a:p>
        </p:txBody>
      </p:sp>
      <p:sp>
        <p:nvSpPr>
          <p:cNvPr id="12" name="Presentation - Draft Watermark" hidden="1"/>
          <p:cNvSpPr txBox="1"/>
          <p:nvPr userDrawn="1"/>
        </p:nvSpPr>
        <p:spPr>
          <a:xfrm>
            <a:off x="9839831" y="865992"/>
            <a:ext cx="932194" cy="228117"/>
          </a:xfrm>
          <a:prstGeom prst="rect">
            <a:avLst/>
          </a:prstGeom>
          <a:noFill/>
        </p:spPr>
        <p:txBody>
          <a:bodyPr wrap="square" lIns="0" tIns="0" rIns="0" bIns="0" rtlCol="0" anchor="ctr" anchorCtr="0">
            <a:noAutofit/>
          </a:bodyPr>
          <a:lstStyle/>
          <a:p>
            <a:pPr algn="r"/>
            <a:r>
              <a:rPr lang="en-US" sz="1800" b="1" spc="0" dirty="0">
                <a:solidFill>
                  <a:srgbClr val="FF0000"/>
                </a:solidFill>
                <a:latin typeface="+mn-lt"/>
              </a:rPr>
              <a:t>DRAFT</a:t>
            </a:r>
          </a:p>
        </p:txBody>
      </p:sp>
      <p:sp>
        <p:nvSpPr>
          <p:cNvPr id="13" name="Presentation - Disclaimers" hidden="1"/>
          <p:cNvSpPr>
            <a:spLocks noChangeArrowheads="1"/>
          </p:cNvSpPr>
          <p:nvPr userDrawn="1">
            <p:custDataLst>
              <p:tags r:id="rId3"/>
            </p:custDataLst>
          </p:nvPr>
        </p:nvSpPr>
        <p:spPr bwMode="auto">
          <a:xfrm>
            <a:off x="4153884" y="5979100"/>
            <a:ext cx="3107315" cy="128240"/>
          </a:xfrm>
          <a:prstGeom prst="rect">
            <a:avLst/>
          </a:prstGeom>
          <a:noFill/>
          <a:ln w="9525">
            <a:noFill/>
            <a:miter lim="800000"/>
            <a:headEnd/>
            <a:tailEnd/>
          </a:ln>
        </p:spPr>
        <p:txBody>
          <a:bodyPr wrap="square" lIns="0" tIns="0" rIns="0" bIns="0" anchor="t" anchorCtr="0">
            <a:spAutoFit/>
          </a:bodyPr>
          <a:lstStyle/>
          <a:p>
            <a:pPr algn="ctr" defTabSz="838806">
              <a:lnSpc>
                <a:spcPts val="988"/>
              </a:lnSpc>
            </a:pPr>
            <a:endParaRPr lang="en-US" sz="800" b="1" cap="all" dirty="0">
              <a:solidFill>
                <a:srgbClr val="FF0000"/>
              </a:solidFill>
              <a:latin typeface="Arial" panose="020B0604020202020204" pitchFamily="34" charset="0"/>
              <a:cs typeface="Arial" panose="020B0604020202020204" pitchFamily="34" charset="0"/>
            </a:endParaRPr>
          </a:p>
        </p:txBody>
      </p:sp>
      <p:cxnSp>
        <p:nvCxnSpPr>
          <p:cNvPr id="7" name="Line"/>
          <p:cNvCxnSpPr/>
          <p:nvPr userDrawn="1"/>
        </p:nvCxnSpPr>
        <p:spPr>
          <a:xfrm>
            <a:off x="1597715" y="3891751"/>
            <a:ext cx="762626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Logo - Client 1" hidden="1"/>
          <p:cNvSpPr>
            <a:spLocks/>
          </p:cNvSpPr>
          <p:nvPr userDrawn="1"/>
        </p:nvSpPr>
        <p:spPr>
          <a:xfrm>
            <a:off x="9611934" y="529791"/>
            <a:ext cx="1173742" cy="2108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Client Logo</a:t>
            </a:r>
          </a:p>
        </p:txBody>
      </p:sp>
      <p:sp>
        <p:nvSpPr>
          <p:cNvPr id="15" name="Rectangle 14"/>
          <p:cNvSpPr/>
          <p:nvPr userDrawn="1"/>
        </p:nvSpPr>
        <p:spPr>
          <a:xfrm>
            <a:off x="0" y="6355081"/>
            <a:ext cx="11393488" cy="4571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sp>
        <p:nvSpPr>
          <p:cNvPr id="16" name="Rectangle 15"/>
          <p:cNvSpPr/>
          <p:nvPr userDrawn="1"/>
        </p:nvSpPr>
        <p:spPr>
          <a:xfrm>
            <a:off x="3611583" y="6355081"/>
            <a:ext cx="7781905" cy="45719"/>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sp>
        <p:nvSpPr>
          <p:cNvPr id="17" name="Rectangle 16"/>
          <p:cNvSpPr/>
          <p:nvPr userDrawn="1"/>
        </p:nvSpPr>
        <p:spPr>
          <a:xfrm>
            <a:off x="7400141" y="6355081"/>
            <a:ext cx="3993347" cy="45719"/>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grpSp>
        <p:nvGrpSpPr>
          <p:cNvPr id="18" name="Group 17"/>
          <p:cNvGrpSpPr/>
          <p:nvPr userDrawn="1"/>
        </p:nvGrpSpPr>
        <p:grpSpPr>
          <a:xfrm>
            <a:off x="-809228" y="33017"/>
            <a:ext cx="685800" cy="4648569"/>
            <a:chOff x="-809228" y="33017"/>
            <a:chExt cx="685800" cy="4648569"/>
          </a:xfrm>
        </p:grpSpPr>
        <p:sp>
          <p:nvSpPr>
            <p:cNvPr id="20" name="Oval 19"/>
            <p:cNvSpPr/>
            <p:nvPr userDrawn="1"/>
          </p:nvSpPr>
          <p:spPr>
            <a:xfrm>
              <a:off x="-809228" y="33017"/>
              <a:ext cx="685800" cy="6858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17</a:t>
              </a:r>
            </a:p>
            <a:p>
              <a:pPr algn="ctr">
                <a:spcBef>
                  <a:spcPts val="400"/>
                </a:spcBef>
              </a:pPr>
              <a:r>
                <a:rPr lang="en-US" sz="800" dirty="0">
                  <a:solidFill>
                    <a:schemeClr val="bg1"/>
                  </a:solidFill>
                </a:rPr>
                <a:t>86</a:t>
              </a:r>
            </a:p>
            <a:p>
              <a:pPr algn="ctr">
                <a:spcBef>
                  <a:spcPts val="400"/>
                </a:spcBef>
              </a:pPr>
              <a:r>
                <a:rPr lang="en-US" sz="800" dirty="0">
                  <a:solidFill>
                    <a:schemeClr val="bg1"/>
                  </a:solidFill>
                </a:rPr>
                <a:t>182</a:t>
              </a:r>
            </a:p>
          </p:txBody>
        </p:sp>
        <p:sp>
          <p:nvSpPr>
            <p:cNvPr id="21" name="Oval 20"/>
            <p:cNvSpPr/>
            <p:nvPr userDrawn="1"/>
          </p:nvSpPr>
          <p:spPr>
            <a:xfrm>
              <a:off x="-809228" y="825571"/>
              <a:ext cx="685800" cy="68580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62</a:t>
              </a:r>
            </a:p>
            <a:p>
              <a:pPr algn="ctr">
                <a:spcBef>
                  <a:spcPts val="400"/>
                </a:spcBef>
              </a:pPr>
              <a:r>
                <a:rPr lang="en-US" sz="800" dirty="0">
                  <a:solidFill>
                    <a:schemeClr val="bg1"/>
                  </a:solidFill>
                </a:rPr>
                <a:t>128</a:t>
              </a:r>
            </a:p>
            <a:p>
              <a:pPr algn="ctr">
                <a:spcBef>
                  <a:spcPts val="400"/>
                </a:spcBef>
              </a:pPr>
              <a:r>
                <a:rPr lang="en-US" sz="800" dirty="0">
                  <a:solidFill>
                    <a:schemeClr val="bg1"/>
                  </a:solidFill>
                </a:rPr>
                <a:t>211</a:t>
              </a:r>
            </a:p>
          </p:txBody>
        </p:sp>
        <p:sp>
          <p:nvSpPr>
            <p:cNvPr id="22" name="Oval 21"/>
            <p:cNvSpPr/>
            <p:nvPr userDrawn="1"/>
          </p:nvSpPr>
          <p:spPr>
            <a:xfrm>
              <a:off x="-809228" y="1618125"/>
              <a:ext cx="685800" cy="6858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tx1"/>
                  </a:solidFill>
                </a:rPr>
                <a:t>240</a:t>
              </a:r>
            </a:p>
            <a:p>
              <a:pPr algn="ctr">
                <a:spcBef>
                  <a:spcPts val="400"/>
                </a:spcBef>
              </a:pPr>
              <a:r>
                <a:rPr lang="en-US" sz="800" dirty="0">
                  <a:solidFill>
                    <a:schemeClr val="tx1"/>
                  </a:solidFill>
                </a:rPr>
                <a:t>244</a:t>
              </a:r>
            </a:p>
            <a:p>
              <a:pPr algn="ctr">
                <a:spcBef>
                  <a:spcPts val="400"/>
                </a:spcBef>
              </a:pPr>
              <a:r>
                <a:rPr lang="en-US" sz="800" dirty="0">
                  <a:solidFill>
                    <a:schemeClr val="tx1"/>
                  </a:solidFill>
                </a:rPr>
                <a:t>248</a:t>
              </a:r>
            </a:p>
          </p:txBody>
        </p:sp>
        <p:sp>
          <p:nvSpPr>
            <p:cNvPr id="23" name="Oval 22"/>
            <p:cNvSpPr/>
            <p:nvPr userDrawn="1"/>
          </p:nvSpPr>
          <p:spPr>
            <a:xfrm>
              <a:off x="-809228" y="2410679"/>
              <a:ext cx="685800" cy="68580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tx1"/>
                  </a:solidFill>
                </a:rPr>
                <a:t>245</a:t>
              </a:r>
            </a:p>
            <a:p>
              <a:pPr algn="ctr">
                <a:spcBef>
                  <a:spcPts val="400"/>
                </a:spcBef>
              </a:pPr>
              <a:r>
                <a:rPr lang="en-US" sz="800" dirty="0">
                  <a:solidFill>
                    <a:schemeClr val="tx1"/>
                  </a:solidFill>
                </a:rPr>
                <a:t>168</a:t>
              </a:r>
            </a:p>
            <a:p>
              <a:pPr algn="ctr">
                <a:spcBef>
                  <a:spcPts val="400"/>
                </a:spcBef>
              </a:pPr>
              <a:r>
                <a:rPr lang="en-US" sz="800" dirty="0">
                  <a:solidFill>
                    <a:schemeClr val="tx1"/>
                  </a:solidFill>
                </a:rPr>
                <a:t>2</a:t>
              </a:r>
            </a:p>
          </p:txBody>
        </p:sp>
        <p:sp>
          <p:nvSpPr>
            <p:cNvPr id="24" name="Oval 23"/>
            <p:cNvSpPr/>
            <p:nvPr userDrawn="1"/>
          </p:nvSpPr>
          <p:spPr>
            <a:xfrm>
              <a:off x="-809228" y="3203233"/>
              <a:ext cx="685800" cy="6858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232</a:t>
              </a:r>
            </a:p>
            <a:p>
              <a:pPr algn="ctr">
                <a:spcBef>
                  <a:spcPts val="400"/>
                </a:spcBef>
              </a:pPr>
              <a:r>
                <a:rPr lang="en-US" sz="800" dirty="0">
                  <a:solidFill>
                    <a:schemeClr val="bg1"/>
                  </a:solidFill>
                </a:rPr>
                <a:t>83</a:t>
              </a:r>
            </a:p>
            <a:p>
              <a:pPr algn="ctr">
                <a:spcBef>
                  <a:spcPts val="400"/>
                </a:spcBef>
              </a:pPr>
              <a:r>
                <a:rPr lang="en-US" sz="800" dirty="0">
                  <a:solidFill>
                    <a:schemeClr val="bg1"/>
                  </a:solidFill>
                </a:rPr>
                <a:t>40</a:t>
              </a:r>
            </a:p>
          </p:txBody>
        </p:sp>
        <p:sp>
          <p:nvSpPr>
            <p:cNvPr id="25" name="Oval 24"/>
            <p:cNvSpPr/>
            <p:nvPr userDrawn="1"/>
          </p:nvSpPr>
          <p:spPr>
            <a:xfrm>
              <a:off x="-809228" y="3995786"/>
              <a:ext cx="685800" cy="685800"/>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229</a:t>
              </a:r>
            </a:p>
            <a:p>
              <a:pPr algn="ctr">
                <a:spcBef>
                  <a:spcPts val="400"/>
                </a:spcBef>
              </a:pPr>
              <a:r>
                <a:rPr lang="en-US" sz="800" dirty="0">
                  <a:solidFill>
                    <a:schemeClr val="bg1"/>
                  </a:solidFill>
                </a:rPr>
                <a:t>0</a:t>
              </a:r>
            </a:p>
            <a:p>
              <a:pPr algn="ctr">
                <a:spcBef>
                  <a:spcPts val="400"/>
                </a:spcBef>
              </a:pPr>
              <a:r>
                <a:rPr lang="en-US" sz="800" dirty="0">
                  <a:solidFill>
                    <a:schemeClr val="bg1"/>
                  </a:solidFill>
                </a:rPr>
                <a:t>20</a:t>
              </a:r>
            </a:p>
          </p:txBody>
        </p:sp>
      </p:grpSp>
      <p:pic>
        <p:nvPicPr>
          <p:cNvPr id="28" name="图片 10" descr="E:\艾迪康\企业资料\logo\logo资料\艾迪康新logo 双R标\PNG\艾迪康LOGO 矢量 (3).png艾迪康LOGO 矢量 (3)"/>
          <p:cNvPicPr>
            <a:picLocks noChangeAspect="1"/>
          </p:cNvPicPr>
          <p:nvPr userDrawn="1"/>
        </p:nvPicPr>
        <p:blipFill rotWithShape="1">
          <a:blip r:embed="rId5"/>
          <a:srcRect r="6443"/>
          <a:stretch/>
        </p:blipFill>
        <p:spPr>
          <a:xfrm>
            <a:off x="5283751" y="5867400"/>
            <a:ext cx="825986" cy="396582"/>
          </a:xfrm>
          <a:prstGeom prst="rect">
            <a:avLst/>
          </a:prstGeom>
        </p:spPr>
      </p:pic>
    </p:spTree>
    <p:extLst>
      <p:ext uri="{BB962C8B-B14F-4D97-AF65-F5344CB8AC3E}">
        <p14:creationId xmlns:p14="http://schemas.microsoft.com/office/powerpoint/2010/main" val="25865758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FW - P - 4 Placeholders (2 Columns, 2 Rows)">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18" name="Placeholder 1 - Title"/>
          <p:cNvSpPr>
            <a:spLocks noGrp="1"/>
          </p:cNvSpPr>
          <p:nvPr>
            <p:ph type="body" sz="quarter" idx="13" hasCustomPrompt="1"/>
          </p:nvPr>
        </p:nvSpPr>
        <p:spPr>
          <a:xfrm>
            <a:off x="621464" y="1483481"/>
            <a:ext cx="4930273"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621464" y="1641618"/>
            <a:ext cx="4930273" cy="150607"/>
          </a:xfrm>
          <a:prstGeom prst="rect">
            <a:avLst/>
          </a:prstGeom>
        </p:spPr>
        <p:txBody>
          <a:bodyPr lIns="0" tIns="0" rIns="0" bIns="0">
            <a:noAutofit/>
          </a:bodyPr>
          <a:lstStyle>
            <a:lvl1pPr marL="0" indent="0">
              <a:buNone/>
              <a:tabLst>
                <a:tab pos="9036101" algn="r"/>
              </a:tabLst>
              <a:defRPr sz="800" baseline="0"/>
            </a:lvl1pPr>
          </a:lstStyle>
          <a:p>
            <a:pPr lvl="0"/>
            <a:r>
              <a:rPr lang="en-US" dirty="0"/>
              <a:t>Sub-Title 1</a:t>
            </a:r>
          </a:p>
        </p:txBody>
      </p:sp>
      <p:sp>
        <p:nvSpPr>
          <p:cNvPr id="22" name="Placeholder 1 - Content"/>
          <p:cNvSpPr>
            <a:spLocks noGrp="1"/>
          </p:cNvSpPr>
          <p:nvPr>
            <p:ph sz="quarter" idx="15" hasCustomPrompt="1"/>
          </p:nvPr>
        </p:nvSpPr>
        <p:spPr>
          <a:xfrm>
            <a:off x="621464" y="1799755"/>
            <a:ext cx="4930273" cy="150607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621464" y="3313355"/>
            <a:ext cx="4930273" cy="90364"/>
          </a:xfrm>
          <a:prstGeom prst="rect">
            <a:avLst/>
          </a:prstGeom>
        </p:spPr>
        <p:txBody>
          <a:bodyPr vert="horz" lIns="0" tIns="18288" rIns="0" bIns="0" rtlCol="0">
            <a:noAutofit/>
          </a:bodyPr>
          <a:lstStyle>
            <a:lvl1pPr marL="0" indent="0">
              <a:buNone/>
              <a:defRPr lang="en-US" sz="494" baseline="0" dirty="0" smtClean="0"/>
            </a:lvl1pPr>
            <a:lvl2pPr>
              <a:defRPr lang="en-US" sz="600" kern="120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23" name="Placeholder 2 - Title"/>
          <p:cNvSpPr>
            <a:spLocks noGrp="1"/>
          </p:cNvSpPr>
          <p:nvPr>
            <p:ph type="body" sz="quarter" idx="26" hasCustomPrompt="1"/>
          </p:nvPr>
        </p:nvSpPr>
        <p:spPr>
          <a:xfrm>
            <a:off x="5841754" y="1483481"/>
            <a:ext cx="4930273"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5841754" y="1641618"/>
            <a:ext cx="4930273"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5841754" y="1799755"/>
            <a:ext cx="4930273" cy="150607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0" name="Placeholder 2 - Source"/>
          <p:cNvSpPr>
            <a:spLocks noGrp="1"/>
          </p:cNvSpPr>
          <p:nvPr>
            <p:ph type="body" sz="quarter" idx="29" hasCustomPrompt="1"/>
          </p:nvPr>
        </p:nvSpPr>
        <p:spPr>
          <a:xfrm>
            <a:off x="5841754" y="3313355"/>
            <a:ext cx="4930273" cy="90364"/>
          </a:xfrm>
          <a:prstGeom prst="rect">
            <a:avLst/>
          </a:prstGeom>
        </p:spPr>
        <p:txBody>
          <a:bodyPr vert="horz" lIns="0" tIns="18288" rIns="0" bIns="0" rtlCol="0">
            <a:noAutofit/>
          </a:bodyPr>
          <a:lstStyle>
            <a:lvl1pPr marL="0" marR="0" indent="0" algn="l" defTabSz="752833" rtl="0" eaLnBrk="1" fontAlgn="auto" latinLnBrk="0" hangingPunct="1">
              <a:lnSpc>
                <a:spcPct val="100000"/>
              </a:lnSpc>
              <a:spcBef>
                <a:spcPts val="0"/>
              </a:spcBef>
              <a:spcAft>
                <a:spcPts val="329"/>
              </a:spcAft>
              <a:buClrTx/>
              <a:buSzTx/>
              <a:buFont typeface="Arial" panose="020B0604020202020204" pitchFamily="34" charset="0"/>
              <a:buNone/>
              <a:tabLst/>
              <a:defRPr lang="en-US" sz="494" baseline="0" dirty="0" smtClean="0"/>
            </a:lvl1pPr>
            <a:lvl2pPr>
              <a:defRPr lang="en-US" sz="600" kern="1200" dirty="0" smtClean="0">
                <a:solidFill>
                  <a:schemeClr val="tx1"/>
                </a:solidFill>
                <a:latin typeface="Arial" panose="020B0604020202020204" pitchFamily="34" charset="0"/>
                <a:ea typeface="+mn-ea"/>
                <a:cs typeface="Arial" panose="020B0604020202020204" pitchFamily="34" charset="0"/>
              </a:defRPr>
            </a:lvl2pPr>
          </a:lstStyle>
          <a:p>
            <a:pPr marL="283686" marR="0" lvl="1" indent="-283686" algn="l" defTabSz="752833" rtl="0" eaLnBrk="1" fontAlgn="auto" latinLnBrk="0" hangingPunct="1">
              <a:lnSpc>
                <a:spcPct val="100000"/>
              </a:lnSpc>
              <a:spcBef>
                <a:spcPts val="0"/>
              </a:spcBef>
              <a:spcAft>
                <a:spcPts val="329"/>
              </a:spcAft>
              <a:buClrTx/>
              <a:buSzTx/>
              <a:buFont typeface="Arial" panose="020B0604020202020204" pitchFamily="34" charset="0"/>
              <a:buNone/>
              <a:tabLst/>
              <a:defRPr/>
            </a:pPr>
            <a:r>
              <a:rPr lang="en-US" dirty="0"/>
              <a:t>Source 2</a:t>
            </a:r>
          </a:p>
        </p:txBody>
      </p:sp>
      <p:sp>
        <p:nvSpPr>
          <p:cNvPr id="16" name="Placeholder 3 - Title"/>
          <p:cNvSpPr>
            <a:spLocks noGrp="1"/>
          </p:cNvSpPr>
          <p:nvPr>
            <p:ph type="body" sz="quarter" idx="30" hasCustomPrompt="1"/>
          </p:nvPr>
        </p:nvSpPr>
        <p:spPr>
          <a:xfrm>
            <a:off x="621464" y="3629213"/>
            <a:ext cx="4930273"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621464" y="3787769"/>
            <a:ext cx="4930273"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21" name="Placeholder 3 - Content"/>
          <p:cNvSpPr>
            <a:spLocks noGrp="1"/>
          </p:cNvSpPr>
          <p:nvPr>
            <p:ph sz="quarter" idx="32" hasCustomPrompt="1"/>
          </p:nvPr>
        </p:nvSpPr>
        <p:spPr>
          <a:xfrm>
            <a:off x="621464" y="3945906"/>
            <a:ext cx="4930273" cy="1506071"/>
          </a:xfrm>
          <a:prstGeom prst="rect">
            <a:avLst/>
          </a:prstGeom>
        </p:spPr>
        <p:txBody>
          <a:bodyPr lIns="0"/>
          <a:lstStyle>
            <a:lvl1pPr>
              <a:buClr>
                <a:schemeClr val="accent2"/>
              </a:buCl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27" name="Placeholder 3 - Source"/>
          <p:cNvSpPr>
            <a:spLocks noGrp="1"/>
          </p:cNvSpPr>
          <p:nvPr>
            <p:ph type="body" sz="quarter" idx="33" hasCustomPrompt="1"/>
          </p:nvPr>
        </p:nvSpPr>
        <p:spPr>
          <a:xfrm>
            <a:off x="621464" y="5458420"/>
            <a:ext cx="4930273" cy="91452"/>
          </a:xfrm>
          <a:prstGeom prst="rect">
            <a:avLst/>
          </a:prstGeom>
        </p:spPr>
        <p:txBody>
          <a:bodyPr vert="horz" lIns="0" tIns="18288" rIns="0" bIns="0" rtlCol="0">
            <a:noAutofit/>
          </a:bodyPr>
          <a:lstStyle>
            <a:lvl1pPr marL="0" indent="0">
              <a:buNone/>
              <a:defRPr lang="en-US" sz="494" baseline="0" dirty="0" smtClean="0"/>
            </a:lvl1pPr>
            <a:lvl2pPr marL="283686" indent="-283686" algn="l" defTabSz="752833" rtl="0" eaLnBrk="1" latinLnBrk="0" hangingPunct="1">
              <a:spcBef>
                <a:spcPts val="0"/>
              </a:spcBef>
              <a:spcAft>
                <a:spcPts val="329"/>
              </a:spcAft>
              <a:buFont typeface="Arial" panose="020B0604020202020204" pitchFamily="34" charset="0"/>
              <a:buNone/>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3</a:t>
            </a:r>
          </a:p>
        </p:txBody>
      </p:sp>
      <p:sp>
        <p:nvSpPr>
          <p:cNvPr id="31" name="Placeholder 4 - Title"/>
          <p:cNvSpPr>
            <a:spLocks noGrp="1"/>
          </p:cNvSpPr>
          <p:nvPr>
            <p:ph type="body" sz="quarter" idx="34" hasCustomPrompt="1"/>
          </p:nvPr>
        </p:nvSpPr>
        <p:spPr>
          <a:xfrm>
            <a:off x="5841754" y="3629213"/>
            <a:ext cx="4930273"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4</a:t>
            </a:r>
          </a:p>
        </p:txBody>
      </p:sp>
      <p:sp>
        <p:nvSpPr>
          <p:cNvPr id="32" name="Placeholder 4 - Sub-Title"/>
          <p:cNvSpPr>
            <a:spLocks noGrp="1"/>
          </p:cNvSpPr>
          <p:nvPr>
            <p:ph type="body" sz="quarter" idx="35" hasCustomPrompt="1"/>
          </p:nvPr>
        </p:nvSpPr>
        <p:spPr>
          <a:xfrm>
            <a:off x="5841754" y="3787769"/>
            <a:ext cx="4930273"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4</a:t>
            </a:r>
          </a:p>
        </p:txBody>
      </p:sp>
      <p:sp>
        <p:nvSpPr>
          <p:cNvPr id="33" name="Placeholder 4 - Content"/>
          <p:cNvSpPr>
            <a:spLocks noGrp="1"/>
          </p:cNvSpPr>
          <p:nvPr>
            <p:ph sz="quarter" idx="36" hasCustomPrompt="1"/>
          </p:nvPr>
        </p:nvSpPr>
        <p:spPr>
          <a:xfrm>
            <a:off x="5841754" y="3945906"/>
            <a:ext cx="4930273" cy="150607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4</a:t>
            </a:r>
          </a:p>
          <a:p>
            <a:pPr lvl="1"/>
            <a:r>
              <a:rPr lang="en-US" dirty="0"/>
              <a:t>Second level</a:t>
            </a:r>
          </a:p>
          <a:p>
            <a:pPr lvl="2"/>
            <a:r>
              <a:rPr lang="en-US" dirty="0"/>
              <a:t>Third level</a:t>
            </a:r>
          </a:p>
          <a:p>
            <a:pPr lvl="3"/>
            <a:r>
              <a:rPr lang="en-US" dirty="0"/>
              <a:t>Fourth level</a:t>
            </a:r>
          </a:p>
        </p:txBody>
      </p:sp>
      <p:sp>
        <p:nvSpPr>
          <p:cNvPr id="34" name="Placeholder 4 - Source"/>
          <p:cNvSpPr>
            <a:spLocks noGrp="1"/>
          </p:cNvSpPr>
          <p:nvPr>
            <p:ph type="body" sz="quarter" idx="37" hasCustomPrompt="1"/>
          </p:nvPr>
        </p:nvSpPr>
        <p:spPr>
          <a:xfrm>
            <a:off x="5841754" y="5459507"/>
            <a:ext cx="4930273" cy="90364"/>
          </a:xfrm>
          <a:prstGeom prst="rect">
            <a:avLst/>
          </a:prstGeom>
        </p:spPr>
        <p:txBody>
          <a:bodyPr vert="horz" lIns="0" tIns="18288" rIns="0" bIns="0" rtlCol="0">
            <a:noAutofit/>
          </a:bodyPr>
          <a:lstStyle>
            <a:lvl1pPr marL="0" indent="0">
              <a:buNone/>
              <a:defRPr lang="en-US" sz="494" baseline="0" dirty="0" smtClean="0"/>
            </a:lvl1pPr>
            <a:lvl2pPr>
              <a:defRPr lang="en-US" sz="600" kern="120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4</a:t>
            </a:r>
          </a:p>
        </p:txBody>
      </p:sp>
      <p:sp>
        <p:nvSpPr>
          <p:cNvPr id="29" name="Slide - Footnote"/>
          <p:cNvSpPr>
            <a:spLocks noGrp="1"/>
          </p:cNvSpPr>
          <p:nvPr>
            <p:ph type="ftr" sz="quarter" idx="3"/>
          </p:nvPr>
        </p:nvSpPr>
        <p:spPr>
          <a:xfrm>
            <a:off x="627581" y="5670063"/>
            <a:ext cx="10145166" cy="258532"/>
          </a:xfrm>
          <a:prstGeom prst="rect">
            <a:avLst/>
          </a:prstGeom>
          <a:noFill/>
        </p:spPr>
        <p:txBody>
          <a:bodyPr wrap="square" lIns="0" anchor="b" anchorCtr="0">
            <a:spAutoFit/>
          </a:bodyPr>
          <a:lstStyle>
            <a:lvl1pPr>
              <a:lnSpc>
                <a:spcPct val="90000"/>
              </a:lnSpc>
              <a:defRPr sz="600" b="0">
                <a:solidFill>
                  <a:schemeClr val="tx1"/>
                </a:solidFill>
              </a:defRPr>
            </a:lvl1pPr>
          </a:lstStyle>
          <a:p>
            <a:pPr marL="94126" indent="-94126">
              <a:buFont typeface="+mj-lt"/>
              <a:buAutoNum type="arabicPeriod"/>
            </a:pPr>
            <a:endParaRPr lang="en-US" dirty="0"/>
          </a:p>
        </p:txBody>
      </p:sp>
      <p:sp>
        <p:nvSpPr>
          <p:cNvPr id="36" name="Slide - Section Title"/>
          <p:cNvSpPr>
            <a:spLocks noGrp="1"/>
          </p:cNvSpPr>
          <p:nvPr>
            <p:ph sz="quarter" idx="40"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35" name="Slide - Page Number"/>
          <p:cNvSpPr>
            <a:spLocks noGrp="1"/>
          </p:cNvSpPr>
          <p:nvPr>
            <p:ph type="body" sz="quarter" idx="39"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14957743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FW - P - 3 Placeholders (3 Columns)">
    <p:spTree>
      <p:nvGrpSpPr>
        <p:cNvPr id="1" name=""/>
        <p:cNvGrpSpPr/>
        <p:nvPr/>
      </p:nvGrpSpPr>
      <p:grpSpPr>
        <a:xfrm>
          <a:off x="0" y="0"/>
          <a:ext cx="0" cy="0"/>
          <a:chOff x="0" y="0"/>
          <a:chExt cx="0" cy="0"/>
        </a:xfrm>
      </p:grpSpPr>
      <p:sp>
        <p:nvSpPr>
          <p:cNvPr id="12" name="Slide - Title"/>
          <p:cNvSpPr>
            <a:spLocks noGrp="1"/>
          </p:cNvSpPr>
          <p:nvPr>
            <p:ph type="title" hasCustomPrompt="1"/>
          </p:nvPr>
        </p:nvSpPr>
        <p:spPr>
          <a:xfrm>
            <a:off x="622181" y="730445"/>
            <a:ext cx="10150562" cy="316275"/>
          </a:xfrm>
          <a:prstGeom prst="rect">
            <a:avLst/>
          </a:prstGeom>
        </p:spPr>
        <p:txBody>
          <a:bodyPr lIns="0" tIns="45720" rIns="45720" bIns="0">
            <a:normAutofit/>
          </a:bodyPr>
          <a:lstStyle>
            <a:lvl1pPr>
              <a:defRPr lang="en-US" dirty="0">
                <a:solidFill>
                  <a:schemeClr val="tx1"/>
                </a:solidFill>
              </a:defRPr>
            </a:lvl1pPr>
          </a:lstStyle>
          <a:p>
            <a:pPr lvl="0" defTabSz="839095" fontAlgn="base">
              <a:spcAft>
                <a:spcPct val="0"/>
              </a:spcAft>
            </a:pPr>
            <a:r>
              <a:rPr lang="en-US" dirty="0"/>
              <a:t>Slide Title</a:t>
            </a:r>
          </a:p>
        </p:txBody>
      </p:sp>
      <p:sp>
        <p:nvSpPr>
          <p:cNvPr id="17" name="Slide - Sub-Title"/>
          <p:cNvSpPr>
            <a:spLocks noGrp="1"/>
          </p:cNvSpPr>
          <p:nvPr>
            <p:ph type="body" sz="quarter" idx="11" hasCustomPrompt="1"/>
          </p:nvPr>
        </p:nvSpPr>
        <p:spPr>
          <a:xfrm>
            <a:off x="622181" y="1093941"/>
            <a:ext cx="10150562" cy="263562"/>
          </a:xfrm>
          <a:prstGeom prst="rect">
            <a:avLst/>
          </a:prstGeom>
        </p:spPr>
        <p:txBody>
          <a:bodyPr vert="horz" lIns="0" tIns="0" rIns="45720" bIns="0" rtlCol="0">
            <a:noAutofit/>
          </a:bodyPr>
          <a:lstStyle>
            <a:lvl1pPr marL="0" indent="0">
              <a:spcAft>
                <a:spcPts val="0"/>
              </a:spcAft>
              <a:buNone/>
              <a:defRPr lang="en-US" sz="1400" b="1" dirty="0">
                <a:solidFill>
                  <a:schemeClr val="tx2"/>
                </a:solidFill>
              </a:defRPr>
            </a:lvl1pPr>
          </a:lstStyle>
          <a:p>
            <a:pPr lvl="0"/>
            <a:r>
              <a:rPr lang="en-US" dirty="0"/>
              <a:t>Slide Sub-Title</a:t>
            </a:r>
          </a:p>
        </p:txBody>
      </p:sp>
      <p:sp>
        <p:nvSpPr>
          <p:cNvPr id="18" name="Placeholder 1 - Title"/>
          <p:cNvSpPr>
            <a:spLocks noGrp="1"/>
          </p:cNvSpPr>
          <p:nvPr>
            <p:ph type="body" sz="quarter" idx="13" hasCustomPrompt="1"/>
          </p:nvPr>
        </p:nvSpPr>
        <p:spPr>
          <a:xfrm>
            <a:off x="621466" y="1483481"/>
            <a:ext cx="3190033"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1</a:t>
            </a:r>
          </a:p>
        </p:txBody>
      </p:sp>
      <p:sp>
        <p:nvSpPr>
          <p:cNvPr id="20" name="Placeholder 1 - Sub-Title"/>
          <p:cNvSpPr>
            <a:spLocks noGrp="1"/>
          </p:cNvSpPr>
          <p:nvPr>
            <p:ph type="body" sz="quarter" idx="14" hasCustomPrompt="1"/>
          </p:nvPr>
        </p:nvSpPr>
        <p:spPr>
          <a:xfrm>
            <a:off x="621466" y="1641618"/>
            <a:ext cx="3190033"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1</a:t>
            </a:r>
          </a:p>
        </p:txBody>
      </p:sp>
      <p:sp>
        <p:nvSpPr>
          <p:cNvPr id="22" name="Placeholder 1 - Content"/>
          <p:cNvSpPr>
            <a:spLocks noGrp="1"/>
          </p:cNvSpPr>
          <p:nvPr>
            <p:ph sz="quarter" idx="15" hasCustomPrompt="1"/>
          </p:nvPr>
        </p:nvSpPr>
        <p:spPr>
          <a:xfrm>
            <a:off x="621466" y="1799754"/>
            <a:ext cx="3190033" cy="365222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1</a:t>
            </a:r>
          </a:p>
          <a:p>
            <a:pPr lvl="1"/>
            <a:r>
              <a:rPr lang="en-US" dirty="0"/>
              <a:t>Second level</a:t>
            </a:r>
          </a:p>
          <a:p>
            <a:pPr lvl="2"/>
            <a:r>
              <a:rPr lang="en-US" dirty="0"/>
              <a:t>Third level</a:t>
            </a:r>
          </a:p>
          <a:p>
            <a:pPr lvl="3"/>
            <a:r>
              <a:rPr lang="en-US" dirty="0"/>
              <a:t>Fourth level</a:t>
            </a:r>
          </a:p>
        </p:txBody>
      </p:sp>
      <p:sp>
        <p:nvSpPr>
          <p:cNvPr id="26" name="Placeholder 1 - Source"/>
          <p:cNvSpPr>
            <a:spLocks noGrp="1"/>
          </p:cNvSpPr>
          <p:nvPr>
            <p:ph type="body" sz="quarter" idx="25" hasCustomPrompt="1"/>
          </p:nvPr>
        </p:nvSpPr>
        <p:spPr>
          <a:xfrm>
            <a:off x="621463" y="5459507"/>
            <a:ext cx="3190177" cy="90364"/>
          </a:xfrm>
          <a:prstGeom prst="rect">
            <a:avLst/>
          </a:prstGeom>
        </p:spPr>
        <p:txBody>
          <a:bodyPr vert="horz" lIns="0" tIns="18288" rIns="0" bIns="0" rtlCol="0">
            <a:noAutofit/>
          </a:bodyPr>
          <a:lstStyle>
            <a:lvl1pPr marL="0" indent="0">
              <a:buNone/>
              <a:defRPr lang="en-US" sz="494" baseline="0" dirty="0" smtClean="0"/>
            </a:lvl1pPr>
            <a:lvl2pPr marL="283686" indent="-283686" algn="l" defTabSz="752833" rtl="0" eaLnBrk="1" latinLnBrk="0" hangingPunct="1">
              <a:spcBef>
                <a:spcPts val="0"/>
              </a:spcBef>
              <a:spcAft>
                <a:spcPts val="329"/>
              </a:spcAft>
              <a:buFont typeface="Arial" panose="020B0604020202020204" pitchFamily="34" charset="0"/>
              <a:buNone/>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1</a:t>
            </a:r>
          </a:p>
        </p:txBody>
      </p:sp>
      <p:sp>
        <p:nvSpPr>
          <p:cNvPr id="23" name="Placeholder 2 - Title"/>
          <p:cNvSpPr>
            <a:spLocks noGrp="1"/>
          </p:cNvSpPr>
          <p:nvPr>
            <p:ph type="body" sz="quarter" idx="26" hasCustomPrompt="1"/>
          </p:nvPr>
        </p:nvSpPr>
        <p:spPr>
          <a:xfrm>
            <a:off x="4101943" y="1483481"/>
            <a:ext cx="3190177" cy="150607"/>
          </a:xfrm>
          <a:prstGeom prst="rect">
            <a:avLst/>
          </a:prstGeom>
        </p:spPr>
        <p:txBody>
          <a:bodyPr lIns="0" tIns="0" rIns="0" bIns="0">
            <a:noAutofit/>
          </a:bodyPr>
          <a:lstStyle>
            <a:lvl1pPr marL="0" indent="0">
              <a:spcAft>
                <a:spcPts val="494"/>
              </a:spcAft>
              <a:buNone/>
              <a:tabLst>
                <a:tab pos="9036101" algn="r"/>
              </a:tabLst>
              <a:defRPr sz="1000" b="1" baseline="0">
                <a:solidFill>
                  <a:schemeClr val="tx2"/>
                </a:solidFill>
              </a:defRPr>
            </a:lvl1pPr>
          </a:lstStyle>
          <a:p>
            <a:pPr lvl="0"/>
            <a:r>
              <a:rPr lang="en-US" dirty="0"/>
              <a:t>Title 2</a:t>
            </a:r>
          </a:p>
        </p:txBody>
      </p:sp>
      <p:sp>
        <p:nvSpPr>
          <p:cNvPr id="24" name="Placeholder 2 - Sub-Title"/>
          <p:cNvSpPr>
            <a:spLocks noGrp="1"/>
          </p:cNvSpPr>
          <p:nvPr>
            <p:ph type="body" sz="quarter" idx="27" hasCustomPrompt="1"/>
          </p:nvPr>
        </p:nvSpPr>
        <p:spPr>
          <a:xfrm>
            <a:off x="4101943" y="1641618"/>
            <a:ext cx="3190177"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2</a:t>
            </a:r>
          </a:p>
        </p:txBody>
      </p:sp>
      <p:sp>
        <p:nvSpPr>
          <p:cNvPr id="25" name="Placeholder 2 - Content"/>
          <p:cNvSpPr>
            <a:spLocks noGrp="1"/>
          </p:cNvSpPr>
          <p:nvPr>
            <p:ph sz="quarter" idx="28" hasCustomPrompt="1"/>
          </p:nvPr>
        </p:nvSpPr>
        <p:spPr>
          <a:xfrm>
            <a:off x="4101943" y="1799754"/>
            <a:ext cx="3190177" cy="3652221"/>
          </a:xfrm>
          <a:prstGeom prst="rect">
            <a:avLst/>
          </a:prstGeom>
        </p:spPr>
        <p:txBody>
          <a:bodyPr lIns="0"/>
          <a:lstStyle>
            <a:lvl1pPr>
              <a:buClr>
                <a:schemeClr val="accent2"/>
              </a:buClr>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2</a:t>
            </a:r>
          </a:p>
          <a:p>
            <a:pPr lvl="1"/>
            <a:r>
              <a:rPr lang="en-US" dirty="0"/>
              <a:t>Second level</a:t>
            </a:r>
          </a:p>
          <a:p>
            <a:pPr lvl="2"/>
            <a:r>
              <a:rPr lang="en-US" dirty="0"/>
              <a:t>Third level</a:t>
            </a:r>
          </a:p>
          <a:p>
            <a:pPr lvl="3"/>
            <a:r>
              <a:rPr lang="en-US" dirty="0"/>
              <a:t>Fourth level</a:t>
            </a:r>
          </a:p>
        </p:txBody>
      </p:sp>
      <p:sp>
        <p:nvSpPr>
          <p:cNvPr id="30" name="Placeholder 2 - Source"/>
          <p:cNvSpPr>
            <a:spLocks noGrp="1"/>
          </p:cNvSpPr>
          <p:nvPr>
            <p:ph type="body" sz="quarter" idx="29" hasCustomPrompt="1"/>
          </p:nvPr>
        </p:nvSpPr>
        <p:spPr>
          <a:xfrm>
            <a:off x="4101943" y="5459507"/>
            <a:ext cx="3190177" cy="90364"/>
          </a:xfrm>
          <a:prstGeom prst="rect">
            <a:avLst/>
          </a:prstGeom>
        </p:spPr>
        <p:txBody>
          <a:bodyPr vert="horz" lIns="0" tIns="18288" rIns="0" bIns="0" rtlCol="0">
            <a:noAutofit/>
          </a:bodyPr>
          <a:lstStyle>
            <a:lvl1pPr marL="0" marR="0" indent="0" algn="l" defTabSz="752833" rtl="0" eaLnBrk="1" fontAlgn="auto" latinLnBrk="0" hangingPunct="1">
              <a:lnSpc>
                <a:spcPct val="100000"/>
              </a:lnSpc>
              <a:spcBef>
                <a:spcPts val="0"/>
              </a:spcBef>
              <a:spcAft>
                <a:spcPts val="329"/>
              </a:spcAft>
              <a:buClrTx/>
              <a:buSzTx/>
              <a:buFont typeface="Arial" panose="020B0604020202020204" pitchFamily="34" charset="0"/>
              <a:buNone/>
              <a:tabLst/>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marR="0" lvl="1" indent="-283686" algn="l" defTabSz="752833" rtl="0" eaLnBrk="1" fontAlgn="auto" latinLnBrk="0" hangingPunct="1">
              <a:lnSpc>
                <a:spcPct val="100000"/>
              </a:lnSpc>
              <a:spcBef>
                <a:spcPts val="0"/>
              </a:spcBef>
              <a:spcAft>
                <a:spcPts val="329"/>
              </a:spcAft>
              <a:buClrTx/>
              <a:buSzTx/>
              <a:buFont typeface="Arial" panose="020B0604020202020204" pitchFamily="34" charset="0"/>
              <a:buNone/>
              <a:tabLst/>
              <a:defRPr/>
            </a:pPr>
            <a:r>
              <a:rPr lang="en-US" dirty="0"/>
              <a:t>Source 2</a:t>
            </a:r>
          </a:p>
        </p:txBody>
      </p:sp>
      <p:sp>
        <p:nvSpPr>
          <p:cNvPr id="16" name="Placeholder 3 - Title"/>
          <p:cNvSpPr>
            <a:spLocks noGrp="1"/>
          </p:cNvSpPr>
          <p:nvPr>
            <p:ph type="body" sz="quarter" idx="30" hasCustomPrompt="1"/>
          </p:nvPr>
        </p:nvSpPr>
        <p:spPr>
          <a:xfrm>
            <a:off x="7581848" y="1483481"/>
            <a:ext cx="3190177" cy="150607"/>
          </a:xfrm>
          <a:prstGeom prst="rect">
            <a:avLst/>
          </a:prstGeom>
        </p:spPr>
        <p:txBody>
          <a:bodyPr lIns="0" tIns="0" rIns="0" bIns="0">
            <a:noAutofit/>
          </a:bodyPr>
          <a:lstStyle>
            <a:lvl1pPr marL="0" indent="0">
              <a:spcAft>
                <a:spcPts val="494"/>
              </a:spcAft>
              <a:buNone/>
              <a:tabLst>
                <a:tab pos="9036101" algn="r"/>
              </a:tabLst>
              <a:defRPr sz="1000" b="1">
                <a:solidFill>
                  <a:schemeClr val="tx2"/>
                </a:solidFill>
              </a:defRPr>
            </a:lvl1pPr>
          </a:lstStyle>
          <a:p>
            <a:pPr lvl="0"/>
            <a:r>
              <a:rPr lang="en-US" dirty="0"/>
              <a:t>Title 3</a:t>
            </a:r>
          </a:p>
        </p:txBody>
      </p:sp>
      <p:sp>
        <p:nvSpPr>
          <p:cNvPr id="19" name="Placeholder 3 - Sub-Title"/>
          <p:cNvSpPr>
            <a:spLocks noGrp="1"/>
          </p:cNvSpPr>
          <p:nvPr>
            <p:ph type="body" sz="quarter" idx="31" hasCustomPrompt="1"/>
          </p:nvPr>
        </p:nvSpPr>
        <p:spPr>
          <a:xfrm>
            <a:off x="7581848" y="1641618"/>
            <a:ext cx="3190177" cy="150607"/>
          </a:xfrm>
          <a:prstGeom prst="rect">
            <a:avLst/>
          </a:prstGeom>
        </p:spPr>
        <p:txBody>
          <a:bodyPr lIns="0" tIns="0" rIns="0" bIns="0">
            <a:noAutofit/>
          </a:bodyPr>
          <a:lstStyle>
            <a:lvl1pPr marL="0" indent="0">
              <a:buNone/>
              <a:tabLst>
                <a:tab pos="9036101" algn="r"/>
              </a:tabLst>
              <a:defRPr sz="800" baseline="0">
                <a:solidFill>
                  <a:schemeClr val="tx1"/>
                </a:solidFill>
              </a:defRPr>
            </a:lvl1pPr>
          </a:lstStyle>
          <a:p>
            <a:pPr lvl="0"/>
            <a:r>
              <a:rPr lang="en-US" dirty="0"/>
              <a:t>Sub-Title 3</a:t>
            </a:r>
          </a:p>
        </p:txBody>
      </p:sp>
      <p:sp>
        <p:nvSpPr>
          <p:cNvPr id="21" name="Placeholder 3 - Content"/>
          <p:cNvSpPr>
            <a:spLocks noGrp="1"/>
          </p:cNvSpPr>
          <p:nvPr>
            <p:ph sz="quarter" idx="32" hasCustomPrompt="1"/>
          </p:nvPr>
        </p:nvSpPr>
        <p:spPr>
          <a:xfrm>
            <a:off x="7581848" y="1799754"/>
            <a:ext cx="3190177" cy="3652221"/>
          </a:xfrm>
          <a:prstGeom prst="rect">
            <a:avLst/>
          </a:prstGeom>
        </p:spPr>
        <p:txBody>
          <a:bodyPr lIns="0"/>
          <a:lstStyle>
            <a:lvl1pPr>
              <a:buClr>
                <a:schemeClr val="accent2"/>
              </a:buClr>
              <a:defRPr baseline="0"/>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dirty="0"/>
              <a:t>Placeholder 3</a:t>
            </a:r>
          </a:p>
          <a:p>
            <a:pPr lvl="1"/>
            <a:r>
              <a:rPr lang="en-US" dirty="0"/>
              <a:t>Second level</a:t>
            </a:r>
          </a:p>
          <a:p>
            <a:pPr lvl="2"/>
            <a:r>
              <a:rPr lang="en-US" dirty="0"/>
              <a:t>Third level</a:t>
            </a:r>
          </a:p>
          <a:p>
            <a:pPr lvl="3"/>
            <a:r>
              <a:rPr lang="en-US" dirty="0"/>
              <a:t>Fourth level</a:t>
            </a:r>
          </a:p>
        </p:txBody>
      </p:sp>
      <p:sp>
        <p:nvSpPr>
          <p:cNvPr id="27" name="Placeholder 3 - Source"/>
          <p:cNvSpPr>
            <a:spLocks noGrp="1"/>
          </p:cNvSpPr>
          <p:nvPr>
            <p:ph type="body" sz="quarter" idx="33" hasCustomPrompt="1"/>
          </p:nvPr>
        </p:nvSpPr>
        <p:spPr>
          <a:xfrm>
            <a:off x="7581848" y="5459507"/>
            <a:ext cx="3190177" cy="90364"/>
          </a:xfrm>
          <a:prstGeom prst="rect">
            <a:avLst/>
          </a:prstGeom>
        </p:spPr>
        <p:txBody>
          <a:bodyPr vert="horz" lIns="0" tIns="18288" rIns="0" bIns="0" rtlCol="0">
            <a:noAutofit/>
          </a:bodyPr>
          <a:lstStyle>
            <a:lvl1pPr marL="0" indent="0">
              <a:buNone/>
              <a:defRPr lang="en-US" sz="494" baseline="0" dirty="0" smtClean="0"/>
            </a:lvl1pPr>
            <a:lvl2pPr>
              <a:defRPr lang="en-US" sz="600" kern="1200" baseline="0" dirty="0" smtClean="0">
                <a:solidFill>
                  <a:schemeClr val="tx1"/>
                </a:solidFill>
                <a:latin typeface="Arial" panose="020B0604020202020204" pitchFamily="34" charset="0"/>
                <a:ea typeface="+mn-ea"/>
                <a:cs typeface="Arial" panose="020B0604020202020204" pitchFamily="34" charset="0"/>
              </a:defRPr>
            </a:lvl2pPr>
          </a:lstStyle>
          <a:p>
            <a:pPr marL="283686" lvl="1" indent="-283686" algn="l" defTabSz="752833" rtl="0" eaLnBrk="1" latinLnBrk="0" hangingPunct="1">
              <a:spcBef>
                <a:spcPts val="0"/>
              </a:spcBef>
              <a:spcAft>
                <a:spcPts val="329"/>
              </a:spcAft>
              <a:buFont typeface="Arial" panose="020B0604020202020204" pitchFamily="34" charset="0"/>
              <a:buNone/>
            </a:pPr>
            <a:r>
              <a:rPr lang="en-US" dirty="0"/>
              <a:t>Source 3</a:t>
            </a:r>
          </a:p>
        </p:txBody>
      </p:sp>
      <p:sp>
        <p:nvSpPr>
          <p:cNvPr id="29" name="Slide - Footnote"/>
          <p:cNvSpPr>
            <a:spLocks noGrp="1"/>
          </p:cNvSpPr>
          <p:nvPr>
            <p:ph type="ftr" sz="quarter" idx="3"/>
          </p:nvPr>
        </p:nvSpPr>
        <p:spPr>
          <a:xfrm>
            <a:off x="627581" y="5670063"/>
            <a:ext cx="10145166" cy="258532"/>
          </a:xfrm>
          <a:prstGeom prst="rect">
            <a:avLst/>
          </a:prstGeom>
          <a:noFill/>
        </p:spPr>
        <p:txBody>
          <a:bodyPr wrap="square" lIns="0" anchor="b" anchorCtr="0">
            <a:spAutoFit/>
          </a:bodyPr>
          <a:lstStyle>
            <a:lvl1pPr>
              <a:lnSpc>
                <a:spcPct val="90000"/>
              </a:lnSpc>
              <a:defRPr sz="600" b="0">
                <a:solidFill>
                  <a:schemeClr val="tx1"/>
                </a:solidFill>
              </a:defRPr>
            </a:lvl1pPr>
          </a:lstStyle>
          <a:p>
            <a:pPr marL="94126" indent="-94126">
              <a:buFont typeface="+mj-lt"/>
              <a:buAutoNum type="arabicPeriod"/>
            </a:pPr>
            <a:endParaRPr lang="en-US" dirty="0"/>
          </a:p>
        </p:txBody>
      </p:sp>
      <p:sp>
        <p:nvSpPr>
          <p:cNvPr id="32" name="Slide - Section Title"/>
          <p:cNvSpPr>
            <a:spLocks noGrp="1"/>
          </p:cNvSpPr>
          <p:nvPr>
            <p:ph sz="quarter" idx="34" hasCustomPrompt="1"/>
          </p:nvPr>
        </p:nvSpPr>
        <p:spPr>
          <a:xfrm>
            <a:off x="7586899" y="5994161"/>
            <a:ext cx="2827657" cy="123111"/>
          </a:xfrm>
          <a:prstGeom prst="rect">
            <a:avLst/>
          </a:prstGeom>
        </p:spPr>
        <p:txBody>
          <a:bodyPr tIns="0" bIns="0" anchor="t" anchorCtr="0">
            <a:spAutoFit/>
          </a:bodyPr>
          <a:lstStyle>
            <a:lvl1pPr marL="0" indent="0" algn="r">
              <a:buNone/>
              <a:defRPr sz="800" cap="all" baseline="0">
                <a:solidFill>
                  <a:schemeClr val="tx1"/>
                </a:solidFill>
              </a:defRPr>
            </a:lvl1pPr>
            <a:lvl5pPr>
              <a:defRPr/>
            </a:lvl5pPr>
          </a:lstStyle>
          <a:p>
            <a:pPr lvl="0"/>
            <a:r>
              <a:rPr lang="en-US" dirty="0"/>
              <a:t>SECTION TITLE</a:t>
            </a:r>
          </a:p>
        </p:txBody>
      </p:sp>
      <p:sp>
        <p:nvSpPr>
          <p:cNvPr id="31" name="Slide - Page Number"/>
          <p:cNvSpPr>
            <a:spLocks noGrp="1"/>
          </p:cNvSpPr>
          <p:nvPr>
            <p:ph type="body" sz="quarter" idx="35" hasCustomPrompt="1"/>
          </p:nvPr>
        </p:nvSpPr>
        <p:spPr>
          <a:xfrm>
            <a:off x="10532933" y="5994162"/>
            <a:ext cx="258943" cy="105425"/>
          </a:xfrm>
        </p:spPr>
        <p:txBody>
          <a:bodyPr tIns="0" bIns="0" anchor="t" anchorCtr="0">
            <a:noAutofit/>
          </a:bodyPr>
          <a:lstStyle>
            <a:lvl1pPr marL="0" indent="0" algn="r">
              <a:buNone/>
              <a:defRPr sz="800"/>
            </a:lvl1pPr>
          </a:lstStyle>
          <a:p>
            <a:pPr lvl="0"/>
            <a:r>
              <a:rPr lang="en-US" dirty="0"/>
              <a:t>#</a:t>
            </a:r>
          </a:p>
        </p:txBody>
      </p:sp>
    </p:spTree>
    <p:extLst>
      <p:ext uri="{BB962C8B-B14F-4D97-AF65-F5344CB8AC3E}">
        <p14:creationId xmlns:p14="http://schemas.microsoft.com/office/powerpoint/2010/main" val="2194921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REP - Appendix Physical Tab">
    <p:spTree>
      <p:nvGrpSpPr>
        <p:cNvPr id="1" name=""/>
        <p:cNvGrpSpPr/>
        <p:nvPr/>
      </p:nvGrpSpPr>
      <p:grpSpPr>
        <a:xfrm>
          <a:off x="0" y="0"/>
          <a:ext cx="0" cy="0"/>
          <a:chOff x="0" y="0"/>
          <a:chExt cx="0" cy="0"/>
        </a:xfrm>
      </p:grpSpPr>
      <p:sp>
        <p:nvSpPr>
          <p:cNvPr id="10" name="Appendix Tab - Color"/>
          <p:cNvSpPr/>
          <p:nvPr userDrawn="1"/>
        </p:nvSpPr>
        <p:spPr>
          <a:xfrm>
            <a:off x="0" y="5625159"/>
            <a:ext cx="11393488" cy="775645"/>
          </a:xfrm>
          <a:prstGeom prst="rect">
            <a:avLst/>
          </a:prstGeom>
          <a:solidFill>
            <a:srgbClr val="3B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1733" lvl="0"/>
            <a:endParaRPr lang="en-US" sz="2000" b="1" baseline="0" dirty="0">
              <a:solidFill>
                <a:schemeClr val="bg2"/>
              </a:solidFill>
              <a:latin typeface="Arial" charset="0"/>
            </a:endParaRPr>
          </a:p>
        </p:txBody>
      </p:sp>
      <p:sp>
        <p:nvSpPr>
          <p:cNvPr id="9" name="Appendix Tab - Instructions"/>
          <p:cNvSpPr txBox="1">
            <a:spLocks/>
          </p:cNvSpPr>
          <p:nvPr userDrawn="1">
            <p:custDataLst>
              <p:tags r:id="rId2"/>
            </p:custDataLst>
          </p:nvPr>
        </p:nvSpPr>
        <p:spPr>
          <a:xfrm>
            <a:off x="591374" y="3570487"/>
            <a:ext cx="10259893" cy="1064545"/>
          </a:xfrm>
          <a:prstGeom prst="rect">
            <a:avLst/>
          </a:prstGeom>
        </p:spPr>
        <p:txBody>
          <a:bodyPr lIns="0" tIns="37652" rIns="37652" bIns="0">
            <a:noAutofit/>
          </a:bodyPr>
          <a:lstStyle>
            <a:lvl1pPr algn="l" defTabSz="914187" rtl="0" eaLnBrk="1" latinLnBrk="0" hangingPunct="1">
              <a:spcBef>
                <a:spcPct val="0"/>
              </a:spcBef>
              <a:buNone/>
              <a:defRPr lang="en-US" sz="2200" b="1" kern="0" dirty="0">
                <a:solidFill>
                  <a:schemeClr val="tx1"/>
                </a:solidFill>
                <a:latin typeface="Arial" panose="020B0604020202020204" pitchFamily="34" charset="0"/>
                <a:ea typeface="+mj-ea"/>
                <a:cs typeface="Arial" panose="020B0604020202020204" pitchFamily="34" charset="0"/>
              </a:defRPr>
            </a:lvl1pPr>
          </a:lstStyle>
          <a:p>
            <a:pPr>
              <a:spcBef>
                <a:spcPts val="0"/>
              </a:spcBef>
            </a:pPr>
            <a:r>
              <a:rPr lang="en-US" sz="2800" b="0" cap="all" baseline="0" dirty="0">
                <a:latin typeface="Arial" charset="0"/>
              </a:rPr>
              <a:t>REPROGRAPHICS:</a:t>
            </a:r>
            <a:br>
              <a:rPr lang="en-US" sz="2800" b="0" cap="all" baseline="0" dirty="0">
                <a:latin typeface="Arial" charset="0"/>
              </a:rPr>
            </a:br>
            <a:r>
              <a:rPr lang="en-US" sz="2800" b="0" cap="all" baseline="0" dirty="0">
                <a:latin typeface="Arial" charset="0"/>
              </a:rPr>
              <a:t>PLEASE REMOVE THIS SHEET AND REPLACE WITH</a:t>
            </a:r>
            <a:br>
              <a:rPr lang="en-US" sz="2800" b="0" cap="all" baseline="0" dirty="0">
                <a:latin typeface="Arial" charset="0"/>
              </a:rPr>
            </a:br>
            <a:r>
              <a:rPr lang="en-US" sz="2800" b="1" cap="all" baseline="0" dirty="0">
                <a:latin typeface="Arial" charset="0"/>
              </a:rPr>
              <a:t>APPENDIX PHYSICAL TAB</a:t>
            </a:r>
          </a:p>
        </p:txBody>
      </p:sp>
      <p:sp>
        <p:nvSpPr>
          <p:cNvPr id="2" name="Appendix Tab - Sequence"/>
          <p:cNvSpPr>
            <a:spLocks noGrp="1"/>
          </p:cNvSpPr>
          <p:nvPr>
            <p:ph type="title" hasCustomPrompt="1"/>
          </p:nvPr>
        </p:nvSpPr>
        <p:spPr>
          <a:xfrm>
            <a:off x="627937" y="5887472"/>
            <a:ext cx="10150562" cy="225915"/>
          </a:xfrm>
          <a:prstGeom prst="rect">
            <a:avLst/>
          </a:prstGeom>
        </p:spPr>
        <p:txBody>
          <a:bodyPr vert="horz" lIns="0" tIns="0" rIns="0" bIns="0" rtlCol="0" anchor="t" anchorCtr="0">
            <a:noAutofit/>
          </a:bodyPr>
          <a:lstStyle>
            <a:lvl1pPr>
              <a:defRPr kumimoji="0" lang="en-US" sz="2000" b="0" i="0" u="none" strike="noStrike" cap="all" spc="0" normalizeH="0" baseline="0" dirty="0">
                <a:ln>
                  <a:noFill/>
                </a:ln>
                <a:solidFill>
                  <a:srgbClr val="FFFFFF"/>
                </a:solidFill>
                <a:effectLst/>
                <a:uLnTx/>
                <a:uFillTx/>
                <a:ea typeface="+mn-ea"/>
              </a:defRPr>
            </a:lvl1pPr>
          </a:lstStyle>
          <a:p>
            <a:pPr marL="0" marR="0" lvl="0" indent="0" defTabSz="839002" fontAlgn="auto">
              <a:lnSpc>
                <a:spcPct val="100000"/>
              </a:lnSpc>
              <a:spcAft>
                <a:spcPts val="0"/>
              </a:spcAft>
              <a:buClrTx/>
              <a:buSzTx/>
              <a:buFontTx/>
              <a:tabLst/>
            </a:pPr>
            <a:r>
              <a:rPr lang="en-US" dirty="0"/>
              <a:t>APPENDIX TAB [A, B…]</a:t>
            </a:r>
          </a:p>
        </p:txBody>
      </p:sp>
      <p:cxnSp>
        <p:nvCxnSpPr>
          <p:cNvPr id="7" name="Line"/>
          <p:cNvCxnSpPr/>
          <p:nvPr userDrawn="1"/>
        </p:nvCxnSpPr>
        <p:spPr>
          <a:xfrm>
            <a:off x="600962" y="3421014"/>
            <a:ext cx="10150562"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1396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EP - Generic Physical Tab">
    <p:spTree>
      <p:nvGrpSpPr>
        <p:cNvPr id="1" name=""/>
        <p:cNvGrpSpPr/>
        <p:nvPr/>
      </p:nvGrpSpPr>
      <p:grpSpPr>
        <a:xfrm>
          <a:off x="0" y="0"/>
          <a:ext cx="0" cy="0"/>
          <a:chOff x="0" y="0"/>
          <a:chExt cx="0" cy="0"/>
        </a:xfrm>
      </p:grpSpPr>
      <p:sp>
        <p:nvSpPr>
          <p:cNvPr id="10" name="Generic Tab - Color"/>
          <p:cNvSpPr/>
          <p:nvPr userDrawn="1"/>
        </p:nvSpPr>
        <p:spPr>
          <a:xfrm>
            <a:off x="0" y="5625159"/>
            <a:ext cx="11393488" cy="775645"/>
          </a:xfrm>
          <a:prstGeom prst="rect">
            <a:avLst/>
          </a:prstGeom>
          <a:solidFill>
            <a:srgbClr val="005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1733" lvl="0"/>
            <a:endParaRPr lang="en-US" sz="2000" b="1" baseline="0" dirty="0">
              <a:solidFill>
                <a:schemeClr val="bg2"/>
              </a:solidFill>
              <a:latin typeface="Arial" charset="0"/>
            </a:endParaRPr>
          </a:p>
        </p:txBody>
      </p:sp>
      <p:sp>
        <p:nvSpPr>
          <p:cNvPr id="9" name="Generic Tab - Instructions"/>
          <p:cNvSpPr txBox="1">
            <a:spLocks/>
          </p:cNvSpPr>
          <p:nvPr userDrawn="1"/>
        </p:nvSpPr>
        <p:spPr>
          <a:xfrm>
            <a:off x="591377" y="3570487"/>
            <a:ext cx="10176335" cy="1064545"/>
          </a:xfrm>
          <a:prstGeom prst="rect">
            <a:avLst/>
          </a:prstGeom>
        </p:spPr>
        <p:txBody>
          <a:bodyPr lIns="0" tIns="37652" rIns="37652" bIns="0">
            <a:noAutofit/>
          </a:bodyPr>
          <a:lstStyle>
            <a:lvl1pPr algn="l" defTabSz="914187" rtl="0" eaLnBrk="1" latinLnBrk="0" hangingPunct="1">
              <a:spcBef>
                <a:spcPct val="0"/>
              </a:spcBef>
              <a:buNone/>
              <a:defRPr lang="en-US" sz="2200" b="1" kern="0" dirty="0">
                <a:solidFill>
                  <a:schemeClr val="tx1"/>
                </a:solidFill>
                <a:latin typeface="Arial" panose="020B0604020202020204" pitchFamily="34" charset="0"/>
                <a:ea typeface="+mj-ea"/>
                <a:cs typeface="Arial" panose="020B0604020202020204" pitchFamily="34" charset="0"/>
              </a:defRPr>
            </a:lvl1pPr>
          </a:lstStyle>
          <a:p>
            <a:pPr>
              <a:spcBef>
                <a:spcPts val="0"/>
              </a:spcBef>
            </a:pPr>
            <a:r>
              <a:rPr lang="en-US" sz="2800" b="0" cap="all" baseline="0" dirty="0">
                <a:solidFill>
                  <a:schemeClr val="tx1"/>
                </a:solidFill>
                <a:latin typeface="Arial" charset="0"/>
              </a:rPr>
              <a:t>REPROGRAPHICS:</a:t>
            </a:r>
            <a:br>
              <a:rPr lang="en-US" sz="2800" b="0" cap="all" baseline="0" dirty="0">
                <a:solidFill>
                  <a:schemeClr val="tx1"/>
                </a:solidFill>
                <a:latin typeface="Arial" charset="0"/>
              </a:rPr>
            </a:br>
            <a:r>
              <a:rPr lang="en-US" sz="2800" b="0" cap="all" baseline="0" dirty="0">
                <a:solidFill>
                  <a:schemeClr val="tx1"/>
                </a:solidFill>
                <a:latin typeface="Arial" charset="0"/>
              </a:rPr>
              <a:t>PLEASE REMOVE THIS SHEET AND REPLACE WITH </a:t>
            </a:r>
            <a:r>
              <a:rPr lang="en-US" sz="2800" b="1" cap="all" baseline="0" dirty="0">
                <a:solidFill>
                  <a:schemeClr val="tx1"/>
                </a:solidFill>
                <a:latin typeface="Arial" charset="0"/>
              </a:rPr>
              <a:t>GENERIC PHYSICAL TAB</a:t>
            </a:r>
          </a:p>
        </p:txBody>
      </p:sp>
      <p:sp>
        <p:nvSpPr>
          <p:cNvPr id="4" name="Generic Tab - Sequence"/>
          <p:cNvSpPr>
            <a:spLocks noGrp="1"/>
          </p:cNvSpPr>
          <p:nvPr>
            <p:ph type="body" sz="quarter" idx="10" hasCustomPrompt="1"/>
          </p:nvPr>
        </p:nvSpPr>
        <p:spPr>
          <a:xfrm>
            <a:off x="631821" y="5888737"/>
            <a:ext cx="10150562" cy="225911"/>
          </a:xfrm>
        </p:spPr>
        <p:txBody>
          <a:bodyPr vert="horz" lIns="0" tIns="0" rIns="0" bIns="0" rtlCol="0" anchor="t" anchorCtr="0">
            <a:noAutofit/>
          </a:bodyPr>
          <a:lstStyle>
            <a:lvl1pPr marL="94126" indent="-94126">
              <a:buNone/>
              <a:defRPr kumimoji="0" lang="en-US" sz="2000" b="0" i="0" u="none" strike="noStrike" kern="0" cap="all" spc="0" normalizeH="0" baseline="0" dirty="0" smtClean="0">
                <a:ln>
                  <a:noFill/>
                </a:ln>
                <a:solidFill>
                  <a:srgbClr val="FFFFFF"/>
                </a:solidFill>
                <a:effectLst/>
                <a:uLnTx/>
                <a:uFillTx/>
              </a:defRPr>
            </a:lvl1pPr>
          </a:lstStyle>
          <a:p>
            <a:pPr marL="0" marR="0" lvl="0" indent="0" defTabSz="839002" fontAlgn="auto">
              <a:lnSpc>
                <a:spcPct val="100000"/>
              </a:lnSpc>
              <a:spcBef>
                <a:spcPct val="0"/>
              </a:spcBef>
              <a:spcAft>
                <a:spcPts val="0"/>
              </a:spcAft>
              <a:buClrTx/>
              <a:buSzTx/>
              <a:tabLst/>
            </a:pPr>
            <a:r>
              <a:rPr lang="en-US" dirty="0"/>
              <a:t>GENERIC TAB [A, B…]</a:t>
            </a:r>
          </a:p>
        </p:txBody>
      </p:sp>
      <p:cxnSp>
        <p:nvCxnSpPr>
          <p:cNvPr id="7" name="Line"/>
          <p:cNvCxnSpPr/>
          <p:nvPr userDrawn="1"/>
        </p:nvCxnSpPr>
        <p:spPr>
          <a:xfrm>
            <a:off x="600962" y="3421014"/>
            <a:ext cx="10150562"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Generic Tab - Title"/>
          <p:cNvSpPr>
            <a:spLocks noGrp="1"/>
          </p:cNvSpPr>
          <p:nvPr>
            <p:ph type="title" hasCustomPrompt="1"/>
          </p:nvPr>
        </p:nvSpPr>
        <p:spPr>
          <a:xfrm>
            <a:off x="631821" y="2914248"/>
            <a:ext cx="10150562" cy="225915"/>
          </a:xfrm>
          <a:prstGeom prst="rect">
            <a:avLst/>
          </a:prstGeom>
        </p:spPr>
        <p:txBody>
          <a:bodyPr vert="horz" lIns="0" tIns="0" rIns="0" bIns="0" rtlCol="0" anchor="t" anchorCtr="0">
            <a:noAutofit/>
          </a:bodyPr>
          <a:lstStyle>
            <a:lvl1pPr>
              <a:defRPr kumimoji="0" lang="en-US" sz="2000" b="0" i="0" u="none" strike="noStrike" cap="none" spc="0" normalizeH="0" baseline="0" dirty="0">
                <a:ln>
                  <a:noFill/>
                </a:ln>
                <a:solidFill>
                  <a:schemeClr val="tx1"/>
                </a:solidFill>
                <a:effectLst/>
                <a:uLnTx/>
                <a:uFillTx/>
                <a:ea typeface="+mn-ea"/>
              </a:defRPr>
            </a:lvl1pPr>
          </a:lstStyle>
          <a:p>
            <a:pPr marL="0" marR="0" lvl="0" indent="0" defTabSz="839002" fontAlgn="auto">
              <a:lnSpc>
                <a:spcPct val="100000"/>
              </a:lnSpc>
              <a:spcAft>
                <a:spcPts val="0"/>
              </a:spcAft>
              <a:buClrTx/>
              <a:buSzTx/>
              <a:buFontTx/>
              <a:tabLst/>
            </a:pPr>
            <a:r>
              <a:rPr lang="en-US" dirty="0"/>
              <a:t>OPTIONAL: Add Title here (displayed in the TOC)</a:t>
            </a:r>
          </a:p>
        </p:txBody>
      </p:sp>
    </p:spTree>
    <p:extLst>
      <p:ext uri="{BB962C8B-B14F-4D97-AF65-F5344CB8AC3E}">
        <p14:creationId xmlns:p14="http://schemas.microsoft.com/office/powerpoint/2010/main" val="3539359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EP - Dummy Slide">
    <p:spTree>
      <p:nvGrpSpPr>
        <p:cNvPr id="1" name=""/>
        <p:cNvGrpSpPr/>
        <p:nvPr/>
      </p:nvGrpSpPr>
      <p:grpSpPr>
        <a:xfrm>
          <a:off x="0" y="0"/>
          <a:ext cx="0" cy="0"/>
          <a:chOff x="0" y="0"/>
          <a:chExt cx="0" cy="0"/>
        </a:xfrm>
      </p:grpSpPr>
      <p:sp>
        <p:nvSpPr>
          <p:cNvPr id="10" name="Dummy Slide - Color"/>
          <p:cNvSpPr/>
          <p:nvPr userDrawn="1"/>
        </p:nvSpPr>
        <p:spPr>
          <a:xfrm>
            <a:off x="0" y="5625159"/>
            <a:ext cx="11393488" cy="775645"/>
          </a:xfrm>
          <a:prstGeom prst="rect">
            <a:avLst/>
          </a:prstGeom>
          <a:solidFill>
            <a:srgbClr val="6769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1733" lvl="0"/>
            <a:endParaRPr lang="en-US" sz="2000" b="1" baseline="0" dirty="0">
              <a:solidFill>
                <a:schemeClr val="bg2"/>
              </a:solidFill>
              <a:latin typeface="Arial" charset="0"/>
            </a:endParaRPr>
          </a:p>
        </p:txBody>
      </p:sp>
      <p:sp>
        <p:nvSpPr>
          <p:cNvPr id="9" name="Dummy Slide - Instructions"/>
          <p:cNvSpPr txBox="1">
            <a:spLocks/>
          </p:cNvSpPr>
          <p:nvPr userDrawn="1"/>
        </p:nvSpPr>
        <p:spPr>
          <a:xfrm>
            <a:off x="591378" y="3570487"/>
            <a:ext cx="10111599" cy="1064545"/>
          </a:xfrm>
          <a:prstGeom prst="rect">
            <a:avLst/>
          </a:prstGeom>
        </p:spPr>
        <p:txBody>
          <a:bodyPr lIns="0" tIns="37652" rIns="37652" bIns="0">
            <a:noAutofit/>
          </a:bodyPr>
          <a:lstStyle>
            <a:lvl1pPr algn="l" defTabSz="914187" rtl="0" eaLnBrk="1" latinLnBrk="0" hangingPunct="1">
              <a:spcBef>
                <a:spcPct val="0"/>
              </a:spcBef>
              <a:buNone/>
              <a:defRPr lang="en-US" sz="2200" b="1" kern="0" dirty="0">
                <a:solidFill>
                  <a:schemeClr val="tx1"/>
                </a:solidFill>
                <a:latin typeface="Arial" panose="020B0604020202020204" pitchFamily="34" charset="0"/>
                <a:ea typeface="+mj-ea"/>
                <a:cs typeface="Arial" panose="020B0604020202020204" pitchFamily="34" charset="0"/>
              </a:defRPr>
            </a:lvl1pPr>
          </a:lstStyle>
          <a:p>
            <a:pPr>
              <a:spcBef>
                <a:spcPts val="0"/>
              </a:spcBef>
            </a:pPr>
            <a:r>
              <a:rPr lang="en-US" sz="2800" b="0" cap="all" baseline="0" dirty="0">
                <a:latin typeface="Arial" charset="0"/>
              </a:rPr>
              <a:t>REPROGRAPHICS:</a:t>
            </a:r>
            <a:br>
              <a:rPr lang="en-US" sz="2800" b="0" cap="all" baseline="0" dirty="0">
                <a:latin typeface="Arial" charset="0"/>
              </a:rPr>
            </a:br>
            <a:r>
              <a:rPr lang="en-US" sz="2800" b="0" cap="all" baseline="0" dirty="0">
                <a:latin typeface="Arial" charset="0"/>
              </a:rPr>
              <a:t>PLEASE REMOVE THIS SHEET AND REPLACE WITH</a:t>
            </a:r>
            <a:br>
              <a:rPr lang="en-US" sz="2800" b="0" cap="all" baseline="0" dirty="0">
                <a:latin typeface="Arial" charset="0"/>
              </a:rPr>
            </a:br>
            <a:r>
              <a:rPr lang="en-US" sz="2800" b="1" cap="all" baseline="0" dirty="0">
                <a:latin typeface="Arial" charset="0"/>
              </a:rPr>
              <a:t>EXTERNAL PAGE</a:t>
            </a:r>
          </a:p>
        </p:txBody>
      </p:sp>
      <p:sp>
        <p:nvSpPr>
          <p:cNvPr id="2" name="Dummy Slide - Sequence"/>
          <p:cNvSpPr>
            <a:spLocks noGrp="1"/>
          </p:cNvSpPr>
          <p:nvPr>
            <p:ph type="title" hasCustomPrompt="1"/>
          </p:nvPr>
        </p:nvSpPr>
        <p:spPr>
          <a:xfrm>
            <a:off x="627937" y="5887472"/>
            <a:ext cx="10150562" cy="225915"/>
          </a:xfrm>
          <a:prstGeom prst="rect">
            <a:avLst/>
          </a:prstGeom>
        </p:spPr>
        <p:txBody>
          <a:bodyPr vert="horz" lIns="0" tIns="0" rIns="0" bIns="0" rtlCol="0" anchor="t" anchorCtr="0">
            <a:noAutofit/>
          </a:bodyPr>
          <a:lstStyle>
            <a:lvl1pPr>
              <a:defRPr kumimoji="0" lang="en-US" sz="2000" b="0" i="0" u="none" strike="noStrike" cap="all" spc="0" normalizeH="0" baseline="0" dirty="0">
                <a:ln>
                  <a:noFill/>
                </a:ln>
                <a:solidFill>
                  <a:srgbClr val="FFFFFF"/>
                </a:solidFill>
                <a:effectLst/>
                <a:uLnTx/>
                <a:uFillTx/>
                <a:ea typeface="+mn-ea"/>
              </a:defRPr>
            </a:lvl1pPr>
          </a:lstStyle>
          <a:p>
            <a:pPr marL="0" marR="0" lvl="0" indent="0" defTabSz="839002" fontAlgn="auto">
              <a:lnSpc>
                <a:spcPct val="100000"/>
              </a:lnSpc>
              <a:spcAft>
                <a:spcPts val="0"/>
              </a:spcAft>
              <a:buClrTx/>
              <a:buSzTx/>
              <a:buFontTx/>
              <a:tabLst/>
            </a:pPr>
            <a:r>
              <a:rPr lang="en-US" dirty="0"/>
              <a:t>PAGE TITLE</a:t>
            </a:r>
          </a:p>
        </p:txBody>
      </p:sp>
      <p:cxnSp>
        <p:nvCxnSpPr>
          <p:cNvPr id="7" name="Line"/>
          <p:cNvCxnSpPr/>
          <p:nvPr userDrawn="1"/>
        </p:nvCxnSpPr>
        <p:spPr>
          <a:xfrm>
            <a:off x="600962" y="3421014"/>
            <a:ext cx="10150562"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275552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 Id="rId9" Type="http://schemas.openxmlformats.org/officeDocument/2006/relationships/tags" Target="../tags/tag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Author">
    <p:bg>
      <p:bgPr>
        <a:solidFill>
          <a:schemeClr val="bg1"/>
        </a:solidFill>
        <a:effectLst/>
      </p:bgPr>
    </p:bg>
    <p:spTree>
      <p:nvGrpSpPr>
        <p:cNvPr id="1" name=""/>
        <p:cNvGrpSpPr/>
        <p:nvPr/>
      </p:nvGrpSpPr>
      <p:grpSpPr>
        <a:xfrm>
          <a:off x="0" y="0"/>
          <a:ext cx="0" cy="0"/>
          <a:chOff x="0" y="0"/>
          <a:chExt cx="0" cy="0"/>
        </a:xfrm>
      </p:grpSpPr>
      <p:sp>
        <p:nvSpPr>
          <p:cNvPr id="6" name="Slide - Title"/>
          <p:cNvSpPr>
            <a:spLocks noGrp="1"/>
          </p:cNvSpPr>
          <p:nvPr>
            <p:ph type="title"/>
          </p:nvPr>
        </p:nvSpPr>
        <p:spPr>
          <a:xfrm>
            <a:off x="621464" y="730445"/>
            <a:ext cx="10150562" cy="316275"/>
          </a:xfrm>
          <a:prstGeom prst="rect">
            <a:avLst/>
          </a:prstGeom>
        </p:spPr>
        <p:txBody>
          <a:bodyPr vert="horz" lIns="0" tIns="45720" rIns="45720" bIns="0" rtlCol="0" anchor="t" anchorCtr="0">
            <a:noAutofit/>
          </a:bodyPr>
          <a:lstStyle/>
          <a:p>
            <a:r>
              <a:rPr lang="en-US" dirty="0"/>
              <a:t>Slide Title</a:t>
            </a:r>
          </a:p>
        </p:txBody>
      </p:sp>
      <p:sp>
        <p:nvSpPr>
          <p:cNvPr id="5" name="Placeholder 1 - Content"/>
          <p:cNvSpPr>
            <a:spLocks noGrp="1"/>
          </p:cNvSpPr>
          <p:nvPr>
            <p:ph type="body" idx="1"/>
          </p:nvPr>
        </p:nvSpPr>
        <p:spPr>
          <a:xfrm>
            <a:off x="631823" y="1492998"/>
            <a:ext cx="10253420" cy="4225365"/>
          </a:xfrm>
          <a:prstGeom prst="rect">
            <a:avLst/>
          </a:prstGeom>
        </p:spPr>
        <p:txBody>
          <a:bodyPr vert="horz" lIns="0" tIns="45720" rIns="0" bIns="91440" rtlCol="0">
            <a:normAutofit/>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43" name="Presentation - Draft Watermark" hidden="1"/>
          <p:cNvSpPr txBox="1"/>
          <p:nvPr/>
        </p:nvSpPr>
        <p:spPr>
          <a:xfrm>
            <a:off x="5231839" y="348114"/>
            <a:ext cx="929811" cy="228117"/>
          </a:xfrm>
          <a:prstGeom prst="rect">
            <a:avLst/>
          </a:prstGeom>
          <a:noFill/>
        </p:spPr>
        <p:txBody>
          <a:bodyPr wrap="square" lIns="0" tIns="0" rIns="0" bIns="0" rtlCol="0" anchor="ctr" anchorCtr="0">
            <a:noAutofit/>
          </a:bodyPr>
          <a:lstStyle/>
          <a:p>
            <a:pPr algn="ctr"/>
            <a:r>
              <a:rPr lang="en-US" sz="1800" b="1" cap="all" spc="0" baseline="0" dirty="0">
                <a:solidFill>
                  <a:srgbClr val="FF0000"/>
                </a:solidFill>
                <a:latin typeface="+mn-lt"/>
              </a:rPr>
              <a:t>DRAFT</a:t>
            </a:r>
          </a:p>
        </p:txBody>
      </p:sp>
      <p:sp>
        <p:nvSpPr>
          <p:cNvPr id="44" name="Presentation - Disclaimers" hidden="1"/>
          <p:cNvSpPr>
            <a:spLocks noChangeArrowheads="1"/>
          </p:cNvSpPr>
          <p:nvPr>
            <p:custDataLst>
              <p:tags r:id="rId62"/>
            </p:custDataLst>
          </p:nvPr>
        </p:nvSpPr>
        <p:spPr bwMode="auto">
          <a:xfrm>
            <a:off x="4153884" y="5979100"/>
            <a:ext cx="3107315" cy="128240"/>
          </a:xfrm>
          <a:prstGeom prst="rect">
            <a:avLst/>
          </a:prstGeom>
          <a:noFill/>
          <a:ln w="9525">
            <a:noFill/>
            <a:miter lim="800000"/>
            <a:headEnd/>
            <a:tailEnd/>
          </a:ln>
        </p:spPr>
        <p:txBody>
          <a:bodyPr wrap="square" lIns="0" tIns="0" rIns="0" bIns="0" anchor="t" anchorCtr="0">
            <a:spAutoFit/>
          </a:bodyPr>
          <a:lstStyle/>
          <a:p>
            <a:pPr algn="ctr" defTabSz="838806">
              <a:lnSpc>
                <a:spcPts val="988"/>
              </a:lnSpc>
            </a:pPr>
            <a:endParaRPr lang="en-US" sz="800" b="1" cap="all" dirty="0">
              <a:solidFill>
                <a:srgbClr val="FF0000"/>
              </a:solidFill>
              <a:latin typeface="Arial" panose="020B0604020202020204" pitchFamily="34" charset="0"/>
              <a:cs typeface="Arial" panose="020B0604020202020204" pitchFamily="34" charset="0"/>
            </a:endParaRPr>
          </a:p>
        </p:txBody>
      </p:sp>
      <p:sp>
        <p:nvSpPr>
          <p:cNvPr id="50" name="Logo - Client 1" hidden="1"/>
          <p:cNvSpPr>
            <a:spLocks/>
          </p:cNvSpPr>
          <p:nvPr/>
        </p:nvSpPr>
        <p:spPr>
          <a:xfrm>
            <a:off x="9593437" y="347234"/>
            <a:ext cx="1173742" cy="2108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Client Logo</a:t>
            </a:r>
          </a:p>
        </p:txBody>
      </p:sp>
      <p:sp>
        <p:nvSpPr>
          <p:cNvPr id="13" name="Rectangle 12"/>
          <p:cNvSpPr/>
          <p:nvPr userDrawn="1"/>
        </p:nvSpPr>
        <p:spPr>
          <a:xfrm>
            <a:off x="0" y="6355081"/>
            <a:ext cx="11393488" cy="4571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sp>
        <p:nvSpPr>
          <p:cNvPr id="14" name="Rectangle 13"/>
          <p:cNvSpPr/>
          <p:nvPr userDrawn="1"/>
        </p:nvSpPr>
        <p:spPr>
          <a:xfrm>
            <a:off x="3611583" y="6355081"/>
            <a:ext cx="7781905" cy="45719"/>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sp>
        <p:nvSpPr>
          <p:cNvPr id="15" name="Rectangle 14"/>
          <p:cNvSpPr/>
          <p:nvPr userDrawn="1"/>
        </p:nvSpPr>
        <p:spPr>
          <a:xfrm>
            <a:off x="7400141" y="6355081"/>
            <a:ext cx="3993347" cy="45719"/>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grpSp>
        <p:nvGrpSpPr>
          <p:cNvPr id="16" name="Group 15"/>
          <p:cNvGrpSpPr/>
          <p:nvPr userDrawn="1"/>
        </p:nvGrpSpPr>
        <p:grpSpPr>
          <a:xfrm>
            <a:off x="-809228" y="33017"/>
            <a:ext cx="685800" cy="4648569"/>
            <a:chOff x="-809228" y="33017"/>
            <a:chExt cx="685800" cy="4648569"/>
          </a:xfrm>
        </p:grpSpPr>
        <p:sp>
          <p:nvSpPr>
            <p:cNvPr id="17" name="Oval 16"/>
            <p:cNvSpPr/>
            <p:nvPr userDrawn="1"/>
          </p:nvSpPr>
          <p:spPr>
            <a:xfrm>
              <a:off x="-809228" y="33017"/>
              <a:ext cx="685800" cy="6858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17</a:t>
              </a:r>
            </a:p>
            <a:p>
              <a:pPr algn="ctr">
                <a:spcBef>
                  <a:spcPts val="400"/>
                </a:spcBef>
              </a:pPr>
              <a:r>
                <a:rPr lang="en-US" sz="800" dirty="0">
                  <a:solidFill>
                    <a:schemeClr val="bg1"/>
                  </a:solidFill>
                </a:rPr>
                <a:t>86</a:t>
              </a:r>
            </a:p>
            <a:p>
              <a:pPr algn="ctr">
                <a:spcBef>
                  <a:spcPts val="400"/>
                </a:spcBef>
              </a:pPr>
              <a:r>
                <a:rPr lang="en-US" sz="800" dirty="0">
                  <a:solidFill>
                    <a:schemeClr val="bg1"/>
                  </a:solidFill>
                </a:rPr>
                <a:t>182</a:t>
              </a:r>
            </a:p>
          </p:txBody>
        </p:sp>
        <p:sp>
          <p:nvSpPr>
            <p:cNvPr id="18" name="Oval 17"/>
            <p:cNvSpPr/>
            <p:nvPr userDrawn="1"/>
          </p:nvSpPr>
          <p:spPr>
            <a:xfrm>
              <a:off x="-809228" y="825571"/>
              <a:ext cx="685800" cy="68580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62</a:t>
              </a:r>
            </a:p>
            <a:p>
              <a:pPr algn="ctr">
                <a:spcBef>
                  <a:spcPts val="400"/>
                </a:spcBef>
              </a:pPr>
              <a:r>
                <a:rPr lang="en-US" sz="800" dirty="0">
                  <a:solidFill>
                    <a:schemeClr val="bg1"/>
                  </a:solidFill>
                </a:rPr>
                <a:t>128</a:t>
              </a:r>
            </a:p>
            <a:p>
              <a:pPr algn="ctr">
                <a:spcBef>
                  <a:spcPts val="400"/>
                </a:spcBef>
              </a:pPr>
              <a:r>
                <a:rPr lang="en-US" sz="800" dirty="0">
                  <a:solidFill>
                    <a:schemeClr val="bg1"/>
                  </a:solidFill>
                </a:rPr>
                <a:t>211</a:t>
              </a:r>
            </a:p>
          </p:txBody>
        </p:sp>
        <p:sp>
          <p:nvSpPr>
            <p:cNvPr id="19" name="Oval 18"/>
            <p:cNvSpPr/>
            <p:nvPr userDrawn="1"/>
          </p:nvSpPr>
          <p:spPr>
            <a:xfrm>
              <a:off x="-809228" y="1618125"/>
              <a:ext cx="685800" cy="6858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tx1"/>
                  </a:solidFill>
                </a:rPr>
                <a:t>240</a:t>
              </a:r>
            </a:p>
            <a:p>
              <a:pPr algn="ctr">
                <a:spcBef>
                  <a:spcPts val="400"/>
                </a:spcBef>
              </a:pPr>
              <a:r>
                <a:rPr lang="en-US" sz="800" dirty="0">
                  <a:solidFill>
                    <a:schemeClr val="tx1"/>
                  </a:solidFill>
                </a:rPr>
                <a:t>244</a:t>
              </a:r>
            </a:p>
            <a:p>
              <a:pPr algn="ctr">
                <a:spcBef>
                  <a:spcPts val="400"/>
                </a:spcBef>
              </a:pPr>
              <a:r>
                <a:rPr lang="en-US" sz="800" dirty="0">
                  <a:solidFill>
                    <a:schemeClr val="tx1"/>
                  </a:solidFill>
                </a:rPr>
                <a:t>248</a:t>
              </a:r>
            </a:p>
          </p:txBody>
        </p:sp>
        <p:sp>
          <p:nvSpPr>
            <p:cNvPr id="20" name="Oval 19"/>
            <p:cNvSpPr/>
            <p:nvPr userDrawn="1"/>
          </p:nvSpPr>
          <p:spPr>
            <a:xfrm>
              <a:off x="-809228" y="2410679"/>
              <a:ext cx="685800" cy="68580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tx1"/>
                  </a:solidFill>
                </a:rPr>
                <a:t>245</a:t>
              </a:r>
            </a:p>
            <a:p>
              <a:pPr algn="ctr">
                <a:spcBef>
                  <a:spcPts val="400"/>
                </a:spcBef>
              </a:pPr>
              <a:r>
                <a:rPr lang="en-US" sz="800" dirty="0">
                  <a:solidFill>
                    <a:schemeClr val="tx1"/>
                  </a:solidFill>
                </a:rPr>
                <a:t>168</a:t>
              </a:r>
            </a:p>
            <a:p>
              <a:pPr algn="ctr">
                <a:spcBef>
                  <a:spcPts val="400"/>
                </a:spcBef>
              </a:pPr>
              <a:r>
                <a:rPr lang="en-US" sz="800" dirty="0">
                  <a:solidFill>
                    <a:schemeClr val="tx1"/>
                  </a:solidFill>
                </a:rPr>
                <a:t>2</a:t>
              </a:r>
            </a:p>
          </p:txBody>
        </p:sp>
        <p:sp>
          <p:nvSpPr>
            <p:cNvPr id="21" name="Oval 20"/>
            <p:cNvSpPr/>
            <p:nvPr userDrawn="1"/>
          </p:nvSpPr>
          <p:spPr>
            <a:xfrm>
              <a:off x="-809228" y="3203233"/>
              <a:ext cx="685800" cy="6858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232</a:t>
              </a:r>
            </a:p>
            <a:p>
              <a:pPr algn="ctr">
                <a:spcBef>
                  <a:spcPts val="400"/>
                </a:spcBef>
              </a:pPr>
              <a:r>
                <a:rPr lang="en-US" sz="800" dirty="0">
                  <a:solidFill>
                    <a:schemeClr val="bg1"/>
                  </a:solidFill>
                </a:rPr>
                <a:t>83</a:t>
              </a:r>
            </a:p>
            <a:p>
              <a:pPr algn="ctr">
                <a:spcBef>
                  <a:spcPts val="400"/>
                </a:spcBef>
              </a:pPr>
              <a:r>
                <a:rPr lang="en-US" sz="800" dirty="0">
                  <a:solidFill>
                    <a:schemeClr val="bg1"/>
                  </a:solidFill>
                </a:rPr>
                <a:t>40</a:t>
              </a:r>
            </a:p>
          </p:txBody>
        </p:sp>
        <p:sp>
          <p:nvSpPr>
            <p:cNvPr id="22" name="Oval 21"/>
            <p:cNvSpPr/>
            <p:nvPr userDrawn="1"/>
          </p:nvSpPr>
          <p:spPr>
            <a:xfrm>
              <a:off x="-809228" y="3995786"/>
              <a:ext cx="685800" cy="685800"/>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229</a:t>
              </a:r>
            </a:p>
            <a:p>
              <a:pPr algn="ctr">
                <a:spcBef>
                  <a:spcPts val="400"/>
                </a:spcBef>
              </a:pPr>
              <a:r>
                <a:rPr lang="en-US" sz="800" dirty="0">
                  <a:solidFill>
                    <a:schemeClr val="bg1"/>
                  </a:solidFill>
                </a:rPr>
                <a:t>0</a:t>
              </a:r>
            </a:p>
            <a:p>
              <a:pPr algn="ctr">
                <a:spcBef>
                  <a:spcPts val="400"/>
                </a:spcBef>
              </a:pPr>
              <a:r>
                <a:rPr lang="en-US" sz="800" dirty="0">
                  <a:solidFill>
                    <a:schemeClr val="bg1"/>
                  </a:solidFill>
                </a:rPr>
                <a:t>20</a:t>
              </a:r>
            </a:p>
          </p:txBody>
        </p:sp>
      </p:grpSp>
      <p:pic>
        <p:nvPicPr>
          <p:cNvPr id="24" name="图片 10" descr="E:\艾迪康\企业资料\logo\logo资料\艾迪康新logo 双R标\PNG\艾迪康LOGO 矢量 (3).png艾迪康LOGO 矢量 (3)"/>
          <p:cNvPicPr>
            <a:picLocks noChangeAspect="1"/>
          </p:cNvPicPr>
          <p:nvPr userDrawn="1"/>
        </p:nvPicPr>
        <p:blipFill rotWithShape="1">
          <a:blip r:embed="rId63"/>
          <a:srcRect r="6443"/>
          <a:stretch/>
        </p:blipFill>
        <p:spPr>
          <a:xfrm>
            <a:off x="10147679" y="374126"/>
            <a:ext cx="620575" cy="297958"/>
          </a:xfrm>
          <a:prstGeom prst="rect">
            <a:avLst/>
          </a:prstGeom>
        </p:spPr>
      </p:pic>
      <p:sp>
        <p:nvSpPr>
          <p:cNvPr id="2" name="灯片编号占位符 1">
            <a:extLst>
              <a:ext uri="{FF2B5EF4-FFF2-40B4-BE49-F238E27FC236}">
                <a16:creationId xmlns:a16="http://schemas.microsoft.com/office/drawing/2014/main" id="{95F34273-E592-7EDA-1159-EE4AA05C033E}"/>
              </a:ext>
            </a:extLst>
          </p:cNvPr>
          <p:cNvSpPr>
            <a:spLocks noGrp="1"/>
          </p:cNvSpPr>
          <p:nvPr>
            <p:ph type="sldNum" sz="quarter" idx="4"/>
          </p:nvPr>
        </p:nvSpPr>
        <p:spPr>
          <a:xfrm>
            <a:off x="8047038" y="5932488"/>
            <a:ext cx="2563812" cy="341312"/>
          </a:xfrm>
          <a:prstGeom prst="rect">
            <a:avLst/>
          </a:prstGeom>
        </p:spPr>
        <p:txBody>
          <a:bodyPr vert="horz" lIns="91440" tIns="45720" rIns="91440" bIns="45720" rtlCol="0" anchor="ctr"/>
          <a:lstStyle>
            <a:lvl1pPr algn="r">
              <a:defRPr sz="1200">
                <a:solidFill>
                  <a:schemeClr val="tx1">
                    <a:tint val="82000"/>
                  </a:schemeClr>
                </a:solidFill>
              </a:defRPr>
            </a:lvl1pPr>
          </a:lstStyle>
          <a:p>
            <a:fld id="{F986B353-F76A-4EDF-9647-C48E0E6E2F61}" type="slidenum">
              <a:rPr lang="zh-CN" altLang="en-US" smtClean="0"/>
              <a:t>‹#›</a:t>
            </a:fld>
            <a:endParaRPr lang="zh-CN" altLang="en-US"/>
          </a:p>
        </p:txBody>
      </p:sp>
    </p:spTree>
    <p:extLst>
      <p:ext uri="{BB962C8B-B14F-4D97-AF65-F5344CB8AC3E}">
        <p14:creationId xmlns:p14="http://schemas.microsoft.com/office/powerpoint/2010/main" val="3371217381"/>
      </p:ext>
    </p:extLst>
  </p:cSld>
  <p:clrMap bg1="lt1" tx1="dk1" bg2="lt2" tx2="dk2" accent1="accent1" accent2="accent2" accent3="accent3" accent4="accent4" accent5="accent5" accent6="accent6" hlink="hlink" folHlink="folHlink"/>
  <p:sldLayoutIdLst>
    <p:sldLayoutId id="2147483947" r:id="rId1"/>
    <p:sldLayoutId id="2147483989" r:id="rId2"/>
    <p:sldLayoutId id="2147483991" r:id="rId3"/>
    <p:sldLayoutId id="2147483948" r:id="rId4"/>
    <p:sldLayoutId id="2147483950" r:id="rId5"/>
    <p:sldLayoutId id="2147483949" r:id="rId6"/>
    <p:sldLayoutId id="2147483952" r:id="rId7"/>
    <p:sldLayoutId id="2147483954" r:id="rId8"/>
    <p:sldLayoutId id="2147483956" r:id="rId9"/>
    <p:sldLayoutId id="2147483907" r:id="rId10"/>
    <p:sldLayoutId id="2147483915" r:id="rId11"/>
    <p:sldLayoutId id="2147483914" r:id="rId12"/>
    <p:sldLayoutId id="2147483908" r:id="rId13"/>
    <p:sldLayoutId id="2147483909" r:id="rId14"/>
    <p:sldLayoutId id="2147483916" r:id="rId15"/>
    <p:sldLayoutId id="2147483917" r:id="rId16"/>
    <p:sldLayoutId id="2147483972" r:id="rId17"/>
    <p:sldLayoutId id="2147483973" r:id="rId18"/>
    <p:sldLayoutId id="2147483918" r:id="rId19"/>
    <p:sldLayoutId id="2147483910" r:id="rId20"/>
    <p:sldLayoutId id="2147483974" r:id="rId21"/>
    <p:sldLayoutId id="2147483977" r:id="rId22"/>
    <p:sldLayoutId id="2147483976" r:id="rId23"/>
    <p:sldLayoutId id="2147483919" r:id="rId24"/>
    <p:sldLayoutId id="2147483979" r:id="rId25"/>
    <p:sldLayoutId id="2147483978" r:id="rId26"/>
    <p:sldLayoutId id="2147483980" r:id="rId27"/>
    <p:sldLayoutId id="2147483981" r:id="rId28"/>
    <p:sldLayoutId id="2147483982" r:id="rId29"/>
    <p:sldLayoutId id="2147483983" r:id="rId30"/>
    <p:sldLayoutId id="2147483920" r:id="rId31"/>
    <p:sldLayoutId id="2147483921" r:id="rId32"/>
    <p:sldLayoutId id="2147483906" r:id="rId33"/>
    <p:sldLayoutId id="2147483912" r:id="rId34"/>
    <p:sldLayoutId id="2147483930" r:id="rId35"/>
    <p:sldLayoutId id="2147483985" r:id="rId36"/>
    <p:sldLayoutId id="2147483932" r:id="rId37"/>
    <p:sldLayoutId id="2147483911" r:id="rId38"/>
    <p:sldLayoutId id="2147483931" r:id="rId39"/>
    <p:sldLayoutId id="2147483986" r:id="rId40"/>
    <p:sldLayoutId id="2147483934" r:id="rId41"/>
    <p:sldLayoutId id="2147483984" r:id="rId42"/>
    <p:sldLayoutId id="2147483933" r:id="rId43"/>
    <p:sldLayoutId id="2147483937" r:id="rId44"/>
    <p:sldLayoutId id="2147483988" r:id="rId45"/>
    <p:sldLayoutId id="2147483987" r:id="rId46"/>
    <p:sldLayoutId id="2147483926" r:id="rId47"/>
    <p:sldLayoutId id="2147483927" r:id="rId48"/>
    <p:sldLayoutId id="2147483928" r:id="rId49"/>
    <p:sldLayoutId id="2147483929" r:id="rId50"/>
    <p:sldLayoutId id="2147483935" r:id="rId51"/>
    <p:sldLayoutId id="2147483936" r:id="rId52"/>
    <p:sldLayoutId id="2147483990" r:id="rId53"/>
    <p:sldLayoutId id="2147484028" r:id="rId54"/>
    <p:sldLayoutId id="2147484029" r:id="rId55"/>
    <p:sldLayoutId id="2147484030" r:id="rId56"/>
    <p:sldLayoutId id="2147484031" r:id="rId57"/>
    <p:sldLayoutId id="2147484032" r:id="rId58"/>
    <p:sldLayoutId id="2147484033" r:id="rId59"/>
    <p:sldLayoutId id="2147484034" r:id="rId60"/>
  </p:sldLayoutIdLst>
  <p:hf hdr="0" ftr="0" dt="0"/>
  <p:txStyles>
    <p:titleStyle>
      <a:lvl1pPr algn="l" defTabSz="752833" rtl="0" eaLnBrk="1" latinLnBrk="0" hangingPunct="1">
        <a:lnSpc>
          <a:spcPct val="90000"/>
        </a:lnSpc>
        <a:spcBef>
          <a:spcPct val="0"/>
        </a:spcBef>
        <a:buNone/>
        <a:defRPr lang="en-US" sz="2200" b="1" kern="0" baseline="0" dirty="0">
          <a:solidFill>
            <a:schemeClr val="tx1"/>
          </a:solidFill>
          <a:latin typeface="Arial" panose="020B0604020202020204" pitchFamily="34" charset="0"/>
          <a:ea typeface="+mj-ea"/>
          <a:cs typeface="Arial" panose="020B0604020202020204" pitchFamily="34" charset="0"/>
        </a:defRPr>
      </a:lvl1pPr>
    </p:titleStyle>
    <p:bodyStyle>
      <a:lvl1pPr marL="94126" indent="-94126" algn="l" defTabSz="752833" rtl="0" eaLnBrk="1" latinLnBrk="0" hangingPunct="1">
        <a:spcBef>
          <a:spcPts val="0"/>
        </a:spcBef>
        <a:spcAft>
          <a:spcPts val="329"/>
        </a:spcAft>
        <a:buClr>
          <a:schemeClr val="tx2"/>
        </a:buClr>
        <a:buSzPct val="115000"/>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1pPr>
      <a:lvl2pPr marL="193481" indent="-94126" algn="l" defTabSz="839257" rtl="0" eaLnBrk="1" latinLnBrk="0" hangingPunct="1">
        <a:spcBef>
          <a:spcPts val="0"/>
        </a:spcBef>
        <a:spcAft>
          <a:spcPts val="329"/>
        </a:spcAft>
        <a:buClr>
          <a:schemeClr val="tx2"/>
        </a:buClr>
        <a:buSzPct val="100000"/>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2pPr>
      <a:lvl3pPr marL="287607" indent="-94126" algn="l" defTabSz="752833" rtl="0" eaLnBrk="1" latinLnBrk="0" hangingPunct="1">
        <a:spcBef>
          <a:spcPts val="0"/>
        </a:spcBef>
        <a:spcAft>
          <a:spcPts val="329"/>
        </a:spcAft>
        <a:buClr>
          <a:schemeClr val="tx2"/>
        </a:buClr>
        <a:buFont typeface="Courier New" panose="02070309020205020404" pitchFamily="49" charset="0"/>
        <a:buChar char="o"/>
        <a:defRPr sz="800" kern="1200" baseline="0">
          <a:solidFill>
            <a:schemeClr val="tx1"/>
          </a:solidFill>
          <a:latin typeface="Arial" panose="020B0604020202020204" pitchFamily="34" charset="0"/>
          <a:ea typeface="+mn-ea"/>
          <a:cs typeface="Arial" panose="020B0604020202020204" pitchFamily="34" charset="0"/>
        </a:defRPr>
      </a:lvl3pPr>
      <a:lvl4pPr marL="375197" indent="-91511" algn="l" defTabSz="839257" rtl="0" eaLnBrk="1" latinLnBrk="0" hangingPunct="1">
        <a:spcBef>
          <a:spcPts val="0"/>
        </a:spcBef>
        <a:spcAft>
          <a:spcPts val="329"/>
        </a:spcAft>
        <a:buClr>
          <a:schemeClr val="tx2"/>
        </a:buClr>
        <a:buSzPct val="100000"/>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4pPr>
      <a:lvl5pPr marL="468016" indent="0" algn="l" defTabSz="839257" rtl="0" eaLnBrk="1" latinLnBrk="0" hangingPunct="1">
        <a:spcBef>
          <a:spcPts val="0"/>
        </a:spcBef>
        <a:spcAft>
          <a:spcPts val="329"/>
        </a:spcAft>
        <a:buClr>
          <a:schemeClr val="tx2"/>
        </a:buClr>
        <a:buSzPct val="115000"/>
        <a:buFont typeface="Arial" panose="020B0604020202020204" pitchFamily="34" charset="0"/>
        <a:buNone/>
        <a:defRPr sz="659" kern="1200">
          <a:solidFill>
            <a:schemeClr val="tx1"/>
          </a:solidFill>
          <a:latin typeface="Arial" panose="020B0604020202020204" pitchFamily="34" charset="0"/>
          <a:ea typeface="+mn-ea"/>
          <a:cs typeface="Arial" panose="020B0604020202020204" pitchFamily="34" charset="0"/>
        </a:defRPr>
      </a:lvl5pPr>
      <a:lvl6pPr marL="460172" indent="-83668" algn="l" defTabSz="752833" rtl="0" eaLnBrk="1" latinLnBrk="0" hangingPunct="1">
        <a:spcBef>
          <a:spcPct val="20000"/>
        </a:spcBef>
        <a:buFont typeface="Arial" panose="020B0604020202020204" pitchFamily="34" charset="0"/>
        <a:buChar char="–"/>
        <a:defRPr sz="659" kern="1200">
          <a:solidFill>
            <a:schemeClr val="tx1"/>
          </a:solidFill>
          <a:latin typeface="+mn-lt"/>
          <a:ea typeface="+mn-ea"/>
          <a:cs typeface="+mn-cs"/>
        </a:defRPr>
      </a:lvl6pPr>
      <a:lvl7pPr marL="2446705"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7pPr>
      <a:lvl8pPr marL="2823123"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8pPr>
      <a:lvl9pPr marL="3199537"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9pPr>
    </p:bodyStyle>
    <p:otherStyle>
      <a:defPPr>
        <a:defRPr lang="en-US"/>
      </a:defPPr>
      <a:lvl1pPr marL="0" algn="l" defTabSz="752833" rtl="0" eaLnBrk="1" latinLnBrk="0" hangingPunct="1">
        <a:defRPr sz="659" kern="1200">
          <a:solidFill>
            <a:schemeClr val="tx1"/>
          </a:solidFill>
          <a:latin typeface="+mn-lt"/>
          <a:ea typeface="+mn-ea"/>
          <a:cs typeface="+mn-cs"/>
        </a:defRPr>
      </a:lvl1pPr>
      <a:lvl2pPr marL="376416" algn="l" defTabSz="752833" rtl="0" eaLnBrk="1" latinLnBrk="0" hangingPunct="1">
        <a:defRPr sz="659" kern="1200">
          <a:solidFill>
            <a:schemeClr val="tx1"/>
          </a:solidFill>
          <a:latin typeface="+mn-lt"/>
          <a:ea typeface="+mn-ea"/>
          <a:cs typeface="+mn-cs"/>
        </a:defRPr>
      </a:lvl2pPr>
      <a:lvl3pPr marL="752833" algn="l" defTabSz="752833" rtl="0" eaLnBrk="1" latinLnBrk="0" hangingPunct="1">
        <a:defRPr sz="659" kern="1200">
          <a:solidFill>
            <a:schemeClr val="tx1"/>
          </a:solidFill>
          <a:latin typeface="+mn-lt"/>
          <a:ea typeface="+mn-ea"/>
          <a:cs typeface="+mn-cs"/>
        </a:defRPr>
      </a:lvl3pPr>
      <a:lvl4pPr marL="1129248" algn="l" defTabSz="752833" rtl="0" eaLnBrk="1" latinLnBrk="0" hangingPunct="1">
        <a:defRPr sz="659" kern="1200">
          <a:solidFill>
            <a:schemeClr val="tx1"/>
          </a:solidFill>
          <a:latin typeface="+mn-lt"/>
          <a:ea typeface="+mn-ea"/>
          <a:cs typeface="+mn-cs"/>
        </a:defRPr>
      </a:lvl4pPr>
      <a:lvl5pPr marL="1505664" algn="l" defTabSz="752833" rtl="0" eaLnBrk="1" latinLnBrk="0" hangingPunct="1">
        <a:defRPr sz="659" kern="1200">
          <a:solidFill>
            <a:schemeClr val="tx1"/>
          </a:solidFill>
          <a:latin typeface="+mn-lt"/>
          <a:ea typeface="+mn-ea"/>
          <a:cs typeface="+mn-cs"/>
        </a:defRPr>
      </a:lvl5pPr>
      <a:lvl6pPr marL="1882080" algn="l" defTabSz="752833" rtl="0" eaLnBrk="1" latinLnBrk="0" hangingPunct="1">
        <a:defRPr sz="659" kern="1200">
          <a:solidFill>
            <a:schemeClr val="tx1"/>
          </a:solidFill>
          <a:latin typeface="+mn-lt"/>
          <a:ea typeface="+mn-ea"/>
          <a:cs typeface="+mn-cs"/>
        </a:defRPr>
      </a:lvl6pPr>
      <a:lvl7pPr marL="2258498" algn="l" defTabSz="752833" rtl="0" eaLnBrk="1" latinLnBrk="0" hangingPunct="1">
        <a:defRPr sz="659" kern="1200">
          <a:solidFill>
            <a:schemeClr val="tx1"/>
          </a:solidFill>
          <a:latin typeface="+mn-lt"/>
          <a:ea typeface="+mn-ea"/>
          <a:cs typeface="+mn-cs"/>
        </a:defRPr>
      </a:lvl7pPr>
      <a:lvl8pPr marL="2634913" algn="l" defTabSz="752833" rtl="0" eaLnBrk="1" latinLnBrk="0" hangingPunct="1">
        <a:defRPr sz="659" kern="1200">
          <a:solidFill>
            <a:schemeClr val="tx1"/>
          </a:solidFill>
          <a:latin typeface="+mn-lt"/>
          <a:ea typeface="+mn-ea"/>
          <a:cs typeface="+mn-cs"/>
        </a:defRPr>
      </a:lvl8pPr>
      <a:lvl9pPr marL="3011329" algn="l" defTabSz="752833" rtl="0" eaLnBrk="1" latinLnBrk="0" hangingPunct="1">
        <a:defRPr sz="65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16" userDrawn="1">
          <p15:clr>
            <a:srgbClr val="F26B43"/>
          </p15:clr>
        </p15:guide>
        <p15:guide id="2" pos="35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 Title"/>
          <p:cNvSpPr>
            <a:spLocks noGrp="1"/>
          </p:cNvSpPr>
          <p:nvPr>
            <p:ph type="title"/>
          </p:nvPr>
        </p:nvSpPr>
        <p:spPr>
          <a:xfrm>
            <a:off x="621464" y="730445"/>
            <a:ext cx="10150562" cy="316275"/>
          </a:xfrm>
          <a:prstGeom prst="rect">
            <a:avLst/>
          </a:prstGeom>
        </p:spPr>
        <p:txBody>
          <a:bodyPr vert="horz" lIns="0" tIns="45720" rIns="45720" bIns="0" rtlCol="0" anchor="t" anchorCtr="0">
            <a:noAutofit/>
          </a:bodyPr>
          <a:lstStyle/>
          <a:p>
            <a:r>
              <a:rPr lang="en-US" dirty="0"/>
              <a:t>Slide Title</a:t>
            </a:r>
          </a:p>
        </p:txBody>
      </p:sp>
      <p:sp>
        <p:nvSpPr>
          <p:cNvPr id="5" name="Placeholder 1 - Content"/>
          <p:cNvSpPr>
            <a:spLocks noGrp="1"/>
          </p:cNvSpPr>
          <p:nvPr>
            <p:ph type="body" idx="1"/>
          </p:nvPr>
        </p:nvSpPr>
        <p:spPr>
          <a:xfrm>
            <a:off x="631823" y="1492998"/>
            <a:ext cx="10253420" cy="4225365"/>
          </a:xfrm>
          <a:prstGeom prst="rect">
            <a:avLst/>
          </a:prstGeom>
        </p:spPr>
        <p:txBody>
          <a:bodyPr vert="horz" lIns="0" tIns="45720" rIns="0" bIns="91440" rtlCol="0">
            <a:normAutofit/>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43" name="Presentation - Draft Watermark" hidden="1"/>
          <p:cNvSpPr txBox="1"/>
          <p:nvPr/>
        </p:nvSpPr>
        <p:spPr>
          <a:xfrm>
            <a:off x="5231839" y="348114"/>
            <a:ext cx="929811" cy="228117"/>
          </a:xfrm>
          <a:prstGeom prst="rect">
            <a:avLst/>
          </a:prstGeom>
          <a:noFill/>
        </p:spPr>
        <p:txBody>
          <a:bodyPr wrap="square" lIns="0" tIns="0" rIns="0" bIns="0" rtlCol="0" anchor="ctr" anchorCtr="0">
            <a:noAutofit/>
          </a:bodyPr>
          <a:lstStyle/>
          <a:p>
            <a:pPr algn="ctr"/>
            <a:r>
              <a:rPr lang="en-US" sz="1800" b="1" cap="all" spc="0" baseline="0" dirty="0">
                <a:solidFill>
                  <a:srgbClr val="FF0000"/>
                </a:solidFill>
                <a:latin typeface="+mn-lt"/>
              </a:rPr>
              <a:t>DRAFT</a:t>
            </a:r>
          </a:p>
        </p:txBody>
      </p:sp>
      <p:sp>
        <p:nvSpPr>
          <p:cNvPr id="44" name="Presentation - Disclaimers" hidden="1"/>
          <p:cNvSpPr>
            <a:spLocks noChangeArrowheads="1"/>
          </p:cNvSpPr>
          <p:nvPr>
            <p:custDataLst>
              <p:tags r:id="rId9"/>
            </p:custDataLst>
          </p:nvPr>
        </p:nvSpPr>
        <p:spPr bwMode="auto">
          <a:xfrm>
            <a:off x="4153884" y="5979100"/>
            <a:ext cx="3107315" cy="128240"/>
          </a:xfrm>
          <a:prstGeom prst="rect">
            <a:avLst/>
          </a:prstGeom>
          <a:noFill/>
          <a:ln w="9525">
            <a:noFill/>
            <a:miter lim="800000"/>
            <a:headEnd/>
            <a:tailEnd/>
          </a:ln>
        </p:spPr>
        <p:txBody>
          <a:bodyPr wrap="square" lIns="0" tIns="0" rIns="0" bIns="0" anchor="t" anchorCtr="0">
            <a:spAutoFit/>
          </a:bodyPr>
          <a:lstStyle/>
          <a:p>
            <a:pPr algn="ctr" defTabSz="838806">
              <a:lnSpc>
                <a:spcPts val="988"/>
              </a:lnSpc>
            </a:pPr>
            <a:endParaRPr lang="en-US" sz="800" b="1" cap="all" dirty="0">
              <a:solidFill>
                <a:srgbClr val="FF0000"/>
              </a:solidFill>
              <a:latin typeface="Arial" panose="020B0604020202020204" pitchFamily="34" charset="0"/>
              <a:cs typeface="Arial" panose="020B0604020202020204" pitchFamily="34" charset="0"/>
            </a:endParaRPr>
          </a:p>
        </p:txBody>
      </p:sp>
      <p:sp>
        <p:nvSpPr>
          <p:cNvPr id="50" name="Logo - Client 1" hidden="1"/>
          <p:cNvSpPr>
            <a:spLocks/>
          </p:cNvSpPr>
          <p:nvPr/>
        </p:nvSpPr>
        <p:spPr>
          <a:xfrm>
            <a:off x="9593437" y="347234"/>
            <a:ext cx="1173742" cy="2108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Client Logo</a:t>
            </a:r>
          </a:p>
        </p:txBody>
      </p:sp>
      <p:sp>
        <p:nvSpPr>
          <p:cNvPr id="13" name="Rectangle 12"/>
          <p:cNvSpPr/>
          <p:nvPr userDrawn="1"/>
        </p:nvSpPr>
        <p:spPr>
          <a:xfrm>
            <a:off x="0" y="6355081"/>
            <a:ext cx="11393488" cy="4571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sp>
        <p:nvSpPr>
          <p:cNvPr id="14" name="Rectangle 13"/>
          <p:cNvSpPr/>
          <p:nvPr userDrawn="1"/>
        </p:nvSpPr>
        <p:spPr>
          <a:xfrm>
            <a:off x="3611583" y="6355081"/>
            <a:ext cx="7781905" cy="45719"/>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sp>
        <p:nvSpPr>
          <p:cNvPr id="15" name="Rectangle 14"/>
          <p:cNvSpPr/>
          <p:nvPr userDrawn="1"/>
        </p:nvSpPr>
        <p:spPr>
          <a:xfrm>
            <a:off x="7400141" y="6355081"/>
            <a:ext cx="3993347" cy="45719"/>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grpSp>
        <p:nvGrpSpPr>
          <p:cNvPr id="16" name="Group 15"/>
          <p:cNvGrpSpPr/>
          <p:nvPr userDrawn="1"/>
        </p:nvGrpSpPr>
        <p:grpSpPr>
          <a:xfrm>
            <a:off x="-809228" y="33017"/>
            <a:ext cx="685800" cy="4648569"/>
            <a:chOff x="-809228" y="33017"/>
            <a:chExt cx="685800" cy="4648569"/>
          </a:xfrm>
        </p:grpSpPr>
        <p:sp>
          <p:nvSpPr>
            <p:cNvPr id="17" name="Oval 16"/>
            <p:cNvSpPr/>
            <p:nvPr userDrawn="1"/>
          </p:nvSpPr>
          <p:spPr>
            <a:xfrm>
              <a:off x="-809228" y="33017"/>
              <a:ext cx="685800" cy="6858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17</a:t>
              </a:r>
            </a:p>
            <a:p>
              <a:pPr algn="ctr">
                <a:spcBef>
                  <a:spcPts val="400"/>
                </a:spcBef>
              </a:pPr>
              <a:r>
                <a:rPr lang="en-US" sz="800" dirty="0">
                  <a:solidFill>
                    <a:schemeClr val="bg1"/>
                  </a:solidFill>
                </a:rPr>
                <a:t>86</a:t>
              </a:r>
            </a:p>
            <a:p>
              <a:pPr algn="ctr">
                <a:spcBef>
                  <a:spcPts val="400"/>
                </a:spcBef>
              </a:pPr>
              <a:r>
                <a:rPr lang="en-US" sz="800" dirty="0">
                  <a:solidFill>
                    <a:schemeClr val="bg1"/>
                  </a:solidFill>
                </a:rPr>
                <a:t>182</a:t>
              </a:r>
            </a:p>
          </p:txBody>
        </p:sp>
        <p:sp>
          <p:nvSpPr>
            <p:cNvPr id="18" name="Oval 17"/>
            <p:cNvSpPr/>
            <p:nvPr userDrawn="1"/>
          </p:nvSpPr>
          <p:spPr>
            <a:xfrm>
              <a:off x="-809228" y="825571"/>
              <a:ext cx="685800" cy="68580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62</a:t>
              </a:r>
            </a:p>
            <a:p>
              <a:pPr algn="ctr">
                <a:spcBef>
                  <a:spcPts val="400"/>
                </a:spcBef>
              </a:pPr>
              <a:r>
                <a:rPr lang="en-US" sz="800" dirty="0">
                  <a:solidFill>
                    <a:schemeClr val="bg1"/>
                  </a:solidFill>
                </a:rPr>
                <a:t>128</a:t>
              </a:r>
            </a:p>
            <a:p>
              <a:pPr algn="ctr">
                <a:spcBef>
                  <a:spcPts val="400"/>
                </a:spcBef>
              </a:pPr>
              <a:r>
                <a:rPr lang="en-US" sz="800" dirty="0">
                  <a:solidFill>
                    <a:schemeClr val="bg1"/>
                  </a:solidFill>
                </a:rPr>
                <a:t>211</a:t>
              </a:r>
            </a:p>
          </p:txBody>
        </p:sp>
        <p:sp>
          <p:nvSpPr>
            <p:cNvPr id="19" name="Oval 18"/>
            <p:cNvSpPr/>
            <p:nvPr userDrawn="1"/>
          </p:nvSpPr>
          <p:spPr>
            <a:xfrm>
              <a:off x="-809228" y="1618125"/>
              <a:ext cx="685800" cy="68580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tx1"/>
                  </a:solidFill>
                </a:rPr>
                <a:t>240</a:t>
              </a:r>
            </a:p>
            <a:p>
              <a:pPr algn="ctr">
                <a:spcBef>
                  <a:spcPts val="400"/>
                </a:spcBef>
              </a:pPr>
              <a:r>
                <a:rPr lang="en-US" sz="800" dirty="0">
                  <a:solidFill>
                    <a:schemeClr val="tx1"/>
                  </a:solidFill>
                </a:rPr>
                <a:t>244</a:t>
              </a:r>
            </a:p>
            <a:p>
              <a:pPr algn="ctr">
                <a:spcBef>
                  <a:spcPts val="400"/>
                </a:spcBef>
              </a:pPr>
              <a:r>
                <a:rPr lang="en-US" sz="800" dirty="0">
                  <a:solidFill>
                    <a:schemeClr val="tx1"/>
                  </a:solidFill>
                </a:rPr>
                <a:t>248</a:t>
              </a:r>
            </a:p>
          </p:txBody>
        </p:sp>
        <p:sp>
          <p:nvSpPr>
            <p:cNvPr id="20" name="Oval 19"/>
            <p:cNvSpPr/>
            <p:nvPr userDrawn="1"/>
          </p:nvSpPr>
          <p:spPr>
            <a:xfrm>
              <a:off x="-809228" y="2410679"/>
              <a:ext cx="685800" cy="68580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tx1"/>
                  </a:solidFill>
                </a:rPr>
                <a:t>245</a:t>
              </a:r>
            </a:p>
            <a:p>
              <a:pPr algn="ctr">
                <a:spcBef>
                  <a:spcPts val="400"/>
                </a:spcBef>
              </a:pPr>
              <a:r>
                <a:rPr lang="en-US" sz="800" dirty="0">
                  <a:solidFill>
                    <a:schemeClr val="tx1"/>
                  </a:solidFill>
                </a:rPr>
                <a:t>168</a:t>
              </a:r>
            </a:p>
            <a:p>
              <a:pPr algn="ctr">
                <a:spcBef>
                  <a:spcPts val="400"/>
                </a:spcBef>
              </a:pPr>
              <a:r>
                <a:rPr lang="en-US" sz="800" dirty="0">
                  <a:solidFill>
                    <a:schemeClr val="tx1"/>
                  </a:solidFill>
                </a:rPr>
                <a:t>2</a:t>
              </a:r>
            </a:p>
          </p:txBody>
        </p:sp>
        <p:sp>
          <p:nvSpPr>
            <p:cNvPr id="21" name="Oval 20"/>
            <p:cNvSpPr/>
            <p:nvPr userDrawn="1"/>
          </p:nvSpPr>
          <p:spPr>
            <a:xfrm>
              <a:off x="-809228" y="3203233"/>
              <a:ext cx="685800" cy="685800"/>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232</a:t>
              </a:r>
            </a:p>
            <a:p>
              <a:pPr algn="ctr">
                <a:spcBef>
                  <a:spcPts val="400"/>
                </a:spcBef>
              </a:pPr>
              <a:r>
                <a:rPr lang="en-US" sz="800" dirty="0">
                  <a:solidFill>
                    <a:schemeClr val="bg1"/>
                  </a:solidFill>
                </a:rPr>
                <a:t>83</a:t>
              </a:r>
            </a:p>
            <a:p>
              <a:pPr algn="ctr">
                <a:spcBef>
                  <a:spcPts val="400"/>
                </a:spcBef>
              </a:pPr>
              <a:r>
                <a:rPr lang="en-US" sz="800" dirty="0">
                  <a:solidFill>
                    <a:schemeClr val="bg1"/>
                  </a:solidFill>
                </a:rPr>
                <a:t>40</a:t>
              </a:r>
            </a:p>
          </p:txBody>
        </p:sp>
        <p:sp>
          <p:nvSpPr>
            <p:cNvPr id="22" name="Oval 21"/>
            <p:cNvSpPr/>
            <p:nvPr userDrawn="1"/>
          </p:nvSpPr>
          <p:spPr>
            <a:xfrm>
              <a:off x="-809228" y="3995786"/>
              <a:ext cx="685800" cy="685800"/>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800" dirty="0">
                  <a:solidFill>
                    <a:schemeClr val="bg1"/>
                  </a:solidFill>
                </a:rPr>
                <a:t>229</a:t>
              </a:r>
            </a:p>
            <a:p>
              <a:pPr algn="ctr">
                <a:spcBef>
                  <a:spcPts val="400"/>
                </a:spcBef>
              </a:pPr>
              <a:r>
                <a:rPr lang="en-US" sz="800" dirty="0">
                  <a:solidFill>
                    <a:schemeClr val="bg1"/>
                  </a:solidFill>
                </a:rPr>
                <a:t>0</a:t>
              </a:r>
            </a:p>
            <a:p>
              <a:pPr algn="ctr">
                <a:spcBef>
                  <a:spcPts val="400"/>
                </a:spcBef>
              </a:pPr>
              <a:r>
                <a:rPr lang="en-US" sz="800" dirty="0">
                  <a:solidFill>
                    <a:schemeClr val="bg1"/>
                  </a:solidFill>
                </a:rPr>
                <a:t>20</a:t>
              </a:r>
            </a:p>
          </p:txBody>
        </p:sp>
      </p:grpSp>
      <p:sp>
        <p:nvSpPr>
          <p:cNvPr id="2" name="灯片编号占位符 1">
            <a:extLst>
              <a:ext uri="{FF2B5EF4-FFF2-40B4-BE49-F238E27FC236}">
                <a16:creationId xmlns:a16="http://schemas.microsoft.com/office/drawing/2014/main" id="{CD65F10B-764A-872E-F28E-5646204D6431}"/>
              </a:ext>
            </a:extLst>
          </p:cNvPr>
          <p:cNvSpPr>
            <a:spLocks noGrp="1"/>
          </p:cNvSpPr>
          <p:nvPr>
            <p:ph type="sldNum" sz="quarter" idx="4"/>
          </p:nvPr>
        </p:nvSpPr>
        <p:spPr>
          <a:xfrm>
            <a:off x="8047038" y="5932488"/>
            <a:ext cx="2563812" cy="341312"/>
          </a:xfrm>
          <a:prstGeom prst="rect">
            <a:avLst/>
          </a:prstGeom>
        </p:spPr>
        <p:txBody>
          <a:bodyPr vert="horz" lIns="91440" tIns="45720" rIns="91440" bIns="45720" rtlCol="0" anchor="ctr"/>
          <a:lstStyle>
            <a:lvl1pPr algn="r">
              <a:defRPr sz="1200">
                <a:solidFill>
                  <a:schemeClr val="tx1">
                    <a:tint val="82000"/>
                  </a:schemeClr>
                </a:solidFill>
              </a:defRPr>
            </a:lvl1pPr>
          </a:lstStyle>
          <a:p>
            <a:fld id="{005A9595-CE14-44A0-B8F7-FFE0B50E8A26}" type="slidenum">
              <a:rPr lang="zh-CN" altLang="en-US" smtClean="0"/>
              <a:t>‹#›</a:t>
            </a:fld>
            <a:endParaRPr lang="zh-CN" altLang="en-US"/>
          </a:p>
        </p:txBody>
      </p:sp>
    </p:spTree>
    <p:extLst>
      <p:ext uri="{BB962C8B-B14F-4D97-AF65-F5344CB8AC3E}">
        <p14:creationId xmlns:p14="http://schemas.microsoft.com/office/powerpoint/2010/main" val="2122276496"/>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4035" r:id="rId4"/>
    <p:sldLayoutId id="2147484036" r:id="rId5"/>
    <p:sldLayoutId id="2147484037" r:id="rId6"/>
    <p:sldLayoutId id="2147484038" r:id="rId7"/>
  </p:sldLayoutIdLst>
  <p:hf hdr="0" ftr="0" dt="0"/>
  <p:txStyles>
    <p:titleStyle>
      <a:lvl1pPr algn="l" defTabSz="752833" rtl="0" eaLnBrk="1" latinLnBrk="0" hangingPunct="1">
        <a:lnSpc>
          <a:spcPct val="90000"/>
        </a:lnSpc>
        <a:spcBef>
          <a:spcPct val="0"/>
        </a:spcBef>
        <a:buNone/>
        <a:defRPr lang="en-US" sz="2200" b="1" kern="0" baseline="0" dirty="0">
          <a:solidFill>
            <a:schemeClr val="tx1"/>
          </a:solidFill>
          <a:latin typeface="Arial" panose="020B0604020202020204" pitchFamily="34" charset="0"/>
          <a:ea typeface="+mj-ea"/>
          <a:cs typeface="Arial" panose="020B0604020202020204" pitchFamily="34" charset="0"/>
        </a:defRPr>
      </a:lvl1pPr>
    </p:titleStyle>
    <p:bodyStyle>
      <a:lvl1pPr marL="94126" indent="-94126" algn="l" defTabSz="752833" rtl="0" eaLnBrk="1" latinLnBrk="0" hangingPunct="1">
        <a:spcBef>
          <a:spcPts val="0"/>
        </a:spcBef>
        <a:spcAft>
          <a:spcPts val="329"/>
        </a:spcAft>
        <a:buClr>
          <a:schemeClr val="tx2"/>
        </a:buClr>
        <a:buSzPct val="115000"/>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1pPr>
      <a:lvl2pPr marL="193481" indent="-94126" algn="l" defTabSz="839257" rtl="0" eaLnBrk="1" latinLnBrk="0" hangingPunct="1">
        <a:spcBef>
          <a:spcPts val="0"/>
        </a:spcBef>
        <a:spcAft>
          <a:spcPts val="329"/>
        </a:spcAft>
        <a:buClr>
          <a:schemeClr val="tx2"/>
        </a:buClr>
        <a:buSzPct val="100000"/>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2pPr>
      <a:lvl3pPr marL="287607" indent="-94126" algn="l" defTabSz="752833" rtl="0" eaLnBrk="1" latinLnBrk="0" hangingPunct="1">
        <a:spcBef>
          <a:spcPts val="0"/>
        </a:spcBef>
        <a:spcAft>
          <a:spcPts val="329"/>
        </a:spcAft>
        <a:buClr>
          <a:schemeClr val="tx2"/>
        </a:buClr>
        <a:buFont typeface="Courier New" panose="02070309020205020404" pitchFamily="49" charset="0"/>
        <a:buChar char="o"/>
        <a:defRPr sz="800" kern="1200" baseline="0">
          <a:solidFill>
            <a:schemeClr val="tx1"/>
          </a:solidFill>
          <a:latin typeface="Arial" panose="020B0604020202020204" pitchFamily="34" charset="0"/>
          <a:ea typeface="+mn-ea"/>
          <a:cs typeface="Arial" panose="020B0604020202020204" pitchFamily="34" charset="0"/>
        </a:defRPr>
      </a:lvl3pPr>
      <a:lvl4pPr marL="375197" indent="-91511" algn="l" defTabSz="839257" rtl="0" eaLnBrk="1" latinLnBrk="0" hangingPunct="1">
        <a:spcBef>
          <a:spcPts val="0"/>
        </a:spcBef>
        <a:spcAft>
          <a:spcPts val="329"/>
        </a:spcAft>
        <a:buClr>
          <a:schemeClr val="tx2"/>
        </a:buClr>
        <a:buSzPct val="100000"/>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4pPr>
      <a:lvl5pPr marL="468016" indent="0" algn="l" defTabSz="839257" rtl="0" eaLnBrk="1" latinLnBrk="0" hangingPunct="1">
        <a:spcBef>
          <a:spcPts val="0"/>
        </a:spcBef>
        <a:spcAft>
          <a:spcPts val="329"/>
        </a:spcAft>
        <a:buClr>
          <a:schemeClr val="tx2"/>
        </a:buClr>
        <a:buSzPct val="115000"/>
        <a:buFont typeface="Arial" panose="020B0604020202020204" pitchFamily="34" charset="0"/>
        <a:buNone/>
        <a:defRPr sz="659" kern="1200">
          <a:solidFill>
            <a:schemeClr val="tx1"/>
          </a:solidFill>
          <a:latin typeface="Arial" panose="020B0604020202020204" pitchFamily="34" charset="0"/>
          <a:ea typeface="+mn-ea"/>
          <a:cs typeface="Arial" panose="020B0604020202020204" pitchFamily="34" charset="0"/>
        </a:defRPr>
      </a:lvl5pPr>
      <a:lvl6pPr marL="460172" indent="-83668" algn="l" defTabSz="752833" rtl="0" eaLnBrk="1" latinLnBrk="0" hangingPunct="1">
        <a:spcBef>
          <a:spcPct val="20000"/>
        </a:spcBef>
        <a:buFont typeface="Arial" panose="020B0604020202020204" pitchFamily="34" charset="0"/>
        <a:buChar char="–"/>
        <a:defRPr sz="659" kern="1200">
          <a:solidFill>
            <a:schemeClr val="tx1"/>
          </a:solidFill>
          <a:latin typeface="+mn-lt"/>
          <a:ea typeface="+mn-ea"/>
          <a:cs typeface="+mn-cs"/>
        </a:defRPr>
      </a:lvl6pPr>
      <a:lvl7pPr marL="2446705"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7pPr>
      <a:lvl8pPr marL="2823123"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8pPr>
      <a:lvl9pPr marL="3199537"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9pPr>
    </p:bodyStyle>
    <p:otherStyle>
      <a:defPPr>
        <a:defRPr lang="en-US"/>
      </a:defPPr>
      <a:lvl1pPr marL="0" algn="l" defTabSz="752833" rtl="0" eaLnBrk="1" latinLnBrk="0" hangingPunct="1">
        <a:defRPr sz="659" kern="1200">
          <a:solidFill>
            <a:schemeClr val="tx1"/>
          </a:solidFill>
          <a:latin typeface="+mn-lt"/>
          <a:ea typeface="+mn-ea"/>
          <a:cs typeface="+mn-cs"/>
        </a:defRPr>
      </a:lvl1pPr>
      <a:lvl2pPr marL="376416" algn="l" defTabSz="752833" rtl="0" eaLnBrk="1" latinLnBrk="0" hangingPunct="1">
        <a:defRPr sz="659" kern="1200">
          <a:solidFill>
            <a:schemeClr val="tx1"/>
          </a:solidFill>
          <a:latin typeface="+mn-lt"/>
          <a:ea typeface="+mn-ea"/>
          <a:cs typeface="+mn-cs"/>
        </a:defRPr>
      </a:lvl2pPr>
      <a:lvl3pPr marL="752833" algn="l" defTabSz="752833" rtl="0" eaLnBrk="1" latinLnBrk="0" hangingPunct="1">
        <a:defRPr sz="659" kern="1200">
          <a:solidFill>
            <a:schemeClr val="tx1"/>
          </a:solidFill>
          <a:latin typeface="+mn-lt"/>
          <a:ea typeface="+mn-ea"/>
          <a:cs typeface="+mn-cs"/>
        </a:defRPr>
      </a:lvl3pPr>
      <a:lvl4pPr marL="1129248" algn="l" defTabSz="752833" rtl="0" eaLnBrk="1" latinLnBrk="0" hangingPunct="1">
        <a:defRPr sz="659" kern="1200">
          <a:solidFill>
            <a:schemeClr val="tx1"/>
          </a:solidFill>
          <a:latin typeface="+mn-lt"/>
          <a:ea typeface="+mn-ea"/>
          <a:cs typeface="+mn-cs"/>
        </a:defRPr>
      </a:lvl4pPr>
      <a:lvl5pPr marL="1505664" algn="l" defTabSz="752833" rtl="0" eaLnBrk="1" latinLnBrk="0" hangingPunct="1">
        <a:defRPr sz="659" kern="1200">
          <a:solidFill>
            <a:schemeClr val="tx1"/>
          </a:solidFill>
          <a:latin typeface="+mn-lt"/>
          <a:ea typeface="+mn-ea"/>
          <a:cs typeface="+mn-cs"/>
        </a:defRPr>
      </a:lvl5pPr>
      <a:lvl6pPr marL="1882080" algn="l" defTabSz="752833" rtl="0" eaLnBrk="1" latinLnBrk="0" hangingPunct="1">
        <a:defRPr sz="659" kern="1200">
          <a:solidFill>
            <a:schemeClr val="tx1"/>
          </a:solidFill>
          <a:latin typeface="+mn-lt"/>
          <a:ea typeface="+mn-ea"/>
          <a:cs typeface="+mn-cs"/>
        </a:defRPr>
      </a:lvl6pPr>
      <a:lvl7pPr marL="2258498" algn="l" defTabSz="752833" rtl="0" eaLnBrk="1" latinLnBrk="0" hangingPunct="1">
        <a:defRPr sz="659" kern="1200">
          <a:solidFill>
            <a:schemeClr val="tx1"/>
          </a:solidFill>
          <a:latin typeface="+mn-lt"/>
          <a:ea typeface="+mn-ea"/>
          <a:cs typeface="+mn-cs"/>
        </a:defRPr>
      </a:lvl7pPr>
      <a:lvl8pPr marL="2634913" algn="l" defTabSz="752833" rtl="0" eaLnBrk="1" latinLnBrk="0" hangingPunct="1">
        <a:defRPr sz="659" kern="1200">
          <a:solidFill>
            <a:schemeClr val="tx1"/>
          </a:solidFill>
          <a:latin typeface="+mn-lt"/>
          <a:ea typeface="+mn-ea"/>
          <a:cs typeface="+mn-cs"/>
        </a:defRPr>
      </a:lvl8pPr>
      <a:lvl9pPr marL="3011329" algn="l" defTabSz="752833" rtl="0" eaLnBrk="1" latinLnBrk="0" hangingPunct="1">
        <a:defRPr sz="65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16">
          <p15:clr>
            <a:srgbClr val="F26B43"/>
          </p15:clr>
        </p15:guide>
        <p15:guide id="2" pos="35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notesSlide" Target="../notesSlides/notesSlide1.xml"/><Relationship Id="rId5" Type="http://schemas.openxmlformats.org/officeDocument/2006/relationships/slideLayout" Target="../slideLayouts/slideLayout64.xml"/><Relationship Id="rId4" Type="http://schemas.openxmlformats.org/officeDocument/2006/relationships/tags" Target="../tags/tag43.xml"/></Relationships>
</file>

<file path=ppt/slides/_rels/slide10.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18" Type="http://schemas.openxmlformats.org/officeDocument/2006/relationships/image" Target="../media/image69.png"/><Relationship Id="rId3" Type="http://schemas.openxmlformats.org/officeDocument/2006/relationships/tags" Target="../tags/tag179.xml"/><Relationship Id="rId7" Type="http://schemas.openxmlformats.org/officeDocument/2006/relationships/image" Target="../media/image58.png"/><Relationship Id="rId12" Type="http://schemas.openxmlformats.org/officeDocument/2006/relationships/image" Target="../media/image63.jpeg"/><Relationship Id="rId17" Type="http://schemas.openxmlformats.org/officeDocument/2006/relationships/image" Target="../media/image68.png"/><Relationship Id="rId2" Type="http://schemas.openxmlformats.org/officeDocument/2006/relationships/tags" Target="../tags/tag178.xml"/><Relationship Id="rId16" Type="http://schemas.openxmlformats.org/officeDocument/2006/relationships/image" Target="../media/image67.png"/><Relationship Id="rId1" Type="http://schemas.openxmlformats.org/officeDocument/2006/relationships/tags" Target="../tags/tag177.xml"/><Relationship Id="rId6" Type="http://schemas.openxmlformats.org/officeDocument/2006/relationships/image" Target="../media/image57.jpeg"/><Relationship Id="rId11" Type="http://schemas.openxmlformats.org/officeDocument/2006/relationships/image" Target="../media/image62.jpeg"/><Relationship Id="rId5" Type="http://schemas.openxmlformats.org/officeDocument/2006/relationships/slideLayout" Target="../slideLayouts/slideLayout63.xml"/><Relationship Id="rId15" Type="http://schemas.openxmlformats.org/officeDocument/2006/relationships/image" Target="../media/image66.jpeg"/><Relationship Id="rId10" Type="http://schemas.openxmlformats.org/officeDocument/2006/relationships/image" Target="../media/image61.png"/><Relationship Id="rId19" Type="http://schemas.openxmlformats.org/officeDocument/2006/relationships/image" Target="../media/image70.png"/><Relationship Id="rId4" Type="http://schemas.openxmlformats.org/officeDocument/2006/relationships/tags" Target="../tags/tag180.xml"/><Relationship Id="rId9" Type="http://schemas.openxmlformats.org/officeDocument/2006/relationships/image" Target="../media/image60.png"/><Relationship Id="rId14" Type="http://schemas.openxmlformats.org/officeDocument/2006/relationships/image" Target="../media/image6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tags" Target="../tags/tag182.xml"/><Relationship Id="rId1" Type="http://schemas.openxmlformats.org/officeDocument/2006/relationships/tags" Target="../tags/tag181.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8" Type="http://schemas.openxmlformats.org/officeDocument/2006/relationships/tags" Target="../tags/tag190.xml"/><Relationship Id="rId13" Type="http://schemas.openxmlformats.org/officeDocument/2006/relationships/tags" Target="../tags/tag195.xml"/><Relationship Id="rId18" Type="http://schemas.openxmlformats.org/officeDocument/2006/relationships/slideLayout" Target="../slideLayouts/slideLayout66.xml"/><Relationship Id="rId3" Type="http://schemas.openxmlformats.org/officeDocument/2006/relationships/tags" Target="../tags/tag185.xml"/><Relationship Id="rId21" Type="http://schemas.openxmlformats.org/officeDocument/2006/relationships/chart" Target="../charts/chart13.xml"/><Relationship Id="rId7" Type="http://schemas.openxmlformats.org/officeDocument/2006/relationships/tags" Target="../tags/tag189.xml"/><Relationship Id="rId12" Type="http://schemas.openxmlformats.org/officeDocument/2006/relationships/tags" Target="../tags/tag194.xml"/><Relationship Id="rId17" Type="http://schemas.openxmlformats.org/officeDocument/2006/relationships/tags" Target="../tags/tag199.xml"/><Relationship Id="rId2" Type="http://schemas.openxmlformats.org/officeDocument/2006/relationships/tags" Target="../tags/tag184.xml"/><Relationship Id="rId16" Type="http://schemas.openxmlformats.org/officeDocument/2006/relationships/tags" Target="../tags/tag198.xml"/><Relationship Id="rId20" Type="http://schemas.openxmlformats.org/officeDocument/2006/relationships/chart" Target="../charts/chart12.xml"/><Relationship Id="rId1" Type="http://schemas.openxmlformats.org/officeDocument/2006/relationships/tags" Target="../tags/tag183.xml"/><Relationship Id="rId6" Type="http://schemas.openxmlformats.org/officeDocument/2006/relationships/tags" Target="../tags/tag188.xml"/><Relationship Id="rId11" Type="http://schemas.openxmlformats.org/officeDocument/2006/relationships/tags" Target="../tags/tag193.xml"/><Relationship Id="rId5" Type="http://schemas.openxmlformats.org/officeDocument/2006/relationships/tags" Target="../tags/tag187.xml"/><Relationship Id="rId15" Type="http://schemas.openxmlformats.org/officeDocument/2006/relationships/tags" Target="../tags/tag197.xml"/><Relationship Id="rId23" Type="http://schemas.openxmlformats.org/officeDocument/2006/relationships/chart" Target="../charts/chart15.xml"/><Relationship Id="rId10" Type="http://schemas.openxmlformats.org/officeDocument/2006/relationships/tags" Target="../tags/tag192.xml"/><Relationship Id="rId19" Type="http://schemas.openxmlformats.org/officeDocument/2006/relationships/notesSlide" Target="../notesSlides/notesSlide8.xml"/><Relationship Id="rId4" Type="http://schemas.openxmlformats.org/officeDocument/2006/relationships/tags" Target="../tags/tag186.xml"/><Relationship Id="rId9" Type="http://schemas.openxmlformats.org/officeDocument/2006/relationships/tags" Target="../tags/tag191.xml"/><Relationship Id="rId14" Type="http://schemas.openxmlformats.org/officeDocument/2006/relationships/tags" Target="../tags/tag196.xml"/><Relationship Id="rId22" Type="http://schemas.openxmlformats.org/officeDocument/2006/relationships/chart" Target="../charts/chart14.xml"/></Relationships>
</file>

<file path=ppt/slides/_rels/slide13.xml.rels><?xml version="1.0" encoding="UTF-8" standalone="yes"?>
<Relationships xmlns="http://schemas.openxmlformats.org/package/2006/relationships"><Relationship Id="rId8" Type="http://schemas.openxmlformats.org/officeDocument/2006/relationships/tags" Target="../tags/tag207.xml"/><Relationship Id="rId13" Type="http://schemas.openxmlformats.org/officeDocument/2006/relationships/tags" Target="../tags/tag212.xml"/><Relationship Id="rId18" Type="http://schemas.openxmlformats.org/officeDocument/2006/relationships/chart" Target="../charts/chart16.xml"/><Relationship Id="rId3" Type="http://schemas.openxmlformats.org/officeDocument/2006/relationships/tags" Target="../tags/tag202.xml"/><Relationship Id="rId7" Type="http://schemas.openxmlformats.org/officeDocument/2006/relationships/tags" Target="../tags/tag206.xml"/><Relationship Id="rId12" Type="http://schemas.openxmlformats.org/officeDocument/2006/relationships/tags" Target="../tags/tag211.xml"/><Relationship Id="rId17" Type="http://schemas.openxmlformats.org/officeDocument/2006/relationships/notesSlide" Target="../notesSlides/notesSlide9.xml"/><Relationship Id="rId2" Type="http://schemas.openxmlformats.org/officeDocument/2006/relationships/tags" Target="../tags/tag201.xml"/><Relationship Id="rId16" Type="http://schemas.openxmlformats.org/officeDocument/2006/relationships/slideLayout" Target="../slideLayouts/slideLayout67.xml"/><Relationship Id="rId20" Type="http://schemas.openxmlformats.org/officeDocument/2006/relationships/chart" Target="../charts/chart18.xml"/><Relationship Id="rId1" Type="http://schemas.openxmlformats.org/officeDocument/2006/relationships/tags" Target="../tags/tag200.xml"/><Relationship Id="rId6" Type="http://schemas.openxmlformats.org/officeDocument/2006/relationships/tags" Target="../tags/tag205.xml"/><Relationship Id="rId11" Type="http://schemas.openxmlformats.org/officeDocument/2006/relationships/tags" Target="../tags/tag210.xml"/><Relationship Id="rId5" Type="http://schemas.openxmlformats.org/officeDocument/2006/relationships/tags" Target="../tags/tag204.xml"/><Relationship Id="rId15" Type="http://schemas.openxmlformats.org/officeDocument/2006/relationships/tags" Target="../tags/tag214.xml"/><Relationship Id="rId10" Type="http://schemas.openxmlformats.org/officeDocument/2006/relationships/tags" Target="../tags/tag209.xml"/><Relationship Id="rId19" Type="http://schemas.openxmlformats.org/officeDocument/2006/relationships/chart" Target="../charts/chart17.xml"/><Relationship Id="rId4" Type="http://schemas.openxmlformats.org/officeDocument/2006/relationships/tags" Target="../tags/tag203.xml"/><Relationship Id="rId9" Type="http://schemas.openxmlformats.org/officeDocument/2006/relationships/tags" Target="../tags/tag208.xml"/><Relationship Id="rId14" Type="http://schemas.openxmlformats.org/officeDocument/2006/relationships/tags" Target="../tags/tag213.xml"/></Relationships>
</file>

<file path=ppt/slides/_rels/slide14.xml.rels><?xml version="1.0" encoding="UTF-8" standalone="yes"?>
<Relationships xmlns="http://schemas.openxmlformats.org/package/2006/relationships"><Relationship Id="rId8" Type="http://schemas.openxmlformats.org/officeDocument/2006/relationships/tags" Target="../tags/tag222.xml"/><Relationship Id="rId13" Type="http://schemas.openxmlformats.org/officeDocument/2006/relationships/tags" Target="../tags/tag227.xml"/><Relationship Id="rId18" Type="http://schemas.openxmlformats.org/officeDocument/2006/relationships/chart" Target="../charts/chart20.xml"/><Relationship Id="rId3" Type="http://schemas.openxmlformats.org/officeDocument/2006/relationships/tags" Target="../tags/tag217.xml"/><Relationship Id="rId7" Type="http://schemas.openxmlformats.org/officeDocument/2006/relationships/tags" Target="../tags/tag221.xml"/><Relationship Id="rId12" Type="http://schemas.openxmlformats.org/officeDocument/2006/relationships/tags" Target="../tags/tag226.xml"/><Relationship Id="rId17" Type="http://schemas.openxmlformats.org/officeDocument/2006/relationships/chart" Target="../charts/chart19.xml"/><Relationship Id="rId2" Type="http://schemas.openxmlformats.org/officeDocument/2006/relationships/tags" Target="../tags/tag216.xml"/><Relationship Id="rId16" Type="http://schemas.openxmlformats.org/officeDocument/2006/relationships/slideLayout" Target="../slideLayouts/slideLayout66.xml"/><Relationship Id="rId20" Type="http://schemas.openxmlformats.org/officeDocument/2006/relationships/chart" Target="../charts/chart22.xml"/><Relationship Id="rId1" Type="http://schemas.openxmlformats.org/officeDocument/2006/relationships/tags" Target="../tags/tag215.xml"/><Relationship Id="rId6" Type="http://schemas.openxmlformats.org/officeDocument/2006/relationships/tags" Target="../tags/tag220.xml"/><Relationship Id="rId11" Type="http://schemas.openxmlformats.org/officeDocument/2006/relationships/tags" Target="../tags/tag225.xml"/><Relationship Id="rId5" Type="http://schemas.openxmlformats.org/officeDocument/2006/relationships/tags" Target="../tags/tag219.xml"/><Relationship Id="rId15" Type="http://schemas.openxmlformats.org/officeDocument/2006/relationships/tags" Target="../tags/tag229.xml"/><Relationship Id="rId10" Type="http://schemas.openxmlformats.org/officeDocument/2006/relationships/tags" Target="../tags/tag224.xml"/><Relationship Id="rId19" Type="http://schemas.openxmlformats.org/officeDocument/2006/relationships/chart" Target="../charts/chart21.xml"/><Relationship Id="rId4" Type="http://schemas.openxmlformats.org/officeDocument/2006/relationships/tags" Target="../tags/tag218.xml"/><Relationship Id="rId9" Type="http://schemas.openxmlformats.org/officeDocument/2006/relationships/tags" Target="../tags/tag223.xml"/><Relationship Id="rId14" Type="http://schemas.openxmlformats.org/officeDocument/2006/relationships/tags" Target="../tags/tag22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tags" Target="../tags/tag231.xml"/><Relationship Id="rId1" Type="http://schemas.openxmlformats.org/officeDocument/2006/relationships/tags" Target="../tags/tag230.xml"/><Relationship Id="rId4"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 Id="rId5" Type="http://schemas.openxmlformats.org/officeDocument/2006/relationships/notesSlide" Target="../notesSlides/notesSlide11.xml"/><Relationship Id="rId4"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tags" Target="../tags/tag235.xml"/><Relationship Id="rId4"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tags" Target="../tags/tag239.xml"/><Relationship Id="rId1" Type="http://schemas.openxmlformats.org/officeDocument/2006/relationships/tags" Target="../tags/tag238.xml"/><Relationship Id="rId4"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3" Type="http://schemas.openxmlformats.org/officeDocument/2006/relationships/tags" Target="../tags/tag61.xml"/><Relationship Id="rId18" Type="http://schemas.openxmlformats.org/officeDocument/2006/relationships/tags" Target="../tags/tag66.xml"/><Relationship Id="rId26" Type="http://schemas.openxmlformats.org/officeDocument/2006/relationships/tags" Target="../tags/tag74.xml"/><Relationship Id="rId39" Type="http://schemas.openxmlformats.org/officeDocument/2006/relationships/tags" Target="../tags/tag87.xml"/><Relationship Id="rId21" Type="http://schemas.openxmlformats.org/officeDocument/2006/relationships/tags" Target="../tags/tag69.xml"/><Relationship Id="rId34" Type="http://schemas.openxmlformats.org/officeDocument/2006/relationships/tags" Target="../tags/tag82.xml"/><Relationship Id="rId42" Type="http://schemas.openxmlformats.org/officeDocument/2006/relationships/tags" Target="../tags/tag90.xml"/><Relationship Id="rId47" Type="http://schemas.openxmlformats.org/officeDocument/2006/relationships/image" Target="../media/image4.png"/><Relationship Id="rId50" Type="http://schemas.openxmlformats.org/officeDocument/2006/relationships/image" Target="../media/image7.png"/><Relationship Id="rId55" Type="http://schemas.openxmlformats.org/officeDocument/2006/relationships/image" Target="../media/image11.png"/><Relationship Id="rId7" Type="http://schemas.openxmlformats.org/officeDocument/2006/relationships/tags" Target="../tags/tag55.xml"/><Relationship Id="rId2" Type="http://schemas.openxmlformats.org/officeDocument/2006/relationships/tags" Target="../tags/tag50.xml"/><Relationship Id="rId16" Type="http://schemas.openxmlformats.org/officeDocument/2006/relationships/tags" Target="../tags/tag64.xml"/><Relationship Id="rId29" Type="http://schemas.openxmlformats.org/officeDocument/2006/relationships/tags" Target="../tags/tag77.xml"/><Relationship Id="rId11" Type="http://schemas.openxmlformats.org/officeDocument/2006/relationships/tags" Target="../tags/tag59.xml"/><Relationship Id="rId24" Type="http://schemas.openxmlformats.org/officeDocument/2006/relationships/tags" Target="../tags/tag72.xml"/><Relationship Id="rId32" Type="http://schemas.openxmlformats.org/officeDocument/2006/relationships/tags" Target="../tags/tag80.xml"/><Relationship Id="rId37" Type="http://schemas.openxmlformats.org/officeDocument/2006/relationships/tags" Target="../tags/tag85.xml"/><Relationship Id="rId40" Type="http://schemas.openxmlformats.org/officeDocument/2006/relationships/tags" Target="../tags/tag88.xml"/><Relationship Id="rId45" Type="http://schemas.openxmlformats.org/officeDocument/2006/relationships/slideLayout" Target="../slideLayouts/slideLayout66.xml"/><Relationship Id="rId53" Type="http://schemas.openxmlformats.org/officeDocument/2006/relationships/image" Target="../media/image10.png"/><Relationship Id="rId5" Type="http://schemas.openxmlformats.org/officeDocument/2006/relationships/tags" Target="../tags/tag53.xml"/><Relationship Id="rId19" Type="http://schemas.openxmlformats.org/officeDocument/2006/relationships/tags" Target="../tags/tag67.xml"/><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tags" Target="../tags/tag62.xml"/><Relationship Id="rId22" Type="http://schemas.openxmlformats.org/officeDocument/2006/relationships/tags" Target="../tags/tag70.xml"/><Relationship Id="rId27" Type="http://schemas.openxmlformats.org/officeDocument/2006/relationships/tags" Target="../tags/tag75.xml"/><Relationship Id="rId30" Type="http://schemas.openxmlformats.org/officeDocument/2006/relationships/tags" Target="../tags/tag78.xml"/><Relationship Id="rId35" Type="http://schemas.openxmlformats.org/officeDocument/2006/relationships/tags" Target="../tags/tag83.xml"/><Relationship Id="rId43" Type="http://schemas.openxmlformats.org/officeDocument/2006/relationships/tags" Target="../tags/tag91.xml"/><Relationship Id="rId48" Type="http://schemas.openxmlformats.org/officeDocument/2006/relationships/image" Target="../media/image5.png"/><Relationship Id="rId56" Type="http://schemas.openxmlformats.org/officeDocument/2006/relationships/chart" Target="../charts/chart2.xml"/><Relationship Id="rId8" Type="http://schemas.openxmlformats.org/officeDocument/2006/relationships/tags" Target="../tags/tag56.xml"/><Relationship Id="rId51" Type="http://schemas.openxmlformats.org/officeDocument/2006/relationships/image" Target="../media/image8.png"/><Relationship Id="rId3" Type="http://schemas.openxmlformats.org/officeDocument/2006/relationships/tags" Target="../tags/tag51.xml"/><Relationship Id="rId12" Type="http://schemas.openxmlformats.org/officeDocument/2006/relationships/tags" Target="../tags/tag60.xml"/><Relationship Id="rId17" Type="http://schemas.openxmlformats.org/officeDocument/2006/relationships/tags" Target="../tags/tag65.xml"/><Relationship Id="rId25" Type="http://schemas.openxmlformats.org/officeDocument/2006/relationships/tags" Target="../tags/tag73.xml"/><Relationship Id="rId33" Type="http://schemas.openxmlformats.org/officeDocument/2006/relationships/tags" Target="../tags/tag81.xml"/><Relationship Id="rId38" Type="http://schemas.openxmlformats.org/officeDocument/2006/relationships/tags" Target="../tags/tag86.xml"/><Relationship Id="rId46" Type="http://schemas.openxmlformats.org/officeDocument/2006/relationships/notesSlide" Target="../notesSlides/notesSlide2.xml"/><Relationship Id="rId20" Type="http://schemas.openxmlformats.org/officeDocument/2006/relationships/tags" Target="../tags/tag68.xml"/><Relationship Id="rId41" Type="http://schemas.openxmlformats.org/officeDocument/2006/relationships/tags" Target="../tags/tag89.xml"/><Relationship Id="rId54" Type="http://schemas.openxmlformats.org/officeDocument/2006/relationships/chart" Target="../charts/chart1.xml"/><Relationship Id="rId1" Type="http://schemas.openxmlformats.org/officeDocument/2006/relationships/tags" Target="../tags/tag49.xml"/><Relationship Id="rId6" Type="http://schemas.openxmlformats.org/officeDocument/2006/relationships/tags" Target="../tags/tag54.xml"/><Relationship Id="rId15" Type="http://schemas.openxmlformats.org/officeDocument/2006/relationships/tags" Target="../tags/tag63.xml"/><Relationship Id="rId23" Type="http://schemas.openxmlformats.org/officeDocument/2006/relationships/tags" Target="../tags/tag71.xml"/><Relationship Id="rId28" Type="http://schemas.openxmlformats.org/officeDocument/2006/relationships/tags" Target="../tags/tag76.xml"/><Relationship Id="rId36" Type="http://schemas.openxmlformats.org/officeDocument/2006/relationships/tags" Target="../tags/tag84.xml"/><Relationship Id="rId49" Type="http://schemas.openxmlformats.org/officeDocument/2006/relationships/image" Target="../media/image6.png"/><Relationship Id="rId57" Type="http://schemas.openxmlformats.org/officeDocument/2006/relationships/chart" Target="../charts/chart3.xml"/><Relationship Id="rId10" Type="http://schemas.openxmlformats.org/officeDocument/2006/relationships/tags" Target="../tags/tag58.xml"/><Relationship Id="rId31" Type="http://schemas.openxmlformats.org/officeDocument/2006/relationships/tags" Target="../tags/tag79.xml"/><Relationship Id="rId44" Type="http://schemas.openxmlformats.org/officeDocument/2006/relationships/tags" Target="../tags/tag92.xml"/><Relationship Id="rId52"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tags" Target="../tags/tag95.xml"/><Relationship Id="rId7" Type="http://schemas.openxmlformats.org/officeDocument/2006/relationships/image" Target="../media/image12.png"/><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3.jpg"/><Relationship Id="rId5" Type="http://schemas.openxmlformats.org/officeDocument/2006/relationships/notesSlide" Target="../notesSlides/notesSlide3.xml"/><Relationship Id="rId10" Type="http://schemas.openxmlformats.org/officeDocument/2006/relationships/image" Target="../media/image15.svg"/><Relationship Id="rId4" Type="http://schemas.openxmlformats.org/officeDocument/2006/relationships/slideLayout" Target="../slideLayouts/slideLayout62.xml"/><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13" Type="http://schemas.openxmlformats.org/officeDocument/2006/relationships/tags" Target="../tags/tag108.xml"/><Relationship Id="rId18" Type="http://schemas.openxmlformats.org/officeDocument/2006/relationships/tags" Target="../tags/tag113.xml"/><Relationship Id="rId26" Type="http://schemas.openxmlformats.org/officeDocument/2006/relationships/image" Target="../media/image16.png"/><Relationship Id="rId3" Type="http://schemas.openxmlformats.org/officeDocument/2006/relationships/tags" Target="../tags/tag98.xml"/><Relationship Id="rId21" Type="http://schemas.openxmlformats.org/officeDocument/2006/relationships/tags" Target="../tags/tag116.xml"/><Relationship Id="rId34" Type="http://schemas.openxmlformats.org/officeDocument/2006/relationships/chart" Target="../charts/chart4.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5" Type="http://schemas.openxmlformats.org/officeDocument/2006/relationships/notesSlide" Target="../notesSlides/notesSlide4.xml"/><Relationship Id="rId33" Type="http://schemas.openxmlformats.org/officeDocument/2006/relationships/image" Target="../media/image23.svg"/><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tags" Target="../tags/tag115.xml"/><Relationship Id="rId29" Type="http://schemas.openxmlformats.org/officeDocument/2006/relationships/image" Target="../media/image19.svg"/><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24" Type="http://schemas.openxmlformats.org/officeDocument/2006/relationships/slideLayout" Target="../slideLayouts/slideLayout63.xml"/><Relationship Id="rId32" Type="http://schemas.openxmlformats.org/officeDocument/2006/relationships/image" Target="../media/image22.png"/><Relationship Id="rId5" Type="http://schemas.openxmlformats.org/officeDocument/2006/relationships/tags" Target="../tags/tag100.xml"/><Relationship Id="rId15" Type="http://schemas.openxmlformats.org/officeDocument/2006/relationships/tags" Target="../tags/tag110.xml"/><Relationship Id="rId23" Type="http://schemas.openxmlformats.org/officeDocument/2006/relationships/tags" Target="../tags/tag118.xml"/><Relationship Id="rId28" Type="http://schemas.openxmlformats.org/officeDocument/2006/relationships/image" Target="../media/image18.png"/><Relationship Id="rId10" Type="http://schemas.openxmlformats.org/officeDocument/2006/relationships/tags" Target="../tags/tag105.xml"/><Relationship Id="rId19" Type="http://schemas.openxmlformats.org/officeDocument/2006/relationships/tags" Target="../tags/tag114.xml"/><Relationship Id="rId31" Type="http://schemas.openxmlformats.org/officeDocument/2006/relationships/image" Target="../media/image21.svg"/><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tags" Target="../tags/tag117.xml"/><Relationship Id="rId27" Type="http://schemas.openxmlformats.org/officeDocument/2006/relationships/image" Target="../media/image17.svg"/><Relationship Id="rId30" Type="http://schemas.openxmlformats.org/officeDocument/2006/relationships/image" Target="../media/image20.png"/><Relationship Id="rId35" Type="http://schemas.openxmlformats.org/officeDocument/2006/relationships/chart" Target="../charts/chart5.xml"/><Relationship Id="rId8" Type="http://schemas.openxmlformats.org/officeDocument/2006/relationships/tags" Target="../tags/tag103.xml"/></Relationships>
</file>

<file path=ppt/slides/_rels/slide7.xml.rels><?xml version="1.0" encoding="UTF-8" standalone="yes"?>
<Relationships xmlns="http://schemas.openxmlformats.org/package/2006/relationships"><Relationship Id="rId8" Type="http://schemas.openxmlformats.org/officeDocument/2006/relationships/tags" Target="../tags/tag126.xml"/><Relationship Id="rId13" Type="http://schemas.openxmlformats.org/officeDocument/2006/relationships/tags" Target="../tags/tag131.xml"/><Relationship Id="rId18" Type="http://schemas.openxmlformats.org/officeDocument/2006/relationships/chart" Target="../charts/chart6.xml"/><Relationship Id="rId26" Type="http://schemas.openxmlformats.org/officeDocument/2006/relationships/chart" Target="../charts/chart8.xml"/><Relationship Id="rId3" Type="http://schemas.openxmlformats.org/officeDocument/2006/relationships/tags" Target="../tags/tag121.xml"/><Relationship Id="rId21" Type="http://schemas.openxmlformats.org/officeDocument/2006/relationships/image" Target="../media/image25.svg"/><Relationship Id="rId7" Type="http://schemas.openxmlformats.org/officeDocument/2006/relationships/tags" Target="../tags/tag125.xml"/><Relationship Id="rId12" Type="http://schemas.openxmlformats.org/officeDocument/2006/relationships/tags" Target="../tags/tag130.xml"/><Relationship Id="rId17" Type="http://schemas.openxmlformats.org/officeDocument/2006/relationships/notesSlide" Target="../notesSlides/notesSlide5.xml"/><Relationship Id="rId25" Type="http://schemas.openxmlformats.org/officeDocument/2006/relationships/image" Target="../media/image29.svg"/><Relationship Id="rId2" Type="http://schemas.openxmlformats.org/officeDocument/2006/relationships/tags" Target="../tags/tag120.xml"/><Relationship Id="rId16" Type="http://schemas.openxmlformats.org/officeDocument/2006/relationships/slideLayout" Target="../slideLayouts/slideLayout63.xml"/><Relationship Id="rId20" Type="http://schemas.openxmlformats.org/officeDocument/2006/relationships/image" Target="../media/image24.png"/><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tags" Target="../tags/tag129.xml"/><Relationship Id="rId24" Type="http://schemas.openxmlformats.org/officeDocument/2006/relationships/image" Target="../media/image28.png"/><Relationship Id="rId5" Type="http://schemas.openxmlformats.org/officeDocument/2006/relationships/tags" Target="../tags/tag123.xml"/><Relationship Id="rId15" Type="http://schemas.openxmlformats.org/officeDocument/2006/relationships/tags" Target="../tags/tag133.xml"/><Relationship Id="rId23" Type="http://schemas.openxmlformats.org/officeDocument/2006/relationships/image" Target="../media/image27.svg"/><Relationship Id="rId10" Type="http://schemas.openxmlformats.org/officeDocument/2006/relationships/tags" Target="../tags/tag128.xml"/><Relationship Id="rId19" Type="http://schemas.openxmlformats.org/officeDocument/2006/relationships/chart" Target="../charts/chart7.xml"/><Relationship Id="rId4" Type="http://schemas.openxmlformats.org/officeDocument/2006/relationships/tags" Target="../tags/tag122.xml"/><Relationship Id="rId9" Type="http://schemas.openxmlformats.org/officeDocument/2006/relationships/tags" Target="../tags/tag127.xml"/><Relationship Id="rId14" Type="http://schemas.openxmlformats.org/officeDocument/2006/relationships/tags" Target="../tags/tag132.xml"/><Relationship Id="rId22" Type="http://schemas.openxmlformats.org/officeDocument/2006/relationships/image" Target="../media/image26.png"/></Relationships>
</file>

<file path=ppt/slides/_rels/slide8.xml.rels><?xml version="1.0" encoding="UTF-8" standalone="yes"?>
<Relationships xmlns="http://schemas.openxmlformats.org/package/2006/relationships"><Relationship Id="rId13" Type="http://schemas.openxmlformats.org/officeDocument/2006/relationships/tags" Target="../tags/tag146.xml"/><Relationship Id="rId18" Type="http://schemas.openxmlformats.org/officeDocument/2006/relationships/tags" Target="../tags/tag151.xml"/><Relationship Id="rId26" Type="http://schemas.openxmlformats.org/officeDocument/2006/relationships/tags" Target="../tags/tag159.xml"/><Relationship Id="rId39" Type="http://schemas.openxmlformats.org/officeDocument/2006/relationships/image" Target="../media/image38.png"/><Relationship Id="rId21" Type="http://schemas.openxmlformats.org/officeDocument/2006/relationships/tags" Target="../tags/tag154.xml"/><Relationship Id="rId34" Type="http://schemas.openxmlformats.org/officeDocument/2006/relationships/image" Target="../media/image33.emf"/><Relationship Id="rId42" Type="http://schemas.openxmlformats.org/officeDocument/2006/relationships/image" Target="../media/image41.svg"/><Relationship Id="rId47" Type="http://schemas.openxmlformats.org/officeDocument/2006/relationships/image" Target="../media/image46.png"/><Relationship Id="rId50" Type="http://schemas.openxmlformats.org/officeDocument/2006/relationships/image" Target="../media/image49.svg"/><Relationship Id="rId7" Type="http://schemas.openxmlformats.org/officeDocument/2006/relationships/tags" Target="../tags/tag140.xml"/><Relationship Id="rId2" Type="http://schemas.openxmlformats.org/officeDocument/2006/relationships/tags" Target="../tags/tag135.xml"/><Relationship Id="rId16" Type="http://schemas.openxmlformats.org/officeDocument/2006/relationships/tags" Target="../tags/tag149.xml"/><Relationship Id="rId29" Type="http://schemas.openxmlformats.org/officeDocument/2006/relationships/notesSlide" Target="../notesSlides/notesSlide6.xml"/><Relationship Id="rId11" Type="http://schemas.openxmlformats.org/officeDocument/2006/relationships/tags" Target="../tags/tag144.xml"/><Relationship Id="rId24" Type="http://schemas.openxmlformats.org/officeDocument/2006/relationships/tags" Target="../tags/tag157.xml"/><Relationship Id="rId32" Type="http://schemas.openxmlformats.org/officeDocument/2006/relationships/image" Target="../media/image32.png"/><Relationship Id="rId37" Type="http://schemas.openxmlformats.org/officeDocument/2006/relationships/image" Target="../media/image36.png"/><Relationship Id="rId40" Type="http://schemas.openxmlformats.org/officeDocument/2006/relationships/image" Target="../media/image39.svg"/><Relationship Id="rId45" Type="http://schemas.openxmlformats.org/officeDocument/2006/relationships/image" Target="../media/image44.png"/><Relationship Id="rId5" Type="http://schemas.openxmlformats.org/officeDocument/2006/relationships/tags" Target="../tags/tag138.xml"/><Relationship Id="rId15" Type="http://schemas.openxmlformats.org/officeDocument/2006/relationships/tags" Target="../tags/tag148.xml"/><Relationship Id="rId23" Type="http://schemas.openxmlformats.org/officeDocument/2006/relationships/tags" Target="../tags/tag156.xml"/><Relationship Id="rId28" Type="http://schemas.openxmlformats.org/officeDocument/2006/relationships/slideLayout" Target="../slideLayouts/slideLayout62.xml"/><Relationship Id="rId36" Type="http://schemas.openxmlformats.org/officeDocument/2006/relationships/image" Target="../media/image35.png"/><Relationship Id="rId49" Type="http://schemas.openxmlformats.org/officeDocument/2006/relationships/image" Target="../media/image48.png"/><Relationship Id="rId10" Type="http://schemas.openxmlformats.org/officeDocument/2006/relationships/tags" Target="../tags/tag143.xml"/><Relationship Id="rId19" Type="http://schemas.openxmlformats.org/officeDocument/2006/relationships/tags" Target="../tags/tag152.xml"/><Relationship Id="rId31" Type="http://schemas.openxmlformats.org/officeDocument/2006/relationships/image" Target="../media/image31.png"/><Relationship Id="rId44" Type="http://schemas.openxmlformats.org/officeDocument/2006/relationships/image" Target="../media/image43.svg"/><Relationship Id="rId4" Type="http://schemas.openxmlformats.org/officeDocument/2006/relationships/tags" Target="../tags/tag137.xml"/><Relationship Id="rId9" Type="http://schemas.openxmlformats.org/officeDocument/2006/relationships/tags" Target="../tags/tag142.xml"/><Relationship Id="rId14" Type="http://schemas.openxmlformats.org/officeDocument/2006/relationships/tags" Target="../tags/tag147.xml"/><Relationship Id="rId22" Type="http://schemas.openxmlformats.org/officeDocument/2006/relationships/tags" Target="../tags/tag155.xml"/><Relationship Id="rId27" Type="http://schemas.openxmlformats.org/officeDocument/2006/relationships/tags" Target="../tags/tag160.xml"/><Relationship Id="rId30" Type="http://schemas.openxmlformats.org/officeDocument/2006/relationships/image" Target="../media/image30.png"/><Relationship Id="rId35" Type="http://schemas.openxmlformats.org/officeDocument/2006/relationships/image" Target="../media/image34.png"/><Relationship Id="rId43" Type="http://schemas.openxmlformats.org/officeDocument/2006/relationships/image" Target="../media/image42.png"/><Relationship Id="rId48" Type="http://schemas.openxmlformats.org/officeDocument/2006/relationships/image" Target="../media/image47.svg"/><Relationship Id="rId8" Type="http://schemas.openxmlformats.org/officeDocument/2006/relationships/tags" Target="../tags/tag141.xml"/><Relationship Id="rId51" Type="http://schemas.openxmlformats.org/officeDocument/2006/relationships/image" Target="../media/image50.png"/><Relationship Id="rId3" Type="http://schemas.openxmlformats.org/officeDocument/2006/relationships/tags" Target="../tags/tag136.xml"/><Relationship Id="rId12" Type="http://schemas.openxmlformats.org/officeDocument/2006/relationships/tags" Target="../tags/tag145.xml"/><Relationship Id="rId17" Type="http://schemas.openxmlformats.org/officeDocument/2006/relationships/tags" Target="../tags/tag150.xml"/><Relationship Id="rId25" Type="http://schemas.openxmlformats.org/officeDocument/2006/relationships/tags" Target="../tags/tag158.xml"/><Relationship Id="rId33" Type="http://schemas.openxmlformats.org/officeDocument/2006/relationships/oleObject" Target="../embeddings/oleObject1.bin"/><Relationship Id="rId38" Type="http://schemas.openxmlformats.org/officeDocument/2006/relationships/image" Target="../media/image37.svg"/><Relationship Id="rId46" Type="http://schemas.openxmlformats.org/officeDocument/2006/relationships/image" Target="../media/image45.svg"/><Relationship Id="rId20" Type="http://schemas.openxmlformats.org/officeDocument/2006/relationships/tags" Target="../tags/tag153.xml"/><Relationship Id="rId41" Type="http://schemas.openxmlformats.org/officeDocument/2006/relationships/image" Target="../media/image40.png"/><Relationship Id="rId1" Type="http://schemas.openxmlformats.org/officeDocument/2006/relationships/tags" Target="../tags/tag134.xml"/><Relationship Id="rId6" Type="http://schemas.openxmlformats.org/officeDocument/2006/relationships/tags" Target="../tags/tag139.xml"/></Relationships>
</file>

<file path=ppt/slides/_rels/slide9.xml.rels><?xml version="1.0" encoding="UTF-8" standalone="yes"?>
<Relationships xmlns="http://schemas.openxmlformats.org/package/2006/relationships"><Relationship Id="rId8" Type="http://schemas.openxmlformats.org/officeDocument/2006/relationships/tags" Target="../tags/tag168.xml"/><Relationship Id="rId13" Type="http://schemas.openxmlformats.org/officeDocument/2006/relationships/tags" Target="../tags/tag173.xml"/><Relationship Id="rId18" Type="http://schemas.openxmlformats.org/officeDocument/2006/relationships/notesSlide" Target="../notesSlides/notesSlide7.xml"/><Relationship Id="rId26" Type="http://schemas.openxmlformats.org/officeDocument/2006/relationships/chart" Target="../charts/chart10.xml"/><Relationship Id="rId3" Type="http://schemas.openxmlformats.org/officeDocument/2006/relationships/tags" Target="../tags/tag163.xml"/><Relationship Id="rId21" Type="http://schemas.openxmlformats.org/officeDocument/2006/relationships/image" Target="../media/image53.png"/><Relationship Id="rId7" Type="http://schemas.openxmlformats.org/officeDocument/2006/relationships/tags" Target="../tags/tag167.xml"/><Relationship Id="rId12" Type="http://schemas.openxmlformats.org/officeDocument/2006/relationships/tags" Target="../tags/tag172.xml"/><Relationship Id="rId17" Type="http://schemas.openxmlformats.org/officeDocument/2006/relationships/slideLayout" Target="../slideLayouts/slideLayout63.xml"/><Relationship Id="rId25" Type="http://schemas.openxmlformats.org/officeDocument/2006/relationships/chart" Target="../charts/chart9.xml"/><Relationship Id="rId2" Type="http://schemas.openxmlformats.org/officeDocument/2006/relationships/tags" Target="../tags/tag162.xml"/><Relationship Id="rId16" Type="http://schemas.openxmlformats.org/officeDocument/2006/relationships/tags" Target="../tags/tag176.xml"/><Relationship Id="rId20" Type="http://schemas.openxmlformats.org/officeDocument/2006/relationships/image" Target="../media/image52.svg"/><Relationship Id="rId1" Type="http://schemas.openxmlformats.org/officeDocument/2006/relationships/tags" Target="../tags/tag161.xml"/><Relationship Id="rId6" Type="http://schemas.openxmlformats.org/officeDocument/2006/relationships/tags" Target="../tags/tag166.xml"/><Relationship Id="rId11" Type="http://schemas.openxmlformats.org/officeDocument/2006/relationships/tags" Target="../tags/tag171.xml"/><Relationship Id="rId24" Type="http://schemas.openxmlformats.org/officeDocument/2006/relationships/image" Target="../media/image56.svg"/><Relationship Id="rId5" Type="http://schemas.openxmlformats.org/officeDocument/2006/relationships/tags" Target="../tags/tag165.xml"/><Relationship Id="rId15" Type="http://schemas.openxmlformats.org/officeDocument/2006/relationships/tags" Target="../tags/tag175.xml"/><Relationship Id="rId23" Type="http://schemas.openxmlformats.org/officeDocument/2006/relationships/image" Target="../media/image55.png"/><Relationship Id="rId10" Type="http://schemas.openxmlformats.org/officeDocument/2006/relationships/tags" Target="../tags/tag170.xml"/><Relationship Id="rId19" Type="http://schemas.openxmlformats.org/officeDocument/2006/relationships/image" Target="../media/image51.png"/><Relationship Id="rId4" Type="http://schemas.openxmlformats.org/officeDocument/2006/relationships/tags" Target="../tags/tag164.xml"/><Relationship Id="rId9" Type="http://schemas.openxmlformats.org/officeDocument/2006/relationships/tags" Target="../tags/tag169.xml"/><Relationship Id="rId14" Type="http://schemas.openxmlformats.org/officeDocument/2006/relationships/tags" Target="../tags/tag174.xml"/><Relationship Id="rId22" Type="http://schemas.openxmlformats.org/officeDocument/2006/relationships/image" Target="../media/image54.svg"/><Relationship Id="rId27" Type="http://schemas.openxmlformats.org/officeDocument/2006/relationships/chart" Target="../charts/char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485852" y="3245762"/>
            <a:ext cx="6421784" cy="617489"/>
          </a:xfrm>
        </p:spPr>
        <p:txBody>
          <a:bodyPr/>
          <a:lstStyle/>
          <a:p>
            <a:r>
              <a:rPr lang="en-US" altLang="zh-CN" dirty="0">
                <a:ea typeface="Microsoft JhengHei" panose="020B0604030504040204" pitchFamily="34" charset="-120"/>
              </a:rPr>
              <a:t>2023</a:t>
            </a:r>
            <a:r>
              <a:rPr lang="zh-CN" altLang="en-US" dirty="0">
                <a:ea typeface="Microsoft JhengHei" panose="020B0604030504040204" pitchFamily="34" charset="-120"/>
              </a:rPr>
              <a:t>年全年业绩</a:t>
            </a:r>
            <a:endParaRPr lang="en-US" dirty="0">
              <a:ea typeface="Microsoft JhengHei" panose="020B0604030504040204" pitchFamily="34" charset="-120"/>
            </a:endParaRPr>
          </a:p>
        </p:txBody>
      </p:sp>
      <p:sp>
        <p:nvSpPr>
          <p:cNvPr id="4" name="Text Placeholder 3"/>
          <p:cNvSpPr>
            <a:spLocks noGrp="1"/>
          </p:cNvSpPr>
          <p:nvPr>
            <p:ph type="body" sz="quarter" idx="11"/>
            <p:custDataLst>
              <p:tags r:id="rId3"/>
            </p:custDataLst>
          </p:nvPr>
        </p:nvSpPr>
        <p:spPr>
          <a:xfrm>
            <a:off x="2485852" y="3946084"/>
            <a:ext cx="6421784" cy="271093"/>
          </a:xfrm>
        </p:spPr>
        <p:txBody>
          <a:bodyPr/>
          <a:lstStyle/>
          <a:p>
            <a:r>
              <a:rPr lang="zh-CN" altLang="en-US" dirty="0">
                <a:ea typeface="Microsoft JhengHei" panose="020B0604030504040204" pitchFamily="34" charset="-120"/>
              </a:rPr>
              <a:t>艾迪康控股</a:t>
            </a:r>
            <a:endParaRPr lang="en-US" dirty="0">
              <a:ea typeface="Microsoft JhengHei" panose="020B0604030504040204" pitchFamily="34" charset="-120"/>
            </a:endParaRPr>
          </a:p>
        </p:txBody>
      </p:sp>
      <p:sp>
        <p:nvSpPr>
          <p:cNvPr id="3" name="Text Placeholder 2"/>
          <p:cNvSpPr>
            <a:spLocks noGrp="1"/>
          </p:cNvSpPr>
          <p:nvPr>
            <p:ph type="body" sz="quarter" idx="10"/>
            <p:custDataLst>
              <p:tags r:id="rId4"/>
            </p:custDataLst>
          </p:nvPr>
        </p:nvSpPr>
        <p:spPr>
          <a:xfrm>
            <a:off x="2485852" y="4262359"/>
            <a:ext cx="6421784" cy="233441"/>
          </a:xfrm>
        </p:spPr>
        <p:txBody>
          <a:bodyPr/>
          <a:lstStyle/>
          <a:p>
            <a:r>
              <a:rPr lang="en-US" dirty="0"/>
              <a:t>2024</a:t>
            </a:r>
            <a:r>
              <a:rPr lang="zh-CN" altLang="en-US" dirty="0">
                <a:ea typeface="Microsoft JhengHei" panose="020B0604030504040204" pitchFamily="34" charset="-120"/>
              </a:rPr>
              <a:t>年</a:t>
            </a:r>
            <a:r>
              <a:rPr lang="en-US" altLang="zh-CN" dirty="0">
                <a:ea typeface="Microsoft JhengHei" panose="020B0604030504040204" pitchFamily="34" charset="-120"/>
              </a:rPr>
              <a:t>3</a:t>
            </a:r>
            <a:r>
              <a:rPr lang="zh-CN" altLang="en-US" dirty="0">
                <a:ea typeface="Microsoft JhengHei" panose="020B0604030504040204" pitchFamily="34" charset="-120"/>
              </a:rPr>
              <a:t>月</a:t>
            </a:r>
            <a:r>
              <a:rPr lang="en-US" altLang="zh-CN">
                <a:ea typeface="Microsoft JhengHei" panose="020B0604030504040204" pitchFamily="34" charset="-120"/>
              </a:rPr>
              <a:t>28</a:t>
            </a:r>
            <a:r>
              <a:rPr lang="zh-CN" altLang="en-US">
                <a:ea typeface="Microsoft JhengHei" panose="020B0604030504040204" pitchFamily="34" charset="-120"/>
              </a:rPr>
              <a:t>日</a:t>
            </a:r>
            <a:endParaRPr lang="en-US" dirty="0">
              <a:ea typeface="Microsoft JhengHei" panose="020B0604030504040204" pitchFamily="34" charset="-120"/>
            </a:endParaRPr>
          </a:p>
        </p:txBody>
      </p:sp>
    </p:spTree>
    <p:custDataLst>
      <p:tags r:id="rId1"/>
    </p:custDataLst>
    <p:extLst>
      <p:ext uri="{BB962C8B-B14F-4D97-AF65-F5344CB8AC3E}">
        <p14:creationId xmlns:p14="http://schemas.microsoft.com/office/powerpoint/2010/main" val="4070312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descr="A group of people standing in a room&#10;&#10;Description automatically generated with medium confidence">
            <a:extLst>
              <a:ext uri="{FF2B5EF4-FFF2-40B4-BE49-F238E27FC236}">
                <a16:creationId xmlns:a16="http://schemas.microsoft.com/office/drawing/2014/main" id="{B6567A11-9204-3E11-0A9C-5CD4CE885C98}"/>
              </a:ext>
            </a:extLst>
          </p:cNvPr>
          <p:cNvPicPr>
            <a:picLocks noChangeAspect="1"/>
          </p:cNvPicPr>
          <p:nvPr/>
        </p:nvPicPr>
        <p:blipFill rotWithShape="1">
          <a:blip r:embed="rId6">
            <a:extLst>
              <a:ext uri="{28A0092B-C50C-407E-A947-70E740481C1C}">
                <a14:useLocalDpi xmlns:a14="http://schemas.microsoft.com/office/drawing/2010/main" val="0"/>
              </a:ext>
            </a:extLst>
          </a:blip>
          <a:srcRect t="26494" b="12578"/>
          <a:stretch/>
        </p:blipFill>
        <p:spPr>
          <a:xfrm>
            <a:off x="4539" y="905251"/>
            <a:ext cx="11393488" cy="5048981"/>
          </a:xfrm>
          <a:prstGeom prst="rect">
            <a:avLst/>
          </a:prstGeom>
        </p:spPr>
      </p:pic>
      <p:sp>
        <p:nvSpPr>
          <p:cNvPr id="57" name="Rectangle 56">
            <a:extLst>
              <a:ext uri="{FF2B5EF4-FFF2-40B4-BE49-F238E27FC236}">
                <a16:creationId xmlns:a16="http://schemas.microsoft.com/office/drawing/2014/main" id="{76CBC868-EE38-0E9D-78E1-5F3A479338D0}"/>
              </a:ext>
            </a:extLst>
          </p:cNvPr>
          <p:cNvSpPr/>
          <p:nvPr/>
        </p:nvSpPr>
        <p:spPr>
          <a:xfrm>
            <a:off x="-4539" y="904921"/>
            <a:ext cx="11402566" cy="5048980"/>
          </a:xfrm>
          <a:prstGeom prst="rect">
            <a:avLst/>
          </a:prstGeom>
          <a:solidFill>
            <a:schemeClr val="bg1">
              <a:alpha val="7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latin typeface="思源黑体 CN Medium" panose="020B0600000000000000" pitchFamily="34" charset="-122"/>
              <a:ea typeface="思源黑体 CN Medium" panose="020B0600000000000000" pitchFamily="34" charset="-122"/>
            </a:endParaRPr>
          </a:p>
        </p:txBody>
      </p:sp>
      <p:sp>
        <p:nvSpPr>
          <p:cNvPr id="433" name="标题 47">
            <a:extLst>
              <a:ext uri="{FF2B5EF4-FFF2-40B4-BE49-F238E27FC236}">
                <a16:creationId xmlns:a16="http://schemas.microsoft.com/office/drawing/2014/main" id="{8A967905-DFD4-72A9-7793-6500394ED16F}"/>
              </a:ext>
            </a:extLst>
          </p:cNvPr>
          <p:cNvSpPr>
            <a:spLocks noGrp="1"/>
          </p:cNvSpPr>
          <p:nvPr>
            <p:custDataLst>
              <p:tags r:id="rId1"/>
            </p:custDataLst>
          </p:nvPr>
        </p:nvSpPr>
        <p:spPr>
          <a:xfrm>
            <a:off x="315595" y="296545"/>
            <a:ext cx="9833610" cy="475615"/>
          </a:xfrm>
          <a:prstGeom prst="rect">
            <a:avLst/>
          </a:prstGeom>
        </p:spPr>
        <p:txBody>
          <a:bodyPr vert="horz" lIns="0" tIns="45720" rIns="45720" bIns="0" rtlCol="0" anchor="ctr" anchorCtr="0">
            <a:noAutofit/>
          </a:bodyPr>
          <a:lstStyle>
            <a:lvl1pPr algn="l" defTabSz="753110" rtl="0" eaLnBrk="1" latinLnBrk="0" hangingPunct="1">
              <a:lnSpc>
                <a:spcPct val="90000"/>
              </a:lnSpc>
              <a:spcBef>
                <a:spcPct val="0"/>
              </a:spcBef>
              <a:buNone/>
              <a:defRPr lang="en-US" sz="2425" b="1" i="0" kern="0" baseline="0" dirty="0">
                <a:solidFill>
                  <a:srgbClr val="013F98"/>
                </a:solidFill>
                <a:latin typeface="思源黑体 CN Medium" panose="020B0600000000000000" pitchFamily="34" charset="-122"/>
                <a:ea typeface="思源黑体 CN Medium" panose="020B0600000000000000" pitchFamily="34" charset="-122"/>
                <a:cs typeface="思源黑体 CN Medium" panose="020B0600000000000000" pitchFamily="34" charset="-122"/>
              </a:defRPr>
            </a:lvl1pPr>
          </a:lstStyle>
          <a:p>
            <a:r>
              <a:rPr lang="zh-CN" altLang="en-US" dirty="0"/>
              <a:t>公司市场价值显现，荣获资本市场的高度认可</a:t>
            </a:r>
            <a:endParaRPr lang="zh-CN" altLang="en-US" dirty="0">
              <a:sym typeface="+mn-ea"/>
            </a:endParaRPr>
          </a:p>
        </p:txBody>
      </p:sp>
      <p:sp>
        <p:nvSpPr>
          <p:cNvPr id="2" name="Rectangle: Rounded Corners 1">
            <a:extLst>
              <a:ext uri="{FF2B5EF4-FFF2-40B4-BE49-F238E27FC236}">
                <a16:creationId xmlns:a16="http://schemas.microsoft.com/office/drawing/2014/main" id="{985C544F-5C27-D623-4CDB-98B5DEE13DFF}"/>
              </a:ext>
            </a:extLst>
          </p:cNvPr>
          <p:cNvSpPr/>
          <p:nvPr/>
        </p:nvSpPr>
        <p:spPr>
          <a:xfrm>
            <a:off x="307958" y="1180218"/>
            <a:ext cx="3396176" cy="4603898"/>
          </a:xfrm>
          <a:prstGeom prst="roundRect">
            <a:avLst/>
          </a:prstGeom>
          <a:solidFill>
            <a:schemeClr val="bg2">
              <a:lumMod val="20000"/>
              <a:lumOff val="80000"/>
              <a:alpha val="70000"/>
            </a:schemeClr>
          </a:solidFill>
          <a:ln>
            <a:noFill/>
          </a:ln>
          <a:effectLst>
            <a:outerShdw blurRad="50800" dist="63500" dir="2700000" algn="tl" rotWithShape="0">
              <a:schemeClr val="accent2">
                <a:lumMod val="20000"/>
                <a:lumOff val="8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思源黑体 CN Medium" panose="020B0600000000000000" pitchFamily="34" charset="-122"/>
              <a:ea typeface="思源黑体 CN Medium" panose="020B0600000000000000" pitchFamily="34" charset="-122"/>
            </a:endParaRPr>
          </a:p>
        </p:txBody>
      </p:sp>
      <p:sp>
        <p:nvSpPr>
          <p:cNvPr id="3" name="Rectangle: Rounded Corners 2">
            <a:extLst>
              <a:ext uri="{FF2B5EF4-FFF2-40B4-BE49-F238E27FC236}">
                <a16:creationId xmlns:a16="http://schemas.microsoft.com/office/drawing/2014/main" id="{42DFA46D-449E-BF4A-5269-2016FBF867D3}"/>
              </a:ext>
            </a:extLst>
          </p:cNvPr>
          <p:cNvSpPr/>
          <p:nvPr/>
        </p:nvSpPr>
        <p:spPr>
          <a:xfrm>
            <a:off x="3999763" y="1180218"/>
            <a:ext cx="3249368" cy="4603898"/>
          </a:xfrm>
          <a:prstGeom prst="roundRect">
            <a:avLst/>
          </a:prstGeom>
          <a:solidFill>
            <a:schemeClr val="bg2">
              <a:lumMod val="20000"/>
              <a:lumOff val="80000"/>
              <a:alpha val="70000"/>
            </a:schemeClr>
          </a:solidFill>
          <a:ln>
            <a:noFill/>
          </a:ln>
          <a:effectLst>
            <a:outerShdw blurRad="50800" dist="63500" dir="2700000" algn="tl" rotWithShape="0">
              <a:schemeClr val="accent4">
                <a:lumMod val="20000"/>
                <a:lumOff val="8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思源黑体 CN Medium" panose="020B0600000000000000" pitchFamily="34" charset="-122"/>
              <a:ea typeface="思源黑体 CN Medium" panose="020B0600000000000000" pitchFamily="34" charset="-122"/>
            </a:endParaRPr>
          </a:p>
        </p:txBody>
      </p:sp>
      <p:sp>
        <p:nvSpPr>
          <p:cNvPr id="4" name="Rectangle: Rounded Corners 3">
            <a:extLst>
              <a:ext uri="{FF2B5EF4-FFF2-40B4-BE49-F238E27FC236}">
                <a16:creationId xmlns:a16="http://schemas.microsoft.com/office/drawing/2014/main" id="{2543844F-9A48-DB05-0259-87875F8F522F}"/>
              </a:ext>
            </a:extLst>
          </p:cNvPr>
          <p:cNvSpPr/>
          <p:nvPr/>
        </p:nvSpPr>
        <p:spPr>
          <a:xfrm>
            <a:off x="7544759" y="1180218"/>
            <a:ext cx="3520440" cy="4603898"/>
          </a:xfrm>
          <a:prstGeom prst="roundRect">
            <a:avLst/>
          </a:prstGeom>
          <a:solidFill>
            <a:schemeClr val="bg2">
              <a:lumMod val="20000"/>
              <a:lumOff val="80000"/>
              <a:alpha val="70000"/>
            </a:schemeClr>
          </a:solidFill>
          <a:ln>
            <a:noFill/>
          </a:ln>
          <a:effectLst>
            <a:outerShdw blurRad="50800" dist="63500" dir="2700000" algn="tl" rotWithShape="0">
              <a:schemeClr val="accent5">
                <a:lumMod val="20000"/>
                <a:lumOff val="8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思源黑体 CN Medium" panose="020B0600000000000000" pitchFamily="34" charset="-122"/>
              <a:ea typeface="思源黑体 CN Medium" panose="020B0600000000000000" pitchFamily="34" charset="-122"/>
            </a:endParaRPr>
          </a:p>
        </p:txBody>
      </p:sp>
      <p:cxnSp>
        <p:nvCxnSpPr>
          <p:cNvPr id="5" name="iSļïḍe">
            <a:extLst>
              <a:ext uri="{FF2B5EF4-FFF2-40B4-BE49-F238E27FC236}">
                <a16:creationId xmlns:a16="http://schemas.microsoft.com/office/drawing/2014/main" id="{CEFB864A-69DA-1277-5B0E-EA7303A2F050}"/>
              </a:ext>
            </a:extLst>
          </p:cNvPr>
          <p:cNvCxnSpPr>
            <a:cxnSpLocks/>
          </p:cNvCxnSpPr>
          <p:nvPr/>
        </p:nvCxnSpPr>
        <p:spPr>
          <a:xfrm flipH="1" flipV="1">
            <a:off x="5335770" y="2563214"/>
            <a:ext cx="389549" cy="363"/>
          </a:xfrm>
          <a:prstGeom prst="line">
            <a:avLst/>
          </a:prstGeom>
          <a:ln w="19050" cap="rnd">
            <a:solidFill>
              <a:srgbClr val="004098"/>
            </a:solidFill>
            <a:round/>
          </a:ln>
        </p:spPr>
        <p:style>
          <a:lnRef idx="1">
            <a:schemeClr val="accent1"/>
          </a:lnRef>
          <a:fillRef idx="0">
            <a:schemeClr val="accent1"/>
          </a:fillRef>
          <a:effectRef idx="0">
            <a:schemeClr val="accent1"/>
          </a:effectRef>
          <a:fontRef idx="minor">
            <a:schemeClr val="tx1"/>
          </a:fontRef>
        </p:style>
      </p:cxnSp>
      <p:cxnSp>
        <p:nvCxnSpPr>
          <p:cNvPr id="6" name="ïŝliďé">
            <a:extLst>
              <a:ext uri="{FF2B5EF4-FFF2-40B4-BE49-F238E27FC236}">
                <a16:creationId xmlns:a16="http://schemas.microsoft.com/office/drawing/2014/main" id="{28204D30-7A6C-EC25-A2C2-2AA23A779916}"/>
              </a:ext>
            </a:extLst>
          </p:cNvPr>
          <p:cNvCxnSpPr>
            <a:cxnSpLocks/>
          </p:cNvCxnSpPr>
          <p:nvPr/>
        </p:nvCxnSpPr>
        <p:spPr>
          <a:xfrm flipV="1">
            <a:off x="5464805" y="3389687"/>
            <a:ext cx="402898" cy="361"/>
          </a:xfrm>
          <a:prstGeom prst="line">
            <a:avLst/>
          </a:prstGeom>
          <a:ln w="19050" cap="rnd">
            <a:solidFill>
              <a:srgbClr val="004098"/>
            </a:solidFill>
            <a:round/>
          </a:ln>
        </p:spPr>
        <p:style>
          <a:lnRef idx="1">
            <a:schemeClr val="accent1"/>
          </a:lnRef>
          <a:fillRef idx="0">
            <a:schemeClr val="accent1"/>
          </a:fillRef>
          <a:effectRef idx="0">
            <a:schemeClr val="accent1"/>
          </a:effectRef>
          <a:fontRef idx="minor">
            <a:schemeClr val="tx1"/>
          </a:fontRef>
        </p:style>
      </p:cxnSp>
      <p:sp>
        <p:nvSpPr>
          <p:cNvPr id="7" name="îş1íḍé">
            <a:extLst>
              <a:ext uri="{FF2B5EF4-FFF2-40B4-BE49-F238E27FC236}">
                <a16:creationId xmlns:a16="http://schemas.microsoft.com/office/drawing/2014/main" id="{3CBA1BDB-9966-F4A7-4C23-A9691B57573C}"/>
              </a:ext>
            </a:extLst>
          </p:cNvPr>
          <p:cNvSpPr>
            <a:spLocks noChangeAspect="1"/>
          </p:cNvSpPr>
          <p:nvPr/>
        </p:nvSpPr>
        <p:spPr>
          <a:xfrm>
            <a:off x="4583854" y="2939867"/>
            <a:ext cx="900001" cy="900000"/>
          </a:xfrm>
          <a:prstGeom prst="ellipse">
            <a:avLst/>
          </a:prstGeom>
          <a:solidFill>
            <a:schemeClr val="bg1"/>
          </a:solidFill>
          <a:ln w="1270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lnSpc>
                <a:spcPct val="120000"/>
              </a:lnSpc>
            </a:pPr>
            <a:endParaRPr lang="en-US" altLang="zh-CN" sz="3200" dirty="0">
              <a:solidFill>
                <a:schemeClr val="bg1">
                  <a:lumMod val="50000"/>
                </a:schemeClr>
              </a:solidFill>
              <a:latin typeface="思源黑体 CN Medium" panose="020B0600000000000000" pitchFamily="34" charset="-122"/>
              <a:ea typeface="思源黑体 CN Medium" panose="020B0600000000000000" pitchFamily="34" charset="-122"/>
              <a:cs typeface="Arial" panose="020B0604020202020204" pitchFamily="34" charset="0"/>
            </a:endParaRPr>
          </a:p>
        </p:txBody>
      </p:sp>
      <p:cxnSp>
        <p:nvCxnSpPr>
          <p:cNvPr id="8" name="ï$ḷîḓè">
            <a:extLst>
              <a:ext uri="{FF2B5EF4-FFF2-40B4-BE49-F238E27FC236}">
                <a16:creationId xmlns:a16="http://schemas.microsoft.com/office/drawing/2014/main" id="{ED08A20B-4650-B640-9A55-97D1C2EAE474}"/>
              </a:ext>
            </a:extLst>
          </p:cNvPr>
          <p:cNvCxnSpPr>
            <a:cxnSpLocks/>
          </p:cNvCxnSpPr>
          <p:nvPr/>
        </p:nvCxnSpPr>
        <p:spPr>
          <a:xfrm flipH="1" flipV="1">
            <a:off x="5326693" y="4194274"/>
            <a:ext cx="389548" cy="1"/>
          </a:xfrm>
          <a:prstGeom prst="line">
            <a:avLst/>
          </a:prstGeom>
          <a:ln w="19050" cap="rnd">
            <a:solidFill>
              <a:srgbClr val="004098"/>
            </a:solidFill>
            <a:round/>
          </a:ln>
        </p:spPr>
        <p:style>
          <a:lnRef idx="1">
            <a:schemeClr val="accent1"/>
          </a:lnRef>
          <a:fillRef idx="0">
            <a:schemeClr val="accent1"/>
          </a:fillRef>
          <a:effectRef idx="0">
            <a:schemeClr val="accent1"/>
          </a:effectRef>
          <a:fontRef idx="minor">
            <a:schemeClr val="tx1"/>
          </a:fontRef>
        </p:style>
      </p:cxnSp>
      <p:sp>
        <p:nvSpPr>
          <p:cNvPr id="9" name="ïṥḻíḓê">
            <a:extLst>
              <a:ext uri="{FF2B5EF4-FFF2-40B4-BE49-F238E27FC236}">
                <a16:creationId xmlns:a16="http://schemas.microsoft.com/office/drawing/2014/main" id="{95BFF447-32A5-D5AF-6014-91B5B95C31E8}"/>
              </a:ext>
            </a:extLst>
          </p:cNvPr>
          <p:cNvSpPr>
            <a:spLocks noChangeAspect="1"/>
          </p:cNvSpPr>
          <p:nvPr/>
        </p:nvSpPr>
        <p:spPr>
          <a:xfrm>
            <a:off x="5687666" y="3744274"/>
            <a:ext cx="900001" cy="900000"/>
          </a:xfrm>
          <a:prstGeom prst="ellipse">
            <a:avLst/>
          </a:prstGeom>
          <a:solidFill>
            <a:schemeClr val="bg1"/>
          </a:solidFill>
          <a:ln w="1270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lnSpc>
                <a:spcPct val="120000"/>
              </a:lnSpc>
            </a:pPr>
            <a:endParaRPr lang="en-US" altLang="zh-CN" sz="3200" dirty="0">
              <a:solidFill>
                <a:schemeClr val="bg1">
                  <a:lumMod val="50000"/>
                </a:schemeClr>
              </a:solidFill>
              <a:latin typeface="思源黑体 CN Medium" panose="020B0600000000000000" pitchFamily="34" charset="-122"/>
              <a:ea typeface="思源黑体 CN Medium" panose="020B0600000000000000" pitchFamily="34" charset="-122"/>
              <a:cs typeface="Arial" panose="020B0604020202020204" pitchFamily="34" charset="0"/>
            </a:endParaRPr>
          </a:p>
        </p:txBody>
      </p:sp>
      <p:cxnSp>
        <p:nvCxnSpPr>
          <p:cNvPr id="10" name="iślíḑê">
            <a:extLst>
              <a:ext uri="{FF2B5EF4-FFF2-40B4-BE49-F238E27FC236}">
                <a16:creationId xmlns:a16="http://schemas.microsoft.com/office/drawing/2014/main" id="{5AF8BBD0-D605-8C2E-3907-479D734A951F}"/>
              </a:ext>
            </a:extLst>
          </p:cNvPr>
          <p:cNvCxnSpPr>
            <a:cxnSpLocks/>
          </p:cNvCxnSpPr>
          <p:nvPr/>
        </p:nvCxnSpPr>
        <p:spPr>
          <a:xfrm>
            <a:off x="5464805" y="5032454"/>
            <a:ext cx="397446" cy="332"/>
          </a:xfrm>
          <a:prstGeom prst="line">
            <a:avLst/>
          </a:prstGeom>
          <a:ln w="19050" cap="rnd">
            <a:solidFill>
              <a:srgbClr val="004098"/>
            </a:solidFill>
            <a:round/>
          </a:ln>
        </p:spPr>
        <p:style>
          <a:lnRef idx="1">
            <a:schemeClr val="accent1"/>
          </a:lnRef>
          <a:fillRef idx="0">
            <a:schemeClr val="accent1"/>
          </a:fillRef>
          <a:effectRef idx="0">
            <a:schemeClr val="accent1"/>
          </a:effectRef>
          <a:fontRef idx="minor">
            <a:schemeClr val="tx1"/>
          </a:fontRef>
        </p:style>
      </p:cxnSp>
      <p:sp>
        <p:nvSpPr>
          <p:cNvPr id="11" name="îṧḻïḍe">
            <a:extLst>
              <a:ext uri="{FF2B5EF4-FFF2-40B4-BE49-F238E27FC236}">
                <a16:creationId xmlns:a16="http://schemas.microsoft.com/office/drawing/2014/main" id="{69AEFEFD-742A-B7EF-6456-99BE7FFD8D6D}"/>
              </a:ext>
            </a:extLst>
          </p:cNvPr>
          <p:cNvSpPr>
            <a:spLocks noChangeAspect="1"/>
          </p:cNvSpPr>
          <p:nvPr/>
        </p:nvSpPr>
        <p:spPr>
          <a:xfrm>
            <a:off x="4583854" y="4582620"/>
            <a:ext cx="900001" cy="900000"/>
          </a:xfrm>
          <a:prstGeom prst="ellipse">
            <a:avLst/>
          </a:prstGeom>
          <a:blipFill>
            <a:blip r:embed="rId7"/>
            <a:stretch>
              <a:fillRect/>
            </a:stretch>
          </a:blipFill>
          <a:ln w="12700" cap="rnd">
            <a:solidFill>
              <a:schemeClr val="bg1"/>
            </a:solid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4400"/>
            <a:endParaRPr lang="en-US" altLang="zh-CN" sz="1300"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Arial" panose="020B0604020202020204" pitchFamily="34" charset="0"/>
            </a:endParaRPr>
          </a:p>
        </p:txBody>
      </p:sp>
      <p:sp>
        <p:nvSpPr>
          <p:cNvPr id="12" name="ïŝḷîḑe">
            <a:extLst>
              <a:ext uri="{FF2B5EF4-FFF2-40B4-BE49-F238E27FC236}">
                <a16:creationId xmlns:a16="http://schemas.microsoft.com/office/drawing/2014/main" id="{7D92BE81-FEE8-F00E-5EB1-720A7857C652}"/>
              </a:ext>
            </a:extLst>
          </p:cNvPr>
          <p:cNvSpPr/>
          <p:nvPr/>
        </p:nvSpPr>
        <p:spPr>
          <a:xfrm>
            <a:off x="5111161" y="2441567"/>
            <a:ext cx="243659" cy="243657"/>
          </a:xfrm>
          <a:prstGeom prst="ellipse">
            <a:avLst/>
          </a:prstGeom>
          <a:solidFill>
            <a:srgbClr val="004098"/>
          </a:solidFill>
          <a:ln w="19050" cap="rnd">
            <a:solidFill>
              <a:schemeClr val="bg1"/>
            </a:solidFill>
            <a:prstDash val="solid"/>
            <a:round/>
          </a:ln>
          <a:effectLst>
            <a:outerShdw blurRad="254000" dist="127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r>
              <a:rPr lang="en-US" altLang="zh-CN" sz="1000" b="1"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rPr>
              <a:t>1</a:t>
            </a:r>
            <a:endParaRPr lang="zh-CN" altLang="en-US" sz="1000" b="1"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endParaRPr>
          </a:p>
        </p:txBody>
      </p:sp>
      <p:sp>
        <p:nvSpPr>
          <p:cNvPr id="13" name="íŝļîḋe">
            <a:extLst>
              <a:ext uri="{FF2B5EF4-FFF2-40B4-BE49-F238E27FC236}">
                <a16:creationId xmlns:a16="http://schemas.microsoft.com/office/drawing/2014/main" id="{959716CC-1DE3-9779-3DBA-AE8F26C06C06}"/>
              </a:ext>
            </a:extLst>
          </p:cNvPr>
          <p:cNvSpPr/>
          <p:nvPr/>
        </p:nvSpPr>
        <p:spPr>
          <a:xfrm>
            <a:off x="5102084" y="4072446"/>
            <a:ext cx="243659" cy="243657"/>
          </a:xfrm>
          <a:prstGeom prst="ellipse">
            <a:avLst/>
          </a:prstGeom>
          <a:solidFill>
            <a:srgbClr val="58A1D8"/>
          </a:solidFill>
          <a:ln w="19050" cap="rnd">
            <a:solidFill>
              <a:schemeClr val="bg1"/>
            </a:solidFill>
            <a:prstDash val="solid"/>
            <a:round/>
          </a:ln>
          <a:effectLst>
            <a:outerShdw blurRad="254000" dist="127000" algn="ctr" rotWithShape="0">
              <a:schemeClr val="accent2">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r>
              <a:rPr lang="en-US" altLang="zh-CN" sz="1000" b="1"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rPr>
              <a:t>3</a:t>
            </a:r>
            <a:endParaRPr lang="zh-CN" altLang="en-US" sz="1000" b="1"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endParaRPr>
          </a:p>
        </p:txBody>
      </p:sp>
      <p:sp>
        <p:nvSpPr>
          <p:cNvPr id="14" name="ïṧľîḍê">
            <a:extLst>
              <a:ext uri="{FF2B5EF4-FFF2-40B4-BE49-F238E27FC236}">
                <a16:creationId xmlns:a16="http://schemas.microsoft.com/office/drawing/2014/main" id="{B6BCE109-FF2B-233F-99CB-BB626C078D3A}"/>
              </a:ext>
            </a:extLst>
          </p:cNvPr>
          <p:cNvSpPr/>
          <p:nvPr/>
        </p:nvSpPr>
        <p:spPr>
          <a:xfrm>
            <a:off x="5839128" y="3268039"/>
            <a:ext cx="243659" cy="243657"/>
          </a:xfrm>
          <a:prstGeom prst="ellipse">
            <a:avLst/>
          </a:prstGeom>
          <a:solidFill>
            <a:srgbClr val="B5B5B5"/>
          </a:solidFill>
          <a:ln w="19050" cap="rnd">
            <a:solidFill>
              <a:schemeClr val="bg1"/>
            </a:solidFill>
            <a:prstDash val="solid"/>
            <a:round/>
          </a:ln>
          <a:effectLst>
            <a:outerShdw blurRad="254000" dist="127000" algn="ctr" rotWithShape="0">
              <a:schemeClr val="accent3">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r>
              <a:rPr lang="en-US" altLang="zh-CN" sz="1000" b="1"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rPr>
              <a:t>2</a:t>
            </a:r>
            <a:endParaRPr lang="zh-CN" altLang="en-US" sz="1000" b="1"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endParaRPr>
          </a:p>
        </p:txBody>
      </p:sp>
      <p:sp>
        <p:nvSpPr>
          <p:cNvPr id="15" name="íṩ1îḍê">
            <a:extLst>
              <a:ext uri="{FF2B5EF4-FFF2-40B4-BE49-F238E27FC236}">
                <a16:creationId xmlns:a16="http://schemas.microsoft.com/office/drawing/2014/main" id="{245D189F-6F63-7151-F504-65B2F9EF1D7E}"/>
              </a:ext>
            </a:extLst>
          </p:cNvPr>
          <p:cNvSpPr/>
          <p:nvPr/>
        </p:nvSpPr>
        <p:spPr>
          <a:xfrm>
            <a:off x="5833676" y="4910792"/>
            <a:ext cx="243659" cy="243657"/>
          </a:xfrm>
          <a:prstGeom prst="ellipse">
            <a:avLst/>
          </a:prstGeom>
          <a:solidFill>
            <a:srgbClr val="E60012"/>
          </a:solidFill>
          <a:ln w="19050" cap="rnd">
            <a:solidFill>
              <a:schemeClr val="bg1"/>
            </a:solidFill>
            <a:prstDash val="solid"/>
            <a:round/>
          </a:ln>
          <a:effectLst>
            <a:outerShdw blurRad="254000" dist="127000" algn="ctr" rotWithShape="0">
              <a:schemeClr val="accent5">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r>
              <a:rPr lang="en-US" altLang="zh-CN" sz="1000" b="1"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rPr>
              <a:t>4</a:t>
            </a:r>
            <a:endParaRPr lang="zh-CN" altLang="en-US" sz="1000" b="1"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endParaRPr>
          </a:p>
        </p:txBody>
      </p:sp>
      <p:sp>
        <p:nvSpPr>
          <p:cNvPr id="16" name="TextBox 15">
            <a:extLst>
              <a:ext uri="{FF2B5EF4-FFF2-40B4-BE49-F238E27FC236}">
                <a16:creationId xmlns:a16="http://schemas.microsoft.com/office/drawing/2014/main" id="{B966F3B6-910E-E4B4-6C99-DCC3CAB8BED5}"/>
              </a:ext>
            </a:extLst>
          </p:cNvPr>
          <p:cNvSpPr txBox="1"/>
          <p:nvPr/>
        </p:nvSpPr>
        <p:spPr>
          <a:xfrm>
            <a:off x="4146783" y="1486568"/>
            <a:ext cx="2851046" cy="442674"/>
          </a:xfrm>
          <a:prstGeom prst="roundRect">
            <a:avLst/>
          </a:prstGeom>
          <a:solidFill>
            <a:schemeClr val="accent4"/>
          </a:solidFill>
        </p:spPr>
        <p:txBody>
          <a:bodyPr wrap="square" rtlCol="0">
            <a:spAutoFit/>
          </a:bodyPr>
          <a:lstStyle/>
          <a:p>
            <a:pPr algn="ctr"/>
            <a:r>
              <a:rPr lang="zh-CN" altLang="en-US" b="1" dirty="0">
                <a:solidFill>
                  <a:schemeClr val="bg1"/>
                </a:solidFill>
                <a:latin typeface="思源黑体 CN Medium" panose="020B0600000000000000" pitchFamily="34" charset="-122"/>
                <a:ea typeface="思源黑体 CN Medium" panose="020B0600000000000000" pitchFamily="34" charset="-122"/>
              </a:rPr>
              <a:t>基石投资者</a:t>
            </a:r>
            <a:endParaRPr lang="en-US" b="1" dirty="0">
              <a:solidFill>
                <a:schemeClr val="bg1"/>
              </a:solidFill>
              <a:latin typeface="思源黑体 CN Medium" panose="020B0600000000000000" pitchFamily="34" charset="-122"/>
              <a:ea typeface="思源黑体 CN Medium" panose="020B0600000000000000" pitchFamily="34" charset="-122"/>
            </a:endParaRPr>
          </a:p>
        </p:txBody>
      </p:sp>
      <p:grpSp>
        <p:nvGrpSpPr>
          <p:cNvPr id="17" name="Group 16">
            <a:extLst>
              <a:ext uri="{FF2B5EF4-FFF2-40B4-BE49-F238E27FC236}">
                <a16:creationId xmlns:a16="http://schemas.microsoft.com/office/drawing/2014/main" id="{AF8B2A83-4406-EB42-65BB-914AF2B3CD15}"/>
              </a:ext>
            </a:extLst>
          </p:cNvPr>
          <p:cNvGrpSpPr/>
          <p:nvPr/>
        </p:nvGrpSpPr>
        <p:grpSpPr>
          <a:xfrm>
            <a:off x="5696744" y="2113395"/>
            <a:ext cx="937079" cy="900000"/>
            <a:chOff x="2030139" y="1823078"/>
            <a:chExt cx="937079" cy="900000"/>
          </a:xfrm>
        </p:grpSpPr>
        <p:sp>
          <p:nvSpPr>
            <p:cNvPr id="18" name="íŝḻíďê">
              <a:extLst>
                <a:ext uri="{FF2B5EF4-FFF2-40B4-BE49-F238E27FC236}">
                  <a16:creationId xmlns:a16="http://schemas.microsoft.com/office/drawing/2014/main" id="{C1DDC0AC-CC98-61D0-A78F-BD62634AA2C8}"/>
                </a:ext>
              </a:extLst>
            </p:cNvPr>
            <p:cNvSpPr>
              <a:spLocks noChangeAspect="1"/>
            </p:cNvSpPr>
            <p:nvPr/>
          </p:nvSpPr>
          <p:spPr>
            <a:xfrm>
              <a:off x="2030139" y="1823078"/>
              <a:ext cx="900001" cy="900000"/>
            </a:xfrm>
            <a:prstGeom prst="ellipse">
              <a:avLst/>
            </a:prstGeom>
            <a:solidFill>
              <a:schemeClr val="bg1"/>
            </a:solidFill>
            <a:ln w="1270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lnSpc>
                  <a:spcPct val="120000"/>
                </a:lnSpc>
              </a:pPr>
              <a:endParaRPr lang="en-US" altLang="zh-CN" sz="3200" dirty="0">
                <a:solidFill>
                  <a:schemeClr val="bg1">
                    <a:lumMod val="50000"/>
                  </a:schemeClr>
                </a:solidFill>
                <a:latin typeface="思源黑体 CN Medium" panose="020B0600000000000000" pitchFamily="34" charset="-122"/>
                <a:ea typeface="思源黑体 CN Medium" panose="020B0600000000000000" pitchFamily="34" charset="-122"/>
                <a:cs typeface="Arial" panose="020B0604020202020204" pitchFamily="34" charset="0"/>
              </a:endParaRPr>
            </a:p>
          </p:txBody>
        </p:sp>
        <p:pic>
          <p:nvPicPr>
            <p:cNvPr id="19" name="图片 56">
              <a:extLst>
                <a:ext uri="{FF2B5EF4-FFF2-40B4-BE49-F238E27FC236}">
                  <a16:creationId xmlns:a16="http://schemas.microsoft.com/office/drawing/2014/main" id="{43BC4902-9BB4-FCE6-9003-1B51071585E8}"/>
                </a:ext>
              </a:extLst>
            </p:cNvPr>
            <p:cNvPicPr>
              <a:picLocks noChangeAspect="1"/>
            </p:cNvPicPr>
            <p:nvPr>
              <p:custDataLst>
                <p:tags r:id="rId4"/>
              </p:custDataLst>
            </p:nvPr>
          </p:nvPicPr>
          <p:blipFill>
            <a:blip r:embed="rId8"/>
            <a:stretch>
              <a:fillRect/>
            </a:stretch>
          </p:blipFill>
          <p:spPr>
            <a:xfrm>
              <a:off x="2030139" y="2160809"/>
              <a:ext cx="937079" cy="254485"/>
            </a:xfrm>
            <a:prstGeom prst="rect">
              <a:avLst/>
            </a:prstGeom>
          </p:spPr>
        </p:pic>
      </p:grpSp>
      <p:pic>
        <p:nvPicPr>
          <p:cNvPr id="20" name="图片 57">
            <a:extLst>
              <a:ext uri="{FF2B5EF4-FFF2-40B4-BE49-F238E27FC236}">
                <a16:creationId xmlns:a16="http://schemas.microsoft.com/office/drawing/2014/main" id="{501BE2F9-74AD-5911-C429-6AB84F4F7216}"/>
              </a:ext>
            </a:extLst>
          </p:cNvPr>
          <p:cNvPicPr>
            <a:picLocks noChangeAspect="1"/>
          </p:cNvPicPr>
          <p:nvPr>
            <p:custDataLst>
              <p:tags r:id="rId2"/>
            </p:custDataLst>
          </p:nvPr>
        </p:nvPicPr>
        <p:blipFill>
          <a:blip r:embed="rId9"/>
          <a:stretch>
            <a:fillRect/>
          </a:stretch>
        </p:blipFill>
        <p:spPr>
          <a:xfrm>
            <a:off x="4662930" y="3127724"/>
            <a:ext cx="853788" cy="540000"/>
          </a:xfrm>
          <a:prstGeom prst="rect">
            <a:avLst/>
          </a:prstGeom>
        </p:spPr>
      </p:pic>
      <p:pic>
        <p:nvPicPr>
          <p:cNvPr id="21" name="图片 58">
            <a:extLst>
              <a:ext uri="{FF2B5EF4-FFF2-40B4-BE49-F238E27FC236}">
                <a16:creationId xmlns:a16="http://schemas.microsoft.com/office/drawing/2014/main" id="{1358826D-28B5-4F48-0C21-E336AD11754F}"/>
              </a:ext>
            </a:extLst>
          </p:cNvPr>
          <p:cNvPicPr>
            <a:picLocks noChangeAspect="1"/>
          </p:cNvPicPr>
          <p:nvPr>
            <p:custDataLst>
              <p:tags r:id="rId3"/>
            </p:custDataLst>
          </p:nvPr>
        </p:nvPicPr>
        <p:blipFill>
          <a:blip r:embed="rId10"/>
          <a:stretch>
            <a:fillRect/>
          </a:stretch>
        </p:blipFill>
        <p:spPr>
          <a:xfrm>
            <a:off x="5740367" y="4091916"/>
            <a:ext cx="935886" cy="283012"/>
          </a:xfrm>
          <a:prstGeom prst="rect">
            <a:avLst/>
          </a:prstGeom>
        </p:spPr>
      </p:pic>
      <p:cxnSp>
        <p:nvCxnSpPr>
          <p:cNvPr id="23" name="直接连接符 6">
            <a:extLst>
              <a:ext uri="{FF2B5EF4-FFF2-40B4-BE49-F238E27FC236}">
                <a16:creationId xmlns:a16="http://schemas.microsoft.com/office/drawing/2014/main" id="{762D952D-46BF-6B2F-4302-410B8E5EBF2A}"/>
              </a:ext>
            </a:extLst>
          </p:cNvPr>
          <p:cNvCxnSpPr>
            <a:cxnSpLocks/>
          </p:cNvCxnSpPr>
          <p:nvPr/>
        </p:nvCxnSpPr>
        <p:spPr>
          <a:xfrm>
            <a:off x="8107267" y="2167803"/>
            <a:ext cx="0" cy="3211241"/>
          </a:xfrm>
          <a:prstGeom prst="line">
            <a:avLst/>
          </a:prstGeom>
          <a:ln w="12700" cap="rnd">
            <a:solidFill>
              <a:schemeClr val="accent5"/>
            </a:solidFill>
            <a:round/>
            <a:tailEnd type="arrow"/>
          </a:ln>
        </p:spPr>
        <p:style>
          <a:lnRef idx="1">
            <a:schemeClr val="accent1"/>
          </a:lnRef>
          <a:fillRef idx="0">
            <a:schemeClr val="accent1"/>
          </a:fillRef>
          <a:effectRef idx="0">
            <a:schemeClr val="accent1"/>
          </a:effectRef>
          <a:fontRef idx="minor">
            <a:schemeClr val="tx1"/>
          </a:fontRef>
        </p:style>
      </p:cxnSp>
      <p:sp>
        <p:nvSpPr>
          <p:cNvPr id="24" name="椭圆 10">
            <a:extLst>
              <a:ext uri="{FF2B5EF4-FFF2-40B4-BE49-F238E27FC236}">
                <a16:creationId xmlns:a16="http://schemas.microsoft.com/office/drawing/2014/main" id="{393C1C77-0B01-63E4-8C22-3F286A586644}"/>
              </a:ext>
            </a:extLst>
          </p:cNvPr>
          <p:cNvSpPr/>
          <p:nvPr/>
        </p:nvSpPr>
        <p:spPr>
          <a:xfrm>
            <a:off x="7979978" y="2407455"/>
            <a:ext cx="254578" cy="254573"/>
          </a:xfrm>
          <a:prstGeom prst="ellipse">
            <a:avLst/>
          </a:prstGeom>
          <a:solidFill>
            <a:schemeClr val="accent5">
              <a:lumMod val="40000"/>
              <a:lumOff val="60000"/>
            </a:schemeClr>
          </a:solidFill>
          <a:ln w="254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344" tIns="42672" rIns="85344" bIns="42672" numCol="1" spcCol="0" rtlCol="0" fromWordArt="0" anchor="ctr" anchorCtr="0" forceAA="0" compatLnSpc="1">
            <a:normAutofit fontScale="40000" lnSpcReduction="20000"/>
          </a:bodyPr>
          <a:lstStyle/>
          <a:p>
            <a:pPr algn="ctr" defTabSz="853367"/>
            <a:endParaRPr lang="zh-CN" altLang="en-US" sz="1867" b="1" dirty="0">
              <a:solidFill>
                <a:schemeClr val="bg1"/>
              </a:solidFill>
              <a:latin typeface="思源黑体 CN Medium" panose="020B0600000000000000" pitchFamily="34" charset="-122"/>
              <a:ea typeface="思源黑体 CN Medium" panose="020B0600000000000000" pitchFamily="34" charset="-122"/>
            </a:endParaRPr>
          </a:p>
        </p:txBody>
      </p:sp>
      <p:sp>
        <p:nvSpPr>
          <p:cNvPr id="25" name="椭圆 14">
            <a:extLst>
              <a:ext uri="{FF2B5EF4-FFF2-40B4-BE49-F238E27FC236}">
                <a16:creationId xmlns:a16="http://schemas.microsoft.com/office/drawing/2014/main" id="{6919ACD0-E144-A8B8-636C-B011771A7DD7}"/>
              </a:ext>
            </a:extLst>
          </p:cNvPr>
          <p:cNvSpPr/>
          <p:nvPr/>
        </p:nvSpPr>
        <p:spPr>
          <a:xfrm>
            <a:off x="8037027" y="2464503"/>
            <a:ext cx="140480" cy="140478"/>
          </a:xfrm>
          <a:prstGeom prst="ellipse">
            <a:avLst/>
          </a:prstGeom>
          <a:solidFill>
            <a:schemeClr val="accent5"/>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344" tIns="42672" rIns="85344" bIns="42672" numCol="1" spcCol="0" rtlCol="0" fromWordArt="0" anchor="ctr" anchorCtr="0" forceAA="0" compatLnSpc="1">
            <a:normAutofit fontScale="25000" lnSpcReduction="20000"/>
          </a:bodyPr>
          <a:lstStyle/>
          <a:p>
            <a:pPr algn="ctr" defTabSz="853367"/>
            <a:endParaRPr lang="zh-CN" altLang="en-US" sz="1867" b="1" dirty="0">
              <a:solidFill>
                <a:schemeClr val="bg1"/>
              </a:solidFill>
              <a:latin typeface="思源黑体 CN Medium" panose="020B0600000000000000" pitchFamily="34" charset="-122"/>
              <a:ea typeface="思源黑体 CN Medium" panose="020B0600000000000000" pitchFamily="34" charset="-122"/>
            </a:endParaRPr>
          </a:p>
        </p:txBody>
      </p:sp>
      <p:sp>
        <p:nvSpPr>
          <p:cNvPr id="26" name="椭圆 52">
            <a:extLst>
              <a:ext uri="{FF2B5EF4-FFF2-40B4-BE49-F238E27FC236}">
                <a16:creationId xmlns:a16="http://schemas.microsoft.com/office/drawing/2014/main" id="{80D8B256-92C5-5C27-B92F-EFEE734D86AF}"/>
              </a:ext>
            </a:extLst>
          </p:cNvPr>
          <p:cNvSpPr/>
          <p:nvPr/>
        </p:nvSpPr>
        <p:spPr>
          <a:xfrm>
            <a:off x="7979978" y="3519498"/>
            <a:ext cx="254578" cy="254573"/>
          </a:xfrm>
          <a:prstGeom prst="ellipse">
            <a:avLst/>
          </a:prstGeom>
          <a:solidFill>
            <a:schemeClr val="accent5">
              <a:lumMod val="40000"/>
              <a:lumOff val="60000"/>
            </a:schemeClr>
          </a:solidFill>
          <a:ln w="254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344" tIns="42672" rIns="85344" bIns="42672" numCol="1" spcCol="0" rtlCol="0" fromWordArt="0" anchor="ctr" anchorCtr="0" forceAA="0" compatLnSpc="1">
            <a:normAutofit fontScale="40000" lnSpcReduction="20000"/>
          </a:bodyPr>
          <a:lstStyle/>
          <a:p>
            <a:pPr algn="ctr" defTabSz="853367"/>
            <a:endParaRPr lang="zh-CN" altLang="en-US" sz="1867" b="1" dirty="0">
              <a:solidFill>
                <a:schemeClr val="bg1"/>
              </a:solidFill>
              <a:latin typeface="思源黑体 CN Medium" panose="020B0600000000000000" pitchFamily="34" charset="-122"/>
              <a:ea typeface="思源黑体 CN Medium" panose="020B0600000000000000" pitchFamily="34" charset="-122"/>
            </a:endParaRPr>
          </a:p>
        </p:txBody>
      </p:sp>
      <p:sp>
        <p:nvSpPr>
          <p:cNvPr id="27" name="椭圆 53">
            <a:extLst>
              <a:ext uri="{FF2B5EF4-FFF2-40B4-BE49-F238E27FC236}">
                <a16:creationId xmlns:a16="http://schemas.microsoft.com/office/drawing/2014/main" id="{3DE4715B-AF18-79B9-F879-169DE3E2C51A}"/>
              </a:ext>
            </a:extLst>
          </p:cNvPr>
          <p:cNvSpPr/>
          <p:nvPr/>
        </p:nvSpPr>
        <p:spPr>
          <a:xfrm>
            <a:off x="8037027" y="3576546"/>
            <a:ext cx="140480" cy="140478"/>
          </a:xfrm>
          <a:prstGeom prst="ellipse">
            <a:avLst/>
          </a:prstGeom>
          <a:solidFill>
            <a:schemeClr val="accent5"/>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344" tIns="42672" rIns="85344" bIns="42672" numCol="1" spcCol="0" rtlCol="0" fromWordArt="0" anchor="ctr" anchorCtr="0" forceAA="0" compatLnSpc="1">
            <a:normAutofit fontScale="25000" lnSpcReduction="20000"/>
          </a:bodyPr>
          <a:lstStyle/>
          <a:p>
            <a:pPr algn="ctr" defTabSz="853367"/>
            <a:endParaRPr lang="zh-CN" altLang="en-US" sz="1867" b="1" dirty="0">
              <a:solidFill>
                <a:schemeClr val="bg1"/>
              </a:solidFill>
              <a:latin typeface="思源黑体 CN Medium" panose="020B0600000000000000" pitchFamily="34" charset="-122"/>
              <a:ea typeface="思源黑体 CN Medium" panose="020B0600000000000000" pitchFamily="34" charset="-122"/>
            </a:endParaRPr>
          </a:p>
        </p:txBody>
      </p:sp>
      <p:sp>
        <p:nvSpPr>
          <p:cNvPr id="28" name="椭圆 60">
            <a:extLst>
              <a:ext uri="{FF2B5EF4-FFF2-40B4-BE49-F238E27FC236}">
                <a16:creationId xmlns:a16="http://schemas.microsoft.com/office/drawing/2014/main" id="{F72ADDFD-4F6B-A1C0-2708-18184AAC2D34}"/>
              </a:ext>
            </a:extLst>
          </p:cNvPr>
          <p:cNvSpPr/>
          <p:nvPr/>
        </p:nvSpPr>
        <p:spPr>
          <a:xfrm>
            <a:off x="7979978" y="4695344"/>
            <a:ext cx="254578" cy="254573"/>
          </a:xfrm>
          <a:prstGeom prst="ellipse">
            <a:avLst/>
          </a:prstGeom>
          <a:solidFill>
            <a:schemeClr val="accent5">
              <a:lumMod val="40000"/>
              <a:lumOff val="60000"/>
            </a:schemeClr>
          </a:solidFill>
          <a:ln w="254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344" tIns="42672" rIns="85344" bIns="42672" numCol="1" spcCol="0" rtlCol="0" fromWordArt="0" anchor="ctr" anchorCtr="0" forceAA="0" compatLnSpc="1">
            <a:normAutofit fontScale="40000" lnSpcReduction="20000"/>
          </a:bodyPr>
          <a:lstStyle/>
          <a:p>
            <a:pPr algn="ctr" defTabSz="853367"/>
            <a:endParaRPr lang="zh-CN" altLang="en-US" sz="1867" b="1" dirty="0">
              <a:solidFill>
                <a:schemeClr val="bg1"/>
              </a:solidFill>
              <a:latin typeface="思源黑体 CN Medium" panose="020B0600000000000000" pitchFamily="34" charset="-122"/>
              <a:ea typeface="思源黑体 CN Medium" panose="020B0600000000000000" pitchFamily="34" charset="-122"/>
            </a:endParaRPr>
          </a:p>
        </p:txBody>
      </p:sp>
      <p:sp>
        <p:nvSpPr>
          <p:cNvPr id="29" name="椭圆 61">
            <a:extLst>
              <a:ext uri="{FF2B5EF4-FFF2-40B4-BE49-F238E27FC236}">
                <a16:creationId xmlns:a16="http://schemas.microsoft.com/office/drawing/2014/main" id="{DA66FB3D-CE45-8306-32E1-3980876FD130}"/>
              </a:ext>
            </a:extLst>
          </p:cNvPr>
          <p:cNvSpPr/>
          <p:nvPr/>
        </p:nvSpPr>
        <p:spPr>
          <a:xfrm>
            <a:off x="8037027" y="4752391"/>
            <a:ext cx="140480" cy="140478"/>
          </a:xfrm>
          <a:prstGeom prst="ellipse">
            <a:avLst/>
          </a:prstGeom>
          <a:solidFill>
            <a:schemeClr val="accent5"/>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344" tIns="42672" rIns="85344" bIns="42672" numCol="1" spcCol="0" rtlCol="0" fromWordArt="0" anchor="ctr" anchorCtr="0" forceAA="0" compatLnSpc="1">
            <a:normAutofit fontScale="25000" lnSpcReduction="20000"/>
          </a:bodyPr>
          <a:lstStyle/>
          <a:p>
            <a:pPr algn="ctr" defTabSz="853367"/>
            <a:endParaRPr lang="zh-CN" altLang="en-US" sz="1867" b="1" dirty="0">
              <a:solidFill>
                <a:schemeClr val="bg1"/>
              </a:solidFill>
              <a:latin typeface="思源黑体 CN Medium" panose="020B0600000000000000" pitchFamily="34" charset="-122"/>
              <a:ea typeface="思源黑体 CN Medium" panose="020B0600000000000000" pitchFamily="34" charset="-122"/>
            </a:endParaRPr>
          </a:p>
        </p:txBody>
      </p:sp>
      <p:sp>
        <p:nvSpPr>
          <p:cNvPr id="30" name="TextBox 29">
            <a:extLst>
              <a:ext uri="{FF2B5EF4-FFF2-40B4-BE49-F238E27FC236}">
                <a16:creationId xmlns:a16="http://schemas.microsoft.com/office/drawing/2014/main" id="{6A7FD412-9FD9-7687-39F3-C72B09C80F2E}"/>
              </a:ext>
            </a:extLst>
          </p:cNvPr>
          <p:cNvSpPr txBox="1"/>
          <p:nvPr/>
        </p:nvSpPr>
        <p:spPr>
          <a:xfrm>
            <a:off x="7879456" y="1486568"/>
            <a:ext cx="2851046" cy="442674"/>
          </a:xfrm>
          <a:prstGeom prst="roundRect">
            <a:avLst/>
          </a:prstGeom>
          <a:solidFill>
            <a:schemeClr val="accent5"/>
          </a:solidFill>
        </p:spPr>
        <p:txBody>
          <a:bodyPr wrap="square" rtlCol="0">
            <a:spAutoFit/>
          </a:bodyPr>
          <a:lstStyle/>
          <a:p>
            <a:pPr algn="ctr"/>
            <a:r>
              <a:rPr lang="zh-CN" altLang="en-US" b="1" dirty="0">
                <a:solidFill>
                  <a:schemeClr val="bg1"/>
                </a:solidFill>
                <a:latin typeface="思源黑体 CN Medium" panose="020B0600000000000000" pitchFamily="34" charset="-122"/>
                <a:ea typeface="思源黑体 CN Medium" panose="020B0600000000000000" pitchFamily="34" charset="-122"/>
              </a:rPr>
              <a:t>资本市场高度认可</a:t>
            </a:r>
          </a:p>
        </p:txBody>
      </p:sp>
      <p:sp>
        <p:nvSpPr>
          <p:cNvPr id="37" name="TextBox 36">
            <a:extLst>
              <a:ext uri="{FF2B5EF4-FFF2-40B4-BE49-F238E27FC236}">
                <a16:creationId xmlns:a16="http://schemas.microsoft.com/office/drawing/2014/main" id="{90E64932-5F26-BACA-30C6-77FD571D73E0}"/>
              </a:ext>
            </a:extLst>
          </p:cNvPr>
          <p:cNvSpPr txBox="1"/>
          <p:nvPr/>
        </p:nvSpPr>
        <p:spPr>
          <a:xfrm>
            <a:off x="8229774" y="2602046"/>
            <a:ext cx="981075" cy="184666"/>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l">
              <a:spcBef>
                <a:spcPts val="400"/>
              </a:spcBef>
            </a:pPr>
            <a:r>
              <a:rPr lang="en-US" sz="1200" b="1" i="1" dirty="0">
                <a:solidFill>
                  <a:schemeClr val="accent5"/>
                </a:solidFill>
                <a:latin typeface="思源黑体 CN Medium" panose="020B0600000000000000" pitchFamily="34" charset="-122"/>
                <a:ea typeface="思源黑体 CN Medium" panose="020B0600000000000000" pitchFamily="34" charset="-122"/>
              </a:rPr>
              <a:t>2023.09.04</a:t>
            </a:r>
          </a:p>
        </p:txBody>
      </p:sp>
      <p:sp>
        <p:nvSpPr>
          <p:cNvPr id="38" name="TextBox 37">
            <a:extLst>
              <a:ext uri="{FF2B5EF4-FFF2-40B4-BE49-F238E27FC236}">
                <a16:creationId xmlns:a16="http://schemas.microsoft.com/office/drawing/2014/main" id="{CC7A0106-674A-FBF7-0F91-7452E013CFD7}"/>
              </a:ext>
            </a:extLst>
          </p:cNvPr>
          <p:cNvSpPr txBox="1"/>
          <p:nvPr/>
        </p:nvSpPr>
        <p:spPr>
          <a:xfrm>
            <a:off x="8229775" y="3756861"/>
            <a:ext cx="981075" cy="184666"/>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l">
              <a:spcBef>
                <a:spcPts val="400"/>
              </a:spcBef>
            </a:pPr>
            <a:r>
              <a:rPr lang="en-US" sz="1200" b="1" i="1" dirty="0">
                <a:solidFill>
                  <a:schemeClr val="accent5"/>
                </a:solidFill>
                <a:latin typeface="思源黑体 CN Medium" panose="020B0600000000000000" pitchFamily="34" charset="-122"/>
                <a:ea typeface="思源黑体 CN Medium" panose="020B0600000000000000" pitchFamily="34" charset="-122"/>
              </a:rPr>
              <a:t>2023.09.04</a:t>
            </a:r>
          </a:p>
        </p:txBody>
      </p:sp>
      <p:sp>
        <p:nvSpPr>
          <p:cNvPr id="39" name="TextBox 38">
            <a:extLst>
              <a:ext uri="{FF2B5EF4-FFF2-40B4-BE49-F238E27FC236}">
                <a16:creationId xmlns:a16="http://schemas.microsoft.com/office/drawing/2014/main" id="{BFAF2C51-7555-D4E7-4752-86D585DBB50D}"/>
              </a:ext>
            </a:extLst>
          </p:cNvPr>
          <p:cNvSpPr txBox="1"/>
          <p:nvPr/>
        </p:nvSpPr>
        <p:spPr>
          <a:xfrm>
            <a:off x="8258036" y="4847788"/>
            <a:ext cx="981075" cy="184666"/>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l">
              <a:spcBef>
                <a:spcPts val="400"/>
              </a:spcBef>
            </a:pPr>
            <a:r>
              <a:rPr lang="en-US" sz="1200" b="1" i="1" dirty="0">
                <a:solidFill>
                  <a:schemeClr val="accent5"/>
                </a:solidFill>
                <a:latin typeface="思源黑体 CN Medium" panose="020B0600000000000000" pitchFamily="34" charset="-122"/>
                <a:ea typeface="思源黑体 CN Medium" panose="020B0600000000000000" pitchFamily="34" charset="-122"/>
              </a:rPr>
              <a:t>2024.02.29</a:t>
            </a:r>
          </a:p>
        </p:txBody>
      </p:sp>
      <p:sp>
        <p:nvSpPr>
          <p:cNvPr id="40" name="TextBox 39">
            <a:extLst>
              <a:ext uri="{FF2B5EF4-FFF2-40B4-BE49-F238E27FC236}">
                <a16:creationId xmlns:a16="http://schemas.microsoft.com/office/drawing/2014/main" id="{622B160D-1DA2-EB75-D3F2-35B007FCF9D0}"/>
              </a:ext>
            </a:extLst>
          </p:cNvPr>
          <p:cNvSpPr txBox="1"/>
          <p:nvPr/>
        </p:nvSpPr>
        <p:spPr>
          <a:xfrm>
            <a:off x="531618" y="1486568"/>
            <a:ext cx="2851046" cy="442674"/>
          </a:xfrm>
          <a:prstGeom prst="roundRect">
            <a:avLst/>
          </a:prstGeom>
          <a:solidFill>
            <a:schemeClr val="accent1"/>
          </a:solidFill>
        </p:spPr>
        <p:txBody>
          <a:bodyPr wrap="square" rtlCol="0">
            <a:spAutoFit/>
          </a:bodyPr>
          <a:lstStyle/>
          <a:p>
            <a:pPr algn="ctr"/>
            <a:r>
              <a:rPr lang="en-US" altLang="zh-CN" b="1" dirty="0">
                <a:solidFill>
                  <a:schemeClr val="bg1"/>
                </a:solidFill>
                <a:latin typeface="思源黑体 CN Medium" panose="020B0600000000000000" pitchFamily="34" charset="-122"/>
                <a:ea typeface="思源黑体 CN Medium" panose="020B0600000000000000" pitchFamily="34" charset="-122"/>
              </a:rPr>
              <a:t>Pre-IPO</a:t>
            </a:r>
            <a:r>
              <a:rPr lang="zh-CN" altLang="en-US" b="1" dirty="0">
                <a:solidFill>
                  <a:schemeClr val="bg1"/>
                </a:solidFill>
                <a:latin typeface="思源黑体 CN Medium" panose="020B0600000000000000" pitchFamily="34" charset="-122"/>
                <a:ea typeface="思源黑体 CN Medium" panose="020B0600000000000000" pitchFamily="34" charset="-122"/>
              </a:rPr>
              <a:t>投资者</a:t>
            </a:r>
            <a:endParaRPr lang="en-US" b="1" dirty="0">
              <a:solidFill>
                <a:schemeClr val="bg1"/>
              </a:solidFill>
              <a:latin typeface="思源黑体 CN Medium" panose="020B0600000000000000" pitchFamily="34" charset="-122"/>
              <a:ea typeface="思源黑体 CN Medium" panose="020B0600000000000000" pitchFamily="34" charset="-122"/>
            </a:endParaRPr>
          </a:p>
        </p:txBody>
      </p:sp>
      <p:grpSp>
        <p:nvGrpSpPr>
          <p:cNvPr id="33" name="组合 32">
            <a:extLst>
              <a:ext uri="{FF2B5EF4-FFF2-40B4-BE49-F238E27FC236}">
                <a16:creationId xmlns:a16="http://schemas.microsoft.com/office/drawing/2014/main" id="{1DD62C3A-8B63-203E-8A78-3822AA5BB687}"/>
              </a:ext>
            </a:extLst>
          </p:cNvPr>
          <p:cNvGrpSpPr/>
          <p:nvPr/>
        </p:nvGrpSpPr>
        <p:grpSpPr>
          <a:xfrm>
            <a:off x="573315" y="2355088"/>
            <a:ext cx="1294484" cy="720000"/>
            <a:chOff x="538738" y="2359833"/>
            <a:chExt cx="1294484" cy="731898"/>
          </a:xfrm>
        </p:grpSpPr>
        <p:sp>
          <p:nvSpPr>
            <p:cNvPr id="41" name="ïṩliḋè">
              <a:extLst>
                <a:ext uri="{FF2B5EF4-FFF2-40B4-BE49-F238E27FC236}">
                  <a16:creationId xmlns:a16="http://schemas.microsoft.com/office/drawing/2014/main" id="{ADE1DB82-A58C-8800-4D81-4334990A19AE}"/>
                </a:ext>
              </a:extLst>
            </p:cNvPr>
            <p:cNvSpPr/>
            <p:nvPr/>
          </p:nvSpPr>
          <p:spPr>
            <a:xfrm>
              <a:off x="661383" y="2359833"/>
              <a:ext cx="1171839" cy="720000"/>
            </a:xfrm>
            <a:prstGeom prst="roundRect">
              <a:avLst>
                <a:gd name="adj" fmla="val 0"/>
              </a:avLst>
            </a:prstGeom>
            <a:blipFill>
              <a:blip r:embed="rId11"/>
              <a:stretch>
                <a:fillRect/>
              </a:stretch>
            </a:blipFill>
            <a:ln w="12700" cap="rnd">
              <a:noFill/>
              <a:prstDash val="solid"/>
              <a:round/>
            </a:ln>
            <a:effectLst>
              <a:outerShdw blurRad="254000" dist="127000" algn="ctr" rotWithShape="0">
                <a:schemeClr val="tx1">
                  <a:lumMod val="85000"/>
                  <a:lumOff val="1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1600" b="1" dirty="0">
                <a:solidFill>
                  <a:schemeClr val="bg1"/>
                </a:solidFill>
                <a:latin typeface="思源黑体 CN Medium" panose="020B0600000000000000" pitchFamily="34" charset="-122"/>
                <a:ea typeface="思源黑体 CN Medium" panose="020B0600000000000000" pitchFamily="34" charset="-122"/>
              </a:endParaRPr>
            </a:p>
          </p:txBody>
        </p:sp>
        <p:sp>
          <p:nvSpPr>
            <p:cNvPr id="42" name="isļîḋe">
              <a:extLst>
                <a:ext uri="{FF2B5EF4-FFF2-40B4-BE49-F238E27FC236}">
                  <a16:creationId xmlns:a16="http://schemas.microsoft.com/office/drawing/2014/main" id="{9F44BAB9-CFFA-2AD6-0F44-3C043D15F7AF}"/>
                </a:ext>
              </a:extLst>
            </p:cNvPr>
            <p:cNvSpPr/>
            <p:nvPr/>
          </p:nvSpPr>
          <p:spPr>
            <a:xfrm>
              <a:off x="538738" y="2371731"/>
              <a:ext cx="122645" cy="720000"/>
            </a:xfrm>
            <a:prstGeom prst="rect">
              <a:avLst/>
            </a:prstGeom>
            <a:solidFill>
              <a:schemeClr val="accent1"/>
            </a:solidFill>
            <a:ln w="12700" cap="rnd">
              <a:noFill/>
              <a:prstDash val="solid"/>
              <a:round/>
            </a:ln>
            <a:effectLst>
              <a:outerShdw blurRad="254000" dist="127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en-US" altLang="zh-CN" sz="1600" b="1" dirty="0">
                <a:solidFill>
                  <a:schemeClr val="bg1"/>
                </a:solidFill>
                <a:latin typeface="思源黑体 CN Medium" panose="020B0600000000000000" pitchFamily="34" charset="-122"/>
                <a:ea typeface="思源黑体 CN Medium" panose="020B0600000000000000" pitchFamily="34" charset="-122"/>
              </a:endParaRPr>
            </a:p>
          </p:txBody>
        </p:sp>
      </p:grpSp>
      <p:grpSp>
        <p:nvGrpSpPr>
          <p:cNvPr id="35" name="组合 34">
            <a:extLst>
              <a:ext uri="{FF2B5EF4-FFF2-40B4-BE49-F238E27FC236}">
                <a16:creationId xmlns:a16="http://schemas.microsoft.com/office/drawing/2014/main" id="{D3C20790-AA1B-9580-1DD8-9030DF0203DC}"/>
              </a:ext>
            </a:extLst>
          </p:cNvPr>
          <p:cNvGrpSpPr/>
          <p:nvPr/>
        </p:nvGrpSpPr>
        <p:grpSpPr>
          <a:xfrm>
            <a:off x="2134157" y="2366986"/>
            <a:ext cx="1296557" cy="720000"/>
            <a:chOff x="2104382" y="2371731"/>
            <a:chExt cx="1296557" cy="720000"/>
          </a:xfrm>
        </p:grpSpPr>
        <p:sp>
          <p:nvSpPr>
            <p:cNvPr id="43" name="ïṩliḋè">
              <a:extLst>
                <a:ext uri="{FF2B5EF4-FFF2-40B4-BE49-F238E27FC236}">
                  <a16:creationId xmlns:a16="http://schemas.microsoft.com/office/drawing/2014/main" id="{D59FAEA2-D5FC-09FE-1134-FF911B27BD88}"/>
                </a:ext>
              </a:extLst>
            </p:cNvPr>
            <p:cNvSpPr/>
            <p:nvPr/>
          </p:nvSpPr>
          <p:spPr>
            <a:xfrm>
              <a:off x="2227027" y="2371731"/>
              <a:ext cx="1173912" cy="720000"/>
            </a:xfrm>
            <a:prstGeom prst="roundRect">
              <a:avLst>
                <a:gd name="adj" fmla="val 0"/>
              </a:avLst>
            </a:prstGeom>
            <a:blipFill>
              <a:blip r:embed="rId12"/>
              <a:stretch>
                <a:fillRect/>
              </a:stretch>
            </a:blipFill>
            <a:ln w="12700" cap="rnd">
              <a:noFill/>
              <a:prstDash val="solid"/>
              <a:round/>
            </a:ln>
            <a:effectLst>
              <a:outerShdw blurRad="254000" dist="127000" algn="ctr" rotWithShape="0">
                <a:schemeClr val="tx1">
                  <a:lumMod val="85000"/>
                  <a:lumOff val="1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1600" b="1" dirty="0">
                <a:solidFill>
                  <a:schemeClr val="bg1"/>
                </a:solidFill>
                <a:latin typeface="思源黑体 CN Medium" panose="020B0600000000000000" pitchFamily="34" charset="-122"/>
                <a:ea typeface="思源黑体 CN Medium" panose="020B0600000000000000" pitchFamily="34" charset="-122"/>
              </a:endParaRPr>
            </a:p>
          </p:txBody>
        </p:sp>
        <p:sp>
          <p:nvSpPr>
            <p:cNvPr id="44" name="isļîḋe">
              <a:extLst>
                <a:ext uri="{FF2B5EF4-FFF2-40B4-BE49-F238E27FC236}">
                  <a16:creationId xmlns:a16="http://schemas.microsoft.com/office/drawing/2014/main" id="{1F279AD4-3C40-6653-CC60-B09502DDAA2E}"/>
                </a:ext>
              </a:extLst>
            </p:cNvPr>
            <p:cNvSpPr/>
            <p:nvPr/>
          </p:nvSpPr>
          <p:spPr>
            <a:xfrm>
              <a:off x="2104382" y="2371731"/>
              <a:ext cx="122645" cy="720000"/>
            </a:xfrm>
            <a:prstGeom prst="rect">
              <a:avLst/>
            </a:prstGeom>
            <a:solidFill>
              <a:schemeClr val="accent2"/>
            </a:solidFill>
            <a:ln w="12700" cap="rnd">
              <a:noFill/>
              <a:prstDash val="solid"/>
              <a:round/>
            </a:ln>
            <a:effectLst>
              <a:outerShdw blurRad="254000" dist="127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en-US" altLang="zh-CN" sz="1600" b="1" dirty="0">
                <a:solidFill>
                  <a:schemeClr val="bg1"/>
                </a:solidFill>
                <a:latin typeface="思源黑体 CN Medium" panose="020B0600000000000000" pitchFamily="34" charset="-122"/>
                <a:ea typeface="思源黑体 CN Medium" panose="020B0600000000000000" pitchFamily="34" charset="-122"/>
              </a:endParaRPr>
            </a:p>
          </p:txBody>
        </p:sp>
      </p:grpSp>
      <p:grpSp>
        <p:nvGrpSpPr>
          <p:cNvPr id="22" name="组合 21">
            <a:extLst>
              <a:ext uri="{FF2B5EF4-FFF2-40B4-BE49-F238E27FC236}">
                <a16:creationId xmlns:a16="http://schemas.microsoft.com/office/drawing/2014/main" id="{924FBF4C-2269-2EFD-065F-0B7E4583A86C}"/>
              </a:ext>
            </a:extLst>
          </p:cNvPr>
          <p:cNvGrpSpPr/>
          <p:nvPr/>
        </p:nvGrpSpPr>
        <p:grpSpPr>
          <a:xfrm>
            <a:off x="573315" y="3519720"/>
            <a:ext cx="1296556" cy="720000"/>
            <a:chOff x="534768" y="3070477"/>
            <a:chExt cx="1296556" cy="720000"/>
          </a:xfrm>
        </p:grpSpPr>
        <p:sp>
          <p:nvSpPr>
            <p:cNvPr id="45" name="ïṩliḋè">
              <a:extLst>
                <a:ext uri="{FF2B5EF4-FFF2-40B4-BE49-F238E27FC236}">
                  <a16:creationId xmlns:a16="http://schemas.microsoft.com/office/drawing/2014/main" id="{1AAEC981-E83A-EA71-57FD-3C43402722EA}"/>
                </a:ext>
              </a:extLst>
            </p:cNvPr>
            <p:cNvSpPr/>
            <p:nvPr/>
          </p:nvSpPr>
          <p:spPr>
            <a:xfrm>
              <a:off x="659485" y="3070477"/>
              <a:ext cx="1171839" cy="720000"/>
            </a:xfrm>
            <a:prstGeom prst="roundRect">
              <a:avLst>
                <a:gd name="adj" fmla="val 0"/>
              </a:avLst>
            </a:prstGeom>
            <a:blipFill>
              <a:blip r:embed="rId13"/>
              <a:stretch>
                <a:fillRect/>
              </a:stretch>
            </a:blipFill>
            <a:ln w="12700" cap="rnd">
              <a:noFill/>
              <a:prstDash val="solid"/>
              <a:round/>
            </a:ln>
            <a:effectLst>
              <a:outerShdw blurRad="254000" dist="127000" algn="ctr" rotWithShape="0">
                <a:schemeClr val="tx1">
                  <a:lumMod val="85000"/>
                  <a:lumOff val="1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1600" b="1" dirty="0">
                <a:solidFill>
                  <a:schemeClr val="bg1"/>
                </a:solidFill>
                <a:latin typeface="思源黑体 CN Medium" panose="020B0600000000000000" pitchFamily="34" charset="-122"/>
                <a:ea typeface="思源黑体 CN Medium" panose="020B0600000000000000" pitchFamily="34" charset="-122"/>
              </a:endParaRPr>
            </a:p>
          </p:txBody>
        </p:sp>
        <p:sp>
          <p:nvSpPr>
            <p:cNvPr id="46" name="isļîḋe">
              <a:extLst>
                <a:ext uri="{FF2B5EF4-FFF2-40B4-BE49-F238E27FC236}">
                  <a16:creationId xmlns:a16="http://schemas.microsoft.com/office/drawing/2014/main" id="{1F2EE515-5CF5-22D6-4B7B-CE3FCC08F9DD}"/>
                </a:ext>
              </a:extLst>
            </p:cNvPr>
            <p:cNvSpPr/>
            <p:nvPr/>
          </p:nvSpPr>
          <p:spPr>
            <a:xfrm>
              <a:off x="534768" y="3070477"/>
              <a:ext cx="122645" cy="720000"/>
            </a:xfrm>
            <a:prstGeom prst="rect">
              <a:avLst/>
            </a:prstGeom>
            <a:solidFill>
              <a:schemeClr val="accent3"/>
            </a:solidFill>
            <a:ln w="12700" cap="rnd">
              <a:noFill/>
              <a:prstDash val="solid"/>
              <a:round/>
            </a:ln>
            <a:effectLst>
              <a:outerShdw blurRad="254000" dist="127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en-US" altLang="zh-CN" sz="1600" b="1" dirty="0">
                <a:solidFill>
                  <a:schemeClr val="bg1"/>
                </a:solidFill>
                <a:latin typeface="思源黑体 CN Medium" panose="020B0600000000000000" pitchFamily="34" charset="-122"/>
                <a:ea typeface="思源黑体 CN Medium" panose="020B0600000000000000" pitchFamily="34" charset="-122"/>
              </a:endParaRPr>
            </a:p>
          </p:txBody>
        </p:sp>
      </p:grpSp>
      <p:grpSp>
        <p:nvGrpSpPr>
          <p:cNvPr id="31" name="组合 30">
            <a:extLst>
              <a:ext uri="{FF2B5EF4-FFF2-40B4-BE49-F238E27FC236}">
                <a16:creationId xmlns:a16="http://schemas.microsoft.com/office/drawing/2014/main" id="{7D602916-6DBB-6280-124A-AD8D0BE151C8}"/>
              </a:ext>
            </a:extLst>
          </p:cNvPr>
          <p:cNvGrpSpPr/>
          <p:nvPr/>
        </p:nvGrpSpPr>
        <p:grpSpPr>
          <a:xfrm>
            <a:off x="2134157" y="3519720"/>
            <a:ext cx="1296557" cy="720000"/>
            <a:chOff x="2100412" y="3070477"/>
            <a:chExt cx="1296557" cy="720000"/>
          </a:xfrm>
        </p:grpSpPr>
        <p:sp>
          <p:nvSpPr>
            <p:cNvPr id="47" name="ïṩliḋè">
              <a:extLst>
                <a:ext uri="{FF2B5EF4-FFF2-40B4-BE49-F238E27FC236}">
                  <a16:creationId xmlns:a16="http://schemas.microsoft.com/office/drawing/2014/main" id="{D3FF4DAE-0B7B-E79B-D220-0FD9B0F17DF7}"/>
                </a:ext>
              </a:extLst>
            </p:cNvPr>
            <p:cNvSpPr/>
            <p:nvPr/>
          </p:nvSpPr>
          <p:spPr>
            <a:xfrm>
              <a:off x="2223057" y="3070477"/>
              <a:ext cx="1173912" cy="720000"/>
            </a:xfrm>
            <a:prstGeom prst="roundRect">
              <a:avLst>
                <a:gd name="adj" fmla="val 0"/>
              </a:avLst>
            </a:prstGeom>
            <a:blipFill>
              <a:blip r:embed="rId14"/>
              <a:stretch>
                <a:fillRect/>
              </a:stretch>
            </a:blipFill>
            <a:ln w="12700" cap="rnd">
              <a:noFill/>
              <a:prstDash val="solid"/>
              <a:round/>
            </a:ln>
            <a:effectLst>
              <a:outerShdw blurRad="254000" dist="127000" algn="ctr" rotWithShape="0">
                <a:schemeClr val="tx1">
                  <a:lumMod val="85000"/>
                  <a:lumOff val="1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1600" b="1" dirty="0">
                <a:solidFill>
                  <a:schemeClr val="bg1"/>
                </a:solidFill>
                <a:latin typeface="思源黑体 CN Medium" panose="020B0600000000000000" pitchFamily="34" charset="-122"/>
                <a:ea typeface="思源黑体 CN Medium" panose="020B0600000000000000" pitchFamily="34" charset="-122"/>
              </a:endParaRPr>
            </a:p>
          </p:txBody>
        </p:sp>
        <p:sp>
          <p:nvSpPr>
            <p:cNvPr id="48" name="isļîḋe">
              <a:extLst>
                <a:ext uri="{FF2B5EF4-FFF2-40B4-BE49-F238E27FC236}">
                  <a16:creationId xmlns:a16="http://schemas.microsoft.com/office/drawing/2014/main" id="{E52670FA-AD5B-4682-4804-1749BB1BD23E}"/>
                </a:ext>
              </a:extLst>
            </p:cNvPr>
            <p:cNvSpPr/>
            <p:nvPr/>
          </p:nvSpPr>
          <p:spPr>
            <a:xfrm>
              <a:off x="2100412" y="3070477"/>
              <a:ext cx="122645" cy="720000"/>
            </a:xfrm>
            <a:prstGeom prst="rect">
              <a:avLst/>
            </a:prstGeom>
            <a:solidFill>
              <a:schemeClr val="accent4"/>
            </a:solidFill>
            <a:ln w="12700" cap="rnd">
              <a:noFill/>
              <a:prstDash val="solid"/>
              <a:round/>
            </a:ln>
            <a:effectLst>
              <a:outerShdw blurRad="254000" dist="127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en-US" altLang="zh-CN" sz="1600" b="1" dirty="0">
                <a:solidFill>
                  <a:schemeClr val="bg1"/>
                </a:solidFill>
                <a:latin typeface="思源黑体 CN Medium" panose="020B0600000000000000" pitchFamily="34" charset="-122"/>
                <a:ea typeface="思源黑体 CN Medium" panose="020B0600000000000000" pitchFamily="34" charset="-122"/>
              </a:endParaRPr>
            </a:p>
          </p:txBody>
        </p:sp>
      </p:grpSp>
      <p:sp>
        <p:nvSpPr>
          <p:cNvPr id="49" name="ïṩliḋè">
            <a:extLst>
              <a:ext uri="{FF2B5EF4-FFF2-40B4-BE49-F238E27FC236}">
                <a16:creationId xmlns:a16="http://schemas.microsoft.com/office/drawing/2014/main" id="{A89E6570-6485-0517-4498-D5F1FC0124C3}"/>
              </a:ext>
            </a:extLst>
          </p:cNvPr>
          <p:cNvSpPr/>
          <p:nvPr/>
        </p:nvSpPr>
        <p:spPr>
          <a:xfrm>
            <a:off x="573315" y="4672454"/>
            <a:ext cx="1296000" cy="720000"/>
          </a:xfrm>
          <a:prstGeom prst="roundRect">
            <a:avLst>
              <a:gd name="adj" fmla="val 0"/>
            </a:avLst>
          </a:prstGeom>
          <a:blipFill>
            <a:blip r:embed="rId15"/>
            <a:stretch>
              <a:fillRect/>
            </a:stretch>
          </a:blipFill>
          <a:ln w="12700" cap="rnd">
            <a:noFill/>
            <a:prstDash val="solid"/>
            <a:round/>
          </a:ln>
          <a:effectLst>
            <a:outerShdw blurRad="254000" dist="127000" algn="ctr" rotWithShape="0">
              <a:schemeClr val="tx1">
                <a:lumMod val="85000"/>
                <a:lumOff val="1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1600" b="1" dirty="0">
              <a:solidFill>
                <a:schemeClr val="bg1"/>
              </a:solidFill>
              <a:latin typeface="思源黑体 CN Medium" panose="020B0600000000000000" pitchFamily="34" charset="-122"/>
              <a:ea typeface="思源黑体 CN Medium" panose="020B0600000000000000" pitchFamily="34" charset="-122"/>
            </a:endParaRPr>
          </a:p>
        </p:txBody>
      </p:sp>
      <p:sp>
        <p:nvSpPr>
          <p:cNvPr id="50" name="isļîḋe">
            <a:extLst>
              <a:ext uri="{FF2B5EF4-FFF2-40B4-BE49-F238E27FC236}">
                <a16:creationId xmlns:a16="http://schemas.microsoft.com/office/drawing/2014/main" id="{B0CDA42F-9404-9C6F-0DA2-517E16282A2E}"/>
              </a:ext>
            </a:extLst>
          </p:cNvPr>
          <p:cNvSpPr/>
          <p:nvPr/>
        </p:nvSpPr>
        <p:spPr>
          <a:xfrm>
            <a:off x="564909" y="4663232"/>
            <a:ext cx="122645" cy="720000"/>
          </a:xfrm>
          <a:prstGeom prst="rect">
            <a:avLst/>
          </a:prstGeom>
          <a:solidFill>
            <a:schemeClr val="accent5"/>
          </a:solidFill>
          <a:ln w="12700" cap="rnd">
            <a:noFill/>
            <a:prstDash val="solid"/>
            <a:round/>
          </a:ln>
          <a:effectLst>
            <a:outerShdw blurRad="254000" dist="127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en-US" altLang="zh-CN" sz="1600" b="1" dirty="0">
              <a:solidFill>
                <a:schemeClr val="bg1"/>
              </a:solidFill>
              <a:latin typeface="思源黑体 CN Medium" panose="020B0600000000000000" pitchFamily="34" charset="-122"/>
              <a:ea typeface="思源黑体 CN Medium" panose="020B0600000000000000" pitchFamily="34" charset="-122"/>
            </a:endParaRPr>
          </a:p>
        </p:txBody>
      </p:sp>
      <p:grpSp>
        <p:nvGrpSpPr>
          <p:cNvPr id="32" name="组合 31">
            <a:extLst>
              <a:ext uri="{FF2B5EF4-FFF2-40B4-BE49-F238E27FC236}">
                <a16:creationId xmlns:a16="http://schemas.microsoft.com/office/drawing/2014/main" id="{C51290A2-89DE-F618-FBDD-02D80A969F0A}"/>
              </a:ext>
            </a:extLst>
          </p:cNvPr>
          <p:cNvGrpSpPr/>
          <p:nvPr/>
        </p:nvGrpSpPr>
        <p:grpSpPr>
          <a:xfrm>
            <a:off x="2134156" y="4672454"/>
            <a:ext cx="1296000" cy="720000"/>
            <a:chOff x="2173164" y="5009484"/>
            <a:chExt cx="1284511" cy="725013"/>
          </a:xfrm>
        </p:grpSpPr>
        <p:sp>
          <p:nvSpPr>
            <p:cNvPr id="51" name="ïṩliḋè">
              <a:extLst>
                <a:ext uri="{FF2B5EF4-FFF2-40B4-BE49-F238E27FC236}">
                  <a16:creationId xmlns:a16="http://schemas.microsoft.com/office/drawing/2014/main" id="{CFDD33EE-10EE-D291-C1BD-D7D67843B0FF}"/>
                </a:ext>
              </a:extLst>
            </p:cNvPr>
            <p:cNvSpPr/>
            <p:nvPr/>
          </p:nvSpPr>
          <p:spPr>
            <a:xfrm>
              <a:off x="2283763" y="5014497"/>
              <a:ext cx="1173912" cy="720000"/>
            </a:xfrm>
            <a:prstGeom prst="roundRect">
              <a:avLst>
                <a:gd name="adj" fmla="val 0"/>
              </a:avLst>
            </a:prstGeom>
            <a:blipFill>
              <a:blip r:embed="rId16"/>
              <a:stretch>
                <a:fillRect/>
              </a:stretch>
            </a:blipFill>
            <a:ln w="12700" cap="rnd">
              <a:noFill/>
              <a:prstDash val="solid"/>
              <a:round/>
            </a:ln>
            <a:effectLst>
              <a:outerShdw blurRad="254000" dist="127000" algn="ctr" rotWithShape="0">
                <a:schemeClr val="tx1">
                  <a:lumMod val="85000"/>
                  <a:lumOff val="1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1600" b="1" dirty="0">
                <a:solidFill>
                  <a:schemeClr val="bg1"/>
                </a:solidFill>
                <a:latin typeface="思源黑体 CN Medium" panose="020B0600000000000000" pitchFamily="34" charset="-122"/>
                <a:ea typeface="思源黑体 CN Medium" panose="020B0600000000000000" pitchFamily="34" charset="-122"/>
              </a:endParaRPr>
            </a:p>
          </p:txBody>
        </p:sp>
        <p:sp>
          <p:nvSpPr>
            <p:cNvPr id="52" name="isļîḋe">
              <a:extLst>
                <a:ext uri="{FF2B5EF4-FFF2-40B4-BE49-F238E27FC236}">
                  <a16:creationId xmlns:a16="http://schemas.microsoft.com/office/drawing/2014/main" id="{9139A5B3-B48C-6CA2-CF57-67A26D14138C}"/>
                </a:ext>
              </a:extLst>
            </p:cNvPr>
            <p:cNvSpPr/>
            <p:nvPr/>
          </p:nvSpPr>
          <p:spPr>
            <a:xfrm>
              <a:off x="2173164" y="5009484"/>
              <a:ext cx="122645" cy="720000"/>
            </a:xfrm>
            <a:prstGeom prst="rect">
              <a:avLst/>
            </a:prstGeom>
            <a:solidFill>
              <a:schemeClr val="accent6"/>
            </a:solidFill>
            <a:ln w="12700" cap="rnd">
              <a:noFill/>
              <a:prstDash val="solid"/>
              <a:round/>
            </a:ln>
            <a:effectLst>
              <a:outerShdw blurRad="254000" dist="127000" algn="ctr"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en-US" altLang="zh-CN" sz="1600" b="1" dirty="0">
                <a:solidFill>
                  <a:schemeClr val="bg1"/>
                </a:solidFill>
                <a:latin typeface="思源黑体 CN Medium" panose="020B0600000000000000" pitchFamily="34" charset="-122"/>
                <a:ea typeface="思源黑体 CN Medium" panose="020B0600000000000000" pitchFamily="34" charset="-122"/>
              </a:endParaRPr>
            </a:p>
          </p:txBody>
        </p:sp>
      </p:grpSp>
      <p:pic>
        <p:nvPicPr>
          <p:cNvPr id="448" name="Picture 447" descr="A black text on a white background&#10;&#10;Description automatically generated">
            <a:extLst>
              <a:ext uri="{FF2B5EF4-FFF2-40B4-BE49-F238E27FC236}">
                <a16:creationId xmlns:a16="http://schemas.microsoft.com/office/drawing/2014/main" id="{B7A08F50-A070-32BA-B1B0-BA5F1D05509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135094" y="4658529"/>
            <a:ext cx="1695687" cy="562053"/>
          </a:xfrm>
          <a:prstGeom prst="rect">
            <a:avLst/>
          </a:prstGeom>
        </p:spPr>
      </p:pic>
      <p:pic>
        <p:nvPicPr>
          <p:cNvPr id="450" name="Picture 449" descr="A black and white sign with black text&#10;&#10;Description automatically generated">
            <a:extLst>
              <a:ext uri="{FF2B5EF4-FFF2-40B4-BE49-F238E27FC236}">
                <a16:creationId xmlns:a16="http://schemas.microsoft.com/office/drawing/2014/main" id="{A6414842-4915-8CB5-CE47-5D647531A3C1}"/>
              </a:ext>
            </a:extLst>
          </p:cNvPr>
          <p:cNvPicPr preferRelativeResize="0">
            <a:picLocks/>
          </p:cNvPicPr>
          <p:nvPr/>
        </p:nvPicPr>
        <p:blipFill>
          <a:blip r:embed="rId18">
            <a:extLst>
              <a:ext uri="{28A0092B-C50C-407E-A947-70E740481C1C}">
                <a14:useLocalDpi xmlns:a14="http://schemas.microsoft.com/office/drawing/2010/main" val="0"/>
              </a:ext>
            </a:extLst>
          </a:blip>
          <a:stretch>
            <a:fillRect/>
          </a:stretch>
        </p:blipFill>
        <p:spPr>
          <a:xfrm>
            <a:off x="9135094" y="2422644"/>
            <a:ext cx="1691640" cy="566928"/>
          </a:xfrm>
          <a:prstGeom prst="rect">
            <a:avLst/>
          </a:prstGeom>
        </p:spPr>
      </p:pic>
      <p:pic>
        <p:nvPicPr>
          <p:cNvPr id="452" name="Picture 451" descr="A close-up of a globe&#10;&#10;Description automatically generated">
            <a:extLst>
              <a:ext uri="{FF2B5EF4-FFF2-40B4-BE49-F238E27FC236}">
                <a16:creationId xmlns:a16="http://schemas.microsoft.com/office/drawing/2014/main" id="{36CC3FE5-270A-68D5-9518-0D7844E3209B}"/>
              </a:ext>
            </a:extLst>
          </p:cNvPr>
          <p:cNvPicPr preferRelativeResize="0">
            <a:picLocks/>
          </p:cNvPicPr>
          <p:nvPr/>
        </p:nvPicPr>
        <p:blipFill>
          <a:blip r:embed="rId19" cstate="print">
            <a:extLst>
              <a:ext uri="{28A0092B-C50C-407E-A947-70E740481C1C}">
                <a14:useLocalDpi xmlns:a14="http://schemas.microsoft.com/office/drawing/2010/main" val="0"/>
              </a:ext>
            </a:extLst>
          </a:blip>
          <a:stretch>
            <a:fillRect/>
          </a:stretch>
        </p:blipFill>
        <p:spPr>
          <a:xfrm>
            <a:off x="9135094" y="3556403"/>
            <a:ext cx="1691639" cy="566928"/>
          </a:xfrm>
          <a:prstGeom prst="rect">
            <a:avLst/>
          </a:prstGeom>
        </p:spPr>
      </p:pic>
      <p:sp>
        <p:nvSpPr>
          <p:cNvPr id="34" name="Slide Number Placeholder 1">
            <a:extLst>
              <a:ext uri="{FF2B5EF4-FFF2-40B4-BE49-F238E27FC236}">
                <a16:creationId xmlns:a16="http://schemas.microsoft.com/office/drawing/2014/main" id="{0FBF2315-E18A-82D8-5470-97C4924FE335}"/>
              </a:ext>
            </a:extLst>
          </p:cNvPr>
          <p:cNvSpPr txBox="1">
            <a:spLocks/>
          </p:cNvSpPr>
          <p:nvPr/>
        </p:nvSpPr>
        <p:spPr>
          <a:xfrm>
            <a:off x="10533888" y="5998464"/>
            <a:ext cx="258943" cy="105425"/>
          </a:xfrm>
          <a:prstGeom prst="rect">
            <a:avLst/>
          </a:prstGeom>
          <a:noFill/>
        </p:spPr>
        <p:txBody>
          <a:bodyPr lIns="0" tIns="0" rIns="0" bIns="0" anchor="t" anchorCtr="0"/>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0" marR="0" lvl="0" indent="0" algn="r" defTabSz="1018824" rtl="0" eaLnBrk="1" fontAlgn="auto" latinLnBrk="0" hangingPunct="1">
              <a:lnSpc>
                <a:spcPct val="100000"/>
              </a:lnSpc>
              <a:spcBef>
                <a:spcPts val="0"/>
              </a:spcBef>
              <a:spcAft>
                <a:spcPts val="0"/>
              </a:spcAft>
              <a:buClrTx/>
              <a:buSzTx/>
              <a:buFontTx/>
              <a:buNone/>
              <a:tabLst/>
              <a:defRPr/>
            </a:pPr>
            <a:fld id="{9BD1790A-5C78-40D4-8C8B-B45AC6FEC896}"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88665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p:txBody>
          <a:bodyPr/>
          <a:lstStyle/>
          <a:p>
            <a:r>
              <a:rPr lang="zh-CN" altLang="en-US" dirty="0">
                <a:ea typeface="Microsoft JhengHei" panose="020B0604030504040204" pitchFamily="34" charset="-120"/>
              </a:rPr>
              <a:t>财务数据</a:t>
            </a:r>
            <a:endParaRPr lang="en-US" dirty="0">
              <a:ea typeface="Microsoft JhengHei" panose="020B0604030504040204" pitchFamily="34" charset="-120"/>
            </a:endParaRPr>
          </a:p>
        </p:txBody>
      </p:sp>
      <p:grpSp>
        <p:nvGrpSpPr>
          <p:cNvPr id="8" name="Group 4"/>
          <p:cNvGrpSpPr>
            <a:grpSpLocks noChangeAspect="1"/>
          </p:cNvGrpSpPr>
          <p:nvPr/>
        </p:nvGrpSpPr>
        <p:grpSpPr bwMode="auto">
          <a:xfrm>
            <a:off x="-17380" y="324543"/>
            <a:ext cx="3203566" cy="3382965"/>
            <a:chOff x="2030" y="300"/>
            <a:chExt cx="3250" cy="3432"/>
          </a:xfrm>
          <a:solidFill>
            <a:schemeClr val="bg1">
              <a:alpha val="59000"/>
            </a:schemeClr>
          </a:solidFill>
        </p:grpSpPr>
        <p:sp>
          <p:nvSpPr>
            <p:cNvPr id="9" name="Freeform 5"/>
            <p:cNvSpPr>
              <a:spLocks/>
            </p:cNvSpPr>
            <p:nvPr userDrawn="1"/>
          </p:nvSpPr>
          <p:spPr bwMode="auto">
            <a:xfrm>
              <a:off x="5251" y="2814"/>
              <a:ext cx="2" cy="567"/>
            </a:xfrm>
            <a:custGeom>
              <a:avLst/>
              <a:gdLst>
                <a:gd name="T0" fmla="*/ 2 w 2"/>
                <a:gd name="T1" fmla="*/ 0 h 466"/>
                <a:gd name="T2" fmla="*/ 2 w 2"/>
                <a:gd name="T3" fmla="*/ 466 h 466"/>
                <a:gd name="T4" fmla="*/ 1 w 2"/>
                <a:gd name="T5" fmla="*/ 466 h 466"/>
                <a:gd name="T6" fmla="*/ 0 w 2"/>
                <a:gd name="T7" fmla="*/ 466 h 466"/>
                <a:gd name="T8" fmla="*/ 0 w 2"/>
                <a:gd name="T9" fmla="*/ 0 h 466"/>
                <a:gd name="T10" fmla="*/ 1 w 2"/>
                <a:gd name="T11" fmla="*/ 1 h 466"/>
                <a:gd name="T12" fmla="*/ 2 w 2"/>
                <a:gd name="T13" fmla="*/ 0 h 466"/>
              </a:gdLst>
              <a:ahLst/>
              <a:cxnLst>
                <a:cxn ang="0">
                  <a:pos x="T0" y="T1"/>
                </a:cxn>
                <a:cxn ang="0">
                  <a:pos x="T2" y="T3"/>
                </a:cxn>
                <a:cxn ang="0">
                  <a:pos x="T4" y="T5"/>
                </a:cxn>
                <a:cxn ang="0">
                  <a:pos x="T6" y="T7"/>
                </a:cxn>
                <a:cxn ang="0">
                  <a:pos x="T8" y="T9"/>
                </a:cxn>
                <a:cxn ang="0">
                  <a:pos x="T10" y="T11"/>
                </a:cxn>
                <a:cxn ang="0">
                  <a:pos x="T12" y="T13"/>
                </a:cxn>
              </a:cxnLst>
              <a:rect l="0" t="0" r="r" b="b"/>
              <a:pathLst>
                <a:path w="2" h="466">
                  <a:moveTo>
                    <a:pt x="2" y="0"/>
                  </a:moveTo>
                  <a:cubicBezTo>
                    <a:pt x="2" y="466"/>
                    <a:pt x="2" y="466"/>
                    <a:pt x="2" y="466"/>
                  </a:cubicBezTo>
                  <a:cubicBezTo>
                    <a:pt x="2" y="466"/>
                    <a:pt x="2" y="466"/>
                    <a:pt x="1" y="466"/>
                  </a:cubicBezTo>
                  <a:cubicBezTo>
                    <a:pt x="1" y="466"/>
                    <a:pt x="0" y="466"/>
                    <a:pt x="0" y="466"/>
                  </a:cubicBezTo>
                  <a:cubicBezTo>
                    <a:pt x="0" y="0"/>
                    <a:pt x="0" y="0"/>
                    <a:pt x="0" y="0"/>
                  </a:cubicBezTo>
                  <a:cubicBezTo>
                    <a:pt x="0" y="1"/>
                    <a:pt x="1" y="1"/>
                    <a:pt x="1" y="1"/>
                  </a:cubicBezTo>
                  <a:cubicBezTo>
                    <a:pt x="2" y="1"/>
                    <a:pt x="2" y="1"/>
                    <a:pt x="2"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10" name="Freeform 6"/>
            <p:cNvSpPr>
              <a:spLocks/>
            </p:cNvSpPr>
            <p:nvPr userDrawn="1"/>
          </p:nvSpPr>
          <p:spPr bwMode="auto">
            <a:xfrm>
              <a:off x="4772" y="2800"/>
              <a:ext cx="458" cy="277"/>
            </a:xfrm>
            <a:custGeom>
              <a:avLst/>
              <a:gdLst>
                <a:gd name="T0" fmla="*/ 375 w 376"/>
                <a:gd name="T1" fmla="*/ 0 h 227"/>
                <a:gd name="T2" fmla="*/ 376 w 376"/>
                <a:gd name="T3" fmla="*/ 2 h 227"/>
                <a:gd name="T4" fmla="*/ 1 w 376"/>
                <a:gd name="T5" fmla="*/ 227 h 227"/>
                <a:gd name="T6" fmla="*/ 0 w 376"/>
                <a:gd name="T7" fmla="*/ 225 h 227"/>
                <a:gd name="T8" fmla="*/ 375 w 376"/>
                <a:gd name="T9" fmla="*/ 0 h 227"/>
              </a:gdLst>
              <a:ahLst/>
              <a:cxnLst>
                <a:cxn ang="0">
                  <a:pos x="T0" y="T1"/>
                </a:cxn>
                <a:cxn ang="0">
                  <a:pos x="T2" y="T3"/>
                </a:cxn>
                <a:cxn ang="0">
                  <a:pos x="T4" y="T5"/>
                </a:cxn>
                <a:cxn ang="0">
                  <a:pos x="T6" y="T7"/>
                </a:cxn>
                <a:cxn ang="0">
                  <a:pos x="T8" y="T9"/>
                </a:cxn>
              </a:cxnLst>
              <a:rect l="0" t="0" r="r" b="b"/>
              <a:pathLst>
                <a:path w="376" h="227">
                  <a:moveTo>
                    <a:pt x="375" y="0"/>
                  </a:moveTo>
                  <a:cubicBezTo>
                    <a:pt x="375" y="0"/>
                    <a:pt x="375" y="1"/>
                    <a:pt x="376" y="2"/>
                  </a:cubicBezTo>
                  <a:cubicBezTo>
                    <a:pt x="1" y="227"/>
                    <a:pt x="1" y="227"/>
                    <a:pt x="1" y="227"/>
                  </a:cubicBezTo>
                  <a:cubicBezTo>
                    <a:pt x="0" y="226"/>
                    <a:pt x="0" y="225"/>
                    <a:pt x="0" y="225"/>
                  </a:cubicBezTo>
                  <a:lnTo>
                    <a:pt x="375" y="0"/>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11" name="Freeform 7"/>
            <p:cNvSpPr>
              <a:spLocks/>
            </p:cNvSpPr>
            <p:nvPr userDrawn="1"/>
          </p:nvSpPr>
          <p:spPr bwMode="auto">
            <a:xfrm>
              <a:off x="4256" y="3108"/>
              <a:ext cx="459" cy="278"/>
            </a:xfrm>
            <a:custGeom>
              <a:avLst/>
              <a:gdLst>
                <a:gd name="T0" fmla="*/ 376 w 377"/>
                <a:gd name="T1" fmla="*/ 0 h 228"/>
                <a:gd name="T2" fmla="*/ 377 w 377"/>
                <a:gd name="T3" fmla="*/ 3 h 228"/>
                <a:gd name="T4" fmla="*/ 1 w 377"/>
                <a:gd name="T5" fmla="*/ 228 h 228"/>
                <a:gd name="T6" fmla="*/ 0 w 377"/>
                <a:gd name="T7" fmla="*/ 226 h 228"/>
                <a:gd name="T8" fmla="*/ 376 w 377"/>
                <a:gd name="T9" fmla="*/ 0 h 228"/>
              </a:gdLst>
              <a:ahLst/>
              <a:cxnLst>
                <a:cxn ang="0">
                  <a:pos x="T0" y="T1"/>
                </a:cxn>
                <a:cxn ang="0">
                  <a:pos x="T2" y="T3"/>
                </a:cxn>
                <a:cxn ang="0">
                  <a:pos x="T4" y="T5"/>
                </a:cxn>
                <a:cxn ang="0">
                  <a:pos x="T6" y="T7"/>
                </a:cxn>
                <a:cxn ang="0">
                  <a:pos x="T8" y="T9"/>
                </a:cxn>
              </a:cxnLst>
              <a:rect l="0" t="0" r="r" b="b"/>
              <a:pathLst>
                <a:path w="377" h="228">
                  <a:moveTo>
                    <a:pt x="376" y="0"/>
                  </a:moveTo>
                  <a:cubicBezTo>
                    <a:pt x="376" y="1"/>
                    <a:pt x="376" y="2"/>
                    <a:pt x="377" y="3"/>
                  </a:cubicBezTo>
                  <a:cubicBezTo>
                    <a:pt x="1" y="228"/>
                    <a:pt x="1" y="228"/>
                    <a:pt x="1" y="228"/>
                  </a:cubicBezTo>
                  <a:cubicBezTo>
                    <a:pt x="1" y="227"/>
                    <a:pt x="0" y="227"/>
                    <a:pt x="0" y="226"/>
                  </a:cubicBezTo>
                  <a:lnTo>
                    <a:pt x="376" y="0"/>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12" name="Freeform 8"/>
            <p:cNvSpPr>
              <a:spLocks/>
            </p:cNvSpPr>
            <p:nvPr userDrawn="1"/>
          </p:nvSpPr>
          <p:spPr bwMode="auto">
            <a:xfrm>
              <a:off x="4274" y="2810"/>
              <a:ext cx="441" cy="267"/>
            </a:xfrm>
            <a:custGeom>
              <a:avLst/>
              <a:gdLst>
                <a:gd name="T0" fmla="*/ 0 w 362"/>
                <a:gd name="T1" fmla="*/ 3 h 219"/>
                <a:gd name="T2" fmla="*/ 1 w 362"/>
                <a:gd name="T3" fmla="*/ 0 h 219"/>
                <a:gd name="T4" fmla="*/ 362 w 362"/>
                <a:gd name="T5" fmla="*/ 217 h 219"/>
                <a:gd name="T6" fmla="*/ 361 w 362"/>
                <a:gd name="T7" fmla="*/ 219 h 219"/>
                <a:gd name="T8" fmla="*/ 0 w 362"/>
                <a:gd name="T9" fmla="*/ 3 h 219"/>
              </a:gdLst>
              <a:ahLst/>
              <a:cxnLst>
                <a:cxn ang="0">
                  <a:pos x="T0" y="T1"/>
                </a:cxn>
                <a:cxn ang="0">
                  <a:pos x="T2" y="T3"/>
                </a:cxn>
                <a:cxn ang="0">
                  <a:pos x="T4" y="T5"/>
                </a:cxn>
                <a:cxn ang="0">
                  <a:pos x="T6" y="T7"/>
                </a:cxn>
                <a:cxn ang="0">
                  <a:pos x="T8" y="T9"/>
                </a:cxn>
              </a:cxnLst>
              <a:rect l="0" t="0" r="r" b="b"/>
              <a:pathLst>
                <a:path w="362" h="219">
                  <a:moveTo>
                    <a:pt x="0" y="3"/>
                  </a:moveTo>
                  <a:cubicBezTo>
                    <a:pt x="0" y="2"/>
                    <a:pt x="1" y="1"/>
                    <a:pt x="1" y="0"/>
                  </a:cubicBezTo>
                  <a:cubicBezTo>
                    <a:pt x="362" y="217"/>
                    <a:pt x="362" y="217"/>
                    <a:pt x="362" y="217"/>
                  </a:cubicBezTo>
                  <a:cubicBezTo>
                    <a:pt x="361" y="217"/>
                    <a:pt x="361" y="218"/>
                    <a:pt x="361" y="219"/>
                  </a:cubicBezTo>
                  <a:lnTo>
                    <a:pt x="0" y="3"/>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13" name="Freeform 9"/>
            <p:cNvSpPr>
              <a:spLocks/>
            </p:cNvSpPr>
            <p:nvPr userDrawn="1"/>
          </p:nvSpPr>
          <p:spPr bwMode="auto">
            <a:xfrm>
              <a:off x="2728" y="353"/>
              <a:ext cx="471" cy="285"/>
            </a:xfrm>
            <a:custGeom>
              <a:avLst/>
              <a:gdLst>
                <a:gd name="T0" fmla="*/ 385 w 387"/>
                <a:gd name="T1" fmla="*/ 0 h 234"/>
                <a:gd name="T2" fmla="*/ 387 w 387"/>
                <a:gd name="T3" fmla="*/ 2 h 234"/>
                <a:gd name="T4" fmla="*/ 1 w 387"/>
                <a:gd name="T5" fmla="*/ 234 h 234"/>
                <a:gd name="T6" fmla="*/ 0 w 387"/>
                <a:gd name="T7" fmla="*/ 231 h 234"/>
                <a:gd name="T8" fmla="*/ 385 w 387"/>
                <a:gd name="T9" fmla="*/ 0 h 234"/>
              </a:gdLst>
              <a:ahLst/>
              <a:cxnLst>
                <a:cxn ang="0">
                  <a:pos x="T0" y="T1"/>
                </a:cxn>
                <a:cxn ang="0">
                  <a:pos x="T2" y="T3"/>
                </a:cxn>
                <a:cxn ang="0">
                  <a:pos x="T4" y="T5"/>
                </a:cxn>
                <a:cxn ang="0">
                  <a:pos x="T6" y="T7"/>
                </a:cxn>
                <a:cxn ang="0">
                  <a:pos x="T8" y="T9"/>
                </a:cxn>
              </a:cxnLst>
              <a:rect l="0" t="0" r="r" b="b"/>
              <a:pathLst>
                <a:path w="387" h="234">
                  <a:moveTo>
                    <a:pt x="385" y="0"/>
                  </a:moveTo>
                  <a:cubicBezTo>
                    <a:pt x="386" y="1"/>
                    <a:pt x="386" y="2"/>
                    <a:pt x="387" y="2"/>
                  </a:cubicBezTo>
                  <a:cubicBezTo>
                    <a:pt x="1" y="234"/>
                    <a:pt x="1" y="234"/>
                    <a:pt x="1" y="234"/>
                  </a:cubicBezTo>
                  <a:cubicBezTo>
                    <a:pt x="1" y="233"/>
                    <a:pt x="1" y="232"/>
                    <a:pt x="0" y="231"/>
                  </a:cubicBezTo>
                  <a:lnTo>
                    <a:pt x="385" y="0"/>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14" name="Freeform 10"/>
            <p:cNvSpPr>
              <a:spLocks/>
            </p:cNvSpPr>
            <p:nvPr userDrawn="1"/>
          </p:nvSpPr>
          <p:spPr bwMode="auto">
            <a:xfrm>
              <a:off x="4256" y="3410"/>
              <a:ext cx="474" cy="287"/>
            </a:xfrm>
            <a:custGeom>
              <a:avLst/>
              <a:gdLst>
                <a:gd name="T0" fmla="*/ 389 w 389"/>
                <a:gd name="T1" fmla="*/ 233 h 235"/>
                <a:gd name="T2" fmla="*/ 388 w 389"/>
                <a:gd name="T3" fmla="*/ 235 h 235"/>
                <a:gd name="T4" fmla="*/ 0 w 389"/>
                <a:gd name="T5" fmla="*/ 2 h 235"/>
                <a:gd name="T6" fmla="*/ 1 w 389"/>
                <a:gd name="T7" fmla="*/ 0 h 235"/>
                <a:gd name="T8" fmla="*/ 389 w 389"/>
                <a:gd name="T9" fmla="*/ 233 h 235"/>
              </a:gdLst>
              <a:ahLst/>
              <a:cxnLst>
                <a:cxn ang="0">
                  <a:pos x="T0" y="T1"/>
                </a:cxn>
                <a:cxn ang="0">
                  <a:pos x="T2" y="T3"/>
                </a:cxn>
                <a:cxn ang="0">
                  <a:pos x="T4" y="T5"/>
                </a:cxn>
                <a:cxn ang="0">
                  <a:pos x="T6" y="T7"/>
                </a:cxn>
                <a:cxn ang="0">
                  <a:pos x="T8" y="T9"/>
                </a:cxn>
              </a:cxnLst>
              <a:rect l="0" t="0" r="r" b="b"/>
              <a:pathLst>
                <a:path w="389" h="235">
                  <a:moveTo>
                    <a:pt x="389" y="233"/>
                  </a:moveTo>
                  <a:cubicBezTo>
                    <a:pt x="389" y="233"/>
                    <a:pt x="388" y="234"/>
                    <a:pt x="388" y="235"/>
                  </a:cubicBezTo>
                  <a:cubicBezTo>
                    <a:pt x="0" y="2"/>
                    <a:pt x="0" y="2"/>
                    <a:pt x="0" y="2"/>
                  </a:cubicBezTo>
                  <a:cubicBezTo>
                    <a:pt x="0" y="1"/>
                    <a:pt x="1" y="1"/>
                    <a:pt x="1" y="0"/>
                  </a:cubicBezTo>
                  <a:lnTo>
                    <a:pt x="389" y="233"/>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15" name="Freeform 11"/>
            <p:cNvSpPr>
              <a:spLocks/>
            </p:cNvSpPr>
            <p:nvPr userDrawn="1"/>
          </p:nvSpPr>
          <p:spPr bwMode="auto">
            <a:xfrm>
              <a:off x="3753" y="2497"/>
              <a:ext cx="441" cy="267"/>
            </a:xfrm>
            <a:custGeom>
              <a:avLst/>
              <a:gdLst>
                <a:gd name="T0" fmla="*/ 0 w 362"/>
                <a:gd name="T1" fmla="*/ 3 h 219"/>
                <a:gd name="T2" fmla="*/ 1 w 362"/>
                <a:gd name="T3" fmla="*/ 0 h 219"/>
                <a:gd name="T4" fmla="*/ 362 w 362"/>
                <a:gd name="T5" fmla="*/ 217 h 219"/>
                <a:gd name="T6" fmla="*/ 361 w 362"/>
                <a:gd name="T7" fmla="*/ 219 h 219"/>
                <a:gd name="T8" fmla="*/ 0 w 362"/>
                <a:gd name="T9" fmla="*/ 3 h 219"/>
              </a:gdLst>
              <a:ahLst/>
              <a:cxnLst>
                <a:cxn ang="0">
                  <a:pos x="T0" y="T1"/>
                </a:cxn>
                <a:cxn ang="0">
                  <a:pos x="T2" y="T3"/>
                </a:cxn>
                <a:cxn ang="0">
                  <a:pos x="T4" y="T5"/>
                </a:cxn>
                <a:cxn ang="0">
                  <a:pos x="T6" y="T7"/>
                </a:cxn>
                <a:cxn ang="0">
                  <a:pos x="T8" y="T9"/>
                </a:cxn>
              </a:cxnLst>
              <a:rect l="0" t="0" r="r" b="b"/>
              <a:pathLst>
                <a:path w="362" h="219">
                  <a:moveTo>
                    <a:pt x="0" y="3"/>
                  </a:moveTo>
                  <a:cubicBezTo>
                    <a:pt x="0" y="2"/>
                    <a:pt x="1" y="1"/>
                    <a:pt x="1" y="0"/>
                  </a:cubicBezTo>
                  <a:cubicBezTo>
                    <a:pt x="362" y="217"/>
                    <a:pt x="362" y="217"/>
                    <a:pt x="362" y="217"/>
                  </a:cubicBezTo>
                  <a:cubicBezTo>
                    <a:pt x="362" y="218"/>
                    <a:pt x="361" y="219"/>
                    <a:pt x="361" y="219"/>
                  </a:cubicBezTo>
                  <a:lnTo>
                    <a:pt x="0" y="3"/>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16" name="Freeform 12"/>
            <p:cNvSpPr>
              <a:spLocks/>
            </p:cNvSpPr>
            <p:nvPr userDrawn="1"/>
          </p:nvSpPr>
          <p:spPr bwMode="auto">
            <a:xfrm>
              <a:off x="3764" y="2810"/>
              <a:ext cx="430" cy="261"/>
            </a:xfrm>
            <a:custGeom>
              <a:avLst/>
              <a:gdLst>
                <a:gd name="T0" fmla="*/ 353 w 353"/>
                <a:gd name="T1" fmla="*/ 3 h 214"/>
                <a:gd name="T2" fmla="*/ 1 w 353"/>
                <a:gd name="T3" fmla="*/ 214 h 214"/>
                <a:gd name="T4" fmla="*/ 0 w 353"/>
                <a:gd name="T5" fmla="*/ 212 h 214"/>
                <a:gd name="T6" fmla="*/ 352 w 353"/>
                <a:gd name="T7" fmla="*/ 0 h 214"/>
                <a:gd name="T8" fmla="*/ 353 w 353"/>
                <a:gd name="T9" fmla="*/ 3 h 214"/>
              </a:gdLst>
              <a:ahLst/>
              <a:cxnLst>
                <a:cxn ang="0">
                  <a:pos x="T0" y="T1"/>
                </a:cxn>
                <a:cxn ang="0">
                  <a:pos x="T2" y="T3"/>
                </a:cxn>
                <a:cxn ang="0">
                  <a:pos x="T4" y="T5"/>
                </a:cxn>
                <a:cxn ang="0">
                  <a:pos x="T6" y="T7"/>
                </a:cxn>
                <a:cxn ang="0">
                  <a:pos x="T8" y="T9"/>
                </a:cxn>
              </a:cxnLst>
              <a:rect l="0" t="0" r="r" b="b"/>
              <a:pathLst>
                <a:path w="353" h="214">
                  <a:moveTo>
                    <a:pt x="353" y="3"/>
                  </a:moveTo>
                  <a:cubicBezTo>
                    <a:pt x="1" y="214"/>
                    <a:pt x="1" y="214"/>
                    <a:pt x="1" y="214"/>
                  </a:cubicBezTo>
                  <a:cubicBezTo>
                    <a:pt x="1" y="213"/>
                    <a:pt x="0" y="212"/>
                    <a:pt x="0" y="212"/>
                  </a:cubicBezTo>
                  <a:cubicBezTo>
                    <a:pt x="352" y="0"/>
                    <a:pt x="352" y="0"/>
                    <a:pt x="352" y="0"/>
                  </a:cubicBezTo>
                  <a:cubicBezTo>
                    <a:pt x="352" y="1"/>
                    <a:pt x="353" y="2"/>
                    <a:pt x="353" y="3"/>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17" name="Freeform 13"/>
            <p:cNvSpPr>
              <a:spLocks/>
            </p:cNvSpPr>
            <p:nvPr userDrawn="1"/>
          </p:nvSpPr>
          <p:spPr bwMode="auto">
            <a:xfrm>
              <a:off x="3238" y="2800"/>
              <a:ext cx="448" cy="271"/>
            </a:xfrm>
            <a:custGeom>
              <a:avLst/>
              <a:gdLst>
                <a:gd name="T0" fmla="*/ 368 w 368"/>
                <a:gd name="T1" fmla="*/ 220 h 222"/>
                <a:gd name="T2" fmla="*/ 367 w 368"/>
                <a:gd name="T3" fmla="*/ 222 h 222"/>
                <a:gd name="T4" fmla="*/ 0 w 368"/>
                <a:gd name="T5" fmla="*/ 2 h 222"/>
                <a:gd name="T6" fmla="*/ 2 w 368"/>
                <a:gd name="T7" fmla="*/ 0 h 222"/>
                <a:gd name="T8" fmla="*/ 368 w 368"/>
                <a:gd name="T9" fmla="*/ 220 h 222"/>
              </a:gdLst>
              <a:ahLst/>
              <a:cxnLst>
                <a:cxn ang="0">
                  <a:pos x="T0" y="T1"/>
                </a:cxn>
                <a:cxn ang="0">
                  <a:pos x="T2" y="T3"/>
                </a:cxn>
                <a:cxn ang="0">
                  <a:pos x="T4" y="T5"/>
                </a:cxn>
                <a:cxn ang="0">
                  <a:pos x="T6" y="T7"/>
                </a:cxn>
                <a:cxn ang="0">
                  <a:pos x="T8" y="T9"/>
                </a:cxn>
              </a:cxnLst>
              <a:rect l="0" t="0" r="r" b="b"/>
              <a:pathLst>
                <a:path w="368" h="222">
                  <a:moveTo>
                    <a:pt x="368" y="220"/>
                  </a:moveTo>
                  <a:cubicBezTo>
                    <a:pt x="367" y="220"/>
                    <a:pt x="367" y="221"/>
                    <a:pt x="367" y="222"/>
                  </a:cubicBezTo>
                  <a:cubicBezTo>
                    <a:pt x="0" y="2"/>
                    <a:pt x="0" y="2"/>
                    <a:pt x="0" y="2"/>
                  </a:cubicBezTo>
                  <a:cubicBezTo>
                    <a:pt x="1" y="1"/>
                    <a:pt x="1" y="1"/>
                    <a:pt x="2" y="0"/>
                  </a:cubicBezTo>
                  <a:lnTo>
                    <a:pt x="368" y="220"/>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18" name="Freeform 14"/>
            <p:cNvSpPr>
              <a:spLocks/>
            </p:cNvSpPr>
            <p:nvPr userDrawn="1"/>
          </p:nvSpPr>
          <p:spPr bwMode="auto">
            <a:xfrm>
              <a:off x="3764" y="3116"/>
              <a:ext cx="448" cy="270"/>
            </a:xfrm>
            <a:custGeom>
              <a:avLst/>
              <a:gdLst>
                <a:gd name="T0" fmla="*/ 368 w 368"/>
                <a:gd name="T1" fmla="*/ 220 h 222"/>
                <a:gd name="T2" fmla="*/ 367 w 368"/>
                <a:gd name="T3" fmla="*/ 222 h 222"/>
                <a:gd name="T4" fmla="*/ 0 w 368"/>
                <a:gd name="T5" fmla="*/ 2 h 222"/>
                <a:gd name="T6" fmla="*/ 1 w 368"/>
                <a:gd name="T7" fmla="*/ 0 h 222"/>
                <a:gd name="T8" fmla="*/ 368 w 368"/>
                <a:gd name="T9" fmla="*/ 220 h 222"/>
              </a:gdLst>
              <a:ahLst/>
              <a:cxnLst>
                <a:cxn ang="0">
                  <a:pos x="T0" y="T1"/>
                </a:cxn>
                <a:cxn ang="0">
                  <a:pos x="T2" y="T3"/>
                </a:cxn>
                <a:cxn ang="0">
                  <a:pos x="T4" y="T5"/>
                </a:cxn>
                <a:cxn ang="0">
                  <a:pos x="T6" y="T7"/>
                </a:cxn>
                <a:cxn ang="0">
                  <a:pos x="T8" y="T9"/>
                </a:cxn>
              </a:cxnLst>
              <a:rect l="0" t="0" r="r" b="b"/>
              <a:pathLst>
                <a:path w="368" h="222">
                  <a:moveTo>
                    <a:pt x="368" y="220"/>
                  </a:moveTo>
                  <a:cubicBezTo>
                    <a:pt x="368" y="221"/>
                    <a:pt x="368" y="221"/>
                    <a:pt x="367" y="222"/>
                  </a:cubicBezTo>
                  <a:cubicBezTo>
                    <a:pt x="0" y="2"/>
                    <a:pt x="0" y="2"/>
                    <a:pt x="0" y="2"/>
                  </a:cubicBezTo>
                  <a:cubicBezTo>
                    <a:pt x="0" y="1"/>
                    <a:pt x="1" y="0"/>
                    <a:pt x="1" y="0"/>
                  </a:cubicBezTo>
                  <a:lnTo>
                    <a:pt x="368" y="220"/>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19" name="Freeform 15"/>
            <p:cNvSpPr>
              <a:spLocks/>
            </p:cNvSpPr>
            <p:nvPr userDrawn="1"/>
          </p:nvSpPr>
          <p:spPr bwMode="auto">
            <a:xfrm>
              <a:off x="3724" y="3139"/>
              <a:ext cx="2" cy="539"/>
            </a:xfrm>
            <a:custGeom>
              <a:avLst/>
              <a:gdLst>
                <a:gd name="T0" fmla="*/ 2 w 2"/>
                <a:gd name="T1" fmla="*/ 0 h 443"/>
                <a:gd name="T2" fmla="*/ 2 w 2"/>
                <a:gd name="T3" fmla="*/ 443 h 443"/>
                <a:gd name="T4" fmla="*/ 1 w 2"/>
                <a:gd name="T5" fmla="*/ 443 h 443"/>
                <a:gd name="T6" fmla="*/ 0 w 2"/>
                <a:gd name="T7" fmla="*/ 443 h 443"/>
                <a:gd name="T8" fmla="*/ 0 w 2"/>
                <a:gd name="T9" fmla="*/ 0 h 443"/>
                <a:gd name="T10" fmla="*/ 1 w 2"/>
                <a:gd name="T11" fmla="*/ 0 h 443"/>
                <a:gd name="T12" fmla="*/ 2 w 2"/>
                <a:gd name="T13" fmla="*/ 0 h 443"/>
              </a:gdLst>
              <a:ahLst/>
              <a:cxnLst>
                <a:cxn ang="0">
                  <a:pos x="T0" y="T1"/>
                </a:cxn>
                <a:cxn ang="0">
                  <a:pos x="T2" y="T3"/>
                </a:cxn>
                <a:cxn ang="0">
                  <a:pos x="T4" y="T5"/>
                </a:cxn>
                <a:cxn ang="0">
                  <a:pos x="T6" y="T7"/>
                </a:cxn>
                <a:cxn ang="0">
                  <a:pos x="T8" y="T9"/>
                </a:cxn>
                <a:cxn ang="0">
                  <a:pos x="T10" y="T11"/>
                </a:cxn>
                <a:cxn ang="0">
                  <a:pos x="T12" y="T13"/>
                </a:cxn>
              </a:cxnLst>
              <a:rect l="0" t="0" r="r" b="b"/>
              <a:pathLst>
                <a:path w="2" h="443">
                  <a:moveTo>
                    <a:pt x="2" y="0"/>
                  </a:moveTo>
                  <a:cubicBezTo>
                    <a:pt x="2" y="443"/>
                    <a:pt x="2" y="443"/>
                    <a:pt x="2" y="443"/>
                  </a:cubicBezTo>
                  <a:cubicBezTo>
                    <a:pt x="2" y="443"/>
                    <a:pt x="1" y="443"/>
                    <a:pt x="1" y="443"/>
                  </a:cubicBezTo>
                  <a:cubicBezTo>
                    <a:pt x="1" y="443"/>
                    <a:pt x="0" y="443"/>
                    <a:pt x="0" y="443"/>
                  </a:cubicBezTo>
                  <a:cubicBezTo>
                    <a:pt x="0" y="0"/>
                    <a:pt x="0" y="0"/>
                    <a:pt x="0" y="0"/>
                  </a:cubicBezTo>
                  <a:cubicBezTo>
                    <a:pt x="0" y="0"/>
                    <a:pt x="1" y="0"/>
                    <a:pt x="1" y="0"/>
                  </a:cubicBezTo>
                  <a:cubicBezTo>
                    <a:pt x="1" y="0"/>
                    <a:pt x="2" y="0"/>
                    <a:pt x="2"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20" name="Freeform 16"/>
            <p:cNvSpPr>
              <a:spLocks/>
            </p:cNvSpPr>
            <p:nvPr userDrawn="1"/>
          </p:nvSpPr>
          <p:spPr bwMode="auto">
            <a:xfrm>
              <a:off x="3724" y="1902"/>
              <a:ext cx="2" cy="546"/>
            </a:xfrm>
            <a:custGeom>
              <a:avLst/>
              <a:gdLst>
                <a:gd name="T0" fmla="*/ 0 w 2"/>
                <a:gd name="T1" fmla="*/ 449 h 449"/>
                <a:gd name="T2" fmla="*/ 0 w 2"/>
                <a:gd name="T3" fmla="*/ 0 h 449"/>
                <a:gd name="T4" fmla="*/ 1 w 2"/>
                <a:gd name="T5" fmla="*/ 0 h 449"/>
                <a:gd name="T6" fmla="*/ 2 w 2"/>
                <a:gd name="T7" fmla="*/ 0 h 449"/>
                <a:gd name="T8" fmla="*/ 2 w 2"/>
                <a:gd name="T9" fmla="*/ 449 h 449"/>
                <a:gd name="T10" fmla="*/ 1 w 2"/>
                <a:gd name="T11" fmla="*/ 449 h 449"/>
                <a:gd name="T12" fmla="*/ 0 w 2"/>
                <a:gd name="T13" fmla="*/ 449 h 449"/>
              </a:gdLst>
              <a:ahLst/>
              <a:cxnLst>
                <a:cxn ang="0">
                  <a:pos x="T0" y="T1"/>
                </a:cxn>
                <a:cxn ang="0">
                  <a:pos x="T2" y="T3"/>
                </a:cxn>
                <a:cxn ang="0">
                  <a:pos x="T4" y="T5"/>
                </a:cxn>
                <a:cxn ang="0">
                  <a:pos x="T6" y="T7"/>
                </a:cxn>
                <a:cxn ang="0">
                  <a:pos x="T8" y="T9"/>
                </a:cxn>
                <a:cxn ang="0">
                  <a:pos x="T10" y="T11"/>
                </a:cxn>
                <a:cxn ang="0">
                  <a:pos x="T12" y="T13"/>
                </a:cxn>
              </a:cxnLst>
              <a:rect l="0" t="0" r="r" b="b"/>
              <a:pathLst>
                <a:path w="2" h="449">
                  <a:moveTo>
                    <a:pt x="0" y="449"/>
                  </a:moveTo>
                  <a:cubicBezTo>
                    <a:pt x="0" y="0"/>
                    <a:pt x="0" y="0"/>
                    <a:pt x="0" y="0"/>
                  </a:cubicBezTo>
                  <a:cubicBezTo>
                    <a:pt x="0" y="0"/>
                    <a:pt x="1" y="0"/>
                    <a:pt x="1" y="0"/>
                  </a:cubicBezTo>
                  <a:cubicBezTo>
                    <a:pt x="1" y="0"/>
                    <a:pt x="2" y="0"/>
                    <a:pt x="2" y="0"/>
                  </a:cubicBezTo>
                  <a:cubicBezTo>
                    <a:pt x="2" y="449"/>
                    <a:pt x="2" y="449"/>
                    <a:pt x="2" y="449"/>
                  </a:cubicBezTo>
                  <a:cubicBezTo>
                    <a:pt x="2" y="449"/>
                    <a:pt x="1" y="449"/>
                    <a:pt x="1" y="449"/>
                  </a:cubicBezTo>
                  <a:cubicBezTo>
                    <a:pt x="1" y="449"/>
                    <a:pt x="0" y="449"/>
                    <a:pt x="0" y="449"/>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21" name="Freeform 17"/>
            <p:cNvSpPr>
              <a:spLocks/>
            </p:cNvSpPr>
            <p:nvPr userDrawn="1"/>
          </p:nvSpPr>
          <p:spPr bwMode="auto">
            <a:xfrm>
              <a:off x="3238" y="1578"/>
              <a:ext cx="461" cy="279"/>
            </a:xfrm>
            <a:custGeom>
              <a:avLst/>
              <a:gdLst>
                <a:gd name="T0" fmla="*/ 0 w 379"/>
                <a:gd name="T1" fmla="*/ 2 h 229"/>
                <a:gd name="T2" fmla="*/ 1 w 379"/>
                <a:gd name="T3" fmla="*/ 0 h 229"/>
                <a:gd name="T4" fmla="*/ 379 w 379"/>
                <a:gd name="T5" fmla="*/ 226 h 229"/>
                <a:gd name="T6" fmla="*/ 377 w 379"/>
                <a:gd name="T7" fmla="*/ 229 h 229"/>
                <a:gd name="T8" fmla="*/ 0 w 379"/>
                <a:gd name="T9" fmla="*/ 2 h 229"/>
              </a:gdLst>
              <a:ahLst/>
              <a:cxnLst>
                <a:cxn ang="0">
                  <a:pos x="T0" y="T1"/>
                </a:cxn>
                <a:cxn ang="0">
                  <a:pos x="T2" y="T3"/>
                </a:cxn>
                <a:cxn ang="0">
                  <a:pos x="T4" y="T5"/>
                </a:cxn>
                <a:cxn ang="0">
                  <a:pos x="T6" y="T7"/>
                </a:cxn>
                <a:cxn ang="0">
                  <a:pos x="T8" y="T9"/>
                </a:cxn>
              </a:cxnLst>
              <a:rect l="0" t="0" r="r" b="b"/>
              <a:pathLst>
                <a:path w="379" h="229">
                  <a:moveTo>
                    <a:pt x="0" y="2"/>
                  </a:moveTo>
                  <a:cubicBezTo>
                    <a:pt x="1" y="2"/>
                    <a:pt x="1" y="1"/>
                    <a:pt x="1" y="0"/>
                  </a:cubicBezTo>
                  <a:cubicBezTo>
                    <a:pt x="379" y="226"/>
                    <a:pt x="379" y="226"/>
                    <a:pt x="379" y="226"/>
                  </a:cubicBezTo>
                  <a:cubicBezTo>
                    <a:pt x="378" y="227"/>
                    <a:pt x="378" y="228"/>
                    <a:pt x="377" y="229"/>
                  </a:cubicBezTo>
                  <a:lnTo>
                    <a:pt x="0" y="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22" name="Freeform 18"/>
            <p:cNvSpPr>
              <a:spLocks/>
            </p:cNvSpPr>
            <p:nvPr userDrawn="1"/>
          </p:nvSpPr>
          <p:spPr bwMode="auto">
            <a:xfrm>
              <a:off x="2728" y="2193"/>
              <a:ext cx="460" cy="277"/>
            </a:xfrm>
            <a:custGeom>
              <a:avLst/>
              <a:gdLst>
                <a:gd name="T0" fmla="*/ 378 w 378"/>
                <a:gd name="T1" fmla="*/ 2 h 228"/>
                <a:gd name="T2" fmla="*/ 1 w 378"/>
                <a:gd name="T3" fmla="*/ 228 h 228"/>
                <a:gd name="T4" fmla="*/ 0 w 378"/>
                <a:gd name="T5" fmla="*/ 226 h 228"/>
                <a:gd name="T6" fmla="*/ 377 w 378"/>
                <a:gd name="T7" fmla="*/ 0 h 228"/>
                <a:gd name="T8" fmla="*/ 378 w 378"/>
                <a:gd name="T9" fmla="*/ 2 h 228"/>
              </a:gdLst>
              <a:ahLst/>
              <a:cxnLst>
                <a:cxn ang="0">
                  <a:pos x="T0" y="T1"/>
                </a:cxn>
                <a:cxn ang="0">
                  <a:pos x="T2" y="T3"/>
                </a:cxn>
                <a:cxn ang="0">
                  <a:pos x="T4" y="T5"/>
                </a:cxn>
                <a:cxn ang="0">
                  <a:pos x="T6" y="T7"/>
                </a:cxn>
                <a:cxn ang="0">
                  <a:pos x="T8" y="T9"/>
                </a:cxn>
              </a:cxnLst>
              <a:rect l="0" t="0" r="r" b="b"/>
              <a:pathLst>
                <a:path w="378" h="228">
                  <a:moveTo>
                    <a:pt x="378" y="2"/>
                  </a:moveTo>
                  <a:cubicBezTo>
                    <a:pt x="1" y="228"/>
                    <a:pt x="1" y="228"/>
                    <a:pt x="1" y="228"/>
                  </a:cubicBezTo>
                  <a:cubicBezTo>
                    <a:pt x="0" y="227"/>
                    <a:pt x="0" y="227"/>
                    <a:pt x="0" y="226"/>
                  </a:cubicBezTo>
                  <a:cubicBezTo>
                    <a:pt x="377" y="0"/>
                    <a:pt x="377" y="0"/>
                    <a:pt x="377" y="0"/>
                  </a:cubicBezTo>
                  <a:cubicBezTo>
                    <a:pt x="377" y="0"/>
                    <a:pt x="378" y="1"/>
                    <a:pt x="378" y="2"/>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23" name="Freeform 19"/>
            <p:cNvSpPr>
              <a:spLocks/>
            </p:cNvSpPr>
            <p:nvPr userDrawn="1"/>
          </p:nvSpPr>
          <p:spPr bwMode="auto">
            <a:xfrm>
              <a:off x="2737" y="1888"/>
              <a:ext cx="451" cy="273"/>
            </a:xfrm>
            <a:custGeom>
              <a:avLst/>
              <a:gdLst>
                <a:gd name="T0" fmla="*/ 0 w 370"/>
                <a:gd name="T1" fmla="*/ 3 h 224"/>
                <a:gd name="T2" fmla="*/ 2 w 370"/>
                <a:gd name="T3" fmla="*/ 0 h 224"/>
                <a:gd name="T4" fmla="*/ 370 w 370"/>
                <a:gd name="T5" fmla="*/ 222 h 224"/>
                <a:gd name="T6" fmla="*/ 369 w 370"/>
                <a:gd name="T7" fmla="*/ 224 h 224"/>
                <a:gd name="T8" fmla="*/ 0 w 370"/>
                <a:gd name="T9" fmla="*/ 3 h 224"/>
              </a:gdLst>
              <a:ahLst/>
              <a:cxnLst>
                <a:cxn ang="0">
                  <a:pos x="T0" y="T1"/>
                </a:cxn>
                <a:cxn ang="0">
                  <a:pos x="T2" y="T3"/>
                </a:cxn>
                <a:cxn ang="0">
                  <a:pos x="T4" y="T5"/>
                </a:cxn>
                <a:cxn ang="0">
                  <a:pos x="T6" y="T7"/>
                </a:cxn>
                <a:cxn ang="0">
                  <a:pos x="T8" y="T9"/>
                </a:cxn>
              </a:cxnLst>
              <a:rect l="0" t="0" r="r" b="b"/>
              <a:pathLst>
                <a:path w="370" h="224">
                  <a:moveTo>
                    <a:pt x="0" y="3"/>
                  </a:moveTo>
                  <a:cubicBezTo>
                    <a:pt x="1" y="2"/>
                    <a:pt x="1" y="1"/>
                    <a:pt x="2" y="0"/>
                  </a:cubicBezTo>
                  <a:cubicBezTo>
                    <a:pt x="370" y="222"/>
                    <a:pt x="370" y="222"/>
                    <a:pt x="370" y="222"/>
                  </a:cubicBezTo>
                  <a:cubicBezTo>
                    <a:pt x="370" y="222"/>
                    <a:pt x="369" y="223"/>
                    <a:pt x="369" y="224"/>
                  </a:cubicBezTo>
                  <a:lnTo>
                    <a:pt x="0" y="3"/>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24" name="Freeform 20"/>
            <p:cNvSpPr>
              <a:spLocks/>
            </p:cNvSpPr>
            <p:nvPr userDrawn="1"/>
          </p:nvSpPr>
          <p:spPr bwMode="auto">
            <a:xfrm>
              <a:off x="3215" y="2210"/>
              <a:ext cx="2" cy="550"/>
            </a:xfrm>
            <a:custGeom>
              <a:avLst/>
              <a:gdLst>
                <a:gd name="T0" fmla="*/ 1 w 2"/>
                <a:gd name="T1" fmla="*/ 0 h 452"/>
                <a:gd name="T2" fmla="*/ 2 w 2"/>
                <a:gd name="T3" fmla="*/ 0 h 452"/>
                <a:gd name="T4" fmla="*/ 2 w 2"/>
                <a:gd name="T5" fmla="*/ 452 h 452"/>
                <a:gd name="T6" fmla="*/ 1 w 2"/>
                <a:gd name="T7" fmla="*/ 452 h 452"/>
                <a:gd name="T8" fmla="*/ 0 w 2"/>
                <a:gd name="T9" fmla="*/ 452 h 452"/>
                <a:gd name="T10" fmla="*/ 0 w 2"/>
                <a:gd name="T11" fmla="*/ 0 h 452"/>
                <a:gd name="T12" fmla="*/ 1 w 2"/>
                <a:gd name="T13" fmla="*/ 0 h 452"/>
              </a:gdLst>
              <a:ahLst/>
              <a:cxnLst>
                <a:cxn ang="0">
                  <a:pos x="T0" y="T1"/>
                </a:cxn>
                <a:cxn ang="0">
                  <a:pos x="T2" y="T3"/>
                </a:cxn>
                <a:cxn ang="0">
                  <a:pos x="T4" y="T5"/>
                </a:cxn>
                <a:cxn ang="0">
                  <a:pos x="T6" y="T7"/>
                </a:cxn>
                <a:cxn ang="0">
                  <a:pos x="T8" y="T9"/>
                </a:cxn>
                <a:cxn ang="0">
                  <a:pos x="T10" y="T11"/>
                </a:cxn>
                <a:cxn ang="0">
                  <a:pos x="T12" y="T13"/>
                </a:cxn>
              </a:cxnLst>
              <a:rect l="0" t="0" r="r" b="b"/>
              <a:pathLst>
                <a:path w="2" h="452">
                  <a:moveTo>
                    <a:pt x="1" y="0"/>
                  </a:moveTo>
                  <a:cubicBezTo>
                    <a:pt x="1" y="0"/>
                    <a:pt x="2" y="0"/>
                    <a:pt x="2" y="0"/>
                  </a:cubicBezTo>
                  <a:cubicBezTo>
                    <a:pt x="2" y="452"/>
                    <a:pt x="2" y="452"/>
                    <a:pt x="2" y="452"/>
                  </a:cubicBezTo>
                  <a:cubicBezTo>
                    <a:pt x="2" y="452"/>
                    <a:pt x="1" y="452"/>
                    <a:pt x="1" y="452"/>
                  </a:cubicBezTo>
                  <a:cubicBezTo>
                    <a:pt x="0" y="452"/>
                    <a:pt x="0" y="452"/>
                    <a:pt x="0" y="452"/>
                  </a:cubicBezTo>
                  <a:cubicBezTo>
                    <a:pt x="0" y="0"/>
                    <a:pt x="0" y="0"/>
                    <a:pt x="0" y="0"/>
                  </a:cubicBezTo>
                  <a:cubicBezTo>
                    <a:pt x="0" y="0"/>
                    <a:pt x="0" y="0"/>
                    <a:pt x="1"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25" name="Freeform 21"/>
            <p:cNvSpPr>
              <a:spLocks/>
            </p:cNvSpPr>
            <p:nvPr userDrawn="1"/>
          </p:nvSpPr>
          <p:spPr bwMode="auto">
            <a:xfrm>
              <a:off x="3215" y="1592"/>
              <a:ext cx="2" cy="551"/>
            </a:xfrm>
            <a:custGeom>
              <a:avLst/>
              <a:gdLst>
                <a:gd name="T0" fmla="*/ 2 w 2"/>
                <a:gd name="T1" fmla="*/ 0 h 452"/>
                <a:gd name="T2" fmla="*/ 2 w 2"/>
                <a:gd name="T3" fmla="*/ 452 h 452"/>
                <a:gd name="T4" fmla="*/ 1 w 2"/>
                <a:gd name="T5" fmla="*/ 452 h 452"/>
                <a:gd name="T6" fmla="*/ 0 w 2"/>
                <a:gd name="T7" fmla="*/ 452 h 452"/>
                <a:gd name="T8" fmla="*/ 0 w 2"/>
                <a:gd name="T9" fmla="*/ 0 h 452"/>
                <a:gd name="T10" fmla="*/ 1 w 2"/>
                <a:gd name="T11" fmla="*/ 0 h 452"/>
                <a:gd name="T12" fmla="*/ 2 w 2"/>
                <a:gd name="T13" fmla="*/ 0 h 452"/>
              </a:gdLst>
              <a:ahLst/>
              <a:cxnLst>
                <a:cxn ang="0">
                  <a:pos x="T0" y="T1"/>
                </a:cxn>
                <a:cxn ang="0">
                  <a:pos x="T2" y="T3"/>
                </a:cxn>
                <a:cxn ang="0">
                  <a:pos x="T4" y="T5"/>
                </a:cxn>
                <a:cxn ang="0">
                  <a:pos x="T6" y="T7"/>
                </a:cxn>
                <a:cxn ang="0">
                  <a:pos x="T8" y="T9"/>
                </a:cxn>
                <a:cxn ang="0">
                  <a:pos x="T10" y="T11"/>
                </a:cxn>
                <a:cxn ang="0">
                  <a:pos x="T12" y="T13"/>
                </a:cxn>
              </a:cxnLst>
              <a:rect l="0" t="0" r="r" b="b"/>
              <a:pathLst>
                <a:path w="2" h="452">
                  <a:moveTo>
                    <a:pt x="2" y="0"/>
                  </a:moveTo>
                  <a:cubicBezTo>
                    <a:pt x="2" y="452"/>
                    <a:pt x="2" y="452"/>
                    <a:pt x="2" y="452"/>
                  </a:cubicBezTo>
                  <a:cubicBezTo>
                    <a:pt x="2" y="452"/>
                    <a:pt x="1" y="452"/>
                    <a:pt x="1" y="452"/>
                  </a:cubicBezTo>
                  <a:cubicBezTo>
                    <a:pt x="0" y="452"/>
                    <a:pt x="0" y="452"/>
                    <a:pt x="0" y="452"/>
                  </a:cubicBezTo>
                  <a:cubicBezTo>
                    <a:pt x="0" y="0"/>
                    <a:pt x="0" y="0"/>
                    <a:pt x="0" y="0"/>
                  </a:cubicBezTo>
                  <a:cubicBezTo>
                    <a:pt x="0" y="0"/>
                    <a:pt x="0" y="0"/>
                    <a:pt x="1" y="0"/>
                  </a:cubicBezTo>
                  <a:cubicBezTo>
                    <a:pt x="1" y="0"/>
                    <a:pt x="2" y="0"/>
                    <a:pt x="2"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26" name="Freeform 22"/>
            <p:cNvSpPr>
              <a:spLocks/>
            </p:cNvSpPr>
            <p:nvPr userDrawn="1"/>
          </p:nvSpPr>
          <p:spPr bwMode="auto">
            <a:xfrm>
              <a:off x="3215" y="996"/>
              <a:ext cx="2" cy="543"/>
            </a:xfrm>
            <a:custGeom>
              <a:avLst/>
              <a:gdLst>
                <a:gd name="T0" fmla="*/ 0 w 2"/>
                <a:gd name="T1" fmla="*/ 446 h 446"/>
                <a:gd name="T2" fmla="*/ 0 w 2"/>
                <a:gd name="T3" fmla="*/ 0 h 446"/>
                <a:gd name="T4" fmla="*/ 1 w 2"/>
                <a:gd name="T5" fmla="*/ 0 h 446"/>
                <a:gd name="T6" fmla="*/ 2 w 2"/>
                <a:gd name="T7" fmla="*/ 0 h 446"/>
                <a:gd name="T8" fmla="*/ 2 w 2"/>
                <a:gd name="T9" fmla="*/ 446 h 446"/>
                <a:gd name="T10" fmla="*/ 1 w 2"/>
                <a:gd name="T11" fmla="*/ 446 h 446"/>
                <a:gd name="T12" fmla="*/ 0 w 2"/>
                <a:gd name="T13" fmla="*/ 446 h 446"/>
              </a:gdLst>
              <a:ahLst/>
              <a:cxnLst>
                <a:cxn ang="0">
                  <a:pos x="T0" y="T1"/>
                </a:cxn>
                <a:cxn ang="0">
                  <a:pos x="T2" y="T3"/>
                </a:cxn>
                <a:cxn ang="0">
                  <a:pos x="T4" y="T5"/>
                </a:cxn>
                <a:cxn ang="0">
                  <a:pos x="T6" y="T7"/>
                </a:cxn>
                <a:cxn ang="0">
                  <a:pos x="T8" y="T9"/>
                </a:cxn>
                <a:cxn ang="0">
                  <a:pos x="T10" y="T11"/>
                </a:cxn>
                <a:cxn ang="0">
                  <a:pos x="T12" y="T13"/>
                </a:cxn>
              </a:cxnLst>
              <a:rect l="0" t="0" r="r" b="b"/>
              <a:pathLst>
                <a:path w="2" h="446">
                  <a:moveTo>
                    <a:pt x="0" y="446"/>
                  </a:moveTo>
                  <a:cubicBezTo>
                    <a:pt x="0" y="0"/>
                    <a:pt x="0" y="0"/>
                    <a:pt x="0" y="0"/>
                  </a:cubicBezTo>
                  <a:cubicBezTo>
                    <a:pt x="0" y="0"/>
                    <a:pt x="0" y="0"/>
                    <a:pt x="1" y="0"/>
                  </a:cubicBezTo>
                  <a:cubicBezTo>
                    <a:pt x="1" y="0"/>
                    <a:pt x="2" y="0"/>
                    <a:pt x="2" y="0"/>
                  </a:cubicBezTo>
                  <a:cubicBezTo>
                    <a:pt x="2" y="446"/>
                    <a:pt x="2" y="446"/>
                    <a:pt x="2" y="446"/>
                  </a:cubicBezTo>
                  <a:cubicBezTo>
                    <a:pt x="2" y="446"/>
                    <a:pt x="1" y="446"/>
                    <a:pt x="1" y="446"/>
                  </a:cubicBezTo>
                  <a:cubicBezTo>
                    <a:pt x="0" y="446"/>
                    <a:pt x="0" y="446"/>
                    <a:pt x="0" y="446"/>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27" name="Freeform 23"/>
            <p:cNvSpPr>
              <a:spLocks/>
            </p:cNvSpPr>
            <p:nvPr userDrawn="1"/>
          </p:nvSpPr>
          <p:spPr bwMode="auto">
            <a:xfrm>
              <a:off x="2728" y="661"/>
              <a:ext cx="454" cy="274"/>
            </a:xfrm>
            <a:custGeom>
              <a:avLst/>
              <a:gdLst>
                <a:gd name="T0" fmla="*/ 0 w 373"/>
                <a:gd name="T1" fmla="*/ 2 h 225"/>
                <a:gd name="T2" fmla="*/ 1 w 373"/>
                <a:gd name="T3" fmla="*/ 0 h 225"/>
                <a:gd name="T4" fmla="*/ 373 w 373"/>
                <a:gd name="T5" fmla="*/ 223 h 225"/>
                <a:gd name="T6" fmla="*/ 371 w 373"/>
                <a:gd name="T7" fmla="*/ 225 h 225"/>
                <a:gd name="T8" fmla="*/ 0 w 373"/>
                <a:gd name="T9" fmla="*/ 2 h 225"/>
              </a:gdLst>
              <a:ahLst/>
              <a:cxnLst>
                <a:cxn ang="0">
                  <a:pos x="T0" y="T1"/>
                </a:cxn>
                <a:cxn ang="0">
                  <a:pos x="T2" y="T3"/>
                </a:cxn>
                <a:cxn ang="0">
                  <a:pos x="T4" y="T5"/>
                </a:cxn>
                <a:cxn ang="0">
                  <a:pos x="T6" y="T7"/>
                </a:cxn>
                <a:cxn ang="0">
                  <a:pos x="T8" y="T9"/>
                </a:cxn>
              </a:cxnLst>
              <a:rect l="0" t="0" r="r" b="b"/>
              <a:pathLst>
                <a:path w="373" h="225">
                  <a:moveTo>
                    <a:pt x="0" y="2"/>
                  </a:moveTo>
                  <a:cubicBezTo>
                    <a:pt x="1" y="2"/>
                    <a:pt x="1" y="1"/>
                    <a:pt x="1" y="0"/>
                  </a:cubicBezTo>
                  <a:cubicBezTo>
                    <a:pt x="373" y="223"/>
                    <a:pt x="373" y="223"/>
                    <a:pt x="373" y="223"/>
                  </a:cubicBezTo>
                  <a:cubicBezTo>
                    <a:pt x="372" y="223"/>
                    <a:pt x="372" y="224"/>
                    <a:pt x="371" y="225"/>
                  </a:cubicBezTo>
                  <a:lnTo>
                    <a:pt x="0" y="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28" name="Freeform 24"/>
            <p:cNvSpPr>
              <a:spLocks/>
            </p:cNvSpPr>
            <p:nvPr userDrawn="1"/>
          </p:nvSpPr>
          <p:spPr bwMode="auto">
            <a:xfrm>
              <a:off x="2746" y="974"/>
              <a:ext cx="436" cy="263"/>
            </a:xfrm>
            <a:custGeom>
              <a:avLst/>
              <a:gdLst>
                <a:gd name="T0" fmla="*/ 356 w 358"/>
                <a:gd name="T1" fmla="*/ 0 h 216"/>
                <a:gd name="T2" fmla="*/ 358 w 358"/>
                <a:gd name="T3" fmla="*/ 3 h 216"/>
                <a:gd name="T4" fmla="*/ 2 w 358"/>
                <a:gd name="T5" fmla="*/ 216 h 216"/>
                <a:gd name="T6" fmla="*/ 0 w 358"/>
                <a:gd name="T7" fmla="*/ 214 h 216"/>
                <a:gd name="T8" fmla="*/ 356 w 358"/>
                <a:gd name="T9" fmla="*/ 0 h 216"/>
              </a:gdLst>
              <a:ahLst/>
              <a:cxnLst>
                <a:cxn ang="0">
                  <a:pos x="T0" y="T1"/>
                </a:cxn>
                <a:cxn ang="0">
                  <a:pos x="T2" y="T3"/>
                </a:cxn>
                <a:cxn ang="0">
                  <a:pos x="T4" y="T5"/>
                </a:cxn>
                <a:cxn ang="0">
                  <a:pos x="T6" y="T7"/>
                </a:cxn>
                <a:cxn ang="0">
                  <a:pos x="T8" y="T9"/>
                </a:cxn>
              </a:cxnLst>
              <a:rect l="0" t="0" r="r" b="b"/>
              <a:pathLst>
                <a:path w="358" h="216">
                  <a:moveTo>
                    <a:pt x="356" y="0"/>
                  </a:moveTo>
                  <a:cubicBezTo>
                    <a:pt x="357" y="1"/>
                    <a:pt x="357" y="2"/>
                    <a:pt x="358" y="3"/>
                  </a:cubicBezTo>
                  <a:cubicBezTo>
                    <a:pt x="2" y="216"/>
                    <a:pt x="2" y="216"/>
                    <a:pt x="2" y="216"/>
                  </a:cubicBezTo>
                  <a:cubicBezTo>
                    <a:pt x="1" y="215"/>
                    <a:pt x="1" y="215"/>
                    <a:pt x="0" y="214"/>
                  </a:cubicBezTo>
                  <a:lnTo>
                    <a:pt x="356" y="0"/>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29" name="Freeform 25"/>
            <p:cNvSpPr>
              <a:spLocks/>
            </p:cNvSpPr>
            <p:nvPr userDrawn="1"/>
          </p:nvSpPr>
          <p:spPr bwMode="auto">
            <a:xfrm>
              <a:off x="2704" y="674"/>
              <a:ext cx="4" cy="538"/>
            </a:xfrm>
            <a:custGeom>
              <a:avLst/>
              <a:gdLst>
                <a:gd name="T0" fmla="*/ 3 w 3"/>
                <a:gd name="T1" fmla="*/ 0 h 442"/>
                <a:gd name="T2" fmla="*/ 3 w 3"/>
                <a:gd name="T3" fmla="*/ 442 h 442"/>
                <a:gd name="T4" fmla="*/ 2 w 3"/>
                <a:gd name="T5" fmla="*/ 442 h 442"/>
                <a:gd name="T6" fmla="*/ 0 w 3"/>
                <a:gd name="T7" fmla="*/ 442 h 442"/>
                <a:gd name="T8" fmla="*/ 0 w 3"/>
                <a:gd name="T9" fmla="*/ 0 h 442"/>
                <a:gd name="T10" fmla="*/ 2 w 3"/>
                <a:gd name="T11" fmla="*/ 0 h 442"/>
                <a:gd name="T12" fmla="*/ 3 w 3"/>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3" h="442">
                  <a:moveTo>
                    <a:pt x="3" y="0"/>
                  </a:moveTo>
                  <a:cubicBezTo>
                    <a:pt x="3" y="442"/>
                    <a:pt x="3" y="442"/>
                    <a:pt x="3" y="442"/>
                  </a:cubicBezTo>
                  <a:cubicBezTo>
                    <a:pt x="3" y="442"/>
                    <a:pt x="2" y="442"/>
                    <a:pt x="2" y="442"/>
                  </a:cubicBezTo>
                  <a:cubicBezTo>
                    <a:pt x="1" y="442"/>
                    <a:pt x="1" y="442"/>
                    <a:pt x="0" y="442"/>
                  </a:cubicBezTo>
                  <a:cubicBezTo>
                    <a:pt x="0" y="0"/>
                    <a:pt x="0" y="0"/>
                    <a:pt x="0" y="0"/>
                  </a:cubicBezTo>
                  <a:cubicBezTo>
                    <a:pt x="1" y="0"/>
                    <a:pt x="1" y="0"/>
                    <a:pt x="2" y="0"/>
                  </a:cubicBezTo>
                  <a:cubicBezTo>
                    <a:pt x="2" y="0"/>
                    <a:pt x="3" y="0"/>
                    <a:pt x="3"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30" name="Freeform 26"/>
            <p:cNvSpPr>
              <a:spLocks/>
            </p:cNvSpPr>
            <p:nvPr userDrawn="1"/>
          </p:nvSpPr>
          <p:spPr bwMode="auto">
            <a:xfrm>
              <a:off x="2195" y="386"/>
              <a:ext cx="4" cy="546"/>
            </a:xfrm>
            <a:custGeom>
              <a:avLst/>
              <a:gdLst>
                <a:gd name="T0" fmla="*/ 0 w 3"/>
                <a:gd name="T1" fmla="*/ 449 h 449"/>
                <a:gd name="T2" fmla="*/ 0 w 3"/>
                <a:gd name="T3" fmla="*/ 0 h 449"/>
                <a:gd name="T4" fmla="*/ 2 w 3"/>
                <a:gd name="T5" fmla="*/ 0 h 449"/>
                <a:gd name="T6" fmla="*/ 3 w 3"/>
                <a:gd name="T7" fmla="*/ 0 h 449"/>
                <a:gd name="T8" fmla="*/ 3 w 3"/>
                <a:gd name="T9" fmla="*/ 449 h 449"/>
                <a:gd name="T10" fmla="*/ 2 w 3"/>
                <a:gd name="T11" fmla="*/ 449 h 449"/>
                <a:gd name="T12" fmla="*/ 0 w 3"/>
                <a:gd name="T13" fmla="*/ 449 h 449"/>
              </a:gdLst>
              <a:ahLst/>
              <a:cxnLst>
                <a:cxn ang="0">
                  <a:pos x="T0" y="T1"/>
                </a:cxn>
                <a:cxn ang="0">
                  <a:pos x="T2" y="T3"/>
                </a:cxn>
                <a:cxn ang="0">
                  <a:pos x="T4" y="T5"/>
                </a:cxn>
                <a:cxn ang="0">
                  <a:pos x="T6" y="T7"/>
                </a:cxn>
                <a:cxn ang="0">
                  <a:pos x="T8" y="T9"/>
                </a:cxn>
                <a:cxn ang="0">
                  <a:pos x="T10" y="T11"/>
                </a:cxn>
                <a:cxn ang="0">
                  <a:pos x="T12" y="T13"/>
                </a:cxn>
              </a:cxnLst>
              <a:rect l="0" t="0" r="r" b="b"/>
              <a:pathLst>
                <a:path w="3" h="449">
                  <a:moveTo>
                    <a:pt x="0" y="449"/>
                  </a:moveTo>
                  <a:cubicBezTo>
                    <a:pt x="0" y="0"/>
                    <a:pt x="0" y="0"/>
                    <a:pt x="0" y="0"/>
                  </a:cubicBezTo>
                  <a:cubicBezTo>
                    <a:pt x="1" y="0"/>
                    <a:pt x="1" y="0"/>
                    <a:pt x="2" y="0"/>
                  </a:cubicBezTo>
                  <a:cubicBezTo>
                    <a:pt x="2" y="0"/>
                    <a:pt x="2" y="0"/>
                    <a:pt x="3" y="0"/>
                  </a:cubicBezTo>
                  <a:cubicBezTo>
                    <a:pt x="3" y="449"/>
                    <a:pt x="3" y="449"/>
                    <a:pt x="3" y="449"/>
                  </a:cubicBezTo>
                  <a:cubicBezTo>
                    <a:pt x="2" y="449"/>
                    <a:pt x="2" y="449"/>
                    <a:pt x="2" y="449"/>
                  </a:cubicBezTo>
                  <a:cubicBezTo>
                    <a:pt x="1" y="449"/>
                    <a:pt x="1" y="449"/>
                    <a:pt x="0" y="449"/>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31" name="Freeform 27"/>
            <p:cNvSpPr>
              <a:spLocks/>
            </p:cNvSpPr>
            <p:nvPr userDrawn="1"/>
          </p:nvSpPr>
          <p:spPr bwMode="auto">
            <a:xfrm>
              <a:off x="3250" y="3419"/>
              <a:ext cx="454" cy="273"/>
            </a:xfrm>
            <a:custGeom>
              <a:avLst/>
              <a:gdLst>
                <a:gd name="T0" fmla="*/ 0 w 373"/>
                <a:gd name="T1" fmla="*/ 2 h 224"/>
                <a:gd name="T2" fmla="*/ 2 w 373"/>
                <a:gd name="T3" fmla="*/ 0 h 224"/>
                <a:gd name="T4" fmla="*/ 373 w 373"/>
                <a:gd name="T5" fmla="*/ 222 h 224"/>
                <a:gd name="T6" fmla="*/ 371 w 373"/>
                <a:gd name="T7" fmla="*/ 224 h 224"/>
                <a:gd name="T8" fmla="*/ 0 w 373"/>
                <a:gd name="T9" fmla="*/ 2 h 224"/>
              </a:gdLst>
              <a:ahLst/>
              <a:cxnLst>
                <a:cxn ang="0">
                  <a:pos x="T0" y="T1"/>
                </a:cxn>
                <a:cxn ang="0">
                  <a:pos x="T2" y="T3"/>
                </a:cxn>
                <a:cxn ang="0">
                  <a:pos x="T4" y="T5"/>
                </a:cxn>
                <a:cxn ang="0">
                  <a:pos x="T6" y="T7"/>
                </a:cxn>
                <a:cxn ang="0">
                  <a:pos x="T8" y="T9"/>
                </a:cxn>
              </a:cxnLst>
              <a:rect l="0" t="0" r="r" b="b"/>
              <a:pathLst>
                <a:path w="373" h="224">
                  <a:moveTo>
                    <a:pt x="0" y="2"/>
                  </a:moveTo>
                  <a:cubicBezTo>
                    <a:pt x="1" y="1"/>
                    <a:pt x="1" y="0"/>
                    <a:pt x="2" y="0"/>
                  </a:cubicBezTo>
                  <a:cubicBezTo>
                    <a:pt x="373" y="222"/>
                    <a:pt x="373" y="222"/>
                    <a:pt x="373" y="222"/>
                  </a:cubicBezTo>
                  <a:cubicBezTo>
                    <a:pt x="372" y="223"/>
                    <a:pt x="372" y="224"/>
                    <a:pt x="371" y="224"/>
                  </a:cubicBezTo>
                  <a:lnTo>
                    <a:pt x="0" y="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32" name="Freeform 28"/>
            <p:cNvSpPr>
              <a:spLocks/>
            </p:cNvSpPr>
            <p:nvPr userDrawn="1"/>
          </p:nvSpPr>
          <p:spPr bwMode="auto">
            <a:xfrm>
              <a:off x="2728" y="2493"/>
              <a:ext cx="465" cy="282"/>
            </a:xfrm>
            <a:custGeom>
              <a:avLst/>
              <a:gdLst>
                <a:gd name="T0" fmla="*/ 382 w 382"/>
                <a:gd name="T1" fmla="*/ 229 h 231"/>
                <a:gd name="T2" fmla="*/ 381 w 382"/>
                <a:gd name="T3" fmla="*/ 231 h 231"/>
                <a:gd name="T4" fmla="*/ 0 w 382"/>
                <a:gd name="T5" fmla="*/ 2 h 231"/>
                <a:gd name="T6" fmla="*/ 1 w 382"/>
                <a:gd name="T7" fmla="*/ 0 h 231"/>
                <a:gd name="T8" fmla="*/ 382 w 382"/>
                <a:gd name="T9" fmla="*/ 229 h 231"/>
              </a:gdLst>
              <a:ahLst/>
              <a:cxnLst>
                <a:cxn ang="0">
                  <a:pos x="T0" y="T1"/>
                </a:cxn>
                <a:cxn ang="0">
                  <a:pos x="T2" y="T3"/>
                </a:cxn>
                <a:cxn ang="0">
                  <a:pos x="T4" y="T5"/>
                </a:cxn>
                <a:cxn ang="0">
                  <a:pos x="T6" y="T7"/>
                </a:cxn>
                <a:cxn ang="0">
                  <a:pos x="T8" y="T9"/>
                </a:cxn>
              </a:cxnLst>
              <a:rect l="0" t="0" r="r" b="b"/>
              <a:pathLst>
                <a:path w="382" h="231">
                  <a:moveTo>
                    <a:pt x="382" y="229"/>
                  </a:moveTo>
                  <a:cubicBezTo>
                    <a:pt x="382" y="229"/>
                    <a:pt x="381" y="230"/>
                    <a:pt x="381" y="231"/>
                  </a:cubicBezTo>
                  <a:cubicBezTo>
                    <a:pt x="0" y="2"/>
                    <a:pt x="0" y="2"/>
                    <a:pt x="0" y="2"/>
                  </a:cubicBezTo>
                  <a:cubicBezTo>
                    <a:pt x="0" y="1"/>
                    <a:pt x="0" y="1"/>
                    <a:pt x="1" y="0"/>
                  </a:cubicBezTo>
                  <a:lnTo>
                    <a:pt x="382" y="229"/>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33" name="Freeform 29"/>
            <p:cNvSpPr>
              <a:spLocks/>
            </p:cNvSpPr>
            <p:nvPr userDrawn="1"/>
          </p:nvSpPr>
          <p:spPr bwMode="auto">
            <a:xfrm>
              <a:off x="2227" y="3105"/>
              <a:ext cx="458" cy="276"/>
            </a:xfrm>
            <a:custGeom>
              <a:avLst/>
              <a:gdLst>
                <a:gd name="T0" fmla="*/ 374 w 376"/>
                <a:gd name="T1" fmla="*/ 0 h 227"/>
                <a:gd name="T2" fmla="*/ 376 w 376"/>
                <a:gd name="T3" fmla="*/ 3 h 227"/>
                <a:gd name="T4" fmla="*/ 1 w 376"/>
                <a:gd name="T5" fmla="*/ 227 h 227"/>
                <a:gd name="T6" fmla="*/ 0 w 376"/>
                <a:gd name="T7" fmla="*/ 225 h 227"/>
                <a:gd name="T8" fmla="*/ 374 w 376"/>
                <a:gd name="T9" fmla="*/ 0 h 227"/>
              </a:gdLst>
              <a:ahLst/>
              <a:cxnLst>
                <a:cxn ang="0">
                  <a:pos x="T0" y="T1"/>
                </a:cxn>
                <a:cxn ang="0">
                  <a:pos x="T2" y="T3"/>
                </a:cxn>
                <a:cxn ang="0">
                  <a:pos x="T4" y="T5"/>
                </a:cxn>
                <a:cxn ang="0">
                  <a:pos x="T6" y="T7"/>
                </a:cxn>
                <a:cxn ang="0">
                  <a:pos x="T8" y="T9"/>
                </a:cxn>
              </a:cxnLst>
              <a:rect l="0" t="0" r="r" b="b"/>
              <a:pathLst>
                <a:path w="376" h="227">
                  <a:moveTo>
                    <a:pt x="374" y="0"/>
                  </a:moveTo>
                  <a:cubicBezTo>
                    <a:pt x="375" y="1"/>
                    <a:pt x="375" y="2"/>
                    <a:pt x="376" y="3"/>
                  </a:cubicBezTo>
                  <a:cubicBezTo>
                    <a:pt x="1" y="227"/>
                    <a:pt x="1" y="227"/>
                    <a:pt x="1" y="227"/>
                  </a:cubicBezTo>
                  <a:cubicBezTo>
                    <a:pt x="1" y="226"/>
                    <a:pt x="0" y="226"/>
                    <a:pt x="0" y="225"/>
                  </a:cubicBezTo>
                  <a:lnTo>
                    <a:pt x="374" y="0"/>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34" name="Freeform 30"/>
            <p:cNvSpPr>
              <a:spLocks/>
            </p:cNvSpPr>
            <p:nvPr userDrawn="1"/>
          </p:nvSpPr>
          <p:spPr bwMode="auto">
            <a:xfrm>
              <a:off x="2221" y="2800"/>
              <a:ext cx="464" cy="280"/>
            </a:xfrm>
            <a:custGeom>
              <a:avLst/>
              <a:gdLst>
                <a:gd name="T0" fmla="*/ 0 w 381"/>
                <a:gd name="T1" fmla="*/ 2 h 230"/>
                <a:gd name="T2" fmla="*/ 1 w 381"/>
                <a:gd name="T3" fmla="*/ 0 h 230"/>
                <a:gd name="T4" fmla="*/ 381 w 381"/>
                <a:gd name="T5" fmla="*/ 228 h 230"/>
                <a:gd name="T6" fmla="*/ 379 w 381"/>
                <a:gd name="T7" fmla="*/ 230 h 230"/>
                <a:gd name="T8" fmla="*/ 0 w 381"/>
                <a:gd name="T9" fmla="*/ 2 h 230"/>
              </a:gdLst>
              <a:ahLst/>
              <a:cxnLst>
                <a:cxn ang="0">
                  <a:pos x="T0" y="T1"/>
                </a:cxn>
                <a:cxn ang="0">
                  <a:pos x="T2" y="T3"/>
                </a:cxn>
                <a:cxn ang="0">
                  <a:pos x="T4" y="T5"/>
                </a:cxn>
                <a:cxn ang="0">
                  <a:pos x="T6" y="T7"/>
                </a:cxn>
                <a:cxn ang="0">
                  <a:pos x="T8" y="T9"/>
                </a:cxn>
              </a:cxnLst>
              <a:rect l="0" t="0" r="r" b="b"/>
              <a:pathLst>
                <a:path w="381" h="230">
                  <a:moveTo>
                    <a:pt x="0" y="2"/>
                  </a:moveTo>
                  <a:cubicBezTo>
                    <a:pt x="0" y="2"/>
                    <a:pt x="0" y="1"/>
                    <a:pt x="1" y="0"/>
                  </a:cubicBezTo>
                  <a:cubicBezTo>
                    <a:pt x="381" y="228"/>
                    <a:pt x="381" y="228"/>
                    <a:pt x="381" y="228"/>
                  </a:cubicBezTo>
                  <a:cubicBezTo>
                    <a:pt x="380" y="229"/>
                    <a:pt x="380" y="229"/>
                    <a:pt x="379" y="230"/>
                  </a:cubicBezTo>
                  <a:lnTo>
                    <a:pt x="0" y="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35" name="Freeform 31"/>
            <p:cNvSpPr>
              <a:spLocks/>
            </p:cNvSpPr>
            <p:nvPr userDrawn="1"/>
          </p:nvSpPr>
          <p:spPr bwMode="auto">
            <a:xfrm>
              <a:off x="2704" y="3119"/>
              <a:ext cx="4" cy="556"/>
            </a:xfrm>
            <a:custGeom>
              <a:avLst/>
              <a:gdLst>
                <a:gd name="T0" fmla="*/ 3 w 3"/>
                <a:gd name="T1" fmla="*/ 0 h 456"/>
                <a:gd name="T2" fmla="*/ 3 w 3"/>
                <a:gd name="T3" fmla="*/ 456 h 456"/>
                <a:gd name="T4" fmla="*/ 2 w 3"/>
                <a:gd name="T5" fmla="*/ 456 h 456"/>
                <a:gd name="T6" fmla="*/ 0 w 3"/>
                <a:gd name="T7" fmla="*/ 456 h 456"/>
                <a:gd name="T8" fmla="*/ 0 w 3"/>
                <a:gd name="T9" fmla="*/ 0 h 456"/>
                <a:gd name="T10" fmla="*/ 2 w 3"/>
                <a:gd name="T11" fmla="*/ 0 h 456"/>
                <a:gd name="T12" fmla="*/ 3 w 3"/>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3" h="456">
                  <a:moveTo>
                    <a:pt x="3" y="0"/>
                  </a:moveTo>
                  <a:cubicBezTo>
                    <a:pt x="3" y="456"/>
                    <a:pt x="3" y="456"/>
                    <a:pt x="3" y="456"/>
                  </a:cubicBezTo>
                  <a:cubicBezTo>
                    <a:pt x="3" y="456"/>
                    <a:pt x="2" y="456"/>
                    <a:pt x="2" y="456"/>
                  </a:cubicBezTo>
                  <a:cubicBezTo>
                    <a:pt x="1" y="456"/>
                    <a:pt x="1" y="456"/>
                    <a:pt x="0" y="456"/>
                  </a:cubicBezTo>
                  <a:cubicBezTo>
                    <a:pt x="0" y="0"/>
                    <a:pt x="0" y="0"/>
                    <a:pt x="0" y="0"/>
                  </a:cubicBezTo>
                  <a:cubicBezTo>
                    <a:pt x="1" y="0"/>
                    <a:pt x="1" y="0"/>
                    <a:pt x="2" y="0"/>
                  </a:cubicBezTo>
                  <a:cubicBezTo>
                    <a:pt x="2" y="0"/>
                    <a:pt x="3" y="0"/>
                    <a:pt x="3"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36" name="Freeform 32"/>
            <p:cNvSpPr>
              <a:spLocks/>
            </p:cNvSpPr>
            <p:nvPr userDrawn="1"/>
          </p:nvSpPr>
          <p:spPr bwMode="auto">
            <a:xfrm>
              <a:off x="2227" y="1583"/>
              <a:ext cx="448" cy="270"/>
            </a:xfrm>
            <a:custGeom>
              <a:avLst/>
              <a:gdLst>
                <a:gd name="T0" fmla="*/ 0 w 368"/>
                <a:gd name="T1" fmla="*/ 2 h 222"/>
                <a:gd name="T2" fmla="*/ 2 w 368"/>
                <a:gd name="T3" fmla="*/ 0 h 222"/>
                <a:gd name="T4" fmla="*/ 368 w 368"/>
                <a:gd name="T5" fmla="*/ 220 h 222"/>
                <a:gd name="T6" fmla="*/ 367 w 368"/>
                <a:gd name="T7" fmla="*/ 222 h 222"/>
                <a:gd name="T8" fmla="*/ 0 w 368"/>
                <a:gd name="T9" fmla="*/ 2 h 222"/>
              </a:gdLst>
              <a:ahLst/>
              <a:cxnLst>
                <a:cxn ang="0">
                  <a:pos x="T0" y="T1"/>
                </a:cxn>
                <a:cxn ang="0">
                  <a:pos x="T2" y="T3"/>
                </a:cxn>
                <a:cxn ang="0">
                  <a:pos x="T4" y="T5"/>
                </a:cxn>
                <a:cxn ang="0">
                  <a:pos x="T6" y="T7"/>
                </a:cxn>
                <a:cxn ang="0">
                  <a:pos x="T8" y="T9"/>
                </a:cxn>
              </a:cxnLst>
              <a:rect l="0" t="0" r="r" b="b"/>
              <a:pathLst>
                <a:path w="368" h="222">
                  <a:moveTo>
                    <a:pt x="0" y="2"/>
                  </a:moveTo>
                  <a:cubicBezTo>
                    <a:pt x="1" y="2"/>
                    <a:pt x="1" y="1"/>
                    <a:pt x="2" y="0"/>
                  </a:cubicBezTo>
                  <a:cubicBezTo>
                    <a:pt x="368" y="220"/>
                    <a:pt x="368" y="220"/>
                    <a:pt x="368" y="220"/>
                  </a:cubicBezTo>
                  <a:cubicBezTo>
                    <a:pt x="368" y="221"/>
                    <a:pt x="367" y="221"/>
                    <a:pt x="367" y="222"/>
                  </a:cubicBezTo>
                  <a:lnTo>
                    <a:pt x="0" y="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37" name="Freeform 33"/>
            <p:cNvSpPr>
              <a:spLocks/>
            </p:cNvSpPr>
            <p:nvPr userDrawn="1"/>
          </p:nvSpPr>
          <p:spPr bwMode="auto">
            <a:xfrm>
              <a:off x="2215" y="1888"/>
              <a:ext cx="460" cy="279"/>
            </a:xfrm>
            <a:custGeom>
              <a:avLst/>
              <a:gdLst>
                <a:gd name="T0" fmla="*/ 378 w 378"/>
                <a:gd name="T1" fmla="*/ 3 h 229"/>
                <a:gd name="T2" fmla="*/ 1 w 378"/>
                <a:gd name="T3" fmla="*/ 229 h 229"/>
                <a:gd name="T4" fmla="*/ 0 w 378"/>
                <a:gd name="T5" fmla="*/ 227 h 229"/>
                <a:gd name="T6" fmla="*/ 377 w 378"/>
                <a:gd name="T7" fmla="*/ 0 h 229"/>
                <a:gd name="T8" fmla="*/ 378 w 378"/>
                <a:gd name="T9" fmla="*/ 3 h 229"/>
              </a:gdLst>
              <a:ahLst/>
              <a:cxnLst>
                <a:cxn ang="0">
                  <a:pos x="T0" y="T1"/>
                </a:cxn>
                <a:cxn ang="0">
                  <a:pos x="T2" y="T3"/>
                </a:cxn>
                <a:cxn ang="0">
                  <a:pos x="T4" y="T5"/>
                </a:cxn>
                <a:cxn ang="0">
                  <a:pos x="T6" y="T7"/>
                </a:cxn>
                <a:cxn ang="0">
                  <a:pos x="T8" y="T9"/>
                </a:cxn>
              </a:cxnLst>
              <a:rect l="0" t="0" r="r" b="b"/>
              <a:pathLst>
                <a:path w="378" h="229">
                  <a:moveTo>
                    <a:pt x="378" y="3"/>
                  </a:moveTo>
                  <a:cubicBezTo>
                    <a:pt x="1" y="229"/>
                    <a:pt x="1" y="229"/>
                    <a:pt x="1" y="229"/>
                  </a:cubicBezTo>
                  <a:cubicBezTo>
                    <a:pt x="1" y="228"/>
                    <a:pt x="0" y="227"/>
                    <a:pt x="0" y="227"/>
                  </a:cubicBezTo>
                  <a:cubicBezTo>
                    <a:pt x="377" y="0"/>
                    <a:pt x="377" y="0"/>
                    <a:pt x="377" y="0"/>
                  </a:cubicBezTo>
                  <a:cubicBezTo>
                    <a:pt x="377" y="1"/>
                    <a:pt x="378" y="2"/>
                    <a:pt x="378" y="3"/>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38" name="Freeform 34"/>
            <p:cNvSpPr>
              <a:spLocks/>
            </p:cNvSpPr>
            <p:nvPr userDrawn="1"/>
          </p:nvSpPr>
          <p:spPr bwMode="auto">
            <a:xfrm>
              <a:off x="2215" y="2185"/>
              <a:ext cx="471" cy="285"/>
            </a:xfrm>
            <a:custGeom>
              <a:avLst/>
              <a:gdLst>
                <a:gd name="T0" fmla="*/ 387 w 387"/>
                <a:gd name="T1" fmla="*/ 232 h 234"/>
                <a:gd name="T2" fmla="*/ 386 w 387"/>
                <a:gd name="T3" fmla="*/ 234 h 234"/>
                <a:gd name="T4" fmla="*/ 0 w 387"/>
                <a:gd name="T5" fmla="*/ 2 h 234"/>
                <a:gd name="T6" fmla="*/ 1 w 387"/>
                <a:gd name="T7" fmla="*/ 0 h 234"/>
                <a:gd name="T8" fmla="*/ 387 w 387"/>
                <a:gd name="T9" fmla="*/ 232 h 234"/>
              </a:gdLst>
              <a:ahLst/>
              <a:cxnLst>
                <a:cxn ang="0">
                  <a:pos x="T0" y="T1"/>
                </a:cxn>
                <a:cxn ang="0">
                  <a:pos x="T2" y="T3"/>
                </a:cxn>
                <a:cxn ang="0">
                  <a:pos x="T4" y="T5"/>
                </a:cxn>
                <a:cxn ang="0">
                  <a:pos x="T6" y="T7"/>
                </a:cxn>
                <a:cxn ang="0">
                  <a:pos x="T8" y="T9"/>
                </a:cxn>
              </a:cxnLst>
              <a:rect l="0" t="0" r="r" b="b"/>
              <a:pathLst>
                <a:path w="387" h="234">
                  <a:moveTo>
                    <a:pt x="387" y="232"/>
                  </a:moveTo>
                  <a:cubicBezTo>
                    <a:pt x="386" y="233"/>
                    <a:pt x="386" y="233"/>
                    <a:pt x="386" y="234"/>
                  </a:cubicBezTo>
                  <a:cubicBezTo>
                    <a:pt x="0" y="2"/>
                    <a:pt x="0" y="2"/>
                    <a:pt x="0" y="2"/>
                  </a:cubicBezTo>
                  <a:cubicBezTo>
                    <a:pt x="0" y="2"/>
                    <a:pt x="1" y="1"/>
                    <a:pt x="1" y="0"/>
                  </a:cubicBezTo>
                  <a:lnTo>
                    <a:pt x="387" y="23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39" name="Freeform 35"/>
            <p:cNvSpPr>
              <a:spLocks/>
            </p:cNvSpPr>
            <p:nvPr userDrawn="1"/>
          </p:nvSpPr>
          <p:spPr bwMode="auto">
            <a:xfrm>
              <a:off x="2030" y="1995"/>
              <a:ext cx="151" cy="169"/>
            </a:xfrm>
            <a:custGeom>
              <a:avLst/>
              <a:gdLst>
                <a:gd name="T0" fmla="*/ 230 w 232"/>
                <a:gd name="T1" fmla="*/ 141 h 141"/>
                <a:gd name="T2" fmla="*/ 0 w 232"/>
                <a:gd name="T3" fmla="*/ 3 h 141"/>
                <a:gd name="T4" fmla="*/ 0 w 232"/>
                <a:gd name="T5" fmla="*/ 0 h 141"/>
                <a:gd name="T6" fmla="*/ 232 w 232"/>
                <a:gd name="T7" fmla="*/ 139 h 141"/>
                <a:gd name="T8" fmla="*/ 230 w 232"/>
                <a:gd name="T9" fmla="*/ 141 h 141"/>
              </a:gdLst>
              <a:ahLst/>
              <a:cxnLst>
                <a:cxn ang="0">
                  <a:pos x="T0" y="T1"/>
                </a:cxn>
                <a:cxn ang="0">
                  <a:pos x="T2" y="T3"/>
                </a:cxn>
                <a:cxn ang="0">
                  <a:pos x="T4" y="T5"/>
                </a:cxn>
                <a:cxn ang="0">
                  <a:pos x="T6" y="T7"/>
                </a:cxn>
                <a:cxn ang="0">
                  <a:pos x="T8" y="T9"/>
                </a:cxn>
              </a:cxnLst>
              <a:rect l="0" t="0" r="r" b="b"/>
              <a:pathLst>
                <a:path w="232" h="141">
                  <a:moveTo>
                    <a:pt x="230" y="141"/>
                  </a:moveTo>
                  <a:cubicBezTo>
                    <a:pt x="0" y="3"/>
                    <a:pt x="0" y="3"/>
                    <a:pt x="0" y="3"/>
                  </a:cubicBezTo>
                  <a:cubicBezTo>
                    <a:pt x="0" y="0"/>
                    <a:pt x="0" y="0"/>
                    <a:pt x="0" y="0"/>
                  </a:cubicBezTo>
                  <a:cubicBezTo>
                    <a:pt x="232" y="139"/>
                    <a:pt x="232" y="139"/>
                    <a:pt x="232" y="139"/>
                  </a:cubicBezTo>
                  <a:cubicBezTo>
                    <a:pt x="231" y="139"/>
                    <a:pt x="231" y="140"/>
                    <a:pt x="230" y="141"/>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40" name="Freeform 36"/>
            <p:cNvSpPr>
              <a:spLocks/>
            </p:cNvSpPr>
            <p:nvPr userDrawn="1"/>
          </p:nvSpPr>
          <p:spPr bwMode="auto">
            <a:xfrm>
              <a:off x="2195" y="2197"/>
              <a:ext cx="4" cy="562"/>
            </a:xfrm>
            <a:custGeom>
              <a:avLst/>
              <a:gdLst>
                <a:gd name="T0" fmla="*/ 0 w 3"/>
                <a:gd name="T1" fmla="*/ 461 h 461"/>
                <a:gd name="T2" fmla="*/ 0 w 3"/>
                <a:gd name="T3" fmla="*/ 0 h 461"/>
                <a:gd name="T4" fmla="*/ 2 w 3"/>
                <a:gd name="T5" fmla="*/ 0 h 461"/>
                <a:gd name="T6" fmla="*/ 3 w 3"/>
                <a:gd name="T7" fmla="*/ 0 h 461"/>
                <a:gd name="T8" fmla="*/ 3 w 3"/>
                <a:gd name="T9" fmla="*/ 461 h 461"/>
                <a:gd name="T10" fmla="*/ 2 w 3"/>
                <a:gd name="T11" fmla="*/ 461 h 461"/>
                <a:gd name="T12" fmla="*/ 0 w 3"/>
                <a:gd name="T13" fmla="*/ 461 h 461"/>
              </a:gdLst>
              <a:ahLst/>
              <a:cxnLst>
                <a:cxn ang="0">
                  <a:pos x="T0" y="T1"/>
                </a:cxn>
                <a:cxn ang="0">
                  <a:pos x="T2" y="T3"/>
                </a:cxn>
                <a:cxn ang="0">
                  <a:pos x="T4" y="T5"/>
                </a:cxn>
                <a:cxn ang="0">
                  <a:pos x="T6" y="T7"/>
                </a:cxn>
                <a:cxn ang="0">
                  <a:pos x="T8" y="T9"/>
                </a:cxn>
                <a:cxn ang="0">
                  <a:pos x="T10" y="T11"/>
                </a:cxn>
                <a:cxn ang="0">
                  <a:pos x="T12" y="T13"/>
                </a:cxn>
              </a:cxnLst>
              <a:rect l="0" t="0" r="r" b="b"/>
              <a:pathLst>
                <a:path w="3" h="461">
                  <a:moveTo>
                    <a:pt x="0" y="461"/>
                  </a:moveTo>
                  <a:cubicBezTo>
                    <a:pt x="0" y="0"/>
                    <a:pt x="0" y="0"/>
                    <a:pt x="0" y="0"/>
                  </a:cubicBezTo>
                  <a:cubicBezTo>
                    <a:pt x="1" y="0"/>
                    <a:pt x="1" y="0"/>
                    <a:pt x="2" y="0"/>
                  </a:cubicBezTo>
                  <a:cubicBezTo>
                    <a:pt x="2" y="0"/>
                    <a:pt x="2" y="0"/>
                    <a:pt x="3" y="0"/>
                  </a:cubicBezTo>
                  <a:cubicBezTo>
                    <a:pt x="3" y="461"/>
                    <a:pt x="3" y="461"/>
                    <a:pt x="3" y="461"/>
                  </a:cubicBezTo>
                  <a:cubicBezTo>
                    <a:pt x="2" y="461"/>
                    <a:pt x="2" y="461"/>
                    <a:pt x="2" y="461"/>
                  </a:cubicBezTo>
                  <a:cubicBezTo>
                    <a:pt x="1" y="461"/>
                    <a:pt x="1" y="461"/>
                    <a:pt x="0" y="461"/>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41" name="Freeform 37"/>
            <p:cNvSpPr>
              <a:spLocks/>
            </p:cNvSpPr>
            <p:nvPr userDrawn="1"/>
          </p:nvSpPr>
          <p:spPr bwMode="auto">
            <a:xfrm>
              <a:off x="2195" y="1601"/>
              <a:ext cx="4" cy="555"/>
            </a:xfrm>
            <a:custGeom>
              <a:avLst/>
              <a:gdLst>
                <a:gd name="T0" fmla="*/ 3 w 3"/>
                <a:gd name="T1" fmla="*/ 0 h 456"/>
                <a:gd name="T2" fmla="*/ 3 w 3"/>
                <a:gd name="T3" fmla="*/ 456 h 456"/>
                <a:gd name="T4" fmla="*/ 2 w 3"/>
                <a:gd name="T5" fmla="*/ 455 h 456"/>
                <a:gd name="T6" fmla="*/ 0 w 3"/>
                <a:gd name="T7" fmla="*/ 456 h 456"/>
                <a:gd name="T8" fmla="*/ 0 w 3"/>
                <a:gd name="T9" fmla="*/ 0 h 456"/>
                <a:gd name="T10" fmla="*/ 2 w 3"/>
                <a:gd name="T11" fmla="*/ 1 h 456"/>
                <a:gd name="T12" fmla="*/ 3 w 3"/>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3" h="456">
                  <a:moveTo>
                    <a:pt x="3" y="0"/>
                  </a:moveTo>
                  <a:cubicBezTo>
                    <a:pt x="3" y="456"/>
                    <a:pt x="3" y="456"/>
                    <a:pt x="3" y="456"/>
                  </a:cubicBezTo>
                  <a:cubicBezTo>
                    <a:pt x="2" y="456"/>
                    <a:pt x="2" y="455"/>
                    <a:pt x="2" y="455"/>
                  </a:cubicBezTo>
                  <a:cubicBezTo>
                    <a:pt x="1" y="455"/>
                    <a:pt x="1" y="456"/>
                    <a:pt x="0" y="456"/>
                  </a:cubicBezTo>
                  <a:cubicBezTo>
                    <a:pt x="0" y="0"/>
                    <a:pt x="0" y="0"/>
                    <a:pt x="0" y="0"/>
                  </a:cubicBezTo>
                  <a:cubicBezTo>
                    <a:pt x="1" y="0"/>
                    <a:pt x="1" y="1"/>
                    <a:pt x="2" y="1"/>
                  </a:cubicBezTo>
                  <a:cubicBezTo>
                    <a:pt x="2" y="1"/>
                    <a:pt x="2" y="0"/>
                    <a:pt x="3"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42" name="Freeform 38"/>
            <p:cNvSpPr>
              <a:spLocks/>
            </p:cNvSpPr>
            <p:nvPr userDrawn="1"/>
          </p:nvSpPr>
          <p:spPr bwMode="auto">
            <a:xfrm>
              <a:off x="2195" y="2815"/>
              <a:ext cx="4" cy="548"/>
            </a:xfrm>
            <a:custGeom>
              <a:avLst/>
              <a:gdLst>
                <a:gd name="T0" fmla="*/ 3 w 3"/>
                <a:gd name="T1" fmla="*/ 0 h 450"/>
                <a:gd name="T2" fmla="*/ 3 w 3"/>
                <a:gd name="T3" fmla="*/ 450 h 450"/>
                <a:gd name="T4" fmla="*/ 2 w 3"/>
                <a:gd name="T5" fmla="*/ 450 h 450"/>
                <a:gd name="T6" fmla="*/ 0 w 3"/>
                <a:gd name="T7" fmla="*/ 450 h 450"/>
                <a:gd name="T8" fmla="*/ 0 w 3"/>
                <a:gd name="T9" fmla="*/ 0 h 450"/>
                <a:gd name="T10" fmla="*/ 2 w 3"/>
                <a:gd name="T11" fmla="*/ 0 h 450"/>
                <a:gd name="T12" fmla="*/ 3 w 3"/>
                <a:gd name="T13" fmla="*/ 0 h 450"/>
              </a:gdLst>
              <a:ahLst/>
              <a:cxnLst>
                <a:cxn ang="0">
                  <a:pos x="T0" y="T1"/>
                </a:cxn>
                <a:cxn ang="0">
                  <a:pos x="T2" y="T3"/>
                </a:cxn>
                <a:cxn ang="0">
                  <a:pos x="T4" y="T5"/>
                </a:cxn>
                <a:cxn ang="0">
                  <a:pos x="T6" y="T7"/>
                </a:cxn>
                <a:cxn ang="0">
                  <a:pos x="T8" y="T9"/>
                </a:cxn>
                <a:cxn ang="0">
                  <a:pos x="T10" y="T11"/>
                </a:cxn>
                <a:cxn ang="0">
                  <a:pos x="T12" y="T13"/>
                </a:cxn>
              </a:cxnLst>
              <a:rect l="0" t="0" r="r" b="b"/>
              <a:pathLst>
                <a:path w="3" h="450">
                  <a:moveTo>
                    <a:pt x="3" y="0"/>
                  </a:moveTo>
                  <a:cubicBezTo>
                    <a:pt x="3" y="450"/>
                    <a:pt x="3" y="450"/>
                    <a:pt x="3" y="450"/>
                  </a:cubicBezTo>
                  <a:cubicBezTo>
                    <a:pt x="2" y="450"/>
                    <a:pt x="2" y="450"/>
                    <a:pt x="2" y="450"/>
                  </a:cubicBezTo>
                  <a:cubicBezTo>
                    <a:pt x="1" y="450"/>
                    <a:pt x="1" y="450"/>
                    <a:pt x="0" y="450"/>
                  </a:cubicBezTo>
                  <a:cubicBezTo>
                    <a:pt x="0" y="0"/>
                    <a:pt x="0" y="0"/>
                    <a:pt x="0" y="0"/>
                  </a:cubicBezTo>
                  <a:cubicBezTo>
                    <a:pt x="1" y="0"/>
                    <a:pt x="1" y="0"/>
                    <a:pt x="2" y="0"/>
                  </a:cubicBezTo>
                  <a:cubicBezTo>
                    <a:pt x="2" y="0"/>
                    <a:pt x="2" y="0"/>
                    <a:pt x="3"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43" name="Freeform 39"/>
            <p:cNvSpPr>
              <a:spLocks/>
            </p:cNvSpPr>
            <p:nvPr userDrawn="1"/>
          </p:nvSpPr>
          <p:spPr bwMode="auto">
            <a:xfrm>
              <a:off x="5225" y="2760"/>
              <a:ext cx="55" cy="55"/>
            </a:xfrm>
            <a:custGeom>
              <a:avLst/>
              <a:gdLst>
                <a:gd name="T0" fmla="*/ 0 w 45"/>
                <a:gd name="T1" fmla="*/ 22 h 45"/>
                <a:gd name="T2" fmla="*/ 22 w 45"/>
                <a:gd name="T3" fmla="*/ 0 h 45"/>
                <a:gd name="T4" fmla="*/ 45 w 45"/>
                <a:gd name="T5" fmla="*/ 22 h 45"/>
                <a:gd name="T6" fmla="*/ 42 w 45"/>
                <a:gd name="T7" fmla="*/ 33 h 45"/>
                <a:gd name="T8" fmla="*/ 41 w 45"/>
                <a:gd name="T9" fmla="*/ 35 h 45"/>
                <a:gd name="T10" fmla="*/ 23 w 45"/>
                <a:gd name="T11" fmla="*/ 44 h 45"/>
                <a:gd name="T12" fmla="*/ 22 w 45"/>
                <a:gd name="T13" fmla="*/ 45 h 45"/>
                <a:gd name="T14" fmla="*/ 21 w 45"/>
                <a:gd name="T15" fmla="*/ 44 h 45"/>
                <a:gd name="T16" fmla="*/ 4 w 45"/>
                <a:gd name="T17" fmla="*/ 35 h 45"/>
                <a:gd name="T18" fmla="*/ 3 w 45"/>
                <a:gd name="T19" fmla="*/ 33 h 45"/>
                <a:gd name="T20" fmla="*/ 0 w 45"/>
                <a:gd name="T21"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5">
                  <a:moveTo>
                    <a:pt x="0" y="22"/>
                  </a:moveTo>
                  <a:cubicBezTo>
                    <a:pt x="0" y="10"/>
                    <a:pt x="10" y="0"/>
                    <a:pt x="22" y="0"/>
                  </a:cubicBezTo>
                  <a:cubicBezTo>
                    <a:pt x="35" y="0"/>
                    <a:pt x="45" y="10"/>
                    <a:pt x="45" y="22"/>
                  </a:cubicBezTo>
                  <a:cubicBezTo>
                    <a:pt x="45" y="26"/>
                    <a:pt x="44" y="30"/>
                    <a:pt x="42" y="33"/>
                  </a:cubicBezTo>
                  <a:cubicBezTo>
                    <a:pt x="41" y="33"/>
                    <a:pt x="41" y="34"/>
                    <a:pt x="41" y="35"/>
                  </a:cubicBezTo>
                  <a:cubicBezTo>
                    <a:pt x="37" y="40"/>
                    <a:pt x="31" y="44"/>
                    <a:pt x="23" y="44"/>
                  </a:cubicBezTo>
                  <a:cubicBezTo>
                    <a:pt x="23" y="45"/>
                    <a:pt x="23" y="45"/>
                    <a:pt x="22" y="45"/>
                  </a:cubicBezTo>
                  <a:cubicBezTo>
                    <a:pt x="22" y="45"/>
                    <a:pt x="21" y="45"/>
                    <a:pt x="21" y="44"/>
                  </a:cubicBezTo>
                  <a:cubicBezTo>
                    <a:pt x="14" y="44"/>
                    <a:pt x="8" y="40"/>
                    <a:pt x="4" y="35"/>
                  </a:cubicBezTo>
                  <a:cubicBezTo>
                    <a:pt x="3" y="34"/>
                    <a:pt x="3" y="33"/>
                    <a:pt x="3" y="33"/>
                  </a:cubicBezTo>
                  <a:cubicBezTo>
                    <a:pt x="1" y="30"/>
                    <a:pt x="0" y="26"/>
                    <a:pt x="0" y="22"/>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44" name="Freeform 40"/>
            <p:cNvSpPr>
              <a:spLocks/>
            </p:cNvSpPr>
            <p:nvPr userDrawn="1"/>
          </p:nvSpPr>
          <p:spPr bwMode="auto">
            <a:xfrm>
              <a:off x="5235" y="3381"/>
              <a:ext cx="34" cy="34"/>
            </a:xfrm>
            <a:custGeom>
              <a:avLst/>
              <a:gdLst>
                <a:gd name="T0" fmla="*/ 15 w 28"/>
                <a:gd name="T1" fmla="*/ 0 h 28"/>
                <a:gd name="T2" fmla="*/ 28 w 28"/>
                <a:gd name="T3" fmla="*/ 14 h 28"/>
                <a:gd name="T4" fmla="*/ 27 w 28"/>
                <a:gd name="T5" fmla="*/ 20 h 28"/>
                <a:gd name="T6" fmla="*/ 25 w 28"/>
                <a:gd name="T7" fmla="*/ 22 h 28"/>
                <a:gd name="T8" fmla="*/ 15 w 28"/>
                <a:gd name="T9" fmla="*/ 28 h 28"/>
                <a:gd name="T10" fmla="*/ 14 w 28"/>
                <a:gd name="T11" fmla="*/ 28 h 28"/>
                <a:gd name="T12" fmla="*/ 13 w 28"/>
                <a:gd name="T13" fmla="*/ 28 h 28"/>
                <a:gd name="T14" fmla="*/ 0 w 28"/>
                <a:gd name="T15" fmla="*/ 14 h 28"/>
                <a:gd name="T16" fmla="*/ 13 w 28"/>
                <a:gd name="T17" fmla="*/ 0 h 28"/>
                <a:gd name="T18" fmla="*/ 14 w 28"/>
                <a:gd name="T19" fmla="*/ 0 h 28"/>
                <a:gd name="T20" fmla="*/ 15 w 28"/>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8">
                  <a:moveTo>
                    <a:pt x="15" y="0"/>
                  </a:moveTo>
                  <a:cubicBezTo>
                    <a:pt x="22" y="1"/>
                    <a:pt x="28" y="7"/>
                    <a:pt x="28" y="14"/>
                  </a:cubicBezTo>
                  <a:cubicBezTo>
                    <a:pt x="28" y="16"/>
                    <a:pt x="27" y="18"/>
                    <a:pt x="27" y="20"/>
                  </a:cubicBezTo>
                  <a:cubicBezTo>
                    <a:pt x="26" y="21"/>
                    <a:pt x="26" y="21"/>
                    <a:pt x="25" y="22"/>
                  </a:cubicBezTo>
                  <a:cubicBezTo>
                    <a:pt x="23" y="25"/>
                    <a:pt x="20" y="27"/>
                    <a:pt x="15" y="28"/>
                  </a:cubicBezTo>
                  <a:cubicBezTo>
                    <a:pt x="15" y="28"/>
                    <a:pt x="15" y="28"/>
                    <a:pt x="14" y="28"/>
                  </a:cubicBezTo>
                  <a:cubicBezTo>
                    <a:pt x="14" y="28"/>
                    <a:pt x="13" y="28"/>
                    <a:pt x="13" y="28"/>
                  </a:cubicBezTo>
                  <a:cubicBezTo>
                    <a:pt x="6" y="27"/>
                    <a:pt x="0" y="21"/>
                    <a:pt x="0" y="14"/>
                  </a:cubicBezTo>
                  <a:cubicBezTo>
                    <a:pt x="0" y="7"/>
                    <a:pt x="6" y="1"/>
                    <a:pt x="13" y="0"/>
                  </a:cubicBezTo>
                  <a:cubicBezTo>
                    <a:pt x="13" y="0"/>
                    <a:pt x="14" y="0"/>
                    <a:pt x="14" y="0"/>
                  </a:cubicBezTo>
                  <a:cubicBezTo>
                    <a:pt x="15" y="0"/>
                    <a:pt x="15" y="0"/>
                    <a:pt x="15"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45" name="Freeform 41"/>
            <p:cNvSpPr>
              <a:spLocks/>
            </p:cNvSpPr>
            <p:nvPr userDrawn="1"/>
          </p:nvSpPr>
          <p:spPr bwMode="auto">
            <a:xfrm>
              <a:off x="4726" y="3687"/>
              <a:ext cx="34" cy="34"/>
            </a:xfrm>
            <a:custGeom>
              <a:avLst/>
              <a:gdLst>
                <a:gd name="T0" fmla="*/ 14 w 28"/>
                <a:gd name="T1" fmla="*/ 0 h 28"/>
                <a:gd name="T2" fmla="*/ 28 w 28"/>
                <a:gd name="T3" fmla="*/ 14 h 28"/>
                <a:gd name="T4" fmla="*/ 26 w 28"/>
                <a:gd name="T5" fmla="*/ 20 h 28"/>
                <a:gd name="T6" fmla="*/ 25 w 28"/>
                <a:gd name="T7" fmla="*/ 22 h 28"/>
                <a:gd name="T8" fmla="*/ 14 w 28"/>
                <a:gd name="T9" fmla="*/ 28 h 28"/>
                <a:gd name="T10" fmla="*/ 0 w 28"/>
                <a:gd name="T11" fmla="*/ 14 h 28"/>
                <a:gd name="T12" fmla="*/ 2 w 28"/>
                <a:gd name="T13" fmla="*/ 8 h 28"/>
                <a:gd name="T14" fmla="*/ 3 w 28"/>
                <a:gd name="T15" fmla="*/ 6 h 28"/>
                <a:gd name="T16" fmla="*/ 14 w 2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14" y="0"/>
                  </a:moveTo>
                  <a:cubicBezTo>
                    <a:pt x="22" y="0"/>
                    <a:pt x="28" y="6"/>
                    <a:pt x="28" y="14"/>
                  </a:cubicBezTo>
                  <a:cubicBezTo>
                    <a:pt x="28" y="16"/>
                    <a:pt x="27" y="18"/>
                    <a:pt x="26" y="20"/>
                  </a:cubicBezTo>
                  <a:cubicBezTo>
                    <a:pt x="26" y="21"/>
                    <a:pt x="26" y="21"/>
                    <a:pt x="25" y="22"/>
                  </a:cubicBezTo>
                  <a:cubicBezTo>
                    <a:pt x="23" y="25"/>
                    <a:pt x="19" y="28"/>
                    <a:pt x="14" y="28"/>
                  </a:cubicBezTo>
                  <a:cubicBezTo>
                    <a:pt x="7" y="28"/>
                    <a:pt x="0" y="21"/>
                    <a:pt x="0" y="14"/>
                  </a:cubicBezTo>
                  <a:cubicBezTo>
                    <a:pt x="0" y="12"/>
                    <a:pt x="1" y="10"/>
                    <a:pt x="2" y="8"/>
                  </a:cubicBezTo>
                  <a:cubicBezTo>
                    <a:pt x="2" y="7"/>
                    <a:pt x="3" y="6"/>
                    <a:pt x="3" y="6"/>
                  </a:cubicBezTo>
                  <a:cubicBezTo>
                    <a:pt x="6" y="2"/>
                    <a:pt x="10" y="0"/>
                    <a:pt x="14"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46" name="Freeform 42"/>
            <p:cNvSpPr>
              <a:spLocks/>
            </p:cNvSpPr>
            <p:nvPr userDrawn="1"/>
          </p:nvSpPr>
          <p:spPr bwMode="auto">
            <a:xfrm>
              <a:off x="4709" y="3058"/>
              <a:ext cx="68" cy="69"/>
            </a:xfrm>
            <a:custGeom>
              <a:avLst/>
              <a:gdLst>
                <a:gd name="T0" fmla="*/ 0 w 56"/>
                <a:gd name="T1" fmla="*/ 28 h 56"/>
                <a:gd name="T2" fmla="*/ 4 w 56"/>
                <a:gd name="T3" fmla="*/ 15 h 56"/>
                <a:gd name="T4" fmla="*/ 5 w 56"/>
                <a:gd name="T5" fmla="*/ 13 h 56"/>
                <a:gd name="T6" fmla="*/ 28 w 56"/>
                <a:gd name="T7" fmla="*/ 0 h 56"/>
                <a:gd name="T8" fmla="*/ 52 w 56"/>
                <a:gd name="T9" fmla="*/ 13 h 56"/>
                <a:gd name="T10" fmla="*/ 53 w 56"/>
                <a:gd name="T11" fmla="*/ 15 h 56"/>
                <a:gd name="T12" fmla="*/ 56 w 56"/>
                <a:gd name="T13" fmla="*/ 28 h 56"/>
                <a:gd name="T14" fmla="*/ 28 w 56"/>
                <a:gd name="T15" fmla="*/ 56 h 56"/>
                <a:gd name="T16" fmla="*/ 5 w 56"/>
                <a:gd name="T17" fmla="*/ 44 h 56"/>
                <a:gd name="T18" fmla="*/ 4 w 56"/>
                <a:gd name="T19" fmla="*/ 41 h 56"/>
                <a:gd name="T20" fmla="*/ 0 w 56"/>
                <a:gd name="T21"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0" y="28"/>
                  </a:moveTo>
                  <a:cubicBezTo>
                    <a:pt x="0" y="23"/>
                    <a:pt x="1" y="19"/>
                    <a:pt x="4" y="15"/>
                  </a:cubicBezTo>
                  <a:cubicBezTo>
                    <a:pt x="4" y="14"/>
                    <a:pt x="4" y="13"/>
                    <a:pt x="5" y="13"/>
                  </a:cubicBezTo>
                  <a:cubicBezTo>
                    <a:pt x="10" y="5"/>
                    <a:pt x="18" y="0"/>
                    <a:pt x="28" y="0"/>
                  </a:cubicBezTo>
                  <a:cubicBezTo>
                    <a:pt x="38" y="0"/>
                    <a:pt x="46" y="5"/>
                    <a:pt x="52" y="13"/>
                  </a:cubicBezTo>
                  <a:cubicBezTo>
                    <a:pt x="52" y="13"/>
                    <a:pt x="52" y="14"/>
                    <a:pt x="53" y="15"/>
                  </a:cubicBezTo>
                  <a:cubicBezTo>
                    <a:pt x="55" y="19"/>
                    <a:pt x="56" y="23"/>
                    <a:pt x="56" y="28"/>
                  </a:cubicBezTo>
                  <a:cubicBezTo>
                    <a:pt x="56" y="44"/>
                    <a:pt x="44" y="56"/>
                    <a:pt x="28" y="56"/>
                  </a:cubicBezTo>
                  <a:cubicBezTo>
                    <a:pt x="18" y="56"/>
                    <a:pt x="10" y="51"/>
                    <a:pt x="5" y="44"/>
                  </a:cubicBezTo>
                  <a:cubicBezTo>
                    <a:pt x="4" y="43"/>
                    <a:pt x="4" y="42"/>
                    <a:pt x="4" y="41"/>
                  </a:cubicBezTo>
                  <a:cubicBezTo>
                    <a:pt x="1" y="38"/>
                    <a:pt x="0" y="33"/>
                    <a:pt x="0" y="28"/>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47" name="Freeform 43"/>
            <p:cNvSpPr>
              <a:spLocks/>
            </p:cNvSpPr>
            <p:nvPr userDrawn="1"/>
          </p:nvSpPr>
          <p:spPr bwMode="auto">
            <a:xfrm>
              <a:off x="4186" y="2739"/>
              <a:ext cx="95" cy="97"/>
            </a:xfrm>
            <a:custGeom>
              <a:avLst/>
              <a:gdLst>
                <a:gd name="T0" fmla="*/ 39 w 78"/>
                <a:gd name="T1" fmla="*/ 79 h 79"/>
                <a:gd name="T2" fmla="*/ 6 w 78"/>
                <a:gd name="T3" fmla="*/ 61 h 79"/>
                <a:gd name="T4" fmla="*/ 5 w 78"/>
                <a:gd name="T5" fmla="*/ 58 h 79"/>
                <a:gd name="T6" fmla="*/ 0 w 78"/>
                <a:gd name="T7" fmla="*/ 39 h 79"/>
                <a:gd name="T8" fmla="*/ 5 w 78"/>
                <a:gd name="T9" fmla="*/ 20 h 79"/>
                <a:gd name="T10" fmla="*/ 6 w 78"/>
                <a:gd name="T11" fmla="*/ 18 h 79"/>
                <a:gd name="T12" fmla="*/ 39 w 78"/>
                <a:gd name="T13" fmla="*/ 0 h 79"/>
                <a:gd name="T14" fmla="*/ 78 w 78"/>
                <a:gd name="T15" fmla="*/ 39 h 79"/>
                <a:gd name="T16" fmla="*/ 73 w 78"/>
                <a:gd name="T17" fmla="*/ 58 h 79"/>
                <a:gd name="T18" fmla="*/ 72 w 78"/>
                <a:gd name="T19" fmla="*/ 61 h 79"/>
                <a:gd name="T20" fmla="*/ 39 w 78"/>
                <a:gd name="T2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79">
                  <a:moveTo>
                    <a:pt x="39" y="79"/>
                  </a:moveTo>
                  <a:cubicBezTo>
                    <a:pt x="25" y="79"/>
                    <a:pt x="13" y="71"/>
                    <a:pt x="6" y="61"/>
                  </a:cubicBezTo>
                  <a:cubicBezTo>
                    <a:pt x="6" y="60"/>
                    <a:pt x="5" y="59"/>
                    <a:pt x="5" y="58"/>
                  </a:cubicBezTo>
                  <a:cubicBezTo>
                    <a:pt x="2" y="53"/>
                    <a:pt x="0" y="46"/>
                    <a:pt x="0" y="39"/>
                  </a:cubicBezTo>
                  <a:cubicBezTo>
                    <a:pt x="0" y="32"/>
                    <a:pt x="2" y="26"/>
                    <a:pt x="5" y="20"/>
                  </a:cubicBezTo>
                  <a:cubicBezTo>
                    <a:pt x="5" y="20"/>
                    <a:pt x="6" y="19"/>
                    <a:pt x="6" y="18"/>
                  </a:cubicBezTo>
                  <a:cubicBezTo>
                    <a:pt x="13" y="7"/>
                    <a:pt x="25" y="0"/>
                    <a:pt x="39" y="0"/>
                  </a:cubicBezTo>
                  <a:cubicBezTo>
                    <a:pt x="61" y="0"/>
                    <a:pt x="78" y="18"/>
                    <a:pt x="78" y="39"/>
                  </a:cubicBezTo>
                  <a:cubicBezTo>
                    <a:pt x="78" y="46"/>
                    <a:pt x="76" y="53"/>
                    <a:pt x="73" y="58"/>
                  </a:cubicBezTo>
                  <a:cubicBezTo>
                    <a:pt x="73" y="59"/>
                    <a:pt x="72" y="60"/>
                    <a:pt x="72" y="61"/>
                  </a:cubicBezTo>
                  <a:cubicBezTo>
                    <a:pt x="65" y="71"/>
                    <a:pt x="53" y="79"/>
                    <a:pt x="39" y="79"/>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48" name="Freeform 44"/>
            <p:cNvSpPr>
              <a:spLocks/>
            </p:cNvSpPr>
            <p:nvPr userDrawn="1"/>
          </p:nvSpPr>
          <p:spPr bwMode="auto">
            <a:xfrm>
              <a:off x="3189" y="1539"/>
              <a:ext cx="54" cy="53"/>
            </a:xfrm>
            <a:custGeom>
              <a:avLst/>
              <a:gdLst>
                <a:gd name="T0" fmla="*/ 23 w 44"/>
                <a:gd name="T1" fmla="*/ 44 h 44"/>
                <a:gd name="T2" fmla="*/ 22 w 44"/>
                <a:gd name="T3" fmla="*/ 44 h 44"/>
                <a:gd name="T4" fmla="*/ 21 w 44"/>
                <a:gd name="T5" fmla="*/ 44 h 44"/>
                <a:gd name="T6" fmla="*/ 0 w 44"/>
                <a:gd name="T7" fmla="*/ 22 h 44"/>
                <a:gd name="T8" fmla="*/ 21 w 44"/>
                <a:gd name="T9" fmla="*/ 0 h 44"/>
                <a:gd name="T10" fmla="*/ 22 w 44"/>
                <a:gd name="T11" fmla="*/ 0 h 44"/>
                <a:gd name="T12" fmla="*/ 23 w 44"/>
                <a:gd name="T13" fmla="*/ 0 h 44"/>
                <a:gd name="T14" fmla="*/ 44 w 44"/>
                <a:gd name="T15" fmla="*/ 22 h 44"/>
                <a:gd name="T16" fmla="*/ 41 w 44"/>
                <a:gd name="T17" fmla="*/ 32 h 44"/>
                <a:gd name="T18" fmla="*/ 40 w 44"/>
                <a:gd name="T19" fmla="*/ 34 h 44"/>
                <a:gd name="T20" fmla="*/ 23 w 44"/>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4">
                  <a:moveTo>
                    <a:pt x="23" y="44"/>
                  </a:moveTo>
                  <a:cubicBezTo>
                    <a:pt x="23" y="44"/>
                    <a:pt x="22" y="44"/>
                    <a:pt x="22" y="44"/>
                  </a:cubicBezTo>
                  <a:cubicBezTo>
                    <a:pt x="21" y="44"/>
                    <a:pt x="21" y="44"/>
                    <a:pt x="21" y="44"/>
                  </a:cubicBezTo>
                  <a:cubicBezTo>
                    <a:pt x="9" y="43"/>
                    <a:pt x="0" y="34"/>
                    <a:pt x="0" y="22"/>
                  </a:cubicBezTo>
                  <a:cubicBezTo>
                    <a:pt x="0" y="10"/>
                    <a:pt x="9" y="0"/>
                    <a:pt x="21" y="0"/>
                  </a:cubicBezTo>
                  <a:cubicBezTo>
                    <a:pt x="21" y="0"/>
                    <a:pt x="21" y="0"/>
                    <a:pt x="22" y="0"/>
                  </a:cubicBezTo>
                  <a:cubicBezTo>
                    <a:pt x="22" y="0"/>
                    <a:pt x="23" y="0"/>
                    <a:pt x="23" y="0"/>
                  </a:cubicBezTo>
                  <a:cubicBezTo>
                    <a:pt x="35" y="0"/>
                    <a:pt x="44" y="10"/>
                    <a:pt x="44" y="22"/>
                  </a:cubicBezTo>
                  <a:cubicBezTo>
                    <a:pt x="44" y="26"/>
                    <a:pt x="43" y="29"/>
                    <a:pt x="41" y="32"/>
                  </a:cubicBezTo>
                  <a:cubicBezTo>
                    <a:pt x="41" y="33"/>
                    <a:pt x="41" y="34"/>
                    <a:pt x="40" y="34"/>
                  </a:cubicBezTo>
                  <a:cubicBezTo>
                    <a:pt x="36" y="40"/>
                    <a:pt x="30" y="44"/>
                    <a:pt x="23" y="44"/>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49" name="Freeform 45"/>
            <p:cNvSpPr>
              <a:spLocks/>
            </p:cNvSpPr>
            <p:nvPr userDrawn="1"/>
          </p:nvSpPr>
          <p:spPr bwMode="auto">
            <a:xfrm>
              <a:off x="2681" y="623"/>
              <a:ext cx="51" cy="51"/>
            </a:xfrm>
            <a:custGeom>
              <a:avLst/>
              <a:gdLst>
                <a:gd name="T0" fmla="*/ 22 w 42"/>
                <a:gd name="T1" fmla="*/ 42 h 42"/>
                <a:gd name="T2" fmla="*/ 21 w 42"/>
                <a:gd name="T3" fmla="*/ 42 h 42"/>
                <a:gd name="T4" fmla="*/ 19 w 42"/>
                <a:gd name="T5" fmla="*/ 42 h 42"/>
                <a:gd name="T6" fmla="*/ 0 w 42"/>
                <a:gd name="T7" fmla="*/ 21 h 42"/>
                <a:gd name="T8" fmla="*/ 21 w 42"/>
                <a:gd name="T9" fmla="*/ 0 h 42"/>
                <a:gd name="T10" fmla="*/ 38 w 42"/>
                <a:gd name="T11" fmla="*/ 9 h 42"/>
                <a:gd name="T12" fmla="*/ 39 w 42"/>
                <a:gd name="T13" fmla="*/ 12 h 42"/>
                <a:gd name="T14" fmla="*/ 42 w 42"/>
                <a:gd name="T15" fmla="*/ 21 h 42"/>
                <a:gd name="T16" fmla="*/ 39 w 42"/>
                <a:gd name="T17" fmla="*/ 31 h 42"/>
                <a:gd name="T18" fmla="*/ 38 w 42"/>
                <a:gd name="T19" fmla="*/ 33 h 42"/>
                <a:gd name="T20" fmla="*/ 22 w 42"/>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22" y="42"/>
                  </a:moveTo>
                  <a:cubicBezTo>
                    <a:pt x="22" y="42"/>
                    <a:pt x="21" y="42"/>
                    <a:pt x="21" y="42"/>
                  </a:cubicBezTo>
                  <a:cubicBezTo>
                    <a:pt x="20" y="42"/>
                    <a:pt x="20" y="42"/>
                    <a:pt x="19" y="42"/>
                  </a:cubicBezTo>
                  <a:cubicBezTo>
                    <a:pt x="8" y="42"/>
                    <a:pt x="0" y="33"/>
                    <a:pt x="0" y="21"/>
                  </a:cubicBezTo>
                  <a:cubicBezTo>
                    <a:pt x="0" y="10"/>
                    <a:pt x="9" y="0"/>
                    <a:pt x="21" y="0"/>
                  </a:cubicBezTo>
                  <a:cubicBezTo>
                    <a:pt x="28" y="0"/>
                    <a:pt x="34" y="4"/>
                    <a:pt x="38" y="9"/>
                  </a:cubicBezTo>
                  <a:cubicBezTo>
                    <a:pt x="39" y="10"/>
                    <a:pt x="39" y="11"/>
                    <a:pt x="39" y="12"/>
                  </a:cubicBezTo>
                  <a:cubicBezTo>
                    <a:pt x="41" y="14"/>
                    <a:pt x="42" y="18"/>
                    <a:pt x="42" y="21"/>
                  </a:cubicBezTo>
                  <a:cubicBezTo>
                    <a:pt x="42" y="25"/>
                    <a:pt x="41" y="28"/>
                    <a:pt x="39" y="31"/>
                  </a:cubicBezTo>
                  <a:cubicBezTo>
                    <a:pt x="39" y="32"/>
                    <a:pt x="39" y="33"/>
                    <a:pt x="38" y="33"/>
                  </a:cubicBezTo>
                  <a:cubicBezTo>
                    <a:pt x="35" y="39"/>
                    <a:pt x="29" y="42"/>
                    <a:pt x="22" y="42"/>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50" name="Freeform 46"/>
            <p:cNvSpPr>
              <a:spLocks/>
            </p:cNvSpPr>
            <p:nvPr userDrawn="1"/>
          </p:nvSpPr>
          <p:spPr bwMode="auto">
            <a:xfrm>
              <a:off x="3195" y="322"/>
              <a:ext cx="42" cy="43"/>
            </a:xfrm>
            <a:custGeom>
              <a:avLst/>
              <a:gdLst>
                <a:gd name="T0" fmla="*/ 0 w 34"/>
                <a:gd name="T1" fmla="*/ 17 h 35"/>
                <a:gd name="T2" fmla="*/ 1 w 34"/>
                <a:gd name="T3" fmla="*/ 10 h 35"/>
                <a:gd name="T4" fmla="*/ 3 w 34"/>
                <a:gd name="T5" fmla="*/ 7 h 35"/>
                <a:gd name="T6" fmla="*/ 16 w 34"/>
                <a:gd name="T7" fmla="*/ 0 h 35"/>
                <a:gd name="T8" fmla="*/ 17 w 34"/>
                <a:gd name="T9" fmla="*/ 0 h 35"/>
                <a:gd name="T10" fmla="*/ 18 w 34"/>
                <a:gd name="T11" fmla="*/ 0 h 35"/>
                <a:gd name="T12" fmla="*/ 34 w 34"/>
                <a:gd name="T13" fmla="*/ 17 h 35"/>
                <a:gd name="T14" fmla="*/ 17 w 34"/>
                <a:gd name="T15" fmla="*/ 35 h 35"/>
                <a:gd name="T16" fmla="*/ 3 w 34"/>
                <a:gd name="T17" fmla="*/ 27 h 35"/>
                <a:gd name="T18" fmla="*/ 1 w 34"/>
                <a:gd name="T19" fmla="*/ 25 h 35"/>
                <a:gd name="T20" fmla="*/ 0 w 34"/>
                <a:gd name="T21"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5">
                  <a:moveTo>
                    <a:pt x="0" y="17"/>
                  </a:moveTo>
                  <a:cubicBezTo>
                    <a:pt x="0" y="15"/>
                    <a:pt x="0" y="12"/>
                    <a:pt x="1" y="10"/>
                  </a:cubicBezTo>
                  <a:cubicBezTo>
                    <a:pt x="2" y="9"/>
                    <a:pt x="2" y="8"/>
                    <a:pt x="3" y="7"/>
                  </a:cubicBezTo>
                  <a:cubicBezTo>
                    <a:pt x="6" y="3"/>
                    <a:pt x="10" y="1"/>
                    <a:pt x="16" y="0"/>
                  </a:cubicBezTo>
                  <a:cubicBezTo>
                    <a:pt x="16" y="0"/>
                    <a:pt x="16" y="0"/>
                    <a:pt x="17" y="0"/>
                  </a:cubicBezTo>
                  <a:cubicBezTo>
                    <a:pt x="17" y="0"/>
                    <a:pt x="18" y="0"/>
                    <a:pt x="18" y="0"/>
                  </a:cubicBezTo>
                  <a:cubicBezTo>
                    <a:pt x="27" y="1"/>
                    <a:pt x="34" y="8"/>
                    <a:pt x="34" y="17"/>
                  </a:cubicBezTo>
                  <a:cubicBezTo>
                    <a:pt x="34" y="27"/>
                    <a:pt x="26" y="35"/>
                    <a:pt x="17" y="35"/>
                  </a:cubicBezTo>
                  <a:cubicBezTo>
                    <a:pt x="11" y="35"/>
                    <a:pt x="6" y="32"/>
                    <a:pt x="3" y="27"/>
                  </a:cubicBezTo>
                  <a:cubicBezTo>
                    <a:pt x="2" y="27"/>
                    <a:pt x="2" y="26"/>
                    <a:pt x="1" y="25"/>
                  </a:cubicBezTo>
                  <a:cubicBezTo>
                    <a:pt x="0" y="23"/>
                    <a:pt x="0" y="20"/>
                    <a:pt x="0" y="17"/>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51" name="Freeform 47"/>
            <p:cNvSpPr>
              <a:spLocks/>
            </p:cNvSpPr>
            <p:nvPr userDrawn="1"/>
          </p:nvSpPr>
          <p:spPr bwMode="auto">
            <a:xfrm>
              <a:off x="3679" y="3046"/>
              <a:ext cx="92" cy="93"/>
            </a:xfrm>
            <a:custGeom>
              <a:avLst/>
              <a:gdLst>
                <a:gd name="T0" fmla="*/ 38 w 76"/>
                <a:gd name="T1" fmla="*/ 0 h 76"/>
                <a:gd name="T2" fmla="*/ 70 w 76"/>
                <a:gd name="T3" fmla="*/ 18 h 76"/>
                <a:gd name="T4" fmla="*/ 71 w 76"/>
                <a:gd name="T5" fmla="*/ 20 h 76"/>
                <a:gd name="T6" fmla="*/ 76 w 76"/>
                <a:gd name="T7" fmla="*/ 38 h 76"/>
                <a:gd name="T8" fmla="*/ 71 w 76"/>
                <a:gd name="T9" fmla="*/ 57 h 76"/>
                <a:gd name="T10" fmla="*/ 70 w 76"/>
                <a:gd name="T11" fmla="*/ 59 h 76"/>
                <a:gd name="T12" fmla="*/ 39 w 76"/>
                <a:gd name="T13" fmla="*/ 76 h 76"/>
                <a:gd name="T14" fmla="*/ 38 w 76"/>
                <a:gd name="T15" fmla="*/ 76 h 76"/>
                <a:gd name="T16" fmla="*/ 37 w 76"/>
                <a:gd name="T17" fmla="*/ 76 h 76"/>
                <a:gd name="T18" fmla="*/ 0 w 76"/>
                <a:gd name="T19" fmla="*/ 38 h 76"/>
                <a:gd name="T20" fmla="*/ 5 w 76"/>
                <a:gd name="T21" fmla="*/ 20 h 76"/>
                <a:gd name="T22" fmla="*/ 6 w 76"/>
                <a:gd name="T23" fmla="*/ 18 h 76"/>
                <a:gd name="T24" fmla="*/ 38 w 76"/>
                <a:gd name="T2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76">
                  <a:moveTo>
                    <a:pt x="38" y="0"/>
                  </a:moveTo>
                  <a:cubicBezTo>
                    <a:pt x="51" y="0"/>
                    <a:pt x="63" y="7"/>
                    <a:pt x="70" y="18"/>
                  </a:cubicBezTo>
                  <a:cubicBezTo>
                    <a:pt x="70" y="18"/>
                    <a:pt x="71" y="19"/>
                    <a:pt x="71" y="20"/>
                  </a:cubicBezTo>
                  <a:cubicBezTo>
                    <a:pt x="74" y="25"/>
                    <a:pt x="76" y="31"/>
                    <a:pt x="76" y="38"/>
                  </a:cubicBezTo>
                  <a:cubicBezTo>
                    <a:pt x="76" y="45"/>
                    <a:pt x="74" y="51"/>
                    <a:pt x="71" y="57"/>
                  </a:cubicBezTo>
                  <a:cubicBezTo>
                    <a:pt x="71" y="57"/>
                    <a:pt x="70" y="58"/>
                    <a:pt x="70" y="59"/>
                  </a:cubicBezTo>
                  <a:cubicBezTo>
                    <a:pt x="63" y="69"/>
                    <a:pt x="52" y="76"/>
                    <a:pt x="39" y="76"/>
                  </a:cubicBezTo>
                  <a:cubicBezTo>
                    <a:pt x="39" y="76"/>
                    <a:pt x="38" y="76"/>
                    <a:pt x="38" y="76"/>
                  </a:cubicBezTo>
                  <a:cubicBezTo>
                    <a:pt x="38" y="76"/>
                    <a:pt x="37" y="76"/>
                    <a:pt x="37" y="76"/>
                  </a:cubicBezTo>
                  <a:cubicBezTo>
                    <a:pt x="16" y="76"/>
                    <a:pt x="0" y="59"/>
                    <a:pt x="0" y="38"/>
                  </a:cubicBezTo>
                  <a:cubicBezTo>
                    <a:pt x="0" y="31"/>
                    <a:pt x="2" y="25"/>
                    <a:pt x="5" y="20"/>
                  </a:cubicBezTo>
                  <a:cubicBezTo>
                    <a:pt x="5" y="19"/>
                    <a:pt x="5" y="18"/>
                    <a:pt x="6" y="18"/>
                  </a:cubicBezTo>
                  <a:cubicBezTo>
                    <a:pt x="13" y="7"/>
                    <a:pt x="25" y="0"/>
                    <a:pt x="38"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52" name="Freeform 48"/>
            <p:cNvSpPr>
              <a:spLocks/>
            </p:cNvSpPr>
            <p:nvPr userDrawn="1"/>
          </p:nvSpPr>
          <p:spPr bwMode="auto">
            <a:xfrm>
              <a:off x="4208" y="3373"/>
              <a:ext cx="51" cy="51"/>
            </a:xfrm>
            <a:custGeom>
              <a:avLst/>
              <a:gdLst>
                <a:gd name="T0" fmla="*/ 21 w 42"/>
                <a:gd name="T1" fmla="*/ 0 h 42"/>
                <a:gd name="T2" fmla="*/ 39 w 42"/>
                <a:gd name="T3" fmla="*/ 9 h 42"/>
                <a:gd name="T4" fmla="*/ 40 w 42"/>
                <a:gd name="T5" fmla="*/ 11 h 42"/>
                <a:gd name="T6" fmla="*/ 42 w 42"/>
                <a:gd name="T7" fmla="*/ 21 h 42"/>
                <a:gd name="T8" fmla="*/ 40 w 42"/>
                <a:gd name="T9" fmla="*/ 31 h 42"/>
                <a:gd name="T10" fmla="*/ 39 w 42"/>
                <a:gd name="T11" fmla="*/ 33 h 42"/>
                <a:gd name="T12" fmla="*/ 22 w 42"/>
                <a:gd name="T13" fmla="*/ 42 h 42"/>
                <a:gd name="T14" fmla="*/ 21 w 42"/>
                <a:gd name="T15" fmla="*/ 42 h 42"/>
                <a:gd name="T16" fmla="*/ 20 w 42"/>
                <a:gd name="T17" fmla="*/ 42 h 42"/>
                <a:gd name="T18" fmla="*/ 0 w 42"/>
                <a:gd name="T19" fmla="*/ 21 h 42"/>
                <a:gd name="T20" fmla="*/ 2 w 42"/>
                <a:gd name="T21" fmla="*/ 11 h 42"/>
                <a:gd name="T22" fmla="*/ 3 w 42"/>
                <a:gd name="T23" fmla="*/ 9 h 42"/>
                <a:gd name="T24" fmla="*/ 21 w 42"/>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2">
                  <a:moveTo>
                    <a:pt x="21" y="0"/>
                  </a:moveTo>
                  <a:cubicBezTo>
                    <a:pt x="28" y="0"/>
                    <a:pt x="35" y="3"/>
                    <a:pt x="39" y="9"/>
                  </a:cubicBezTo>
                  <a:cubicBezTo>
                    <a:pt x="39" y="10"/>
                    <a:pt x="40" y="10"/>
                    <a:pt x="40" y="11"/>
                  </a:cubicBezTo>
                  <a:cubicBezTo>
                    <a:pt x="41" y="14"/>
                    <a:pt x="42" y="17"/>
                    <a:pt x="42" y="21"/>
                  </a:cubicBezTo>
                  <a:cubicBezTo>
                    <a:pt x="42" y="25"/>
                    <a:pt x="41" y="28"/>
                    <a:pt x="40" y="31"/>
                  </a:cubicBezTo>
                  <a:cubicBezTo>
                    <a:pt x="40" y="32"/>
                    <a:pt x="39" y="32"/>
                    <a:pt x="39" y="33"/>
                  </a:cubicBezTo>
                  <a:cubicBezTo>
                    <a:pt x="35" y="38"/>
                    <a:pt x="29" y="42"/>
                    <a:pt x="22" y="42"/>
                  </a:cubicBezTo>
                  <a:cubicBezTo>
                    <a:pt x="22" y="42"/>
                    <a:pt x="21" y="42"/>
                    <a:pt x="21" y="42"/>
                  </a:cubicBezTo>
                  <a:cubicBezTo>
                    <a:pt x="21" y="42"/>
                    <a:pt x="20" y="42"/>
                    <a:pt x="20" y="42"/>
                  </a:cubicBezTo>
                  <a:cubicBezTo>
                    <a:pt x="9" y="42"/>
                    <a:pt x="0" y="32"/>
                    <a:pt x="0" y="21"/>
                  </a:cubicBezTo>
                  <a:cubicBezTo>
                    <a:pt x="0" y="17"/>
                    <a:pt x="1" y="14"/>
                    <a:pt x="2" y="11"/>
                  </a:cubicBezTo>
                  <a:cubicBezTo>
                    <a:pt x="3" y="10"/>
                    <a:pt x="3" y="10"/>
                    <a:pt x="3" y="9"/>
                  </a:cubicBezTo>
                  <a:cubicBezTo>
                    <a:pt x="7" y="3"/>
                    <a:pt x="14" y="0"/>
                    <a:pt x="21"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53" name="Freeform 49"/>
            <p:cNvSpPr>
              <a:spLocks/>
            </p:cNvSpPr>
            <p:nvPr userDrawn="1"/>
          </p:nvSpPr>
          <p:spPr bwMode="auto">
            <a:xfrm>
              <a:off x="3691" y="2448"/>
              <a:ext cx="67" cy="67"/>
            </a:xfrm>
            <a:custGeom>
              <a:avLst/>
              <a:gdLst>
                <a:gd name="T0" fmla="*/ 28 w 55"/>
                <a:gd name="T1" fmla="*/ 55 h 55"/>
                <a:gd name="T2" fmla="*/ 0 w 55"/>
                <a:gd name="T3" fmla="*/ 27 h 55"/>
                <a:gd name="T4" fmla="*/ 27 w 55"/>
                <a:gd name="T5" fmla="*/ 0 h 55"/>
                <a:gd name="T6" fmla="*/ 28 w 55"/>
                <a:gd name="T7" fmla="*/ 0 h 55"/>
                <a:gd name="T8" fmla="*/ 29 w 55"/>
                <a:gd name="T9" fmla="*/ 0 h 55"/>
                <a:gd name="T10" fmla="*/ 55 w 55"/>
                <a:gd name="T11" fmla="*/ 27 h 55"/>
                <a:gd name="T12" fmla="*/ 52 w 55"/>
                <a:gd name="T13" fmla="*/ 40 h 55"/>
                <a:gd name="T14" fmla="*/ 51 w 55"/>
                <a:gd name="T15" fmla="*/ 43 h 55"/>
                <a:gd name="T16" fmla="*/ 28 w 55"/>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5">
                  <a:moveTo>
                    <a:pt x="28" y="55"/>
                  </a:moveTo>
                  <a:cubicBezTo>
                    <a:pt x="13" y="55"/>
                    <a:pt x="0" y="43"/>
                    <a:pt x="0" y="27"/>
                  </a:cubicBezTo>
                  <a:cubicBezTo>
                    <a:pt x="0" y="13"/>
                    <a:pt x="12" y="1"/>
                    <a:pt x="27" y="0"/>
                  </a:cubicBezTo>
                  <a:cubicBezTo>
                    <a:pt x="27" y="0"/>
                    <a:pt x="28" y="0"/>
                    <a:pt x="28" y="0"/>
                  </a:cubicBezTo>
                  <a:cubicBezTo>
                    <a:pt x="28" y="0"/>
                    <a:pt x="29" y="0"/>
                    <a:pt x="29" y="0"/>
                  </a:cubicBezTo>
                  <a:cubicBezTo>
                    <a:pt x="44" y="1"/>
                    <a:pt x="55" y="13"/>
                    <a:pt x="55" y="27"/>
                  </a:cubicBezTo>
                  <a:cubicBezTo>
                    <a:pt x="55" y="32"/>
                    <a:pt x="54" y="37"/>
                    <a:pt x="52" y="40"/>
                  </a:cubicBezTo>
                  <a:cubicBezTo>
                    <a:pt x="52" y="41"/>
                    <a:pt x="51" y="42"/>
                    <a:pt x="51" y="43"/>
                  </a:cubicBezTo>
                  <a:cubicBezTo>
                    <a:pt x="46" y="50"/>
                    <a:pt x="38" y="55"/>
                    <a:pt x="28" y="55"/>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54" name="Freeform 50"/>
            <p:cNvSpPr>
              <a:spLocks/>
            </p:cNvSpPr>
            <p:nvPr userDrawn="1"/>
          </p:nvSpPr>
          <p:spPr bwMode="auto">
            <a:xfrm>
              <a:off x="3693" y="1839"/>
              <a:ext cx="64" cy="63"/>
            </a:xfrm>
            <a:custGeom>
              <a:avLst/>
              <a:gdLst>
                <a:gd name="T0" fmla="*/ 25 w 52"/>
                <a:gd name="T1" fmla="*/ 51 h 51"/>
                <a:gd name="T2" fmla="*/ 0 w 52"/>
                <a:gd name="T3" fmla="*/ 26 h 51"/>
                <a:gd name="T4" fmla="*/ 3 w 52"/>
                <a:gd name="T5" fmla="*/ 14 h 51"/>
                <a:gd name="T6" fmla="*/ 5 w 52"/>
                <a:gd name="T7" fmla="*/ 11 h 51"/>
                <a:gd name="T8" fmla="*/ 26 w 52"/>
                <a:gd name="T9" fmla="*/ 0 h 51"/>
                <a:gd name="T10" fmla="*/ 52 w 52"/>
                <a:gd name="T11" fmla="*/ 26 h 51"/>
                <a:gd name="T12" fmla="*/ 27 w 52"/>
                <a:gd name="T13" fmla="*/ 51 h 51"/>
                <a:gd name="T14" fmla="*/ 26 w 52"/>
                <a:gd name="T15" fmla="*/ 51 h 51"/>
                <a:gd name="T16" fmla="*/ 25 w 52"/>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1">
                  <a:moveTo>
                    <a:pt x="25" y="51"/>
                  </a:moveTo>
                  <a:cubicBezTo>
                    <a:pt x="11" y="51"/>
                    <a:pt x="0" y="40"/>
                    <a:pt x="0" y="26"/>
                  </a:cubicBezTo>
                  <a:cubicBezTo>
                    <a:pt x="0" y="21"/>
                    <a:pt x="1" y="17"/>
                    <a:pt x="3" y="14"/>
                  </a:cubicBezTo>
                  <a:cubicBezTo>
                    <a:pt x="4" y="13"/>
                    <a:pt x="4" y="12"/>
                    <a:pt x="5" y="11"/>
                  </a:cubicBezTo>
                  <a:cubicBezTo>
                    <a:pt x="9" y="5"/>
                    <a:pt x="17" y="0"/>
                    <a:pt x="26" y="0"/>
                  </a:cubicBezTo>
                  <a:cubicBezTo>
                    <a:pt x="40" y="0"/>
                    <a:pt x="52" y="12"/>
                    <a:pt x="52" y="26"/>
                  </a:cubicBezTo>
                  <a:cubicBezTo>
                    <a:pt x="52" y="40"/>
                    <a:pt x="41" y="51"/>
                    <a:pt x="27" y="51"/>
                  </a:cubicBezTo>
                  <a:cubicBezTo>
                    <a:pt x="27" y="51"/>
                    <a:pt x="26" y="51"/>
                    <a:pt x="26" y="51"/>
                  </a:cubicBezTo>
                  <a:cubicBezTo>
                    <a:pt x="26" y="51"/>
                    <a:pt x="25" y="51"/>
                    <a:pt x="25" y="51"/>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55" name="Freeform 51"/>
            <p:cNvSpPr>
              <a:spLocks/>
            </p:cNvSpPr>
            <p:nvPr userDrawn="1"/>
          </p:nvSpPr>
          <p:spPr bwMode="auto">
            <a:xfrm>
              <a:off x="3183" y="2143"/>
              <a:ext cx="66" cy="67"/>
            </a:xfrm>
            <a:custGeom>
              <a:avLst/>
              <a:gdLst>
                <a:gd name="T0" fmla="*/ 28 w 54"/>
                <a:gd name="T1" fmla="*/ 0 h 55"/>
                <a:gd name="T2" fmla="*/ 54 w 54"/>
                <a:gd name="T3" fmla="*/ 28 h 55"/>
                <a:gd name="T4" fmla="*/ 28 w 54"/>
                <a:gd name="T5" fmla="*/ 55 h 55"/>
                <a:gd name="T6" fmla="*/ 27 w 54"/>
                <a:gd name="T7" fmla="*/ 55 h 55"/>
                <a:gd name="T8" fmla="*/ 26 w 54"/>
                <a:gd name="T9" fmla="*/ 55 h 55"/>
                <a:gd name="T10" fmla="*/ 4 w 54"/>
                <a:gd name="T11" fmla="*/ 43 h 55"/>
                <a:gd name="T12" fmla="*/ 3 w 54"/>
                <a:gd name="T13" fmla="*/ 41 h 55"/>
                <a:gd name="T14" fmla="*/ 0 w 54"/>
                <a:gd name="T15" fmla="*/ 28 h 55"/>
                <a:gd name="T16" fmla="*/ 3 w 54"/>
                <a:gd name="T17" fmla="*/ 15 h 55"/>
                <a:gd name="T18" fmla="*/ 4 w 54"/>
                <a:gd name="T19" fmla="*/ 13 h 55"/>
                <a:gd name="T20" fmla="*/ 26 w 54"/>
                <a:gd name="T21" fmla="*/ 0 h 55"/>
                <a:gd name="T22" fmla="*/ 27 w 54"/>
                <a:gd name="T23" fmla="*/ 0 h 55"/>
                <a:gd name="T24" fmla="*/ 28 w 54"/>
                <a:gd name="T25"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5">
                  <a:moveTo>
                    <a:pt x="28" y="0"/>
                  </a:moveTo>
                  <a:cubicBezTo>
                    <a:pt x="43" y="1"/>
                    <a:pt x="54" y="13"/>
                    <a:pt x="54" y="28"/>
                  </a:cubicBezTo>
                  <a:cubicBezTo>
                    <a:pt x="54" y="42"/>
                    <a:pt x="43" y="54"/>
                    <a:pt x="28" y="55"/>
                  </a:cubicBezTo>
                  <a:cubicBezTo>
                    <a:pt x="28" y="55"/>
                    <a:pt x="27" y="55"/>
                    <a:pt x="27" y="55"/>
                  </a:cubicBezTo>
                  <a:cubicBezTo>
                    <a:pt x="26" y="55"/>
                    <a:pt x="26" y="55"/>
                    <a:pt x="26" y="55"/>
                  </a:cubicBezTo>
                  <a:cubicBezTo>
                    <a:pt x="17" y="54"/>
                    <a:pt x="9" y="50"/>
                    <a:pt x="4" y="43"/>
                  </a:cubicBezTo>
                  <a:cubicBezTo>
                    <a:pt x="4" y="42"/>
                    <a:pt x="3" y="41"/>
                    <a:pt x="3" y="41"/>
                  </a:cubicBezTo>
                  <a:cubicBezTo>
                    <a:pt x="1" y="37"/>
                    <a:pt x="0" y="32"/>
                    <a:pt x="0" y="28"/>
                  </a:cubicBezTo>
                  <a:cubicBezTo>
                    <a:pt x="0" y="23"/>
                    <a:pt x="1" y="19"/>
                    <a:pt x="3" y="15"/>
                  </a:cubicBezTo>
                  <a:cubicBezTo>
                    <a:pt x="3" y="14"/>
                    <a:pt x="4" y="13"/>
                    <a:pt x="4" y="13"/>
                  </a:cubicBezTo>
                  <a:cubicBezTo>
                    <a:pt x="9" y="5"/>
                    <a:pt x="17" y="1"/>
                    <a:pt x="26" y="0"/>
                  </a:cubicBezTo>
                  <a:cubicBezTo>
                    <a:pt x="26" y="0"/>
                    <a:pt x="26" y="0"/>
                    <a:pt x="27" y="0"/>
                  </a:cubicBezTo>
                  <a:cubicBezTo>
                    <a:pt x="27" y="0"/>
                    <a:pt x="28" y="0"/>
                    <a:pt x="28"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56" name="Freeform 52"/>
            <p:cNvSpPr>
              <a:spLocks/>
            </p:cNvSpPr>
            <p:nvPr userDrawn="1"/>
          </p:nvSpPr>
          <p:spPr bwMode="auto">
            <a:xfrm>
              <a:off x="2659" y="1212"/>
              <a:ext cx="95" cy="95"/>
            </a:xfrm>
            <a:custGeom>
              <a:avLst/>
              <a:gdLst>
                <a:gd name="T0" fmla="*/ 40 w 78"/>
                <a:gd name="T1" fmla="*/ 0 h 78"/>
                <a:gd name="T2" fmla="*/ 71 w 78"/>
                <a:gd name="T3" fmla="*/ 18 h 78"/>
                <a:gd name="T4" fmla="*/ 73 w 78"/>
                <a:gd name="T5" fmla="*/ 20 h 78"/>
                <a:gd name="T6" fmla="*/ 78 w 78"/>
                <a:gd name="T7" fmla="*/ 39 h 78"/>
                <a:gd name="T8" fmla="*/ 39 w 78"/>
                <a:gd name="T9" fmla="*/ 78 h 78"/>
                <a:gd name="T10" fmla="*/ 0 w 78"/>
                <a:gd name="T11" fmla="*/ 39 h 78"/>
                <a:gd name="T12" fmla="*/ 37 w 78"/>
                <a:gd name="T13" fmla="*/ 0 h 78"/>
                <a:gd name="T14" fmla="*/ 39 w 78"/>
                <a:gd name="T15" fmla="*/ 0 h 78"/>
                <a:gd name="T16" fmla="*/ 40 w 78"/>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78">
                  <a:moveTo>
                    <a:pt x="40" y="0"/>
                  </a:moveTo>
                  <a:cubicBezTo>
                    <a:pt x="53" y="1"/>
                    <a:pt x="65" y="7"/>
                    <a:pt x="71" y="18"/>
                  </a:cubicBezTo>
                  <a:cubicBezTo>
                    <a:pt x="72" y="19"/>
                    <a:pt x="72" y="19"/>
                    <a:pt x="73" y="20"/>
                  </a:cubicBezTo>
                  <a:cubicBezTo>
                    <a:pt x="76" y="26"/>
                    <a:pt x="78" y="32"/>
                    <a:pt x="78" y="39"/>
                  </a:cubicBezTo>
                  <a:cubicBezTo>
                    <a:pt x="78" y="61"/>
                    <a:pt x="60" y="78"/>
                    <a:pt x="39" y="78"/>
                  </a:cubicBezTo>
                  <a:cubicBezTo>
                    <a:pt x="17" y="78"/>
                    <a:pt x="0" y="61"/>
                    <a:pt x="0" y="39"/>
                  </a:cubicBezTo>
                  <a:cubicBezTo>
                    <a:pt x="0" y="18"/>
                    <a:pt x="17" y="1"/>
                    <a:pt x="37" y="0"/>
                  </a:cubicBezTo>
                  <a:cubicBezTo>
                    <a:pt x="38" y="0"/>
                    <a:pt x="38" y="0"/>
                    <a:pt x="39" y="0"/>
                  </a:cubicBezTo>
                  <a:cubicBezTo>
                    <a:pt x="39" y="0"/>
                    <a:pt x="40" y="0"/>
                    <a:pt x="40"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57" name="Freeform 53"/>
            <p:cNvSpPr>
              <a:spLocks/>
            </p:cNvSpPr>
            <p:nvPr userDrawn="1"/>
          </p:nvSpPr>
          <p:spPr bwMode="auto">
            <a:xfrm>
              <a:off x="3174" y="913"/>
              <a:ext cx="83" cy="83"/>
            </a:xfrm>
            <a:custGeom>
              <a:avLst/>
              <a:gdLst>
                <a:gd name="T0" fmla="*/ 33 w 68"/>
                <a:gd name="T1" fmla="*/ 68 h 68"/>
                <a:gd name="T2" fmla="*/ 6 w 68"/>
                <a:gd name="T3" fmla="*/ 53 h 68"/>
                <a:gd name="T4" fmla="*/ 4 w 68"/>
                <a:gd name="T5" fmla="*/ 50 h 68"/>
                <a:gd name="T6" fmla="*/ 0 w 68"/>
                <a:gd name="T7" fmla="*/ 34 h 68"/>
                <a:gd name="T8" fmla="*/ 4 w 68"/>
                <a:gd name="T9" fmla="*/ 18 h 68"/>
                <a:gd name="T10" fmla="*/ 6 w 68"/>
                <a:gd name="T11" fmla="*/ 16 h 68"/>
                <a:gd name="T12" fmla="*/ 34 w 68"/>
                <a:gd name="T13" fmla="*/ 0 h 68"/>
                <a:gd name="T14" fmla="*/ 68 w 68"/>
                <a:gd name="T15" fmla="*/ 34 h 68"/>
                <a:gd name="T16" fmla="*/ 35 w 68"/>
                <a:gd name="T17" fmla="*/ 68 h 68"/>
                <a:gd name="T18" fmla="*/ 34 w 68"/>
                <a:gd name="T19" fmla="*/ 68 h 68"/>
                <a:gd name="T20" fmla="*/ 33 w 68"/>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68">
                  <a:moveTo>
                    <a:pt x="33" y="68"/>
                  </a:moveTo>
                  <a:cubicBezTo>
                    <a:pt x="21" y="67"/>
                    <a:pt x="11" y="61"/>
                    <a:pt x="6" y="53"/>
                  </a:cubicBezTo>
                  <a:cubicBezTo>
                    <a:pt x="5" y="52"/>
                    <a:pt x="5" y="51"/>
                    <a:pt x="4" y="50"/>
                  </a:cubicBezTo>
                  <a:cubicBezTo>
                    <a:pt x="2" y="46"/>
                    <a:pt x="0" y="40"/>
                    <a:pt x="0" y="34"/>
                  </a:cubicBezTo>
                  <a:cubicBezTo>
                    <a:pt x="0" y="28"/>
                    <a:pt x="2" y="23"/>
                    <a:pt x="4" y="18"/>
                  </a:cubicBezTo>
                  <a:cubicBezTo>
                    <a:pt x="5" y="17"/>
                    <a:pt x="5" y="16"/>
                    <a:pt x="6" y="16"/>
                  </a:cubicBezTo>
                  <a:cubicBezTo>
                    <a:pt x="12" y="7"/>
                    <a:pt x="22" y="0"/>
                    <a:pt x="34" y="0"/>
                  </a:cubicBezTo>
                  <a:cubicBezTo>
                    <a:pt x="52" y="0"/>
                    <a:pt x="68" y="16"/>
                    <a:pt x="68" y="34"/>
                  </a:cubicBezTo>
                  <a:cubicBezTo>
                    <a:pt x="68" y="52"/>
                    <a:pt x="53" y="67"/>
                    <a:pt x="35" y="68"/>
                  </a:cubicBezTo>
                  <a:cubicBezTo>
                    <a:pt x="35" y="68"/>
                    <a:pt x="34" y="68"/>
                    <a:pt x="34" y="68"/>
                  </a:cubicBezTo>
                  <a:cubicBezTo>
                    <a:pt x="33" y="68"/>
                    <a:pt x="33" y="68"/>
                    <a:pt x="33" y="68"/>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58" name="Freeform 54"/>
            <p:cNvSpPr>
              <a:spLocks/>
            </p:cNvSpPr>
            <p:nvPr userDrawn="1"/>
          </p:nvSpPr>
          <p:spPr bwMode="auto">
            <a:xfrm>
              <a:off x="2155" y="300"/>
              <a:ext cx="85" cy="86"/>
            </a:xfrm>
            <a:custGeom>
              <a:avLst/>
              <a:gdLst>
                <a:gd name="T0" fmla="*/ 33 w 70"/>
                <a:gd name="T1" fmla="*/ 70 h 70"/>
                <a:gd name="T2" fmla="*/ 5 w 70"/>
                <a:gd name="T3" fmla="*/ 55 h 70"/>
                <a:gd name="T4" fmla="*/ 4 w 70"/>
                <a:gd name="T5" fmla="*/ 52 h 70"/>
                <a:gd name="T6" fmla="*/ 0 w 70"/>
                <a:gd name="T7" fmla="*/ 35 h 70"/>
                <a:gd name="T8" fmla="*/ 4 w 70"/>
                <a:gd name="T9" fmla="*/ 18 h 70"/>
                <a:gd name="T10" fmla="*/ 5 w 70"/>
                <a:gd name="T11" fmla="*/ 16 h 70"/>
                <a:gd name="T12" fmla="*/ 33 w 70"/>
                <a:gd name="T13" fmla="*/ 0 h 70"/>
                <a:gd name="T14" fmla="*/ 35 w 70"/>
                <a:gd name="T15" fmla="*/ 0 h 70"/>
                <a:gd name="T16" fmla="*/ 36 w 70"/>
                <a:gd name="T17" fmla="*/ 0 h 70"/>
                <a:gd name="T18" fmla="*/ 70 w 70"/>
                <a:gd name="T19" fmla="*/ 35 h 70"/>
                <a:gd name="T20" fmla="*/ 36 w 70"/>
                <a:gd name="T21" fmla="*/ 70 h 70"/>
                <a:gd name="T22" fmla="*/ 35 w 70"/>
                <a:gd name="T23" fmla="*/ 70 h 70"/>
                <a:gd name="T24" fmla="*/ 33 w 70"/>
                <a:gd name="T2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33" y="70"/>
                  </a:moveTo>
                  <a:cubicBezTo>
                    <a:pt x="22" y="70"/>
                    <a:pt x="11" y="64"/>
                    <a:pt x="5" y="55"/>
                  </a:cubicBezTo>
                  <a:cubicBezTo>
                    <a:pt x="5" y="54"/>
                    <a:pt x="4" y="53"/>
                    <a:pt x="4" y="52"/>
                  </a:cubicBezTo>
                  <a:cubicBezTo>
                    <a:pt x="1" y="47"/>
                    <a:pt x="0" y="42"/>
                    <a:pt x="0" y="35"/>
                  </a:cubicBezTo>
                  <a:cubicBezTo>
                    <a:pt x="0" y="29"/>
                    <a:pt x="1" y="24"/>
                    <a:pt x="4" y="18"/>
                  </a:cubicBezTo>
                  <a:cubicBezTo>
                    <a:pt x="4" y="18"/>
                    <a:pt x="5" y="17"/>
                    <a:pt x="5" y="16"/>
                  </a:cubicBezTo>
                  <a:cubicBezTo>
                    <a:pt x="11" y="7"/>
                    <a:pt x="22" y="1"/>
                    <a:pt x="33" y="0"/>
                  </a:cubicBezTo>
                  <a:cubicBezTo>
                    <a:pt x="34" y="0"/>
                    <a:pt x="34" y="0"/>
                    <a:pt x="35" y="0"/>
                  </a:cubicBezTo>
                  <a:cubicBezTo>
                    <a:pt x="35" y="0"/>
                    <a:pt x="35" y="0"/>
                    <a:pt x="36" y="0"/>
                  </a:cubicBezTo>
                  <a:cubicBezTo>
                    <a:pt x="55" y="1"/>
                    <a:pt x="70" y="17"/>
                    <a:pt x="70" y="35"/>
                  </a:cubicBezTo>
                  <a:cubicBezTo>
                    <a:pt x="70" y="54"/>
                    <a:pt x="55" y="70"/>
                    <a:pt x="36" y="70"/>
                  </a:cubicBezTo>
                  <a:cubicBezTo>
                    <a:pt x="35" y="70"/>
                    <a:pt x="35" y="70"/>
                    <a:pt x="35" y="70"/>
                  </a:cubicBezTo>
                  <a:cubicBezTo>
                    <a:pt x="34" y="70"/>
                    <a:pt x="34" y="70"/>
                    <a:pt x="33" y="7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59" name="Freeform 55"/>
            <p:cNvSpPr>
              <a:spLocks/>
            </p:cNvSpPr>
            <p:nvPr userDrawn="1"/>
          </p:nvSpPr>
          <p:spPr bwMode="auto">
            <a:xfrm>
              <a:off x="3174" y="3357"/>
              <a:ext cx="83" cy="83"/>
            </a:xfrm>
            <a:custGeom>
              <a:avLst/>
              <a:gdLst>
                <a:gd name="T0" fmla="*/ 35 w 68"/>
                <a:gd name="T1" fmla="*/ 68 h 68"/>
                <a:gd name="T2" fmla="*/ 34 w 68"/>
                <a:gd name="T3" fmla="*/ 68 h 68"/>
                <a:gd name="T4" fmla="*/ 33 w 68"/>
                <a:gd name="T5" fmla="*/ 68 h 68"/>
                <a:gd name="T6" fmla="*/ 0 w 68"/>
                <a:gd name="T7" fmla="*/ 34 h 68"/>
                <a:gd name="T8" fmla="*/ 34 w 68"/>
                <a:gd name="T9" fmla="*/ 0 h 68"/>
                <a:gd name="T10" fmla="*/ 68 w 68"/>
                <a:gd name="T11" fmla="*/ 34 h 68"/>
                <a:gd name="T12" fmla="*/ 64 w 68"/>
                <a:gd name="T13" fmla="*/ 51 h 68"/>
                <a:gd name="T14" fmla="*/ 62 w 68"/>
                <a:gd name="T15" fmla="*/ 53 h 68"/>
                <a:gd name="T16" fmla="*/ 35 w 68"/>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8">
                  <a:moveTo>
                    <a:pt x="35" y="68"/>
                  </a:moveTo>
                  <a:cubicBezTo>
                    <a:pt x="35" y="68"/>
                    <a:pt x="34" y="68"/>
                    <a:pt x="34" y="68"/>
                  </a:cubicBezTo>
                  <a:cubicBezTo>
                    <a:pt x="33" y="68"/>
                    <a:pt x="33" y="68"/>
                    <a:pt x="33" y="68"/>
                  </a:cubicBezTo>
                  <a:cubicBezTo>
                    <a:pt x="14" y="67"/>
                    <a:pt x="0" y="52"/>
                    <a:pt x="0" y="34"/>
                  </a:cubicBezTo>
                  <a:cubicBezTo>
                    <a:pt x="0" y="15"/>
                    <a:pt x="15" y="0"/>
                    <a:pt x="34" y="0"/>
                  </a:cubicBezTo>
                  <a:cubicBezTo>
                    <a:pt x="53" y="0"/>
                    <a:pt x="68" y="15"/>
                    <a:pt x="68" y="34"/>
                  </a:cubicBezTo>
                  <a:cubicBezTo>
                    <a:pt x="68" y="40"/>
                    <a:pt x="66" y="46"/>
                    <a:pt x="64" y="51"/>
                  </a:cubicBezTo>
                  <a:cubicBezTo>
                    <a:pt x="63" y="51"/>
                    <a:pt x="63" y="52"/>
                    <a:pt x="62" y="53"/>
                  </a:cubicBezTo>
                  <a:cubicBezTo>
                    <a:pt x="57" y="62"/>
                    <a:pt x="47" y="68"/>
                    <a:pt x="35" y="68"/>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60" name="Freeform 56"/>
            <p:cNvSpPr>
              <a:spLocks/>
            </p:cNvSpPr>
            <p:nvPr userDrawn="1"/>
          </p:nvSpPr>
          <p:spPr bwMode="auto">
            <a:xfrm>
              <a:off x="3699" y="3678"/>
              <a:ext cx="51" cy="51"/>
            </a:xfrm>
            <a:custGeom>
              <a:avLst/>
              <a:gdLst>
                <a:gd name="T0" fmla="*/ 22 w 42"/>
                <a:gd name="T1" fmla="*/ 0 h 42"/>
                <a:gd name="T2" fmla="*/ 42 w 42"/>
                <a:gd name="T3" fmla="*/ 21 h 42"/>
                <a:gd name="T4" fmla="*/ 39 w 42"/>
                <a:gd name="T5" fmla="*/ 31 h 42"/>
                <a:gd name="T6" fmla="*/ 38 w 42"/>
                <a:gd name="T7" fmla="*/ 33 h 42"/>
                <a:gd name="T8" fmla="*/ 21 w 42"/>
                <a:gd name="T9" fmla="*/ 42 h 42"/>
                <a:gd name="T10" fmla="*/ 4 w 42"/>
                <a:gd name="T11" fmla="*/ 33 h 42"/>
                <a:gd name="T12" fmla="*/ 2 w 42"/>
                <a:gd name="T13" fmla="*/ 31 h 42"/>
                <a:gd name="T14" fmla="*/ 0 w 42"/>
                <a:gd name="T15" fmla="*/ 21 h 42"/>
                <a:gd name="T16" fmla="*/ 2 w 42"/>
                <a:gd name="T17" fmla="*/ 11 h 42"/>
                <a:gd name="T18" fmla="*/ 4 w 42"/>
                <a:gd name="T19" fmla="*/ 9 h 42"/>
                <a:gd name="T20" fmla="*/ 20 w 42"/>
                <a:gd name="T21" fmla="*/ 0 h 42"/>
                <a:gd name="T22" fmla="*/ 21 w 42"/>
                <a:gd name="T23" fmla="*/ 0 h 42"/>
                <a:gd name="T24" fmla="*/ 22 w 42"/>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2">
                  <a:moveTo>
                    <a:pt x="22" y="0"/>
                  </a:moveTo>
                  <a:cubicBezTo>
                    <a:pt x="33" y="1"/>
                    <a:pt x="42" y="10"/>
                    <a:pt x="42" y="21"/>
                  </a:cubicBezTo>
                  <a:cubicBezTo>
                    <a:pt x="42" y="24"/>
                    <a:pt x="41" y="28"/>
                    <a:pt x="39" y="31"/>
                  </a:cubicBezTo>
                  <a:cubicBezTo>
                    <a:pt x="39" y="31"/>
                    <a:pt x="39" y="32"/>
                    <a:pt x="38" y="33"/>
                  </a:cubicBezTo>
                  <a:cubicBezTo>
                    <a:pt x="34" y="38"/>
                    <a:pt x="28" y="42"/>
                    <a:pt x="21" y="42"/>
                  </a:cubicBezTo>
                  <a:cubicBezTo>
                    <a:pt x="14" y="42"/>
                    <a:pt x="7" y="38"/>
                    <a:pt x="4" y="33"/>
                  </a:cubicBezTo>
                  <a:cubicBezTo>
                    <a:pt x="3" y="32"/>
                    <a:pt x="3" y="31"/>
                    <a:pt x="2" y="31"/>
                  </a:cubicBezTo>
                  <a:cubicBezTo>
                    <a:pt x="1" y="28"/>
                    <a:pt x="0" y="24"/>
                    <a:pt x="0" y="21"/>
                  </a:cubicBezTo>
                  <a:cubicBezTo>
                    <a:pt x="0" y="17"/>
                    <a:pt x="1" y="14"/>
                    <a:pt x="2" y="11"/>
                  </a:cubicBezTo>
                  <a:cubicBezTo>
                    <a:pt x="3" y="11"/>
                    <a:pt x="3" y="10"/>
                    <a:pt x="4" y="9"/>
                  </a:cubicBezTo>
                  <a:cubicBezTo>
                    <a:pt x="7" y="4"/>
                    <a:pt x="13" y="1"/>
                    <a:pt x="20" y="0"/>
                  </a:cubicBezTo>
                  <a:cubicBezTo>
                    <a:pt x="20" y="0"/>
                    <a:pt x="21" y="0"/>
                    <a:pt x="21" y="0"/>
                  </a:cubicBezTo>
                  <a:cubicBezTo>
                    <a:pt x="21" y="0"/>
                    <a:pt x="22" y="0"/>
                    <a:pt x="22"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61" name="Freeform 57"/>
            <p:cNvSpPr>
              <a:spLocks/>
            </p:cNvSpPr>
            <p:nvPr userDrawn="1"/>
          </p:nvSpPr>
          <p:spPr bwMode="auto">
            <a:xfrm>
              <a:off x="3188" y="2760"/>
              <a:ext cx="55" cy="55"/>
            </a:xfrm>
            <a:custGeom>
              <a:avLst/>
              <a:gdLst>
                <a:gd name="T0" fmla="*/ 22 w 45"/>
                <a:gd name="T1" fmla="*/ 0 h 45"/>
                <a:gd name="T2" fmla="*/ 23 w 45"/>
                <a:gd name="T3" fmla="*/ 0 h 45"/>
                <a:gd name="T4" fmla="*/ 24 w 45"/>
                <a:gd name="T5" fmla="*/ 0 h 45"/>
                <a:gd name="T6" fmla="*/ 45 w 45"/>
                <a:gd name="T7" fmla="*/ 22 h 45"/>
                <a:gd name="T8" fmla="*/ 43 w 45"/>
                <a:gd name="T9" fmla="*/ 33 h 45"/>
                <a:gd name="T10" fmla="*/ 41 w 45"/>
                <a:gd name="T11" fmla="*/ 35 h 45"/>
                <a:gd name="T12" fmla="*/ 23 w 45"/>
                <a:gd name="T13" fmla="*/ 45 h 45"/>
                <a:gd name="T14" fmla="*/ 0 w 45"/>
                <a:gd name="T15" fmla="*/ 22 h 45"/>
                <a:gd name="T16" fmla="*/ 3 w 45"/>
                <a:gd name="T17" fmla="*/ 12 h 45"/>
                <a:gd name="T18" fmla="*/ 4 w 45"/>
                <a:gd name="T19" fmla="*/ 10 h 45"/>
                <a:gd name="T20" fmla="*/ 22 w 45"/>
                <a:gd name="T2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5">
                  <a:moveTo>
                    <a:pt x="22" y="0"/>
                  </a:moveTo>
                  <a:cubicBezTo>
                    <a:pt x="22" y="0"/>
                    <a:pt x="22" y="0"/>
                    <a:pt x="23" y="0"/>
                  </a:cubicBezTo>
                  <a:cubicBezTo>
                    <a:pt x="23" y="0"/>
                    <a:pt x="24" y="0"/>
                    <a:pt x="24" y="0"/>
                  </a:cubicBezTo>
                  <a:cubicBezTo>
                    <a:pt x="36" y="1"/>
                    <a:pt x="45" y="10"/>
                    <a:pt x="45" y="22"/>
                  </a:cubicBezTo>
                  <a:cubicBezTo>
                    <a:pt x="45" y="26"/>
                    <a:pt x="44" y="30"/>
                    <a:pt x="43" y="33"/>
                  </a:cubicBezTo>
                  <a:cubicBezTo>
                    <a:pt x="42" y="34"/>
                    <a:pt x="42" y="34"/>
                    <a:pt x="41" y="35"/>
                  </a:cubicBezTo>
                  <a:cubicBezTo>
                    <a:pt x="37" y="41"/>
                    <a:pt x="31" y="45"/>
                    <a:pt x="23" y="45"/>
                  </a:cubicBezTo>
                  <a:cubicBezTo>
                    <a:pt x="10" y="45"/>
                    <a:pt x="0" y="35"/>
                    <a:pt x="0" y="22"/>
                  </a:cubicBezTo>
                  <a:cubicBezTo>
                    <a:pt x="0" y="19"/>
                    <a:pt x="1" y="15"/>
                    <a:pt x="3" y="12"/>
                  </a:cubicBezTo>
                  <a:cubicBezTo>
                    <a:pt x="3" y="11"/>
                    <a:pt x="4" y="10"/>
                    <a:pt x="4" y="10"/>
                  </a:cubicBezTo>
                  <a:cubicBezTo>
                    <a:pt x="8" y="4"/>
                    <a:pt x="14" y="0"/>
                    <a:pt x="22"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62" name="Freeform 58"/>
            <p:cNvSpPr>
              <a:spLocks/>
            </p:cNvSpPr>
            <p:nvPr userDrawn="1"/>
          </p:nvSpPr>
          <p:spPr bwMode="auto">
            <a:xfrm>
              <a:off x="2681" y="2457"/>
              <a:ext cx="50" cy="50"/>
            </a:xfrm>
            <a:custGeom>
              <a:avLst/>
              <a:gdLst>
                <a:gd name="T0" fmla="*/ 21 w 41"/>
                <a:gd name="T1" fmla="*/ 0 h 41"/>
                <a:gd name="T2" fmla="*/ 38 w 41"/>
                <a:gd name="T3" fmla="*/ 9 h 41"/>
                <a:gd name="T4" fmla="*/ 39 w 41"/>
                <a:gd name="T5" fmla="*/ 11 h 41"/>
                <a:gd name="T6" fmla="*/ 41 w 41"/>
                <a:gd name="T7" fmla="*/ 20 h 41"/>
                <a:gd name="T8" fmla="*/ 39 w 41"/>
                <a:gd name="T9" fmla="*/ 30 h 41"/>
                <a:gd name="T10" fmla="*/ 38 w 41"/>
                <a:gd name="T11" fmla="*/ 32 h 41"/>
                <a:gd name="T12" fmla="*/ 21 w 41"/>
                <a:gd name="T13" fmla="*/ 41 h 41"/>
                <a:gd name="T14" fmla="*/ 0 w 41"/>
                <a:gd name="T15" fmla="*/ 20 h 41"/>
                <a:gd name="T16" fmla="*/ 3 w 41"/>
                <a:gd name="T17" fmla="*/ 11 h 41"/>
                <a:gd name="T18" fmla="*/ 4 w 41"/>
                <a:gd name="T19" fmla="*/ 9 h 41"/>
                <a:gd name="T20" fmla="*/ 21 w 41"/>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21" y="0"/>
                  </a:moveTo>
                  <a:cubicBezTo>
                    <a:pt x="28" y="0"/>
                    <a:pt x="34" y="4"/>
                    <a:pt x="38" y="9"/>
                  </a:cubicBezTo>
                  <a:cubicBezTo>
                    <a:pt x="38" y="10"/>
                    <a:pt x="38" y="10"/>
                    <a:pt x="39" y="11"/>
                  </a:cubicBezTo>
                  <a:cubicBezTo>
                    <a:pt x="40" y="14"/>
                    <a:pt x="41" y="17"/>
                    <a:pt x="41" y="20"/>
                  </a:cubicBezTo>
                  <a:cubicBezTo>
                    <a:pt x="41" y="24"/>
                    <a:pt x="40" y="27"/>
                    <a:pt x="39" y="30"/>
                  </a:cubicBezTo>
                  <a:cubicBezTo>
                    <a:pt x="38" y="31"/>
                    <a:pt x="38" y="31"/>
                    <a:pt x="38" y="32"/>
                  </a:cubicBezTo>
                  <a:cubicBezTo>
                    <a:pt x="34" y="37"/>
                    <a:pt x="28" y="41"/>
                    <a:pt x="21" y="41"/>
                  </a:cubicBezTo>
                  <a:cubicBezTo>
                    <a:pt x="9" y="41"/>
                    <a:pt x="0" y="32"/>
                    <a:pt x="0" y="20"/>
                  </a:cubicBezTo>
                  <a:cubicBezTo>
                    <a:pt x="0" y="17"/>
                    <a:pt x="1" y="14"/>
                    <a:pt x="3" y="11"/>
                  </a:cubicBezTo>
                  <a:cubicBezTo>
                    <a:pt x="3" y="10"/>
                    <a:pt x="3" y="10"/>
                    <a:pt x="4" y="9"/>
                  </a:cubicBezTo>
                  <a:cubicBezTo>
                    <a:pt x="8" y="4"/>
                    <a:pt x="14" y="0"/>
                    <a:pt x="21"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63" name="Freeform 59"/>
            <p:cNvSpPr>
              <a:spLocks/>
            </p:cNvSpPr>
            <p:nvPr userDrawn="1"/>
          </p:nvSpPr>
          <p:spPr bwMode="auto">
            <a:xfrm>
              <a:off x="2161" y="3363"/>
              <a:ext cx="72" cy="70"/>
            </a:xfrm>
            <a:custGeom>
              <a:avLst/>
              <a:gdLst>
                <a:gd name="T0" fmla="*/ 31 w 59"/>
                <a:gd name="T1" fmla="*/ 0 h 58"/>
                <a:gd name="T2" fmla="*/ 54 w 59"/>
                <a:gd name="T3" fmla="*/ 13 h 58"/>
                <a:gd name="T4" fmla="*/ 55 w 59"/>
                <a:gd name="T5" fmla="*/ 15 h 58"/>
                <a:gd name="T6" fmla="*/ 59 w 59"/>
                <a:gd name="T7" fmla="*/ 29 h 58"/>
                <a:gd name="T8" fmla="*/ 30 w 59"/>
                <a:gd name="T9" fmla="*/ 58 h 58"/>
                <a:gd name="T10" fmla="*/ 0 w 59"/>
                <a:gd name="T11" fmla="*/ 29 h 58"/>
                <a:gd name="T12" fmla="*/ 28 w 59"/>
                <a:gd name="T13" fmla="*/ 0 h 58"/>
                <a:gd name="T14" fmla="*/ 30 w 59"/>
                <a:gd name="T15" fmla="*/ 0 h 58"/>
                <a:gd name="T16" fmla="*/ 31 w 59"/>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58">
                  <a:moveTo>
                    <a:pt x="31" y="0"/>
                  </a:moveTo>
                  <a:cubicBezTo>
                    <a:pt x="41" y="0"/>
                    <a:pt x="49" y="5"/>
                    <a:pt x="54" y="13"/>
                  </a:cubicBezTo>
                  <a:cubicBezTo>
                    <a:pt x="54" y="14"/>
                    <a:pt x="55" y="14"/>
                    <a:pt x="55" y="15"/>
                  </a:cubicBezTo>
                  <a:cubicBezTo>
                    <a:pt x="57" y="19"/>
                    <a:pt x="59" y="24"/>
                    <a:pt x="59" y="29"/>
                  </a:cubicBezTo>
                  <a:cubicBezTo>
                    <a:pt x="59" y="45"/>
                    <a:pt x="46" y="58"/>
                    <a:pt x="30" y="58"/>
                  </a:cubicBezTo>
                  <a:cubicBezTo>
                    <a:pt x="13" y="58"/>
                    <a:pt x="0" y="45"/>
                    <a:pt x="0" y="29"/>
                  </a:cubicBezTo>
                  <a:cubicBezTo>
                    <a:pt x="0" y="13"/>
                    <a:pt x="13" y="1"/>
                    <a:pt x="28" y="0"/>
                  </a:cubicBezTo>
                  <a:cubicBezTo>
                    <a:pt x="29" y="0"/>
                    <a:pt x="29" y="0"/>
                    <a:pt x="30" y="0"/>
                  </a:cubicBezTo>
                  <a:cubicBezTo>
                    <a:pt x="30" y="0"/>
                    <a:pt x="30" y="0"/>
                    <a:pt x="31"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64" name="Freeform 60"/>
            <p:cNvSpPr>
              <a:spLocks/>
            </p:cNvSpPr>
            <p:nvPr userDrawn="1"/>
          </p:nvSpPr>
          <p:spPr bwMode="auto">
            <a:xfrm>
              <a:off x="2680" y="3066"/>
              <a:ext cx="54" cy="53"/>
            </a:xfrm>
            <a:custGeom>
              <a:avLst/>
              <a:gdLst>
                <a:gd name="T0" fmla="*/ 0 w 44"/>
                <a:gd name="T1" fmla="*/ 22 h 44"/>
                <a:gd name="T2" fmla="*/ 2 w 44"/>
                <a:gd name="T3" fmla="*/ 12 h 44"/>
                <a:gd name="T4" fmla="*/ 4 w 44"/>
                <a:gd name="T5" fmla="*/ 10 h 44"/>
                <a:gd name="T6" fmla="*/ 22 w 44"/>
                <a:gd name="T7" fmla="*/ 0 h 44"/>
                <a:gd name="T8" fmla="*/ 44 w 44"/>
                <a:gd name="T9" fmla="*/ 22 h 44"/>
                <a:gd name="T10" fmla="*/ 23 w 44"/>
                <a:gd name="T11" fmla="*/ 44 h 44"/>
                <a:gd name="T12" fmla="*/ 22 w 44"/>
                <a:gd name="T13" fmla="*/ 44 h 44"/>
                <a:gd name="T14" fmla="*/ 20 w 44"/>
                <a:gd name="T15" fmla="*/ 44 h 44"/>
                <a:gd name="T16" fmla="*/ 4 w 44"/>
                <a:gd name="T17" fmla="*/ 35 h 44"/>
                <a:gd name="T18" fmla="*/ 2 w 44"/>
                <a:gd name="T19" fmla="*/ 32 h 44"/>
                <a:gd name="T20" fmla="*/ 0 w 44"/>
                <a:gd name="T21"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4">
                  <a:moveTo>
                    <a:pt x="0" y="22"/>
                  </a:moveTo>
                  <a:cubicBezTo>
                    <a:pt x="0" y="19"/>
                    <a:pt x="1" y="15"/>
                    <a:pt x="2" y="12"/>
                  </a:cubicBezTo>
                  <a:cubicBezTo>
                    <a:pt x="3" y="11"/>
                    <a:pt x="3" y="11"/>
                    <a:pt x="4" y="10"/>
                  </a:cubicBezTo>
                  <a:cubicBezTo>
                    <a:pt x="8" y="4"/>
                    <a:pt x="14" y="0"/>
                    <a:pt x="22" y="0"/>
                  </a:cubicBezTo>
                  <a:cubicBezTo>
                    <a:pt x="34" y="0"/>
                    <a:pt x="44" y="10"/>
                    <a:pt x="44" y="22"/>
                  </a:cubicBezTo>
                  <a:cubicBezTo>
                    <a:pt x="44" y="34"/>
                    <a:pt x="34" y="43"/>
                    <a:pt x="23" y="44"/>
                  </a:cubicBezTo>
                  <a:cubicBezTo>
                    <a:pt x="23" y="44"/>
                    <a:pt x="22" y="44"/>
                    <a:pt x="22" y="44"/>
                  </a:cubicBezTo>
                  <a:cubicBezTo>
                    <a:pt x="21" y="44"/>
                    <a:pt x="21" y="44"/>
                    <a:pt x="20" y="44"/>
                  </a:cubicBezTo>
                  <a:cubicBezTo>
                    <a:pt x="13" y="44"/>
                    <a:pt x="7" y="40"/>
                    <a:pt x="4" y="35"/>
                  </a:cubicBezTo>
                  <a:cubicBezTo>
                    <a:pt x="3" y="34"/>
                    <a:pt x="3" y="33"/>
                    <a:pt x="2" y="32"/>
                  </a:cubicBezTo>
                  <a:cubicBezTo>
                    <a:pt x="1" y="29"/>
                    <a:pt x="0" y="26"/>
                    <a:pt x="0" y="22"/>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65" name="Freeform 61"/>
            <p:cNvSpPr>
              <a:spLocks/>
            </p:cNvSpPr>
            <p:nvPr userDrawn="1"/>
          </p:nvSpPr>
          <p:spPr bwMode="auto">
            <a:xfrm>
              <a:off x="2170" y="2759"/>
              <a:ext cx="56" cy="56"/>
            </a:xfrm>
            <a:custGeom>
              <a:avLst/>
              <a:gdLst>
                <a:gd name="T0" fmla="*/ 0 w 46"/>
                <a:gd name="T1" fmla="*/ 23 h 46"/>
                <a:gd name="T2" fmla="*/ 2 w 46"/>
                <a:gd name="T3" fmla="*/ 13 h 46"/>
                <a:gd name="T4" fmla="*/ 4 w 46"/>
                <a:gd name="T5" fmla="*/ 10 h 46"/>
                <a:gd name="T6" fmla="*/ 21 w 46"/>
                <a:gd name="T7" fmla="*/ 0 h 46"/>
                <a:gd name="T8" fmla="*/ 23 w 46"/>
                <a:gd name="T9" fmla="*/ 0 h 46"/>
                <a:gd name="T10" fmla="*/ 24 w 46"/>
                <a:gd name="T11" fmla="*/ 0 h 46"/>
                <a:gd name="T12" fmla="*/ 46 w 46"/>
                <a:gd name="T13" fmla="*/ 23 h 46"/>
                <a:gd name="T14" fmla="*/ 43 w 46"/>
                <a:gd name="T15" fmla="*/ 34 h 46"/>
                <a:gd name="T16" fmla="*/ 42 w 46"/>
                <a:gd name="T17" fmla="*/ 36 h 46"/>
                <a:gd name="T18" fmla="*/ 24 w 46"/>
                <a:gd name="T19" fmla="*/ 46 h 46"/>
                <a:gd name="T20" fmla="*/ 23 w 46"/>
                <a:gd name="T21" fmla="*/ 46 h 46"/>
                <a:gd name="T22" fmla="*/ 21 w 46"/>
                <a:gd name="T23" fmla="*/ 46 h 46"/>
                <a:gd name="T24" fmla="*/ 4 w 46"/>
                <a:gd name="T25" fmla="*/ 36 h 46"/>
                <a:gd name="T26" fmla="*/ 2 w 46"/>
                <a:gd name="T27" fmla="*/ 34 h 46"/>
                <a:gd name="T28" fmla="*/ 0 w 46"/>
                <a:gd name="T29"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46">
                  <a:moveTo>
                    <a:pt x="0" y="23"/>
                  </a:moveTo>
                  <a:cubicBezTo>
                    <a:pt x="0" y="19"/>
                    <a:pt x="1" y="16"/>
                    <a:pt x="2" y="13"/>
                  </a:cubicBezTo>
                  <a:cubicBezTo>
                    <a:pt x="3" y="12"/>
                    <a:pt x="3" y="11"/>
                    <a:pt x="4" y="10"/>
                  </a:cubicBezTo>
                  <a:cubicBezTo>
                    <a:pt x="8" y="5"/>
                    <a:pt x="14" y="1"/>
                    <a:pt x="21" y="0"/>
                  </a:cubicBezTo>
                  <a:cubicBezTo>
                    <a:pt x="22" y="0"/>
                    <a:pt x="22" y="0"/>
                    <a:pt x="23" y="0"/>
                  </a:cubicBezTo>
                  <a:cubicBezTo>
                    <a:pt x="23" y="0"/>
                    <a:pt x="23" y="0"/>
                    <a:pt x="24" y="0"/>
                  </a:cubicBezTo>
                  <a:cubicBezTo>
                    <a:pt x="36" y="1"/>
                    <a:pt x="46" y="11"/>
                    <a:pt x="46" y="23"/>
                  </a:cubicBezTo>
                  <a:cubicBezTo>
                    <a:pt x="46" y="27"/>
                    <a:pt x="45" y="31"/>
                    <a:pt x="43" y="34"/>
                  </a:cubicBezTo>
                  <a:cubicBezTo>
                    <a:pt x="42" y="35"/>
                    <a:pt x="42" y="36"/>
                    <a:pt x="42" y="36"/>
                  </a:cubicBezTo>
                  <a:cubicBezTo>
                    <a:pt x="38" y="42"/>
                    <a:pt x="31" y="46"/>
                    <a:pt x="24" y="46"/>
                  </a:cubicBezTo>
                  <a:cubicBezTo>
                    <a:pt x="23" y="46"/>
                    <a:pt x="23" y="46"/>
                    <a:pt x="23" y="46"/>
                  </a:cubicBezTo>
                  <a:cubicBezTo>
                    <a:pt x="22" y="46"/>
                    <a:pt x="22" y="46"/>
                    <a:pt x="21" y="46"/>
                  </a:cubicBezTo>
                  <a:cubicBezTo>
                    <a:pt x="14" y="46"/>
                    <a:pt x="8" y="42"/>
                    <a:pt x="4" y="36"/>
                  </a:cubicBezTo>
                  <a:cubicBezTo>
                    <a:pt x="3" y="36"/>
                    <a:pt x="3" y="35"/>
                    <a:pt x="2" y="34"/>
                  </a:cubicBezTo>
                  <a:cubicBezTo>
                    <a:pt x="1" y="31"/>
                    <a:pt x="0" y="27"/>
                    <a:pt x="0" y="23"/>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66" name="Freeform 62"/>
            <p:cNvSpPr>
              <a:spLocks/>
            </p:cNvSpPr>
            <p:nvPr userDrawn="1"/>
          </p:nvSpPr>
          <p:spPr bwMode="auto">
            <a:xfrm>
              <a:off x="2678" y="3675"/>
              <a:ext cx="57" cy="57"/>
            </a:xfrm>
            <a:custGeom>
              <a:avLst/>
              <a:gdLst>
                <a:gd name="T0" fmla="*/ 25 w 47"/>
                <a:gd name="T1" fmla="*/ 0 h 47"/>
                <a:gd name="T2" fmla="*/ 47 w 47"/>
                <a:gd name="T3" fmla="*/ 24 h 47"/>
                <a:gd name="T4" fmla="*/ 24 w 47"/>
                <a:gd name="T5" fmla="*/ 47 h 47"/>
                <a:gd name="T6" fmla="*/ 0 w 47"/>
                <a:gd name="T7" fmla="*/ 24 h 47"/>
                <a:gd name="T8" fmla="*/ 22 w 47"/>
                <a:gd name="T9" fmla="*/ 0 h 47"/>
                <a:gd name="T10" fmla="*/ 24 w 47"/>
                <a:gd name="T11" fmla="*/ 0 h 47"/>
                <a:gd name="T12" fmla="*/ 25 w 47"/>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47" h="47">
                  <a:moveTo>
                    <a:pt x="25" y="0"/>
                  </a:moveTo>
                  <a:cubicBezTo>
                    <a:pt x="37" y="1"/>
                    <a:pt x="47" y="11"/>
                    <a:pt x="47" y="24"/>
                  </a:cubicBezTo>
                  <a:cubicBezTo>
                    <a:pt x="47" y="37"/>
                    <a:pt x="37" y="47"/>
                    <a:pt x="24" y="47"/>
                  </a:cubicBezTo>
                  <a:cubicBezTo>
                    <a:pt x="11" y="47"/>
                    <a:pt x="0" y="37"/>
                    <a:pt x="0" y="24"/>
                  </a:cubicBezTo>
                  <a:cubicBezTo>
                    <a:pt x="0" y="11"/>
                    <a:pt x="10" y="1"/>
                    <a:pt x="22" y="0"/>
                  </a:cubicBezTo>
                  <a:cubicBezTo>
                    <a:pt x="23" y="0"/>
                    <a:pt x="23" y="0"/>
                    <a:pt x="24" y="0"/>
                  </a:cubicBezTo>
                  <a:cubicBezTo>
                    <a:pt x="24" y="0"/>
                    <a:pt x="25" y="0"/>
                    <a:pt x="25"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67" name="Freeform 63"/>
            <p:cNvSpPr>
              <a:spLocks/>
            </p:cNvSpPr>
            <p:nvPr userDrawn="1"/>
          </p:nvSpPr>
          <p:spPr bwMode="auto">
            <a:xfrm>
              <a:off x="2669" y="1833"/>
              <a:ext cx="74" cy="75"/>
            </a:xfrm>
            <a:custGeom>
              <a:avLst/>
              <a:gdLst>
                <a:gd name="T0" fmla="*/ 31 w 61"/>
                <a:gd name="T1" fmla="*/ 61 h 61"/>
                <a:gd name="T2" fmla="*/ 5 w 61"/>
                <a:gd name="T3" fmla="*/ 48 h 61"/>
                <a:gd name="T4" fmla="*/ 4 w 61"/>
                <a:gd name="T5" fmla="*/ 45 h 61"/>
                <a:gd name="T6" fmla="*/ 0 w 61"/>
                <a:gd name="T7" fmla="*/ 31 h 61"/>
                <a:gd name="T8" fmla="*/ 4 w 61"/>
                <a:gd name="T9" fmla="*/ 16 h 61"/>
                <a:gd name="T10" fmla="*/ 5 w 61"/>
                <a:gd name="T11" fmla="*/ 14 h 61"/>
                <a:gd name="T12" fmla="*/ 31 w 61"/>
                <a:gd name="T13" fmla="*/ 0 h 61"/>
                <a:gd name="T14" fmla="*/ 61 w 61"/>
                <a:gd name="T15" fmla="*/ 31 h 61"/>
                <a:gd name="T16" fmla="*/ 58 w 61"/>
                <a:gd name="T17" fmla="*/ 45 h 61"/>
                <a:gd name="T18" fmla="*/ 56 w 61"/>
                <a:gd name="T19" fmla="*/ 48 h 61"/>
                <a:gd name="T20" fmla="*/ 31 w 61"/>
                <a:gd name="T21"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61">
                  <a:moveTo>
                    <a:pt x="31" y="61"/>
                  </a:moveTo>
                  <a:cubicBezTo>
                    <a:pt x="20" y="61"/>
                    <a:pt x="11" y="56"/>
                    <a:pt x="5" y="48"/>
                  </a:cubicBezTo>
                  <a:cubicBezTo>
                    <a:pt x="5" y="47"/>
                    <a:pt x="4" y="46"/>
                    <a:pt x="4" y="45"/>
                  </a:cubicBezTo>
                  <a:cubicBezTo>
                    <a:pt x="2" y="41"/>
                    <a:pt x="0" y="36"/>
                    <a:pt x="0" y="31"/>
                  </a:cubicBezTo>
                  <a:cubicBezTo>
                    <a:pt x="0" y="25"/>
                    <a:pt x="2" y="20"/>
                    <a:pt x="4" y="16"/>
                  </a:cubicBezTo>
                  <a:cubicBezTo>
                    <a:pt x="4" y="15"/>
                    <a:pt x="5" y="15"/>
                    <a:pt x="5" y="14"/>
                  </a:cubicBezTo>
                  <a:cubicBezTo>
                    <a:pt x="11" y="6"/>
                    <a:pt x="20" y="0"/>
                    <a:pt x="31" y="0"/>
                  </a:cubicBezTo>
                  <a:cubicBezTo>
                    <a:pt x="48" y="0"/>
                    <a:pt x="61" y="14"/>
                    <a:pt x="61" y="31"/>
                  </a:cubicBezTo>
                  <a:cubicBezTo>
                    <a:pt x="61" y="36"/>
                    <a:pt x="60" y="41"/>
                    <a:pt x="58" y="45"/>
                  </a:cubicBezTo>
                  <a:cubicBezTo>
                    <a:pt x="57" y="46"/>
                    <a:pt x="57" y="47"/>
                    <a:pt x="56" y="48"/>
                  </a:cubicBezTo>
                  <a:cubicBezTo>
                    <a:pt x="51" y="56"/>
                    <a:pt x="41" y="61"/>
                    <a:pt x="31" y="61"/>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68" name="Freeform 64"/>
            <p:cNvSpPr>
              <a:spLocks/>
            </p:cNvSpPr>
            <p:nvPr userDrawn="1"/>
          </p:nvSpPr>
          <p:spPr bwMode="auto">
            <a:xfrm>
              <a:off x="2176" y="2155"/>
              <a:ext cx="42" cy="42"/>
            </a:xfrm>
            <a:custGeom>
              <a:avLst/>
              <a:gdLst>
                <a:gd name="T0" fmla="*/ 16 w 35"/>
                <a:gd name="T1" fmla="*/ 35 h 35"/>
                <a:gd name="T2" fmla="*/ 0 w 35"/>
                <a:gd name="T3" fmla="*/ 18 h 35"/>
                <a:gd name="T4" fmla="*/ 2 w 35"/>
                <a:gd name="T5" fmla="*/ 10 h 35"/>
                <a:gd name="T6" fmla="*/ 4 w 35"/>
                <a:gd name="T7" fmla="*/ 8 h 35"/>
                <a:gd name="T8" fmla="*/ 16 w 35"/>
                <a:gd name="T9" fmla="*/ 1 h 35"/>
                <a:gd name="T10" fmla="*/ 18 w 35"/>
                <a:gd name="T11" fmla="*/ 0 h 35"/>
                <a:gd name="T12" fmla="*/ 19 w 35"/>
                <a:gd name="T13" fmla="*/ 1 h 35"/>
                <a:gd name="T14" fmla="*/ 32 w 35"/>
                <a:gd name="T15" fmla="*/ 8 h 35"/>
                <a:gd name="T16" fmla="*/ 33 w 35"/>
                <a:gd name="T17" fmla="*/ 10 h 35"/>
                <a:gd name="T18" fmla="*/ 35 w 35"/>
                <a:gd name="T19" fmla="*/ 18 h 35"/>
                <a:gd name="T20" fmla="*/ 33 w 35"/>
                <a:gd name="T21" fmla="*/ 25 h 35"/>
                <a:gd name="T22" fmla="*/ 32 w 35"/>
                <a:gd name="T23" fmla="*/ 27 h 35"/>
                <a:gd name="T24" fmla="*/ 19 w 35"/>
                <a:gd name="T25" fmla="*/ 35 h 35"/>
                <a:gd name="T26" fmla="*/ 18 w 35"/>
                <a:gd name="T27" fmla="*/ 35 h 35"/>
                <a:gd name="T28" fmla="*/ 16 w 35"/>
                <a:gd name="T2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5">
                  <a:moveTo>
                    <a:pt x="16" y="35"/>
                  </a:moveTo>
                  <a:cubicBezTo>
                    <a:pt x="7" y="34"/>
                    <a:pt x="0" y="27"/>
                    <a:pt x="0" y="18"/>
                  </a:cubicBezTo>
                  <a:cubicBezTo>
                    <a:pt x="0" y="15"/>
                    <a:pt x="1" y="12"/>
                    <a:pt x="2" y="10"/>
                  </a:cubicBezTo>
                  <a:cubicBezTo>
                    <a:pt x="3" y="9"/>
                    <a:pt x="3" y="8"/>
                    <a:pt x="4" y="8"/>
                  </a:cubicBezTo>
                  <a:cubicBezTo>
                    <a:pt x="6" y="4"/>
                    <a:pt x="11" y="1"/>
                    <a:pt x="16" y="1"/>
                  </a:cubicBezTo>
                  <a:cubicBezTo>
                    <a:pt x="17" y="1"/>
                    <a:pt x="17" y="0"/>
                    <a:pt x="18" y="0"/>
                  </a:cubicBezTo>
                  <a:cubicBezTo>
                    <a:pt x="18" y="0"/>
                    <a:pt x="18" y="1"/>
                    <a:pt x="19" y="1"/>
                  </a:cubicBezTo>
                  <a:cubicBezTo>
                    <a:pt x="24" y="1"/>
                    <a:pt x="29" y="4"/>
                    <a:pt x="32" y="8"/>
                  </a:cubicBezTo>
                  <a:cubicBezTo>
                    <a:pt x="32" y="8"/>
                    <a:pt x="33" y="9"/>
                    <a:pt x="33" y="10"/>
                  </a:cubicBezTo>
                  <a:cubicBezTo>
                    <a:pt x="34" y="12"/>
                    <a:pt x="35" y="15"/>
                    <a:pt x="35" y="18"/>
                  </a:cubicBezTo>
                  <a:cubicBezTo>
                    <a:pt x="35" y="20"/>
                    <a:pt x="34" y="23"/>
                    <a:pt x="33" y="25"/>
                  </a:cubicBezTo>
                  <a:cubicBezTo>
                    <a:pt x="33" y="26"/>
                    <a:pt x="32" y="27"/>
                    <a:pt x="32" y="27"/>
                  </a:cubicBezTo>
                  <a:cubicBezTo>
                    <a:pt x="29" y="32"/>
                    <a:pt x="24" y="34"/>
                    <a:pt x="19" y="35"/>
                  </a:cubicBezTo>
                  <a:cubicBezTo>
                    <a:pt x="18" y="35"/>
                    <a:pt x="18" y="35"/>
                    <a:pt x="18" y="35"/>
                  </a:cubicBezTo>
                  <a:cubicBezTo>
                    <a:pt x="17" y="35"/>
                    <a:pt x="17" y="35"/>
                    <a:pt x="16" y="35"/>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69" name="Freeform 65"/>
            <p:cNvSpPr>
              <a:spLocks/>
            </p:cNvSpPr>
            <p:nvPr userDrawn="1"/>
          </p:nvSpPr>
          <p:spPr bwMode="auto">
            <a:xfrm>
              <a:off x="2161" y="1529"/>
              <a:ext cx="72" cy="73"/>
            </a:xfrm>
            <a:custGeom>
              <a:avLst/>
              <a:gdLst>
                <a:gd name="T0" fmla="*/ 31 w 59"/>
                <a:gd name="T1" fmla="*/ 59 h 60"/>
                <a:gd name="T2" fmla="*/ 30 w 59"/>
                <a:gd name="T3" fmla="*/ 60 h 60"/>
                <a:gd name="T4" fmla="*/ 28 w 59"/>
                <a:gd name="T5" fmla="*/ 59 h 60"/>
                <a:gd name="T6" fmla="*/ 0 w 59"/>
                <a:gd name="T7" fmla="*/ 30 h 60"/>
                <a:gd name="T8" fmla="*/ 4 w 59"/>
                <a:gd name="T9" fmla="*/ 16 h 60"/>
                <a:gd name="T10" fmla="*/ 5 w 59"/>
                <a:gd name="T11" fmla="*/ 14 h 60"/>
                <a:gd name="T12" fmla="*/ 30 w 59"/>
                <a:gd name="T13" fmla="*/ 0 h 60"/>
                <a:gd name="T14" fmla="*/ 59 w 59"/>
                <a:gd name="T15" fmla="*/ 30 h 60"/>
                <a:gd name="T16" fmla="*/ 56 w 59"/>
                <a:gd name="T17" fmla="*/ 44 h 60"/>
                <a:gd name="T18" fmla="*/ 54 w 59"/>
                <a:gd name="T19" fmla="*/ 46 h 60"/>
                <a:gd name="T20" fmla="*/ 31 w 59"/>
                <a:gd name="T21"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60">
                  <a:moveTo>
                    <a:pt x="31" y="59"/>
                  </a:moveTo>
                  <a:cubicBezTo>
                    <a:pt x="30" y="59"/>
                    <a:pt x="30" y="60"/>
                    <a:pt x="30" y="60"/>
                  </a:cubicBezTo>
                  <a:cubicBezTo>
                    <a:pt x="29" y="60"/>
                    <a:pt x="29" y="59"/>
                    <a:pt x="28" y="59"/>
                  </a:cubicBezTo>
                  <a:cubicBezTo>
                    <a:pt x="13" y="59"/>
                    <a:pt x="0" y="46"/>
                    <a:pt x="0" y="30"/>
                  </a:cubicBezTo>
                  <a:cubicBezTo>
                    <a:pt x="0" y="25"/>
                    <a:pt x="1" y="20"/>
                    <a:pt x="4" y="16"/>
                  </a:cubicBezTo>
                  <a:cubicBezTo>
                    <a:pt x="4" y="15"/>
                    <a:pt x="4" y="14"/>
                    <a:pt x="5" y="14"/>
                  </a:cubicBezTo>
                  <a:cubicBezTo>
                    <a:pt x="10" y="6"/>
                    <a:pt x="19" y="0"/>
                    <a:pt x="30" y="0"/>
                  </a:cubicBezTo>
                  <a:cubicBezTo>
                    <a:pt x="46" y="0"/>
                    <a:pt x="59" y="13"/>
                    <a:pt x="59" y="30"/>
                  </a:cubicBezTo>
                  <a:cubicBezTo>
                    <a:pt x="59" y="35"/>
                    <a:pt x="58" y="40"/>
                    <a:pt x="56" y="44"/>
                  </a:cubicBezTo>
                  <a:cubicBezTo>
                    <a:pt x="55" y="45"/>
                    <a:pt x="55" y="46"/>
                    <a:pt x="54" y="46"/>
                  </a:cubicBezTo>
                  <a:cubicBezTo>
                    <a:pt x="49" y="54"/>
                    <a:pt x="41" y="59"/>
                    <a:pt x="31" y="59"/>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0" name="Freeform 66"/>
            <p:cNvSpPr>
              <a:spLocks/>
            </p:cNvSpPr>
            <p:nvPr userDrawn="1"/>
          </p:nvSpPr>
          <p:spPr bwMode="auto">
            <a:xfrm>
              <a:off x="2176" y="932"/>
              <a:ext cx="42" cy="44"/>
            </a:xfrm>
            <a:custGeom>
              <a:avLst/>
              <a:gdLst>
                <a:gd name="T0" fmla="*/ 16 w 35"/>
                <a:gd name="T1" fmla="*/ 0 h 36"/>
                <a:gd name="T2" fmla="*/ 18 w 35"/>
                <a:gd name="T3" fmla="*/ 0 h 36"/>
                <a:gd name="T4" fmla="*/ 19 w 35"/>
                <a:gd name="T5" fmla="*/ 0 h 36"/>
                <a:gd name="T6" fmla="*/ 35 w 35"/>
                <a:gd name="T7" fmla="*/ 18 h 36"/>
                <a:gd name="T8" fmla="*/ 18 w 35"/>
                <a:gd name="T9" fmla="*/ 36 h 36"/>
                <a:gd name="T10" fmla="*/ 0 w 35"/>
                <a:gd name="T11" fmla="*/ 18 h 36"/>
                <a:gd name="T12" fmla="*/ 2 w 35"/>
                <a:gd name="T13" fmla="*/ 10 h 36"/>
                <a:gd name="T14" fmla="*/ 3 w 35"/>
                <a:gd name="T15" fmla="*/ 8 h 36"/>
                <a:gd name="T16" fmla="*/ 16 w 35"/>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6">
                  <a:moveTo>
                    <a:pt x="16" y="0"/>
                  </a:moveTo>
                  <a:cubicBezTo>
                    <a:pt x="17" y="0"/>
                    <a:pt x="17" y="0"/>
                    <a:pt x="18" y="0"/>
                  </a:cubicBezTo>
                  <a:cubicBezTo>
                    <a:pt x="18" y="0"/>
                    <a:pt x="18" y="0"/>
                    <a:pt x="19" y="0"/>
                  </a:cubicBezTo>
                  <a:cubicBezTo>
                    <a:pt x="28" y="1"/>
                    <a:pt x="35" y="9"/>
                    <a:pt x="35" y="18"/>
                  </a:cubicBezTo>
                  <a:cubicBezTo>
                    <a:pt x="35" y="28"/>
                    <a:pt x="27" y="36"/>
                    <a:pt x="18" y="36"/>
                  </a:cubicBezTo>
                  <a:cubicBezTo>
                    <a:pt x="8" y="36"/>
                    <a:pt x="0" y="28"/>
                    <a:pt x="0" y="18"/>
                  </a:cubicBezTo>
                  <a:cubicBezTo>
                    <a:pt x="0" y="15"/>
                    <a:pt x="1" y="13"/>
                    <a:pt x="2" y="10"/>
                  </a:cubicBezTo>
                  <a:cubicBezTo>
                    <a:pt x="2" y="9"/>
                    <a:pt x="3" y="9"/>
                    <a:pt x="3" y="8"/>
                  </a:cubicBezTo>
                  <a:cubicBezTo>
                    <a:pt x="6" y="4"/>
                    <a:pt x="11" y="1"/>
                    <a:pt x="16"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grpSp>
      <p:grpSp>
        <p:nvGrpSpPr>
          <p:cNvPr id="751" name="Group 69"/>
          <p:cNvGrpSpPr>
            <a:grpSpLocks noChangeAspect="1"/>
          </p:cNvGrpSpPr>
          <p:nvPr/>
        </p:nvGrpSpPr>
        <p:grpSpPr bwMode="auto">
          <a:xfrm>
            <a:off x="153698" y="781943"/>
            <a:ext cx="3840337" cy="3913225"/>
            <a:chOff x="158" y="-1519"/>
            <a:chExt cx="6902" cy="7033"/>
          </a:xfrm>
          <a:solidFill>
            <a:schemeClr val="bg1">
              <a:alpha val="22000"/>
            </a:schemeClr>
          </a:solidFill>
        </p:grpSpPr>
        <p:grpSp>
          <p:nvGrpSpPr>
            <p:cNvPr id="752" name="Group 270"/>
            <p:cNvGrpSpPr>
              <a:grpSpLocks/>
            </p:cNvGrpSpPr>
            <p:nvPr userDrawn="1"/>
          </p:nvGrpSpPr>
          <p:grpSpPr bwMode="auto">
            <a:xfrm>
              <a:off x="158" y="-1519"/>
              <a:ext cx="6902" cy="7033"/>
              <a:chOff x="158" y="-1519"/>
              <a:chExt cx="6902" cy="7033"/>
            </a:xfrm>
            <a:grpFill/>
          </p:grpSpPr>
          <p:sp>
            <p:nvSpPr>
              <p:cNvPr id="780" name="Freeform 70"/>
              <p:cNvSpPr>
                <a:spLocks/>
              </p:cNvSpPr>
              <p:nvPr userDrawn="1"/>
            </p:nvSpPr>
            <p:spPr bwMode="auto">
              <a:xfrm>
                <a:off x="6908" y="2512"/>
                <a:ext cx="52" cy="33"/>
              </a:xfrm>
              <a:custGeom>
                <a:avLst/>
                <a:gdLst>
                  <a:gd name="T0" fmla="*/ 1 w 22"/>
                  <a:gd name="T1" fmla="*/ 0 h 14"/>
                  <a:gd name="T2" fmla="*/ 22 w 22"/>
                  <a:gd name="T3" fmla="*/ 13 h 14"/>
                  <a:gd name="T4" fmla="*/ 22 w 22"/>
                  <a:gd name="T5" fmla="*/ 14 h 14"/>
                  <a:gd name="T6" fmla="*/ 21 w 22"/>
                  <a:gd name="T7" fmla="*/ 14 h 14"/>
                  <a:gd name="T8" fmla="*/ 21 w 22"/>
                  <a:gd name="T9" fmla="*/ 14 h 14"/>
                  <a:gd name="T10" fmla="*/ 0 w 22"/>
                  <a:gd name="T11" fmla="*/ 2 h 14"/>
                  <a:gd name="T12" fmla="*/ 0 w 22"/>
                  <a:gd name="T13" fmla="*/ 1 h 14"/>
                  <a:gd name="T14" fmla="*/ 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0"/>
                    </a:moveTo>
                    <a:cubicBezTo>
                      <a:pt x="22" y="13"/>
                      <a:pt x="22" y="13"/>
                      <a:pt x="22" y="13"/>
                    </a:cubicBezTo>
                    <a:cubicBezTo>
                      <a:pt x="22" y="13"/>
                      <a:pt x="22" y="14"/>
                      <a:pt x="22" y="14"/>
                    </a:cubicBezTo>
                    <a:cubicBezTo>
                      <a:pt x="22" y="14"/>
                      <a:pt x="22" y="14"/>
                      <a:pt x="21" y="14"/>
                    </a:cubicBezTo>
                    <a:cubicBezTo>
                      <a:pt x="21" y="14"/>
                      <a:pt x="21" y="14"/>
                      <a:pt x="21" y="14"/>
                    </a:cubicBezTo>
                    <a:cubicBezTo>
                      <a:pt x="0" y="2"/>
                      <a:pt x="0" y="2"/>
                      <a:pt x="0" y="2"/>
                    </a:cubicBezTo>
                    <a:cubicBezTo>
                      <a:pt x="0" y="1"/>
                      <a:pt x="0" y="1"/>
                      <a:pt x="0" y="1"/>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81" name="Freeform 71"/>
              <p:cNvSpPr>
                <a:spLocks/>
              </p:cNvSpPr>
              <p:nvPr userDrawn="1"/>
            </p:nvSpPr>
            <p:spPr bwMode="auto">
              <a:xfrm>
                <a:off x="6808" y="2453"/>
                <a:ext cx="55" cy="33"/>
              </a:xfrm>
              <a:custGeom>
                <a:avLst/>
                <a:gdLst>
                  <a:gd name="T0" fmla="*/ 1 w 23"/>
                  <a:gd name="T1" fmla="*/ 0 h 14"/>
                  <a:gd name="T2" fmla="*/ 22 w 23"/>
                  <a:gd name="T3" fmla="*/ 13 h 14"/>
                  <a:gd name="T4" fmla="*/ 22 w 23"/>
                  <a:gd name="T5" fmla="*/ 14 h 14"/>
                  <a:gd name="T6" fmla="*/ 22 w 23"/>
                  <a:gd name="T7" fmla="*/ 14 h 14"/>
                  <a:gd name="T8" fmla="*/ 21 w 23"/>
                  <a:gd name="T9" fmla="*/ 14 h 14"/>
                  <a:gd name="T10" fmla="*/ 0 w 23"/>
                  <a:gd name="T11" fmla="*/ 2 h 14"/>
                  <a:gd name="T12" fmla="*/ 0 w 23"/>
                  <a:gd name="T13" fmla="*/ 1 h 14"/>
                  <a:gd name="T14" fmla="*/ 1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0"/>
                    </a:moveTo>
                    <a:cubicBezTo>
                      <a:pt x="22" y="13"/>
                      <a:pt x="22" y="13"/>
                      <a:pt x="22" y="13"/>
                    </a:cubicBezTo>
                    <a:cubicBezTo>
                      <a:pt x="22" y="13"/>
                      <a:pt x="23" y="14"/>
                      <a:pt x="22" y="14"/>
                    </a:cubicBezTo>
                    <a:cubicBezTo>
                      <a:pt x="22" y="14"/>
                      <a:pt x="22" y="14"/>
                      <a:pt x="22" y="14"/>
                    </a:cubicBezTo>
                    <a:cubicBezTo>
                      <a:pt x="22" y="14"/>
                      <a:pt x="21" y="14"/>
                      <a:pt x="21" y="14"/>
                    </a:cubicBezTo>
                    <a:cubicBezTo>
                      <a:pt x="0" y="2"/>
                      <a:pt x="0" y="2"/>
                      <a:pt x="0" y="2"/>
                    </a:cubicBezTo>
                    <a:cubicBezTo>
                      <a:pt x="0" y="1"/>
                      <a:pt x="0" y="1"/>
                      <a:pt x="0" y="1"/>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82" name="Freeform 72"/>
              <p:cNvSpPr>
                <a:spLocks/>
              </p:cNvSpPr>
              <p:nvPr userDrawn="1"/>
            </p:nvSpPr>
            <p:spPr bwMode="auto">
              <a:xfrm>
                <a:off x="6709" y="2393"/>
                <a:ext cx="54" cy="34"/>
              </a:xfrm>
              <a:custGeom>
                <a:avLst/>
                <a:gdLst>
                  <a:gd name="T0" fmla="*/ 2 w 23"/>
                  <a:gd name="T1" fmla="*/ 0 h 14"/>
                  <a:gd name="T2" fmla="*/ 22 w 23"/>
                  <a:gd name="T3" fmla="*/ 13 h 14"/>
                  <a:gd name="T4" fmla="*/ 23 w 23"/>
                  <a:gd name="T5" fmla="*/ 14 h 14"/>
                  <a:gd name="T6" fmla="*/ 22 w 23"/>
                  <a:gd name="T7" fmla="*/ 14 h 14"/>
                  <a:gd name="T8" fmla="*/ 22 w 23"/>
                  <a:gd name="T9" fmla="*/ 14 h 14"/>
                  <a:gd name="T10" fmla="*/ 1 w 23"/>
                  <a:gd name="T11" fmla="*/ 2 h 14"/>
                  <a:gd name="T12" fmla="*/ 1 w 23"/>
                  <a:gd name="T13" fmla="*/ 1 h 14"/>
                  <a:gd name="T14" fmla="*/ 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0"/>
                    </a:moveTo>
                    <a:cubicBezTo>
                      <a:pt x="22" y="13"/>
                      <a:pt x="22" y="13"/>
                      <a:pt x="22" y="13"/>
                    </a:cubicBezTo>
                    <a:cubicBezTo>
                      <a:pt x="23" y="13"/>
                      <a:pt x="23" y="14"/>
                      <a:pt x="23" y="14"/>
                    </a:cubicBezTo>
                    <a:cubicBezTo>
                      <a:pt x="23" y="14"/>
                      <a:pt x="22" y="14"/>
                      <a:pt x="22" y="14"/>
                    </a:cubicBezTo>
                    <a:cubicBezTo>
                      <a:pt x="22" y="14"/>
                      <a:pt x="22" y="14"/>
                      <a:pt x="22" y="14"/>
                    </a:cubicBezTo>
                    <a:cubicBezTo>
                      <a:pt x="1" y="2"/>
                      <a:pt x="1" y="2"/>
                      <a:pt x="1" y="2"/>
                    </a:cubicBezTo>
                    <a:cubicBezTo>
                      <a:pt x="0" y="1"/>
                      <a:pt x="0" y="1"/>
                      <a:pt x="1" y="1"/>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83" name="Freeform 73"/>
              <p:cNvSpPr>
                <a:spLocks/>
              </p:cNvSpPr>
              <p:nvPr userDrawn="1"/>
            </p:nvSpPr>
            <p:spPr bwMode="auto">
              <a:xfrm>
                <a:off x="6709" y="3105"/>
                <a:ext cx="54" cy="33"/>
              </a:xfrm>
              <a:custGeom>
                <a:avLst/>
                <a:gdLst>
                  <a:gd name="T0" fmla="*/ 2 w 23"/>
                  <a:gd name="T1" fmla="*/ 0 h 14"/>
                  <a:gd name="T2" fmla="*/ 22 w 23"/>
                  <a:gd name="T3" fmla="*/ 13 h 14"/>
                  <a:gd name="T4" fmla="*/ 23 w 23"/>
                  <a:gd name="T5" fmla="*/ 14 h 14"/>
                  <a:gd name="T6" fmla="*/ 22 w 23"/>
                  <a:gd name="T7" fmla="*/ 14 h 14"/>
                  <a:gd name="T8" fmla="*/ 22 w 23"/>
                  <a:gd name="T9" fmla="*/ 14 h 14"/>
                  <a:gd name="T10" fmla="*/ 1 w 23"/>
                  <a:gd name="T11" fmla="*/ 2 h 14"/>
                  <a:gd name="T12" fmla="*/ 1 w 23"/>
                  <a:gd name="T13" fmla="*/ 0 h 14"/>
                  <a:gd name="T14" fmla="*/ 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0"/>
                    </a:moveTo>
                    <a:cubicBezTo>
                      <a:pt x="22" y="13"/>
                      <a:pt x="22" y="13"/>
                      <a:pt x="22" y="13"/>
                    </a:cubicBezTo>
                    <a:cubicBezTo>
                      <a:pt x="23" y="13"/>
                      <a:pt x="23" y="13"/>
                      <a:pt x="23" y="14"/>
                    </a:cubicBezTo>
                    <a:cubicBezTo>
                      <a:pt x="23" y="14"/>
                      <a:pt x="22" y="14"/>
                      <a:pt x="22" y="14"/>
                    </a:cubicBezTo>
                    <a:cubicBezTo>
                      <a:pt x="22" y="14"/>
                      <a:pt x="22" y="14"/>
                      <a:pt x="22" y="14"/>
                    </a:cubicBezTo>
                    <a:cubicBezTo>
                      <a:pt x="1" y="2"/>
                      <a:pt x="1" y="2"/>
                      <a:pt x="1" y="2"/>
                    </a:cubicBezTo>
                    <a:cubicBezTo>
                      <a:pt x="0" y="1"/>
                      <a:pt x="0" y="1"/>
                      <a:pt x="1" y="0"/>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84" name="Freeform 74"/>
              <p:cNvSpPr>
                <a:spLocks/>
              </p:cNvSpPr>
              <p:nvPr userDrawn="1"/>
            </p:nvSpPr>
            <p:spPr bwMode="auto">
              <a:xfrm>
                <a:off x="6908" y="3224"/>
                <a:ext cx="52" cy="33"/>
              </a:xfrm>
              <a:custGeom>
                <a:avLst/>
                <a:gdLst>
                  <a:gd name="T0" fmla="*/ 1 w 22"/>
                  <a:gd name="T1" fmla="*/ 0 h 14"/>
                  <a:gd name="T2" fmla="*/ 22 w 22"/>
                  <a:gd name="T3" fmla="*/ 13 h 14"/>
                  <a:gd name="T4" fmla="*/ 22 w 22"/>
                  <a:gd name="T5" fmla="*/ 14 h 14"/>
                  <a:gd name="T6" fmla="*/ 21 w 22"/>
                  <a:gd name="T7" fmla="*/ 14 h 14"/>
                  <a:gd name="T8" fmla="*/ 21 w 22"/>
                  <a:gd name="T9" fmla="*/ 14 h 14"/>
                  <a:gd name="T10" fmla="*/ 0 w 22"/>
                  <a:gd name="T11" fmla="*/ 2 h 14"/>
                  <a:gd name="T12" fmla="*/ 0 w 22"/>
                  <a:gd name="T13" fmla="*/ 1 h 14"/>
                  <a:gd name="T14" fmla="*/ 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0"/>
                    </a:moveTo>
                    <a:cubicBezTo>
                      <a:pt x="22" y="13"/>
                      <a:pt x="22" y="13"/>
                      <a:pt x="22" y="13"/>
                    </a:cubicBezTo>
                    <a:cubicBezTo>
                      <a:pt x="22" y="13"/>
                      <a:pt x="22" y="13"/>
                      <a:pt x="22" y="14"/>
                    </a:cubicBezTo>
                    <a:cubicBezTo>
                      <a:pt x="22" y="14"/>
                      <a:pt x="22" y="14"/>
                      <a:pt x="21" y="14"/>
                    </a:cubicBezTo>
                    <a:cubicBezTo>
                      <a:pt x="21" y="14"/>
                      <a:pt x="21" y="14"/>
                      <a:pt x="21" y="14"/>
                    </a:cubicBezTo>
                    <a:cubicBezTo>
                      <a:pt x="0" y="2"/>
                      <a:pt x="0" y="2"/>
                      <a:pt x="0" y="2"/>
                    </a:cubicBezTo>
                    <a:cubicBezTo>
                      <a:pt x="0" y="1"/>
                      <a:pt x="0" y="1"/>
                      <a:pt x="0" y="1"/>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85" name="Freeform 75"/>
              <p:cNvSpPr>
                <a:spLocks/>
              </p:cNvSpPr>
              <p:nvPr userDrawn="1"/>
            </p:nvSpPr>
            <p:spPr bwMode="auto">
              <a:xfrm>
                <a:off x="6808" y="3165"/>
                <a:ext cx="55" cy="33"/>
              </a:xfrm>
              <a:custGeom>
                <a:avLst/>
                <a:gdLst>
                  <a:gd name="T0" fmla="*/ 1 w 23"/>
                  <a:gd name="T1" fmla="*/ 0 h 14"/>
                  <a:gd name="T2" fmla="*/ 22 w 23"/>
                  <a:gd name="T3" fmla="*/ 13 h 14"/>
                  <a:gd name="T4" fmla="*/ 22 w 23"/>
                  <a:gd name="T5" fmla="*/ 14 h 14"/>
                  <a:gd name="T6" fmla="*/ 22 w 23"/>
                  <a:gd name="T7" fmla="*/ 14 h 14"/>
                  <a:gd name="T8" fmla="*/ 21 w 23"/>
                  <a:gd name="T9" fmla="*/ 14 h 14"/>
                  <a:gd name="T10" fmla="*/ 0 w 23"/>
                  <a:gd name="T11" fmla="*/ 2 h 14"/>
                  <a:gd name="T12" fmla="*/ 0 w 23"/>
                  <a:gd name="T13" fmla="*/ 0 h 14"/>
                  <a:gd name="T14" fmla="*/ 1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0"/>
                    </a:moveTo>
                    <a:cubicBezTo>
                      <a:pt x="22" y="13"/>
                      <a:pt x="22" y="13"/>
                      <a:pt x="22" y="13"/>
                    </a:cubicBezTo>
                    <a:cubicBezTo>
                      <a:pt x="22" y="13"/>
                      <a:pt x="23" y="13"/>
                      <a:pt x="22" y="14"/>
                    </a:cubicBezTo>
                    <a:cubicBezTo>
                      <a:pt x="22" y="14"/>
                      <a:pt x="22" y="14"/>
                      <a:pt x="22" y="14"/>
                    </a:cubicBezTo>
                    <a:cubicBezTo>
                      <a:pt x="22" y="14"/>
                      <a:pt x="21" y="14"/>
                      <a:pt x="21" y="14"/>
                    </a:cubicBezTo>
                    <a:cubicBezTo>
                      <a:pt x="0" y="2"/>
                      <a:pt x="0" y="2"/>
                      <a:pt x="0" y="2"/>
                    </a:cubicBezTo>
                    <a:cubicBezTo>
                      <a:pt x="0" y="1"/>
                      <a:pt x="0" y="1"/>
                      <a:pt x="0" y="0"/>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86" name="Freeform 76"/>
              <p:cNvSpPr>
                <a:spLocks/>
              </p:cNvSpPr>
              <p:nvPr userDrawn="1"/>
            </p:nvSpPr>
            <p:spPr bwMode="auto">
              <a:xfrm>
                <a:off x="6659" y="3074"/>
                <a:ext cx="4" cy="5"/>
              </a:xfrm>
              <a:custGeom>
                <a:avLst/>
                <a:gdLst>
                  <a:gd name="T0" fmla="*/ 2 w 2"/>
                  <a:gd name="T1" fmla="*/ 2 h 2"/>
                  <a:gd name="T2" fmla="*/ 1 w 2"/>
                  <a:gd name="T3" fmla="*/ 2 h 2"/>
                  <a:gd name="T4" fmla="*/ 1 w 2"/>
                  <a:gd name="T5" fmla="*/ 2 h 2"/>
                  <a:gd name="T6" fmla="*/ 0 w 2"/>
                  <a:gd name="T7" fmla="*/ 1 h 2"/>
                  <a:gd name="T8" fmla="*/ 1 w 2"/>
                  <a:gd name="T9" fmla="*/ 0 h 2"/>
                  <a:gd name="T10" fmla="*/ 2 w 2"/>
                  <a:gd name="T11" fmla="*/ 1 h 2"/>
                  <a:gd name="T12" fmla="*/ 2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2"/>
                    </a:moveTo>
                    <a:cubicBezTo>
                      <a:pt x="2" y="2"/>
                      <a:pt x="2" y="2"/>
                      <a:pt x="1" y="2"/>
                    </a:cubicBezTo>
                    <a:cubicBezTo>
                      <a:pt x="1" y="2"/>
                      <a:pt x="1" y="2"/>
                      <a:pt x="1" y="2"/>
                    </a:cubicBezTo>
                    <a:cubicBezTo>
                      <a:pt x="0" y="1"/>
                      <a:pt x="0" y="1"/>
                      <a:pt x="0" y="1"/>
                    </a:cubicBezTo>
                    <a:cubicBezTo>
                      <a:pt x="0" y="1"/>
                      <a:pt x="0" y="0"/>
                      <a:pt x="1" y="0"/>
                    </a:cubicBezTo>
                    <a:cubicBezTo>
                      <a:pt x="2" y="1"/>
                      <a:pt x="2" y="1"/>
                      <a:pt x="2" y="1"/>
                    </a:cubicBezTo>
                    <a:cubicBezTo>
                      <a:pt x="2" y="1"/>
                      <a:pt x="2" y="1"/>
                      <a:pt x="2" y="2"/>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87" name="Freeform 77"/>
              <p:cNvSpPr>
                <a:spLocks/>
              </p:cNvSpPr>
              <p:nvPr userDrawn="1"/>
            </p:nvSpPr>
            <p:spPr bwMode="auto">
              <a:xfrm>
                <a:off x="6908" y="3580"/>
                <a:ext cx="52" cy="33"/>
              </a:xfrm>
              <a:custGeom>
                <a:avLst/>
                <a:gdLst>
                  <a:gd name="T0" fmla="*/ 21 w 22"/>
                  <a:gd name="T1" fmla="*/ 0 h 14"/>
                  <a:gd name="T2" fmla="*/ 22 w 22"/>
                  <a:gd name="T3" fmla="*/ 0 h 14"/>
                  <a:gd name="T4" fmla="*/ 22 w 22"/>
                  <a:gd name="T5" fmla="*/ 1 h 14"/>
                  <a:gd name="T6" fmla="*/ 1 w 22"/>
                  <a:gd name="T7" fmla="*/ 14 h 14"/>
                  <a:gd name="T8" fmla="*/ 1 w 22"/>
                  <a:gd name="T9" fmla="*/ 14 h 14"/>
                  <a:gd name="T10" fmla="*/ 0 w 22"/>
                  <a:gd name="T11" fmla="*/ 14 h 14"/>
                  <a:gd name="T12" fmla="*/ 0 w 22"/>
                  <a:gd name="T13" fmla="*/ 13 h 14"/>
                  <a:gd name="T14" fmla="*/ 2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0"/>
                    </a:moveTo>
                    <a:cubicBezTo>
                      <a:pt x="21" y="0"/>
                      <a:pt x="22" y="0"/>
                      <a:pt x="22" y="0"/>
                    </a:cubicBezTo>
                    <a:cubicBezTo>
                      <a:pt x="22" y="1"/>
                      <a:pt x="22" y="1"/>
                      <a:pt x="22" y="1"/>
                    </a:cubicBezTo>
                    <a:cubicBezTo>
                      <a:pt x="1" y="14"/>
                      <a:pt x="1" y="14"/>
                      <a:pt x="1" y="14"/>
                    </a:cubicBezTo>
                    <a:cubicBezTo>
                      <a:pt x="1" y="14"/>
                      <a:pt x="1" y="14"/>
                      <a:pt x="1" y="14"/>
                    </a:cubicBezTo>
                    <a:cubicBezTo>
                      <a:pt x="0" y="14"/>
                      <a:pt x="0" y="14"/>
                      <a:pt x="0" y="14"/>
                    </a:cubicBezTo>
                    <a:cubicBezTo>
                      <a:pt x="0" y="13"/>
                      <a:pt x="0" y="13"/>
                      <a:pt x="0" y="13"/>
                    </a:cubicBezTo>
                    <a:lnTo>
                      <a:pt x="21"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88" name="Freeform 78"/>
              <p:cNvSpPr>
                <a:spLocks/>
              </p:cNvSpPr>
              <p:nvPr userDrawn="1"/>
            </p:nvSpPr>
            <p:spPr bwMode="auto">
              <a:xfrm>
                <a:off x="6808" y="3639"/>
                <a:ext cx="55" cy="33"/>
              </a:xfrm>
              <a:custGeom>
                <a:avLst/>
                <a:gdLst>
                  <a:gd name="T0" fmla="*/ 21 w 23"/>
                  <a:gd name="T1" fmla="*/ 0 h 14"/>
                  <a:gd name="T2" fmla="*/ 22 w 23"/>
                  <a:gd name="T3" fmla="*/ 0 h 14"/>
                  <a:gd name="T4" fmla="*/ 22 w 23"/>
                  <a:gd name="T5" fmla="*/ 2 h 14"/>
                  <a:gd name="T6" fmla="*/ 1 w 23"/>
                  <a:gd name="T7" fmla="*/ 14 h 14"/>
                  <a:gd name="T8" fmla="*/ 1 w 23"/>
                  <a:gd name="T9" fmla="*/ 14 h 14"/>
                  <a:gd name="T10" fmla="*/ 0 w 23"/>
                  <a:gd name="T11" fmla="*/ 14 h 14"/>
                  <a:gd name="T12" fmla="*/ 0 w 23"/>
                  <a:gd name="T13" fmla="*/ 13 h 14"/>
                  <a:gd name="T14" fmla="*/ 21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1" y="0"/>
                    </a:moveTo>
                    <a:cubicBezTo>
                      <a:pt x="22" y="0"/>
                      <a:pt x="22" y="0"/>
                      <a:pt x="22" y="0"/>
                    </a:cubicBezTo>
                    <a:cubicBezTo>
                      <a:pt x="23" y="1"/>
                      <a:pt x="22" y="1"/>
                      <a:pt x="22" y="2"/>
                    </a:cubicBezTo>
                    <a:cubicBezTo>
                      <a:pt x="1" y="14"/>
                      <a:pt x="1" y="14"/>
                      <a:pt x="1" y="14"/>
                    </a:cubicBezTo>
                    <a:cubicBezTo>
                      <a:pt x="1" y="14"/>
                      <a:pt x="1" y="14"/>
                      <a:pt x="1" y="14"/>
                    </a:cubicBezTo>
                    <a:cubicBezTo>
                      <a:pt x="1" y="14"/>
                      <a:pt x="0" y="14"/>
                      <a:pt x="0" y="14"/>
                    </a:cubicBezTo>
                    <a:cubicBezTo>
                      <a:pt x="0" y="13"/>
                      <a:pt x="0" y="13"/>
                      <a:pt x="0" y="13"/>
                    </a:cubicBezTo>
                    <a:lnTo>
                      <a:pt x="21"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89" name="Freeform 79"/>
              <p:cNvSpPr>
                <a:spLocks/>
              </p:cNvSpPr>
              <p:nvPr userDrawn="1"/>
            </p:nvSpPr>
            <p:spPr bwMode="auto">
              <a:xfrm>
                <a:off x="6709" y="3698"/>
                <a:ext cx="54" cy="34"/>
              </a:xfrm>
              <a:custGeom>
                <a:avLst/>
                <a:gdLst>
                  <a:gd name="T0" fmla="*/ 22 w 23"/>
                  <a:gd name="T1" fmla="*/ 0 h 14"/>
                  <a:gd name="T2" fmla="*/ 23 w 23"/>
                  <a:gd name="T3" fmla="*/ 0 h 14"/>
                  <a:gd name="T4" fmla="*/ 22 w 23"/>
                  <a:gd name="T5" fmla="*/ 2 h 14"/>
                  <a:gd name="T6" fmla="*/ 2 w 23"/>
                  <a:gd name="T7" fmla="*/ 14 h 14"/>
                  <a:gd name="T8" fmla="*/ 1 w 23"/>
                  <a:gd name="T9" fmla="*/ 14 h 14"/>
                  <a:gd name="T10" fmla="*/ 1 w 23"/>
                  <a:gd name="T11" fmla="*/ 14 h 14"/>
                  <a:gd name="T12" fmla="*/ 1 w 23"/>
                  <a:gd name="T13" fmla="*/ 13 h 14"/>
                  <a:gd name="T14" fmla="*/ 2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0"/>
                    </a:moveTo>
                    <a:cubicBezTo>
                      <a:pt x="22" y="0"/>
                      <a:pt x="22" y="0"/>
                      <a:pt x="23" y="0"/>
                    </a:cubicBezTo>
                    <a:cubicBezTo>
                      <a:pt x="23" y="1"/>
                      <a:pt x="23" y="1"/>
                      <a:pt x="22" y="2"/>
                    </a:cubicBezTo>
                    <a:cubicBezTo>
                      <a:pt x="2" y="14"/>
                      <a:pt x="2" y="14"/>
                      <a:pt x="2" y="14"/>
                    </a:cubicBezTo>
                    <a:cubicBezTo>
                      <a:pt x="1" y="14"/>
                      <a:pt x="1" y="14"/>
                      <a:pt x="1" y="14"/>
                    </a:cubicBezTo>
                    <a:cubicBezTo>
                      <a:pt x="1" y="14"/>
                      <a:pt x="1" y="14"/>
                      <a:pt x="1" y="14"/>
                    </a:cubicBezTo>
                    <a:cubicBezTo>
                      <a:pt x="0" y="13"/>
                      <a:pt x="0" y="13"/>
                      <a:pt x="1" y="13"/>
                    </a:cubicBezTo>
                    <a:lnTo>
                      <a:pt x="22"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90" name="Freeform 80"/>
              <p:cNvSpPr>
                <a:spLocks/>
              </p:cNvSpPr>
              <p:nvPr userDrawn="1"/>
            </p:nvSpPr>
            <p:spPr bwMode="auto">
              <a:xfrm>
                <a:off x="7005" y="3521"/>
                <a:ext cx="55" cy="33"/>
              </a:xfrm>
              <a:custGeom>
                <a:avLst/>
                <a:gdLst>
                  <a:gd name="T0" fmla="*/ 22 w 23"/>
                  <a:gd name="T1" fmla="*/ 0 h 14"/>
                  <a:gd name="T2" fmla="*/ 23 w 23"/>
                  <a:gd name="T3" fmla="*/ 0 h 14"/>
                  <a:gd name="T4" fmla="*/ 22 w 23"/>
                  <a:gd name="T5" fmla="*/ 1 h 14"/>
                  <a:gd name="T6" fmla="*/ 2 w 23"/>
                  <a:gd name="T7" fmla="*/ 14 h 14"/>
                  <a:gd name="T8" fmla="*/ 1 w 23"/>
                  <a:gd name="T9" fmla="*/ 14 h 14"/>
                  <a:gd name="T10" fmla="*/ 1 w 23"/>
                  <a:gd name="T11" fmla="*/ 14 h 14"/>
                  <a:gd name="T12" fmla="*/ 1 w 23"/>
                  <a:gd name="T13" fmla="*/ 13 h 14"/>
                  <a:gd name="T14" fmla="*/ 2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0"/>
                    </a:moveTo>
                    <a:cubicBezTo>
                      <a:pt x="22" y="0"/>
                      <a:pt x="23" y="0"/>
                      <a:pt x="23" y="0"/>
                    </a:cubicBezTo>
                    <a:cubicBezTo>
                      <a:pt x="23" y="1"/>
                      <a:pt x="23" y="1"/>
                      <a:pt x="22" y="1"/>
                    </a:cubicBezTo>
                    <a:cubicBezTo>
                      <a:pt x="2" y="14"/>
                      <a:pt x="2" y="14"/>
                      <a:pt x="2" y="14"/>
                    </a:cubicBezTo>
                    <a:cubicBezTo>
                      <a:pt x="2" y="14"/>
                      <a:pt x="1" y="14"/>
                      <a:pt x="1" y="14"/>
                    </a:cubicBezTo>
                    <a:cubicBezTo>
                      <a:pt x="1" y="14"/>
                      <a:pt x="1" y="14"/>
                      <a:pt x="1" y="14"/>
                    </a:cubicBezTo>
                    <a:cubicBezTo>
                      <a:pt x="0" y="13"/>
                      <a:pt x="1" y="13"/>
                      <a:pt x="1" y="13"/>
                    </a:cubicBezTo>
                    <a:lnTo>
                      <a:pt x="22"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91" name="Freeform 81"/>
              <p:cNvSpPr>
                <a:spLocks/>
              </p:cNvSpPr>
              <p:nvPr userDrawn="1"/>
            </p:nvSpPr>
            <p:spPr bwMode="auto">
              <a:xfrm>
                <a:off x="6089" y="3445"/>
                <a:ext cx="508" cy="306"/>
              </a:xfrm>
              <a:custGeom>
                <a:avLst/>
                <a:gdLst>
                  <a:gd name="T0" fmla="*/ 214 w 214"/>
                  <a:gd name="T1" fmla="*/ 128 h 129"/>
                  <a:gd name="T2" fmla="*/ 213 w 214"/>
                  <a:gd name="T3" fmla="*/ 129 h 129"/>
                  <a:gd name="T4" fmla="*/ 0 w 214"/>
                  <a:gd name="T5" fmla="*/ 1 h 129"/>
                  <a:gd name="T6" fmla="*/ 1 w 214"/>
                  <a:gd name="T7" fmla="*/ 0 h 129"/>
                  <a:gd name="T8" fmla="*/ 214 w 214"/>
                  <a:gd name="T9" fmla="*/ 128 h 129"/>
                </a:gdLst>
                <a:ahLst/>
                <a:cxnLst>
                  <a:cxn ang="0">
                    <a:pos x="T0" y="T1"/>
                  </a:cxn>
                  <a:cxn ang="0">
                    <a:pos x="T2" y="T3"/>
                  </a:cxn>
                  <a:cxn ang="0">
                    <a:pos x="T4" y="T5"/>
                  </a:cxn>
                  <a:cxn ang="0">
                    <a:pos x="T6" y="T7"/>
                  </a:cxn>
                  <a:cxn ang="0">
                    <a:pos x="T8" y="T9"/>
                  </a:cxn>
                </a:cxnLst>
                <a:rect l="0" t="0" r="r" b="b"/>
                <a:pathLst>
                  <a:path w="214" h="129">
                    <a:moveTo>
                      <a:pt x="214" y="128"/>
                    </a:moveTo>
                    <a:cubicBezTo>
                      <a:pt x="214" y="128"/>
                      <a:pt x="213" y="129"/>
                      <a:pt x="213" y="129"/>
                    </a:cubicBezTo>
                    <a:cubicBezTo>
                      <a:pt x="0" y="1"/>
                      <a:pt x="0" y="1"/>
                      <a:pt x="0" y="1"/>
                    </a:cubicBezTo>
                    <a:cubicBezTo>
                      <a:pt x="0" y="1"/>
                      <a:pt x="0" y="0"/>
                      <a:pt x="1" y="0"/>
                    </a:cubicBezTo>
                    <a:lnTo>
                      <a:pt x="214" y="128"/>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92" name="Freeform 82"/>
              <p:cNvSpPr>
                <a:spLocks/>
              </p:cNvSpPr>
              <p:nvPr userDrawn="1"/>
            </p:nvSpPr>
            <p:spPr bwMode="auto">
              <a:xfrm>
                <a:off x="6635" y="2393"/>
                <a:ext cx="5" cy="646"/>
              </a:xfrm>
              <a:custGeom>
                <a:avLst/>
                <a:gdLst>
                  <a:gd name="T0" fmla="*/ 2 w 2"/>
                  <a:gd name="T1" fmla="*/ 0 h 272"/>
                  <a:gd name="T2" fmla="*/ 2 w 2"/>
                  <a:gd name="T3" fmla="*/ 272 h 272"/>
                  <a:gd name="T4" fmla="*/ 1 w 2"/>
                  <a:gd name="T5" fmla="*/ 271 h 272"/>
                  <a:gd name="T6" fmla="*/ 0 w 2"/>
                  <a:gd name="T7" fmla="*/ 272 h 272"/>
                  <a:gd name="T8" fmla="*/ 0 w 2"/>
                  <a:gd name="T9" fmla="*/ 0 h 272"/>
                  <a:gd name="T10" fmla="*/ 1 w 2"/>
                  <a:gd name="T11" fmla="*/ 0 h 272"/>
                  <a:gd name="T12" fmla="*/ 2 w 2"/>
                  <a:gd name="T13" fmla="*/ 0 h 272"/>
                </a:gdLst>
                <a:ahLst/>
                <a:cxnLst>
                  <a:cxn ang="0">
                    <a:pos x="T0" y="T1"/>
                  </a:cxn>
                  <a:cxn ang="0">
                    <a:pos x="T2" y="T3"/>
                  </a:cxn>
                  <a:cxn ang="0">
                    <a:pos x="T4" y="T5"/>
                  </a:cxn>
                  <a:cxn ang="0">
                    <a:pos x="T6" y="T7"/>
                  </a:cxn>
                  <a:cxn ang="0">
                    <a:pos x="T8" y="T9"/>
                  </a:cxn>
                  <a:cxn ang="0">
                    <a:pos x="T10" y="T11"/>
                  </a:cxn>
                  <a:cxn ang="0">
                    <a:pos x="T12" y="T13"/>
                  </a:cxn>
                </a:cxnLst>
                <a:rect l="0" t="0" r="r" b="b"/>
                <a:pathLst>
                  <a:path w="2" h="272">
                    <a:moveTo>
                      <a:pt x="2" y="0"/>
                    </a:moveTo>
                    <a:cubicBezTo>
                      <a:pt x="2" y="272"/>
                      <a:pt x="2" y="272"/>
                      <a:pt x="2" y="272"/>
                    </a:cubicBezTo>
                    <a:cubicBezTo>
                      <a:pt x="2" y="272"/>
                      <a:pt x="1" y="271"/>
                      <a:pt x="1" y="271"/>
                    </a:cubicBezTo>
                    <a:cubicBezTo>
                      <a:pt x="1" y="271"/>
                      <a:pt x="1" y="272"/>
                      <a:pt x="0" y="272"/>
                    </a:cubicBezTo>
                    <a:cubicBezTo>
                      <a:pt x="0" y="0"/>
                      <a:pt x="0" y="0"/>
                      <a:pt x="0" y="0"/>
                    </a:cubicBezTo>
                    <a:cubicBezTo>
                      <a:pt x="1" y="0"/>
                      <a:pt x="1" y="0"/>
                      <a:pt x="1" y="0"/>
                    </a:cubicBezTo>
                    <a:cubicBezTo>
                      <a:pt x="1" y="0"/>
                      <a:pt x="2"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93" name="Freeform 83"/>
              <p:cNvSpPr>
                <a:spLocks/>
              </p:cNvSpPr>
              <p:nvPr userDrawn="1"/>
            </p:nvSpPr>
            <p:spPr bwMode="auto">
              <a:xfrm>
                <a:off x="6058" y="2002"/>
                <a:ext cx="544" cy="330"/>
              </a:xfrm>
              <a:custGeom>
                <a:avLst/>
                <a:gdLst>
                  <a:gd name="T0" fmla="*/ 0 w 229"/>
                  <a:gd name="T1" fmla="*/ 2 h 139"/>
                  <a:gd name="T2" fmla="*/ 1 w 229"/>
                  <a:gd name="T3" fmla="*/ 0 h 139"/>
                  <a:gd name="T4" fmla="*/ 229 w 229"/>
                  <a:gd name="T5" fmla="*/ 137 h 139"/>
                  <a:gd name="T6" fmla="*/ 228 w 229"/>
                  <a:gd name="T7" fmla="*/ 139 h 139"/>
                  <a:gd name="T8" fmla="*/ 0 w 229"/>
                  <a:gd name="T9" fmla="*/ 2 h 139"/>
                </a:gdLst>
                <a:ahLst/>
                <a:cxnLst>
                  <a:cxn ang="0">
                    <a:pos x="T0" y="T1"/>
                  </a:cxn>
                  <a:cxn ang="0">
                    <a:pos x="T2" y="T3"/>
                  </a:cxn>
                  <a:cxn ang="0">
                    <a:pos x="T4" y="T5"/>
                  </a:cxn>
                  <a:cxn ang="0">
                    <a:pos x="T6" y="T7"/>
                  </a:cxn>
                  <a:cxn ang="0">
                    <a:pos x="T8" y="T9"/>
                  </a:cxn>
                </a:cxnLst>
                <a:rect l="0" t="0" r="r" b="b"/>
                <a:pathLst>
                  <a:path w="229" h="139">
                    <a:moveTo>
                      <a:pt x="0" y="2"/>
                    </a:moveTo>
                    <a:cubicBezTo>
                      <a:pt x="0" y="1"/>
                      <a:pt x="0" y="1"/>
                      <a:pt x="1" y="0"/>
                    </a:cubicBezTo>
                    <a:cubicBezTo>
                      <a:pt x="229" y="137"/>
                      <a:pt x="229" y="137"/>
                      <a:pt x="229" y="137"/>
                    </a:cubicBezTo>
                    <a:cubicBezTo>
                      <a:pt x="229" y="138"/>
                      <a:pt x="228" y="138"/>
                      <a:pt x="228" y="139"/>
                    </a:cubicBezTo>
                    <a:lnTo>
                      <a:pt x="0" y="2"/>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94" name="Freeform 84"/>
              <p:cNvSpPr>
                <a:spLocks/>
              </p:cNvSpPr>
              <p:nvPr userDrawn="1"/>
            </p:nvSpPr>
            <p:spPr bwMode="auto">
              <a:xfrm>
                <a:off x="6089" y="3074"/>
                <a:ext cx="527" cy="318"/>
              </a:xfrm>
              <a:custGeom>
                <a:avLst/>
                <a:gdLst>
                  <a:gd name="T0" fmla="*/ 1 w 222"/>
                  <a:gd name="T1" fmla="*/ 134 h 134"/>
                  <a:gd name="T2" fmla="*/ 0 w 222"/>
                  <a:gd name="T3" fmla="*/ 133 h 134"/>
                  <a:gd name="T4" fmla="*/ 222 w 222"/>
                  <a:gd name="T5" fmla="*/ 0 h 134"/>
                  <a:gd name="T6" fmla="*/ 222 w 222"/>
                  <a:gd name="T7" fmla="*/ 1 h 134"/>
                  <a:gd name="T8" fmla="*/ 1 w 222"/>
                  <a:gd name="T9" fmla="*/ 134 h 134"/>
                </a:gdLst>
                <a:ahLst/>
                <a:cxnLst>
                  <a:cxn ang="0">
                    <a:pos x="T0" y="T1"/>
                  </a:cxn>
                  <a:cxn ang="0">
                    <a:pos x="T2" y="T3"/>
                  </a:cxn>
                  <a:cxn ang="0">
                    <a:pos x="T4" y="T5"/>
                  </a:cxn>
                  <a:cxn ang="0">
                    <a:pos x="T6" y="T7"/>
                  </a:cxn>
                  <a:cxn ang="0">
                    <a:pos x="T8" y="T9"/>
                  </a:cxn>
                </a:cxnLst>
                <a:rect l="0" t="0" r="r" b="b"/>
                <a:pathLst>
                  <a:path w="222" h="134">
                    <a:moveTo>
                      <a:pt x="1" y="134"/>
                    </a:moveTo>
                    <a:cubicBezTo>
                      <a:pt x="0" y="134"/>
                      <a:pt x="0" y="133"/>
                      <a:pt x="0" y="133"/>
                    </a:cubicBezTo>
                    <a:cubicBezTo>
                      <a:pt x="222" y="0"/>
                      <a:pt x="222" y="0"/>
                      <a:pt x="222" y="0"/>
                    </a:cubicBezTo>
                    <a:cubicBezTo>
                      <a:pt x="222" y="0"/>
                      <a:pt x="222" y="1"/>
                      <a:pt x="222" y="1"/>
                    </a:cubicBezTo>
                    <a:lnTo>
                      <a:pt x="1" y="13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95" name="Freeform 85"/>
              <p:cNvSpPr>
                <a:spLocks/>
              </p:cNvSpPr>
              <p:nvPr userDrawn="1"/>
            </p:nvSpPr>
            <p:spPr bwMode="auto">
              <a:xfrm>
                <a:off x="5477" y="2365"/>
                <a:ext cx="551" cy="334"/>
              </a:xfrm>
              <a:custGeom>
                <a:avLst/>
                <a:gdLst>
                  <a:gd name="T0" fmla="*/ 0 w 232"/>
                  <a:gd name="T1" fmla="*/ 2 h 141"/>
                  <a:gd name="T2" fmla="*/ 1 w 232"/>
                  <a:gd name="T3" fmla="*/ 0 h 141"/>
                  <a:gd name="T4" fmla="*/ 232 w 232"/>
                  <a:gd name="T5" fmla="*/ 139 h 141"/>
                  <a:gd name="T6" fmla="*/ 232 w 232"/>
                  <a:gd name="T7" fmla="*/ 141 h 141"/>
                  <a:gd name="T8" fmla="*/ 0 w 232"/>
                  <a:gd name="T9" fmla="*/ 2 h 141"/>
                </a:gdLst>
                <a:ahLst/>
                <a:cxnLst>
                  <a:cxn ang="0">
                    <a:pos x="T0" y="T1"/>
                  </a:cxn>
                  <a:cxn ang="0">
                    <a:pos x="T2" y="T3"/>
                  </a:cxn>
                  <a:cxn ang="0">
                    <a:pos x="T4" y="T5"/>
                  </a:cxn>
                  <a:cxn ang="0">
                    <a:pos x="T6" y="T7"/>
                  </a:cxn>
                  <a:cxn ang="0">
                    <a:pos x="T8" y="T9"/>
                  </a:cxn>
                </a:cxnLst>
                <a:rect l="0" t="0" r="r" b="b"/>
                <a:pathLst>
                  <a:path w="232" h="141">
                    <a:moveTo>
                      <a:pt x="0" y="2"/>
                    </a:moveTo>
                    <a:cubicBezTo>
                      <a:pt x="1" y="1"/>
                      <a:pt x="1" y="1"/>
                      <a:pt x="1" y="0"/>
                    </a:cubicBezTo>
                    <a:cubicBezTo>
                      <a:pt x="232" y="139"/>
                      <a:pt x="232" y="139"/>
                      <a:pt x="232" y="139"/>
                    </a:cubicBezTo>
                    <a:cubicBezTo>
                      <a:pt x="232" y="140"/>
                      <a:pt x="232" y="140"/>
                      <a:pt x="232" y="141"/>
                    </a:cubicBezTo>
                    <a:lnTo>
                      <a:pt x="0" y="2"/>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96" name="Freeform 86"/>
              <p:cNvSpPr>
                <a:spLocks/>
              </p:cNvSpPr>
              <p:nvPr userDrawn="1"/>
            </p:nvSpPr>
            <p:spPr bwMode="auto">
              <a:xfrm>
                <a:off x="6042" y="2728"/>
                <a:ext cx="5" cy="638"/>
              </a:xfrm>
              <a:custGeom>
                <a:avLst/>
                <a:gdLst>
                  <a:gd name="T0" fmla="*/ 0 w 2"/>
                  <a:gd name="T1" fmla="*/ 269 h 269"/>
                  <a:gd name="T2" fmla="*/ 0 w 2"/>
                  <a:gd name="T3" fmla="*/ 0 h 269"/>
                  <a:gd name="T4" fmla="*/ 1 w 2"/>
                  <a:gd name="T5" fmla="*/ 0 h 269"/>
                  <a:gd name="T6" fmla="*/ 2 w 2"/>
                  <a:gd name="T7" fmla="*/ 0 h 269"/>
                  <a:gd name="T8" fmla="*/ 2 w 2"/>
                  <a:gd name="T9" fmla="*/ 269 h 269"/>
                  <a:gd name="T10" fmla="*/ 1 w 2"/>
                  <a:gd name="T11" fmla="*/ 269 h 269"/>
                  <a:gd name="T12" fmla="*/ 0 w 2"/>
                  <a:gd name="T13" fmla="*/ 269 h 269"/>
                </a:gdLst>
                <a:ahLst/>
                <a:cxnLst>
                  <a:cxn ang="0">
                    <a:pos x="T0" y="T1"/>
                  </a:cxn>
                  <a:cxn ang="0">
                    <a:pos x="T2" y="T3"/>
                  </a:cxn>
                  <a:cxn ang="0">
                    <a:pos x="T4" y="T5"/>
                  </a:cxn>
                  <a:cxn ang="0">
                    <a:pos x="T6" y="T7"/>
                  </a:cxn>
                  <a:cxn ang="0">
                    <a:pos x="T8" y="T9"/>
                  </a:cxn>
                  <a:cxn ang="0">
                    <a:pos x="T10" y="T11"/>
                  </a:cxn>
                  <a:cxn ang="0">
                    <a:pos x="T12" y="T13"/>
                  </a:cxn>
                </a:cxnLst>
                <a:rect l="0" t="0" r="r" b="b"/>
                <a:pathLst>
                  <a:path w="2" h="269">
                    <a:moveTo>
                      <a:pt x="0" y="269"/>
                    </a:moveTo>
                    <a:cubicBezTo>
                      <a:pt x="0" y="0"/>
                      <a:pt x="0" y="0"/>
                      <a:pt x="0" y="0"/>
                    </a:cubicBezTo>
                    <a:cubicBezTo>
                      <a:pt x="1" y="0"/>
                      <a:pt x="1" y="0"/>
                      <a:pt x="1" y="0"/>
                    </a:cubicBezTo>
                    <a:cubicBezTo>
                      <a:pt x="1" y="0"/>
                      <a:pt x="2" y="0"/>
                      <a:pt x="2" y="0"/>
                    </a:cubicBezTo>
                    <a:cubicBezTo>
                      <a:pt x="2" y="269"/>
                      <a:pt x="2" y="269"/>
                      <a:pt x="2" y="269"/>
                    </a:cubicBezTo>
                    <a:cubicBezTo>
                      <a:pt x="2" y="269"/>
                      <a:pt x="1" y="269"/>
                      <a:pt x="1" y="269"/>
                    </a:cubicBezTo>
                    <a:cubicBezTo>
                      <a:pt x="1" y="269"/>
                      <a:pt x="1" y="269"/>
                      <a:pt x="0" y="269"/>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97" name="Freeform 87"/>
              <p:cNvSpPr>
                <a:spLocks/>
              </p:cNvSpPr>
              <p:nvPr userDrawn="1"/>
            </p:nvSpPr>
            <p:spPr bwMode="auto">
              <a:xfrm>
                <a:off x="4886" y="1300"/>
                <a:ext cx="520" cy="313"/>
              </a:xfrm>
              <a:custGeom>
                <a:avLst/>
                <a:gdLst>
                  <a:gd name="T0" fmla="*/ 219 w 219"/>
                  <a:gd name="T1" fmla="*/ 131 h 132"/>
                  <a:gd name="T2" fmla="*/ 218 w 219"/>
                  <a:gd name="T3" fmla="*/ 132 h 132"/>
                  <a:gd name="T4" fmla="*/ 0 w 219"/>
                  <a:gd name="T5" fmla="*/ 1 h 132"/>
                  <a:gd name="T6" fmla="*/ 0 w 219"/>
                  <a:gd name="T7" fmla="*/ 0 h 132"/>
                  <a:gd name="T8" fmla="*/ 219 w 219"/>
                  <a:gd name="T9" fmla="*/ 131 h 132"/>
                </a:gdLst>
                <a:ahLst/>
                <a:cxnLst>
                  <a:cxn ang="0">
                    <a:pos x="T0" y="T1"/>
                  </a:cxn>
                  <a:cxn ang="0">
                    <a:pos x="T2" y="T3"/>
                  </a:cxn>
                  <a:cxn ang="0">
                    <a:pos x="T4" y="T5"/>
                  </a:cxn>
                  <a:cxn ang="0">
                    <a:pos x="T6" y="T7"/>
                  </a:cxn>
                  <a:cxn ang="0">
                    <a:pos x="T8" y="T9"/>
                  </a:cxn>
                </a:cxnLst>
                <a:rect l="0" t="0" r="r" b="b"/>
                <a:pathLst>
                  <a:path w="219" h="132">
                    <a:moveTo>
                      <a:pt x="219" y="131"/>
                    </a:moveTo>
                    <a:cubicBezTo>
                      <a:pt x="219" y="131"/>
                      <a:pt x="218" y="132"/>
                      <a:pt x="218" y="132"/>
                    </a:cubicBezTo>
                    <a:cubicBezTo>
                      <a:pt x="0" y="1"/>
                      <a:pt x="0" y="1"/>
                      <a:pt x="0" y="1"/>
                    </a:cubicBezTo>
                    <a:cubicBezTo>
                      <a:pt x="0" y="1"/>
                      <a:pt x="0" y="0"/>
                      <a:pt x="0" y="0"/>
                    </a:cubicBezTo>
                    <a:lnTo>
                      <a:pt x="219" y="13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98" name="Freeform 88"/>
              <p:cNvSpPr>
                <a:spLocks/>
              </p:cNvSpPr>
              <p:nvPr userDrawn="1"/>
            </p:nvSpPr>
            <p:spPr bwMode="auto">
              <a:xfrm>
                <a:off x="5449" y="1845"/>
                <a:ext cx="4" cy="62"/>
              </a:xfrm>
              <a:custGeom>
                <a:avLst/>
                <a:gdLst>
                  <a:gd name="T0" fmla="*/ 1 w 2"/>
                  <a:gd name="T1" fmla="*/ 26 h 26"/>
                  <a:gd name="T2" fmla="*/ 0 w 2"/>
                  <a:gd name="T3" fmla="*/ 26 h 26"/>
                  <a:gd name="T4" fmla="*/ 0 w 2"/>
                  <a:gd name="T5" fmla="*/ 1 h 26"/>
                  <a:gd name="T6" fmla="*/ 1 w 2"/>
                  <a:gd name="T7" fmla="*/ 0 h 26"/>
                  <a:gd name="T8" fmla="*/ 2 w 2"/>
                  <a:gd name="T9" fmla="*/ 1 h 26"/>
                  <a:gd name="T10" fmla="*/ 2 w 2"/>
                  <a:gd name="T11" fmla="*/ 26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1" y="26"/>
                      <a:pt x="0" y="26"/>
                      <a:pt x="0" y="26"/>
                    </a:cubicBezTo>
                    <a:cubicBezTo>
                      <a:pt x="0" y="1"/>
                      <a:pt x="0" y="1"/>
                      <a:pt x="0" y="1"/>
                    </a:cubicBezTo>
                    <a:cubicBezTo>
                      <a:pt x="0" y="0"/>
                      <a:pt x="1" y="0"/>
                      <a:pt x="1" y="0"/>
                    </a:cubicBezTo>
                    <a:cubicBezTo>
                      <a:pt x="2" y="0"/>
                      <a:pt x="2" y="0"/>
                      <a:pt x="2" y="1"/>
                    </a:cubicBezTo>
                    <a:cubicBezTo>
                      <a:pt x="2" y="26"/>
                      <a:pt x="2" y="26"/>
                      <a:pt x="2" y="26"/>
                    </a:cubicBezTo>
                    <a:cubicBezTo>
                      <a:pt x="2" y="26"/>
                      <a:pt x="2"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99" name="Freeform 89"/>
              <p:cNvSpPr>
                <a:spLocks/>
              </p:cNvSpPr>
              <p:nvPr userDrawn="1"/>
            </p:nvSpPr>
            <p:spPr bwMode="auto">
              <a:xfrm>
                <a:off x="5449" y="1727"/>
                <a:ext cx="4" cy="61"/>
              </a:xfrm>
              <a:custGeom>
                <a:avLst/>
                <a:gdLst>
                  <a:gd name="T0" fmla="*/ 1 w 2"/>
                  <a:gd name="T1" fmla="*/ 26 h 26"/>
                  <a:gd name="T2" fmla="*/ 0 w 2"/>
                  <a:gd name="T3" fmla="*/ 26 h 26"/>
                  <a:gd name="T4" fmla="*/ 0 w 2"/>
                  <a:gd name="T5" fmla="*/ 0 h 26"/>
                  <a:gd name="T6" fmla="*/ 1 w 2"/>
                  <a:gd name="T7" fmla="*/ 0 h 26"/>
                  <a:gd name="T8" fmla="*/ 2 w 2"/>
                  <a:gd name="T9" fmla="*/ 0 h 26"/>
                  <a:gd name="T10" fmla="*/ 2 w 2"/>
                  <a:gd name="T11" fmla="*/ 26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1" y="26"/>
                      <a:pt x="0" y="26"/>
                      <a:pt x="0" y="26"/>
                    </a:cubicBezTo>
                    <a:cubicBezTo>
                      <a:pt x="0" y="0"/>
                      <a:pt x="0" y="0"/>
                      <a:pt x="0" y="0"/>
                    </a:cubicBezTo>
                    <a:cubicBezTo>
                      <a:pt x="0" y="0"/>
                      <a:pt x="1" y="0"/>
                      <a:pt x="1" y="0"/>
                    </a:cubicBezTo>
                    <a:cubicBezTo>
                      <a:pt x="2" y="0"/>
                      <a:pt x="2" y="0"/>
                      <a:pt x="2" y="0"/>
                    </a:cubicBezTo>
                    <a:cubicBezTo>
                      <a:pt x="2" y="26"/>
                      <a:pt x="2" y="26"/>
                      <a:pt x="2" y="26"/>
                    </a:cubicBezTo>
                    <a:cubicBezTo>
                      <a:pt x="2" y="26"/>
                      <a:pt x="2"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00" name="Freeform 90"/>
              <p:cNvSpPr>
                <a:spLocks/>
              </p:cNvSpPr>
              <p:nvPr userDrawn="1"/>
            </p:nvSpPr>
            <p:spPr bwMode="auto">
              <a:xfrm>
                <a:off x="5449" y="2201"/>
                <a:ext cx="4"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7"/>
                      <a:pt x="0" y="26"/>
                    </a:cubicBezTo>
                    <a:cubicBezTo>
                      <a:pt x="0" y="1"/>
                      <a:pt x="0" y="1"/>
                      <a:pt x="0" y="1"/>
                    </a:cubicBezTo>
                    <a:cubicBezTo>
                      <a:pt x="0" y="1"/>
                      <a:pt x="1" y="0"/>
                      <a:pt x="1" y="0"/>
                    </a:cubicBezTo>
                    <a:cubicBezTo>
                      <a:pt x="2" y="0"/>
                      <a:pt x="2" y="1"/>
                      <a:pt x="2" y="1"/>
                    </a:cubicBezTo>
                    <a:cubicBezTo>
                      <a:pt x="2" y="26"/>
                      <a:pt x="2" y="26"/>
                      <a:pt x="2" y="26"/>
                    </a:cubicBezTo>
                    <a:cubicBezTo>
                      <a:pt x="2" y="27"/>
                      <a:pt x="2"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01" name="Freeform 91"/>
              <p:cNvSpPr>
                <a:spLocks/>
              </p:cNvSpPr>
              <p:nvPr userDrawn="1"/>
            </p:nvSpPr>
            <p:spPr bwMode="auto">
              <a:xfrm>
                <a:off x="5449" y="2083"/>
                <a:ext cx="4"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6"/>
                      <a:pt x="0" y="26"/>
                    </a:cubicBezTo>
                    <a:cubicBezTo>
                      <a:pt x="0" y="1"/>
                      <a:pt x="0" y="1"/>
                      <a:pt x="0" y="1"/>
                    </a:cubicBezTo>
                    <a:cubicBezTo>
                      <a:pt x="0" y="1"/>
                      <a:pt x="1" y="0"/>
                      <a:pt x="1" y="0"/>
                    </a:cubicBezTo>
                    <a:cubicBezTo>
                      <a:pt x="2" y="0"/>
                      <a:pt x="2" y="1"/>
                      <a:pt x="2" y="1"/>
                    </a:cubicBezTo>
                    <a:cubicBezTo>
                      <a:pt x="2" y="26"/>
                      <a:pt x="2" y="26"/>
                      <a:pt x="2" y="26"/>
                    </a:cubicBezTo>
                    <a:cubicBezTo>
                      <a:pt x="2" y="26"/>
                      <a:pt x="2"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02" name="Freeform 92"/>
              <p:cNvSpPr>
                <a:spLocks/>
              </p:cNvSpPr>
              <p:nvPr userDrawn="1"/>
            </p:nvSpPr>
            <p:spPr bwMode="auto">
              <a:xfrm>
                <a:off x="5449" y="1964"/>
                <a:ext cx="4"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6"/>
                      <a:pt x="0" y="26"/>
                    </a:cubicBezTo>
                    <a:cubicBezTo>
                      <a:pt x="0" y="1"/>
                      <a:pt x="0" y="1"/>
                      <a:pt x="0" y="1"/>
                    </a:cubicBezTo>
                    <a:cubicBezTo>
                      <a:pt x="0" y="0"/>
                      <a:pt x="1" y="0"/>
                      <a:pt x="1" y="0"/>
                    </a:cubicBezTo>
                    <a:cubicBezTo>
                      <a:pt x="2" y="0"/>
                      <a:pt x="2" y="0"/>
                      <a:pt x="2" y="1"/>
                    </a:cubicBezTo>
                    <a:cubicBezTo>
                      <a:pt x="2" y="26"/>
                      <a:pt x="2" y="26"/>
                      <a:pt x="2" y="26"/>
                    </a:cubicBezTo>
                    <a:cubicBezTo>
                      <a:pt x="2" y="26"/>
                      <a:pt x="2"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03" name="Freeform 93"/>
              <p:cNvSpPr>
                <a:spLocks/>
              </p:cNvSpPr>
              <p:nvPr userDrawn="1"/>
            </p:nvSpPr>
            <p:spPr bwMode="auto">
              <a:xfrm>
                <a:off x="5468" y="3072"/>
                <a:ext cx="531" cy="320"/>
              </a:xfrm>
              <a:custGeom>
                <a:avLst/>
                <a:gdLst>
                  <a:gd name="T0" fmla="*/ 1 w 224"/>
                  <a:gd name="T1" fmla="*/ 0 h 135"/>
                  <a:gd name="T2" fmla="*/ 224 w 224"/>
                  <a:gd name="T3" fmla="*/ 134 h 135"/>
                  <a:gd name="T4" fmla="*/ 224 w 224"/>
                  <a:gd name="T5" fmla="*/ 135 h 135"/>
                  <a:gd name="T6" fmla="*/ 0 w 224"/>
                  <a:gd name="T7" fmla="*/ 1 h 135"/>
                  <a:gd name="T8" fmla="*/ 1 w 224"/>
                  <a:gd name="T9" fmla="*/ 0 h 135"/>
                </a:gdLst>
                <a:ahLst/>
                <a:cxnLst>
                  <a:cxn ang="0">
                    <a:pos x="T0" y="T1"/>
                  </a:cxn>
                  <a:cxn ang="0">
                    <a:pos x="T2" y="T3"/>
                  </a:cxn>
                  <a:cxn ang="0">
                    <a:pos x="T4" y="T5"/>
                  </a:cxn>
                  <a:cxn ang="0">
                    <a:pos x="T6" y="T7"/>
                  </a:cxn>
                  <a:cxn ang="0">
                    <a:pos x="T8" y="T9"/>
                  </a:cxn>
                </a:cxnLst>
                <a:rect l="0" t="0" r="r" b="b"/>
                <a:pathLst>
                  <a:path w="224" h="135">
                    <a:moveTo>
                      <a:pt x="1" y="0"/>
                    </a:moveTo>
                    <a:cubicBezTo>
                      <a:pt x="224" y="134"/>
                      <a:pt x="224" y="134"/>
                      <a:pt x="224" y="134"/>
                    </a:cubicBezTo>
                    <a:cubicBezTo>
                      <a:pt x="224" y="134"/>
                      <a:pt x="224" y="135"/>
                      <a:pt x="224" y="135"/>
                    </a:cubicBezTo>
                    <a:cubicBezTo>
                      <a:pt x="0" y="1"/>
                      <a:pt x="0" y="1"/>
                      <a:pt x="0" y="1"/>
                    </a:cubicBezTo>
                    <a:cubicBezTo>
                      <a:pt x="0" y="1"/>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04" name="Freeform 94"/>
              <p:cNvSpPr>
                <a:spLocks/>
              </p:cNvSpPr>
              <p:nvPr userDrawn="1"/>
            </p:nvSpPr>
            <p:spPr bwMode="auto">
              <a:xfrm>
                <a:off x="5475" y="3445"/>
                <a:ext cx="524" cy="315"/>
              </a:xfrm>
              <a:custGeom>
                <a:avLst/>
                <a:gdLst>
                  <a:gd name="T0" fmla="*/ 221 w 221"/>
                  <a:gd name="T1" fmla="*/ 0 h 133"/>
                  <a:gd name="T2" fmla="*/ 221 w 221"/>
                  <a:gd name="T3" fmla="*/ 1 h 133"/>
                  <a:gd name="T4" fmla="*/ 1 w 221"/>
                  <a:gd name="T5" fmla="*/ 133 h 133"/>
                  <a:gd name="T6" fmla="*/ 0 w 221"/>
                  <a:gd name="T7" fmla="*/ 132 h 133"/>
                  <a:gd name="T8" fmla="*/ 221 w 221"/>
                  <a:gd name="T9" fmla="*/ 0 h 133"/>
                </a:gdLst>
                <a:ahLst/>
                <a:cxnLst>
                  <a:cxn ang="0">
                    <a:pos x="T0" y="T1"/>
                  </a:cxn>
                  <a:cxn ang="0">
                    <a:pos x="T2" y="T3"/>
                  </a:cxn>
                  <a:cxn ang="0">
                    <a:pos x="T4" y="T5"/>
                  </a:cxn>
                  <a:cxn ang="0">
                    <a:pos x="T6" y="T7"/>
                  </a:cxn>
                  <a:cxn ang="0">
                    <a:pos x="T8" y="T9"/>
                  </a:cxn>
                </a:cxnLst>
                <a:rect l="0" t="0" r="r" b="b"/>
                <a:pathLst>
                  <a:path w="221" h="133">
                    <a:moveTo>
                      <a:pt x="221" y="0"/>
                    </a:moveTo>
                    <a:cubicBezTo>
                      <a:pt x="221" y="0"/>
                      <a:pt x="221" y="1"/>
                      <a:pt x="221" y="1"/>
                    </a:cubicBezTo>
                    <a:cubicBezTo>
                      <a:pt x="1" y="133"/>
                      <a:pt x="1" y="133"/>
                      <a:pt x="1" y="133"/>
                    </a:cubicBezTo>
                    <a:cubicBezTo>
                      <a:pt x="1" y="133"/>
                      <a:pt x="1" y="132"/>
                      <a:pt x="0" y="132"/>
                    </a:cubicBezTo>
                    <a:lnTo>
                      <a:pt x="221"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05" name="Freeform 95"/>
              <p:cNvSpPr>
                <a:spLocks/>
              </p:cNvSpPr>
              <p:nvPr userDrawn="1"/>
            </p:nvSpPr>
            <p:spPr bwMode="auto">
              <a:xfrm>
                <a:off x="4875" y="3428"/>
                <a:ext cx="552" cy="332"/>
              </a:xfrm>
              <a:custGeom>
                <a:avLst/>
                <a:gdLst>
                  <a:gd name="T0" fmla="*/ 232 w 233"/>
                  <a:gd name="T1" fmla="*/ 140 h 140"/>
                  <a:gd name="T2" fmla="*/ 0 w 233"/>
                  <a:gd name="T3" fmla="*/ 1 h 140"/>
                  <a:gd name="T4" fmla="*/ 1 w 233"/>
                  <a:gd name="T5" fmla="*/ 0 h 140"/>
                  <a:gd name="T6" fmla="*/ 233 w 233"/>
                  <a:gd name="T7" fmla="*/ 139 h 140"/>
                  <a:gd name="T8" fmla="*/ 232 w 233"/>
                  <a:gd name="T9" fmla="*/ 140 h 140"/>
                </a:gdLst>
                <a:ahLst/>
                <a:cxnLst>
                  <a:cxn ang="0">
                    <a:pos x="T0" y="T1"/>
                  </a:cxn>
                  <a:cxn ang="0">
                    <a:pos x="T2" y="T3"/>
                  </a:cxn>
                  <a:cxn ang="0">
                    <a:pos x="T4" y="T5"/>
                  </a:cxn>
                  <a:cxn ang="0">
                    <a:pos x="T6" y="T7"/>
                  </a:cxn>
                  <a:cxn ang="0">
                    <a:pos x="T8" y="T9"/>
                  </a:cxn>
                </a:cxnLst>
                <a:rect l="0" t="0" r="r" b="b"/>
                <a:pathLst>
                  <a:path w="233" h="140">
                    <a:moveTo>
                      <a:pt x="232" y="140"/>
                    </a:moveTo>
                    <a:cubicBezTo>
                      <a:pt x="0" y="1"/>
                      <a:pt x="0" y="1"/>
                      <a:pt x="0" y="1"/>
                    </a:cubicBezTo>
                    <a:cubicBezTo>
                      <a:pt x="0" y="1"/>
                      <a:pt x="0" y="0"/>
                      <a:pt x="1" y="0"/>
                    </a:cubicBezTo>
                    <a:cubicBezTo>
                      <a:pt x="233" y="139"/>
                      <a:pt x="233" y="139"/>
                      <a:pt x="233" y="139"/>
                    </a:cubicBezTo>
                    <a:cubicBezTo>
                      <a:pt x="233" y="139"/>
                      <a:pt x="232" y="140"/>
                      <a:pt x="232" y="14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06" name="Freeform 96"/>
              <p:cNvSpPr>
                <a:spLocks/>
              </p:cNvSpPr>
              <p:nvPr userDrawn="1"/>
            </p:nvSpPr>
            <p:spPr bwMode="auto">
              <a:xfrm>
                <a:off x="5449" y="3082"/>
                <a:ext cx="4" cy="664"/>
              </a:xfrm>
              <a:custGeom>
                <a:avLst/>
                <a:gdLst>
                  <a:gd name="T0" fmla="*/ 1 w 2"/>
                  <a:gd name="T1" fmla="*/ 0 h 280"/>
                  <a:gd name="T2" fmla="*/ 2 w 2"/>
                  <a:gd name="T3" fmla="*/ 0 h 280"/>
                  <a:gd name="T4" fmla="*/ 2 w 2"/>
                  <a:gd name="T5" fmla="*/ 280 h 280"/>
                  <a:gd name="T6" fmla="*/ 1 w 2"/>
                  <a:gd name="T7" fmla="*/ 280 h 280"/>
                  <a:gd name="T8" fmla="*/ 0 w 2"/>
                  <a:gd name="T9" fmla="*/ 280 h 280"/>
                  <a:gd name="T10" fmla="*/ 0 w 2"/>
                  <a:gd name="T11" fmla="*/ 0 h 280"/>
                  <a:gd name="T12" fmla="*/ 1 w 2"/>
                  <a:gd name="T13" fmla="*/ 0 h 280"/>
                </a:gdLst>
                <a:ahLst/>
                <a:cxnLst>
                  <a:cxn ang="0">
                    <a:pos x="T0" y="T1"/>
                  </a:cxn>
                  <a:cxn ang="0">
                    <a:pos x="T2" y="T3"/>
                  </a:cxn>
                  <a:cxn ang="0">
                    <a:pos x="T4" y="T5"/>
                  </a:cxn>
                  <a:cxn ang="0">
                    <a:pos x="T6" y="T7"/>
                  </a:cxn>
                  <a:cxn ang="0">
                    <a:pos x="T8" y="T9"/>
                  </a:cxn>
                  <a:cxn ang="0">
                    <a:pos x="T10" y="T11"/>
                  </a:cxn>
                  <a:cxn ang="0">
                    <a:pos x="T12" y="T13"/>
                  </a:cxn>
                </a:cxnLst>
                <a:rect l="0" t="0" r="r" b="b"/>
                <a:pathLst>
                  <a:path w="2" h="280">
                    <a:moveTo>
                      <a:pt x="1" y="0"/>
                    </a:moveTo>
                    <a:cubicBezTo>
                      <a:pt x="1" y="0"/>
                      <a:pt x="2" y="0"/>
                      <a:pt x="2" y="0"/>
                    </a:cubicBezTo>
                    <a:cubicBezTo>
                      <a:pt x="2" y="280"/>
                      <a:pt x="2" y="280"/>
                      <a:pt x="2" y="280"/>
                    </a:cubicBezTo>
                    <a:cubicBezTo>
                      <a:pt x="2" y="280"/>
                      <a:pt x="1" y="280"/>
                      <a:pt x="1" y="280"/>
                    </a:cubicBezTo>
                    <a:cubicBezTo>
                      <a:pt x="1" y="280"/>
                      <a:pt x="1" y="280"/>
                      <a:pt x="0" y="280"/>
                    </a:cubicBezTo>
                    <a:cubicBezTo>
                      <a:pt x="0" y="0"/>
                      <a:pt x="0" y="0"/>
                      <a:pt x="0" y="0"/>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07" name="Freeform 97"/>
              <p:cNvSpPr>
                <a:spLocks/>
              </p:cNvSpPr>
              <p:nvPr userDrawn="1"/>
            </p:nvSpPr>
            <p:spPr bwMode="auto">
              <a:xfrm>
                <a:off x="5449" y="3803"/>
                <a:ext cx="4" cy="633"/>
              </a:xfrm>
              <a:custGeom>
                <a:avLst/>
                <a:gdLst>
                  <a:gd name="T0" fmla="*/ 0 w 2"/>
                  <a:gd name="T1" fmla="*/ 267 h 267"/>
                  <a:gd name="T2" fmla="*/ 0 w 2"/>
                  <a:gd name="T3" fmla="*/ 0 h 267"/>
                  <a:gd name="T4" fmla="*/ 1 w 2"/>
                  <a:gd name="T5" fmla="*/ 1 h 267"/>
                  <a:gd name="T6" fmla="*/ 2 w 2"/>
                  <a:gd name="T7" fmla="*/ 0 h 267"/>
                  <a:gd name="T8" fmla="*/ 2 w 2"/>
                  <a:gd name="T9" fmla="*/ 267 h 267"/>
                  <a:gd name="T10" fmla="*/ 1 w 2"/>
                  <a:gd name="T11" fmla="*/ 267 h 267"/>
                  <a:gd name="T12" fmla="*/ 0 w 2"/>
                  <a:gd name="T13" fmla="*/ 267 h 267"/>
                </a:gdLst>
                <a:ahLst/>
                <a:cxnLst>
                  <a:cxn ang="0">
                    <a:pos x="T0" y="T1"/>
                  </a:cxn>
                  <a:cxn ang="0">
                    <a:pos x="T2" y="T3"/>
                  </a:cxn>
                  <a:cxn ang="0">
                    <a:pos x="T4" y="T5"/>
                  </a:cxn>
                  <a:cxn ang="0">
                    <a:pos x="T6" y="T7"/>
                  </a:cxn>
                  <a:cxn ang="0">
                    <a:pos x="T8" y="T9"/>
                  </a:cxn>
                  <a:cxn ang="0">
                    <a:pos x="T10" y="T11"/>
                  </a:cxn>
                  <a:cxn ang="0">
                    <a:pos x="T12" y="T13"/>
                  </a:cxn>
                </a:cxnLst>
                <a:rect l="0" t="0" r="r" b="b"/>
                <a:pathLst>
                  <a:path w="2" h="267">
                    <a:moveTo>
                      <a:pt x="0" y="267"/>
                    </a:moveTo>
                    <a:cubicBezTo>
                      <a:pt x="0" y="0"/>
                      <a:pt x="0" y="0"/>
                      <a:pt x="0" y="0"/>
                    </a:cubicBezTo>
                    <a:cubicBezTo>
                      <a:pt x="1" y="0"/>
                      <a:pt x="1" y="1"/>
                      <a:pt x="1" y="1"/>
                    </a:cubicBezTo>
                    <a:cubicBezTo>
                      <a:pt x="1" y="1"/>
                      <a:pt x="2" y="0"/>
                      <a:pt x="2" y="0"/>
                    </a:cubicBezTo>
                    <a:cubicBezTo>
                      <a:pt x="2" y="267"/>
                      <a:pt x="2" y="267"/>
                      <a:pt x="2" y="267"/>
                    </a:cubicBezTo>
                    <a:cubicBezTo>
                      <a:pt x="2" y="267"/>
                      <a:pt x="1" y="267"/>
                      <a:pt x="1" y="267"/>
                    </a:cubicBezTo>
                    <a:cubicBezTo>
                      <a:pt x="1" y="267"/>
                      <a:pt x="1" y="267"/>
                      <a:pt x="0" y="26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08" name="Freeform 98"/>
              <p:cNvSpPr>
                <a:spLocks/>
              </p:cNvSpPr>
              <p:nvPr userDrawn="1"/>
            </p:nvSpPr>
            <p:spPr bwMode="auto">
              <a:xfrm>
                <a:off x="5449" y="2384"/>
                <a:ext cx="4" cy="660"/>
              </a:xfrm>
              <a:custGeom>
                <a:avLst/>
                <a:gdLst>
                  <a:gd name="T0" fmla="*/ 1 w 2"/>
                  <a:gd name="T1" fmla="*/ 278 h 278"/>
                  <a:gd name="T2" fmla="*/ 0 w 2"/>
                  <a:gd name="T3" fmla="*/ 278 h 278"/>
                  <a:gd name="T4" fmla="*/ 0 w 2"/>
                  <a:gd name="T5" fmla="*/ 0 h 278"/>
                  <a:gd name="T6" fmla="*/ 1 w 2"/>
                  <a:gd name="T7" fmla="*/ 0 h 278"/>
                  <a:gd name="T8" fmla="*/ 2 w 2"/>
                  <a:gd name="T9" fmla="*/ 0 h 278"/>
                  <a:gd name="T10" fmla="*/ 2 w 2"/>
                  <a:gd name="T11" fmla="*/ 278 h 278"/>
                  <a:gd name="T12" fmla="*/ 1 w 2"/>
                  <a:gd name="T13" fmla="*/ 278 h 278"/>
                </a:gdLst>
                <a:ahLst/>
                <a:cxnLst>
                  <a:cxn ang="0">
                    <a:pos x="T0" y="T1"/>
                  </a:cxn>
                  <a:cxn ang="0">
                    <a:pos x="T2" y="T3"/>
                  </a:cxn>
                  <a:cxn ang="0">
                    <a:pos x="T4" y="T5"/>
                  </a:cxn>
                  <a:cxn ang="0">
                    <a:pos x="T6" y="T7"/>
                  </a:cxn>
                  <a:cxn ang="0">
                    <a:pos x="T8" y="T9"/>
                  </a:cxn>
                  <a:cxn ang="0">
                    <a:pos x="T10" y="T11"/>
                  </a:cxn>
                  <a:cxn ang="0">
                    <a:pos x="T12" y="T13"/>
                  </a:cxn>
                </a:cxnLst>
                <a:rect l="0" t="0" r="r" b="b"/>
                <a:pathLst>
                  <a:path w="2" h="278">
                    <a:moveTo>
                      <a:pt x="1" y="278"/>
                    </a:moveTo>
                    <a:cubicBezTo>
                      <a:pt x="1" y="278"/>
                      <a:pt x="1" y="278"/>
                      <a:pt x="0" y="278"/>
                    </a:cubicBezTo>
                    <a:cubicBezTo>
                      <a:pt x="0" y="0"/>
                      <a:pt x="0" y="0"/>
                      <a:pt x="0" y="0"/>
                    </a:cubicBezTo>
                    <a:cubicBezTo>
                      <a:pt x="1" y="0"/>
                      <a:pt x="1" y="0"/>
                      <a:pt x="1" y="0"/>
                    </a:cubicBezTo>
                    <a:cubicBezTo>
                      <a:pt x="1" y="0"/>
                      <a:pt x="2" y="0"/>
                      <a:pt x="2" y="0"/>
                    </a:cubicBezTo>
                    <a:cubicBezTo>
                      <a:pt x="2" y="278"/>
                      <a:pt x="2" y="278"/>
                      <a:pt x="2" y="278"/>
                    </a:cubicBezTo>
                    <a:cubicBezTo>
                      <a:pt x="2" y="278"/>
                      <a:pt x="1" y="278"/>
                      <a:pt x="1" y="278"/>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09" name="Freeform 99"/>
              <p:cNvSpPr>
                <a:spLocks/>
              </p:cNvSpPr>
              <p:nvPr userDrawn="1"/>
            </p:nvSpPr>
            <p:spPr bwMode="auto">
              <a:xfrm>
                <a:off x="4891" y="2365"/>
                <a:ext cx="534" cy="323"/>
              </a:xfrm>
              <a:custGeom>
                <a:avLst/>
                <a:gdLst>
                  <a:gd name="T0" fmla="*/ 1 w 225"/>
                  <a:gd name="T1" fmla="*/ 136 h 136"/>
                  <a:gd name="T2" fmla="*/ 0 w 225"/>
                  <a:gd name="T3" fmla="*/ 135 h 136"/>
                  <a:gd name="T4" fmla="*/ 224 w 225"/>
                  <a:gd name="T5" fmla="*/ 0 h 136"/>
                  <a:gd name="T6" fmla="*/ 225 w 225"/>
                  <a:gd name="T7" fmla="*/ 2 h 136"/>
                  <a:gd name="T8" fmla="*/ 1 w 225"/>
                  <a:gd name="T9" fmla="*/ 136 h 136"/>
                </a:gdLst>
                <a:ahLst/>
                <a:cxnLst>
                  <a:cxn ang="0">
                    <a:pos x="T0" y="T1"/>
                  </a:cxn>
                  <a:cxn ang="0">
                    <a:pos x="T2" y="T3"/>
                  </a:cxn>
                  <a:cxn ang="0">
                    <a:pos x="T4" y="T5"/>
                  </a:cxn>
                  <a:cxn ang="0">
                    <a:pos x="T6" y="T7"/>
                  </a:cxn>
                  <a:cxn ang="0">
                    <a:pos x="T8" y="T9"/>
                  </a:cxn>
                </a:cxnLst>
                <a:rect l="0" t="0" r="r" b="b"/>
                <a:pathLst>
                  <a:path w="225" h="136">
                    <a:moveTo>
                      <a:pt x="1" y="136"/>
                    </a:moveTo>
                    <a:cubicBezTo>
                      <a:pt x="1" y="136"/>
                      <a:pt x="1" y="135"/>
                      <a:pt x="0" y="135"/>
                    </a:cubicBezTo>
                    <a:cubicBezTo>
                      <a:pt x="224" y="0"/>
                      <a:pt x="224" y="0"/>
                      <a:pt x="224" y="0"/>
                    </a:cubicBezTo>
                    <a:cubicBezTo>
                      <a:pt x="225" y="1"/>
                      <a:pt x="225" y="1"/>
                      <a:pt x="225" y="2"/>
                    </a:cubicBezTo>
                    <a:lnTo>
                      <a:pt x="1" y="136"/>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10" name="Freeform 100"/>
              <p:cNvSpPr>
                <a:spLocks/>
              </p:cNvSpPr>
              <p:nvPr userDrawn="1"/>
            </p:nvSpPr>
            <p:spPr bwMode="auto">
              <a:xfrm>
                <a:off x="4291" y="2726"/>
                <a:ext cx="534" cy="322"/>
              </a:xfrm>
              <a:custGeom>
                <a:avLst/>
                <a:gdLst>
                  <a:gd name="T0" fmla="*/ 1 w 225"/>
                  <a:gd name="T1" fmla="*/ 136 h 136"/>
                  <a:gd name="T2" fmla="*/ 0 w 225"/>
                  <a:gd name="T3" fmla="*/ 135 h 136"/>
                  <a:gd name="T4" fmla="*/ 225 w 225"/>
                  <a:gd name="T5" fmla="*/ 0 h 136"/>
                  <a:gd name="T6" fmla="*/ 225 w 225"/>
                  <a:gd name="T7" fmla="*/ 1 h 136"/>
                  <a:gd name="T8" fmla="*/ 1 w 225"/>
                  <a:gd name="T9" fmla="*/ 136 h 136"/>
                </a:gdLst>
                <a:ahLst/>
                <a:cxnLst>
                  <a:cxn ang="0">
                    <a:pos x="T0" y="T1"/>
                  </a:cxn>
                  <a:cxn ang="0">
                    <a:pos x="T2" y="T3"/>
                  </a:cxn>
                  <a:cxn ang="0">
                    <a:pos x="T4" y="T5"/>
                  </a:cxn>
                  <a:cxn ang="0">
                    <a:pos x="T6" y="T7"/>
                  </a:cxn>
                  <a:cxn ang="0">
                    <a:pos x="T8" y="T9"/>
                  </a:cxn>
                </a:cxnLst>
                <a:rect l="0" t="0" r="r" b="b"/>
                <a:pathLst>
                  <a:path w="225" h="136">
                    <a:moveTo>
                      <a:pt x="1" y="136"/>
                    </a:moveTo>
                    <a:cubicBezTo>
                      <a:pt x="0" y="136"/>
                      <a:pt x="0" y="135"/>
                      <a:pt x="0" y="135"/>
                    </a:cubicBezTo>
                    <a:cubicBezTo>
                      <a:pt x="225" y="0"/>
                      <a:pt x="225" y="0"/>
                      <a:pt x="225" y="0"/>
                    </a:cubicBezTo>
                    <a:cubicBezTo>
                      <a:pt x="225" y="1"/>
                      <a:pt x="225" y="1"/>
                      <a:pt x="225" y="1"/>
                    </a:cubicBezTo>
                    <a:lnTo>
                      <a:pt x="1" y="136"/>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11" name="Freeform 101"/>
              <p:cNvSpPr>
                <a:spLocks/>
              </p:cNvSpPr>
              <p:nvPr userDrawn="1"/>
            </p:nvSpPr>
            <p:spPr bwMode="auto">
              <a:xfrm>
                <a:off x="4436" y="2453"/>
                <a:ext cx="54" cy="33"/>
              </a:xfrm>
              <a:custGeom>
                <a:avLst/>
                <a:gdLst>
                  <a:gd name="T0" fmla="*/ 2 w 23"/>
                  <a:gd name="T1" fmla="*/ 0 h 14"/>
                  <a:gd name="T2" fmla="*/ 22 w 23"/>
                  <a:gd name="T3" fmla="*/ 13 h 14"/>
                  <a:gd name="T4" fmla="*/ 23 w 23"/>
                  <a:gd name="T5" fmla="*/ 14 h 14"/>
                  <a:gd name="T6" fmla="*/ 22 w 23"/>
                  <a:gd name="T7" fmla="*/ 14 h 14"/>
                  <a:gd name="T8" fmla="*/ 22 w 23"/>
                  <a:gd name="T9" fmla="*/ 14 h 14"/>
                  <a:gd name="T10" fmla="*/ 1 w 23"/>
                  <a:gd name="T11" fmla="*/ 2 h 14"/>
                  <a:gd name="T12" fmla="*/ 1 w 23"/>
                  <a:gd name="T13" fmla="*/ 1 h 14"/>
                  <a:gd name="T14" fmla="*/ 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0"/>
                    </a:moveTo>
                    <a:cubicBezTo>
                      <a:pt x="22" y="13"/>
                      <a:pt x="22" y="13"/>
                      <a:pt x="22" y="13"/>
                    </a:cubicBezTo>
                    <a:cubicBezTo>
                      <a:pt x="23" y="13"/>
                      <a:pt x="23" y="14"/>
                      <a:pt x="23" y="14"/>
                    </a:cubicBezTo>
                    <a:cubicBezTo>
                      <a:pt x="23" y="14"/>
                      <a:pt x="22" y="14"/>
                      <a:pt x="22" y="14"/>
                    </a:cubicBezTo>
                    <a:cubicBezTo>
                      <a:pt x="22" y="14"/>
                      <a:pt x="22" y="14"/>
                      <a:pt x="22" y="14"/>
                    </a:cubicBezTo>
                    <a:cubicBezTo>
                      <a:pt x="1" y="2"/>
                      <a:pt x="1" y="2"/>
                      <a:pt x="1" y="2"/>
                    </a:cubicBezTo>
                    <a:cubicBezTo>
                      <a:pt x="1" y="1"/>
                      <a:pt x="0" y="1"/>
                      <a:pt x="1" y="1"/>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12" name="Freeform 102"/>
              <p:cNvSpPr>
                <a:spLocks/>
              </p:cNvSpPr>
              <p:nvPr userDrawn="1"/>
            </p:nvSpPr>
            <p:spPr bwMode="auto">
              <a:xfrm>
                <a:off x="4535" y="2512"/>
                <a:ext cx="55" cy="33"/>
              </a:xfrm>
              <a:custGeom>
                <a:avLst/>
                <a:gdLst>
                  <a:gd name="T0" fmla="*/ 1 w 23"/>
                  <a:gd name="T1" fmla="*/ 0 h 14"/>
                  <a:gd name="T2" fmla="*/ 22 w 23"/>
                  <a:gd name="T3" fmla="*/ 13 h 14"/>
                  <a:gd name="T4" fmla="*/ 22 w 23"/>
                  <a:gd name="T5" fmla="*/ 14 h 14"/>
                  <a:gd name="T6" fmla="*/ 22 w 23"/>
                  <a:gd name="T7" fmla="*/ 14 h 14"/>
                  <a:gd name="T8" fmla="*/ 21 w 23"/>
                  <a:gd name="T9" fmla="*/ 14 h 14"/>
                  <a:gd name="T10" fmla="*/ 1 w 23"/>
                  <a:gd name="T11" fmla="*/ 2 h 14"/>
                  <a:gd name="T12" fmla="*/ 0 w 23"/>
                  <a:gd name="T13" fmla="*/ 1 h 14"/>
                  <a:gd name="T14" fmla="*/ 1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0"/>
                    </a:moveTo>
                    <a:cubicBezTo>
                      <a:pt x="22" y="13"/>
                      <a:pt x="22" y="13"/>
                      <a:pt x="22" y="13"/>
                    </a:cubicBezTo>
                    <a:cubicBezTo>
                      <a:pt x="23" y="13"/>
                      <a:pt x="23" y="14"/>
                      <a:pt x="22" y="14"/>
                    </a:cubicBezTo>
                    <a:cubicBezTo>
                      <a:pt x="22" y="14"/>
                      <a:pt x="22" y="14"/>
                      <a:pt x="22" y="14"/>
                    </a:cubicBezTo>
                    <a:cubicBezTo>
                      <a:pt x="22" y="14"/>
                      <a:pt x="22" y="14"/>
                      <a:pt x="21" y="14"/>
                    </a:cubicBezTo>
                    <a:cubicBezTo>
                      <a:pt x="1" y="2"/>
                      <a:pt x="1" y="2"/>
                      <a:pt x="1" y="2"/>
                    </a:cubicBezTo>
                    <a:cubicBezTo>
                      <a:pt x="0" y="1"/>
                      <a:pt x="0" y="1"/>
                      <a:pt x="0" y="1"/>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13" name="Freeform 103"/>
              <p:cNvSpPr>
                <a:spLocks/>
              </p:cNvSpPr>
              <p:nvPr userDrawn="1"/>
            </p:nvSpPr>
            <p:spPr bwMode="auto">
              <a:xfrm>
                <a:off x="4338" y="2393"/>
                <a:ext cx="53" cy="34"/>
              </a:xfrm>
              <a:custGeom>
                <a:avLst/>
                <a:gdLst>
                  <a:gd name="T0" fmla="*/ 1 w 22"/>
                  <a:gd name="T1" fmla="*/ 0 h 14"/>
                  <a:gd name="T2" fmla="*/ 22 w 22"/>
                  <a:gd name="T3" fmla="*/ 13 h 14"/>
                  <a:gd name="T4" fmla="*/ 22 w 22"/>
                  <a:gd name="T5" fmla="*/ 14 h 14"/>
                  <a:gd name="T6" fmla="*/ 21 w 22"/>
                  <a:gd name="T7" fmla="*/ 14 h 14"/>
                  <a:gd name="T8" fmla="*/ 21 w 22"/>
                  <a:gd name="T9" fmla="*/ 14 h 14"/>
                  <a:gd name="T10" fmla="*/ 0 w 22"/>
                  <a:gd name="T11" fmla="*/ 2 h 14"/>
                  <a:gd name="T12" fmla="*/ 0 w 22"/>
                  <a:gd name="T13" fmla="*/ 1 h 14"/>
                  <a:gd name="T14" fmla="*/ 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0"/>
                    </a:moveTo>
                    <a:cubicBezTo>
                      <a:pt x="22" y="13"/>
                      <a:pt x="22" y="13"/>
                      <a:pt x="22" y="13"/>
                    </a:cubicBezTo>
                    <a:cubicBezTo>
                      <a:pt x="22" y="13"/>
                      <a:pt x="22" y="14"/>
                      <a:pt x="22" y="14"/>
                    </a:cubicBezTo>
                    <a:cubicBezTo>
                      <a:pt x="22" y="14"/>
                      <a:pt x="22" y="14"/>
                      <a:pt x="21" y="14"/>
                    </a:cubicBezTo>
                    <a:cubicBezTo>
                      <a:pt x="21" y="14"/>
                      <a:pt x="21" y="14"/>
                      <a:pt x="21" y="14"/>
                    </a:cubicBezTo>
                    <a:cubicBezTo>
                      <a:pt x="0" y="2"/>
                      <a:pt x="0" y="2"/>
                      <a:pt x="0" y="2"/>
                    </a:cubicBezTo>
                    <a:cubicBezTo>
                      <a:pt x="0" y="1"/>
                      <a:pt x="0" y="1"/>
                      <a:pt x="0" y="1"/>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14" name="Freeform 104"/>
              <p:cNvSpPr>
                <a:spLocks/>
              </p:cNvSpPr>
              <p:nvPr userDrawn="1"/>
            </p:nvSpPr>
            <p:spPr bwMode="auto">
              <a:xfrm>
                <a:off x="4635" y="2571"/>
                <a:ext cx="52" cy="34"/>
              </a:xfrm>
              <a:custGeom>
                <a:avLst/>
                <a:gdLst>
                  <a:gd name="T0" fmla="*/ 1 w 22"/>
                  <a:gd name="T1" fmla="*/ 0 h 14"/>
                  <a:gd name="T2" fmla="*/ 22 w 22"/>
                  <a:gd name="T3" fmla="*/ 13 h 14"/>
                  <a:gd name="T4" fmla="*/ 22 w 22"/>
                  <a:gd name="T5" fmla="*/ 14 h 14"/>
                  <a:gd name="T6" fmla="*/ 21 w 22"/>
                  <a:gd name="T7" fmla="*/ 14 h 14"/>
                  <a:gd name="T8" fmla="*/ 21 w 22"/>
                  <a:gd name="T9" fmla="*/ 14 h 14"/>
                  <a:gd name="T10" fmla="*/ 0 w 22"/>
                  <a:gd name="T11" fmla="*/ 2 h 14"/>
                  <a:gd name="T12" fmla="*/ 0 w 22"/>
                  <a:gd name="T13" fmla="*/ 1 h 14"/>
                  <a:gd name="T14" fmla="*/ 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0"/>
                    </a:moveTo>
                    <a:cubicBezTo>
                      <a:pt x="22" y="13"/>
                      <a:pt x="22" y="13"/>
                      <a:pt x="22" y="13"/>
                    </a:cubicBezTo>
                    <a:cubicBezTo>
                      <a:pt x="22" y="13"/>
                      <a:pt x="22" y="14"/>
                      <a:pt x="22" y="14"/>
                    </a:cubicBezTo>
                    <a:cubicBezTo>
                      <a:pt x="22" y="14"/>
                      <a:pt x="22" y="14"/>
                      <a:pt x="21" y="14"/>
                    </a:cubicBezTo>
                    <a:cubicBezTo>
                      <a:pt x="21" y="14"/>
                      <a:pt x="21" y="14"/>
                      <a:pt x="21" y="14"/>
                    </a:cubicBezTo>
                    <a:cubicBezTo>
                      <a:pt x="0" y="2"/>
                      <a:pt x="0" y="2"/>
                      <a:pt x="0" y="2"/>
                    </a:cubicBezTo>
                    <a:cubicBezTo>
                      <a:pt x="0" y="1"/>
                      <a:pt x="0" y="1"/>
                      <a:pt x="0" y="1"/>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15" name="Freeform 105"/>
              <p:cNvSpPr>
                <a:spLocks/>
              </p:cNvSpPr>
              <p:nvPr userDrawn="1"/>
            </p:nvSpPr>
            <p:spPr bwMode="auto">
              <a:xfrm>
                <a:off x="4732" y="2631"/>
                <a:ext cx="55" cy="33"/>
              </a:xfrm>
              <a:custGeom>
                <a:avLst/>
                <a:gdLst>
                  <a:gd name="T0" fmla="*/ 2 w 23"/>
                  <a:gd name="T1" fmla="*/ 0 h 14"/>
                  <a:gd name="T2" fmla="*/ 23 w 23"/>
                  <a:gd name="T3" fmla="*/ 13 h 14"/>
                  <a:gd name="T4" fmla="*/ 23 w 23"/>
                  <a:gd name="T5" fmla="*/ 14 h 14"/>
                  <a:gd name="T6" fmla="*/ 22 w 23"/>
                  <a:gd name="T7" fmla="*/ 14 h 14"/>
                  <a:gd name="T8" fmla="*/ 22 w 23"/>
                  <a:gd name="T9" fmla="*/ 14 h 14"/>
                  <a:gd name="T10" fmla="*/ 1 w 23"/>
                  <a:gd name="T11" fmla="*/ 2 h 14"/>
                  <a:gd name="T12" fmla="*/ 1 w 23"/>
                  <a:gd name="T13" fmla="*/ 1 h 14"/>
                  <a:gd name="T14" fmla="*/ 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0"/>
                    </a:moveTo>
                    <a:cubicBezTo>
                      <a:pt x="23" y="13"/>
                      <a:pt x="23" y="13"/>
                      <a:pt x="23" y="13"/>
                    </a:cubicBezTo>
                    <a:cubicBezTo>
                      <a:pt x="23" y="13"/>
                      <a:pt x="23" y="14"/>
                      <a:pt x="23" y="14"/>
                    </a:cubicBezTo>
                    <a:cubicBezTo>
                      <a:pt x="23" y="14"/>
                      <a:pt x="22" y="14"/>
                      <a:pt x="22" y="14"/>
                    </a:cubicBezTo>
                    <a:cubicBezTo>
                      <a:pt x="22" y="14"/>
                      <a:pt x="22" y="14"/>
                      <a:pt x="22" y="14"/>
                    </a:cubicBezTo>
                    <a:cubicBezTo>
                      <a:pt x="1" y="2"/>
                      <a:pt x="1" y="2"/>
                      <a:pt x="1" y="2"/>
                    </a:cubicBezTo>
                    <a:cubicBezTo>
                      <a:pt x="1" y="1"/>
                      <a:pt x="0" y="1"/>
                      <a:pt x="1" y="1"/>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16" name="Freeform 106"/>
              <p:cNvSpPr>
                <a:spLocks/>
              </p:cNvSpPr>
              <p:nvPr userDrawn="1"/>
            </p:nvSpPr>
            <p:spPr bwMode="auto">
              <a:xfrm>
                <a:off x="4858" y="2026"/>
                <a:ext cx="2" cy="643"/>
              </a:xfrm>
              <a:custGeom>
                <a:avLst/>
                <a:gdLst>
                  <a:gd name="T0" fmla="*/ 0 w 1"/>
                  <a:gd name="T1" fmla="*/ 271 h 271"/>
                  <a:gd name="T2" fmla="*/ 0 w 1"/>
                  <a:gd name="T3" fmla="*/ 0 h 271"/>
                  <a:gd name="T4" fmla="*/ 0 w 1"/>
                  <a:gd name="T5" fmla="*/ 0 h 271"/>
                  <a:gd name="T6" fmla="*/ 1 w 1"/>
                  <a:gd name="T7" fmla="*/ 0 h 271"/>
                  <a:gd name="T8" fmla="*/ 1 w 1"/>
                  <a:gd name="T9" fmla="*/ 271 h 271"/>
                  <a:gd name="T10" fmla="*/ 0 w 1"/>
                  <a:gd name="T11" fmla="*/ 270 h 271"/>
                  <a:gd name="T12" fmla="*/ 0 w 1"/>
                  <a:gd name="T13" fmla="*/ 271 h 271"/>
                </a:gdLst>
                <a:ahLst/>
                <a:cxnLst>
                  <a:cxn ang="0">
                    <a:pos x="T0" y="T1"/>
                  </a:cxn>
                  <a:cxn ang="0">
                    <a:pos x="T2" y="T3"/>
                  </a:cxn>
                  <a:cxn ang="0">
                    <a:pos x="T4" y="T5"/>
                  </a:cxn>
                  <a:cxn ang="0">
                    <a:pos x="T6" y="T7"/>
                  </a:cxn>
                  <a:cxn ang="0">
                    <a:pos x="T8" y="T9"/>
                  </a:cxn>
                  <a:cxn ang="0">
                    <a:pos x="T10" y="T11"/>
                  </a:cxn>
                  <a:cxn ang="0">
                    <a:pos x="T12" y="T13"/>
                  </a:cxn>
                </a:cxnLst>
                <a:rect l="0" t="0" r="r" b="b"/>
                <a:pathLst>
                  <a:path w="1" h="271">
                    <a:moveTo>
                      <a:pt x="0" y="271"/>
                    </a:moveTo>
                    <a:cubicBezTo>
                      <a:pt x="0" y="0"/>
                      <a:pt x="0" y="0"/>
                      <a:pt x="0" y="0"/>
                    </a:cubicBezTo>
                    <a:cubicBezTo>
                      <a:pt x="0" y="0"/>
                      <a:pt x="0" y="0"/>
                      <a:pt x="0" y="0"/>
                    </a:cubicBezTo>
                    <a:cubicBezTo>
                      <a:pt x="1" y="0"/>
                      <a:pt x="1" y="0"/>
                      <a:pt x="1" y="0"/>
                    </a:cubicBezTo>
                    <a:cubicBezTo>
                      <a:pt x="1" y="271"/>
                      <a:pt x="1" y="271"/>
                      <a:pt x="1" y="271"/>
                    </a:cubicBezTo>
                    <a:cubicBezTo>
                      <a:pt x="1" y="271"/>
                      <a:pt x="1" y="270"/>
                      <a:pt x="0" y="270"/>
                    </a:cubicBezTo>
                    <a:cubicBezTo>
                      <a:pt x="0" y="270"/>
                      <a:pt x="0" y="271"/>
                      <a:pt x="0" y="27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17" name="Freeform 107"/>
              <p:cNvSpPr>
                <a:spLocks/>
              </p:cNvSpPr>
              <p:nvPr userDrawn="1"/>
            </p:nvSpPr>
            <p:spPr bwMode="auto">
              <a:xfrm>
                <a:off x="4858" y="1316"/>
                <a:ext cx="2" cy="650"/>
              </a:xfrm>
              <a:custGeom>
                <a:avLst/>
                <a:gdLst>
                  <a:gd name="T0" fmla="*/ 0 w 1"/>
                  <a:gd name="T1" fmla="*/ 274 h 274"/>
                  <a:gd name="T2" fmla="*/ 0 w 1"/>
                  <a:gd name="T3" fmla="*/ 0 h 274"/>
                  <a:gd name="T4" fmla="*/ 0 w 1"/>
                  <a:gd name="T5" fmla="*/ 0 h 274"/>
                  <a:gd name="T6" fmla="*/ 1 w 1"/>
                  <a:gd name="T7" fmla="*/ 0 h 274"/>
                  <a:gd name="T8" fmla="*/ 1 w 1"/>
                  <a:gd name="T9" fmla="*/ 274 h 274"/>
                  <a:gd name="T10" fmla="*/ 0 w 1"/>
                  <a:gd name="T11" fmla="*/ 274 h 274"/>
                  <a:gd name="T12" fmla="*/ 0 w 1"/>
                  <a:gd name="T13" fmla="*/ 274 h 274"/>
                </a:gdLst>
                <a:ahLst/>
                <a:cxnLst>
                  <a:cxn ang="0">
                    <a:pos x="T0" y="T1"/>
                  </a:cxn>
                  <a:cxn ang="0">
                    <a:pos x="T2" y="T3"/>
                  </a:cxn>
                  <a:cxn ang="0">
                    <a:pos x="T4" y="T5"/>
                  </a:cxn>
                  <a:cxn ang="0">
                    <a:pos x="T6" y="T7"/>
                  </a:cxn>
                  <a:cxn ang="0">
                    <a:pos x="T8" y="T9"/>
                  </a:cxn>
                  <a:cxn ang="0">
                    <a:pos x="T10" y="T11"/>
                  </a:cxn>
                  <a:cxn ang="0">
                    <a:pos x="T12" y="T13"/>
                  </a:cxn>
                </a:cxnLst>
                <a:rect l="0" t="0" r="r" b="b"/>
                <a:pathLst>
                  <a:path w="1" h="274">
                    <a:moveTo>
                      <a:pt x="0" y="274"/>
                    </a:moveTo>
                    <a:cubicBezTo>
                      <a:pt x="0" y="0"/>
                      <a:pt x="0" y="0"/>
                      <a:pt x="0" y="0"/>
                    </a:cubicBezTo>
                    <a:cubicBezTo>
                      <a:pt x="0" y="0"/>
                      <a:pt x="0" y="0"/>
                      <a:pt x="0" y="0"/>
                    </a:cubicBezTo>
                    <a:cubicBezTo>
                      <a:pt x="1" y="0"/>
                      <a:pt x="1" y="0"/>
                      <a:pt x="1" y="0"/>
                    </a:cubicBezTo>
                    <a:cubicBezTo>
                      <a:pt x="1" y="274"/>
                      <a:pt x="1" y="274"/>
                      <a:pt x="1" y="274"/>
                    </a:cubicBezTo>
                    <a:cubicBezTo>
                      <a:pt x="1" y="274"/>
                      <a:pt x="1" y="274"/>
                      <a:pt x="0" y="274"/>
                    </a:cubicBezTo>
                    <a:cubicBezTo>
                      <a:pt x="0" y="274"/>
                      <a:pt x="0" y="274"/>
                      <a:pt x="0" y="27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18" name="Freeform 108"/>
              <p:cNvSpPr>
                <a:spLocks/>
              </p:cNvSpPr>
              <p:nvPr userDrawn="1"/>
            </p:nvSpPr>
            <p:spPr bwMode="auto">
              <a:xfrm>
                <a:off x="4307" y="1300"/>
                <a:ext cx="525" cy="315"/>
              </a:xfrm>
              <a:custGeom>
                <a:avLst/>
                <a:gdLst>
                  <a:gd name="T0" fmla="*/ 1 w 221"/>
                  <a:gd name="T1" fmla="*/ 133 h 133"/>
                  <a:gd name="T2" fmla="*/ 0 w 221"/>
                  <a:gd name="T3" fmla="*/ 132 h 133"/>
                  <a:gd name="T4" fmla="*/ 220 w 221"/>
                  <a:gd name="T5" fmla="*/ 0 h 133"/>
                  <a:gd name="T6" fmla="*/ 221 w 221"/>
                  <a:gd name="T7" fmla="*/ 1 h 133"/>
                  <a:gd name="T8" fmla="*/ 1 w 221"/>
                  <a:gd name="T9" fmla="*/ 133 h 133"/>
                </a:gdLst>
                <a:ahLst/>
                <a:cxnLst>
                  <a:cxn ang="0">
                    <a:pos x="T0" y="T1"/>
                  </a:cxn>
                  <a:cxn ang="0">
                    <a:pos x="T2" y="T3"/>
                  </a:cxn>
                  <a:cxn ang="0">
                    <a:pos x="T4" y="T5"/>
                  </a:cxn>
                  <a:cxn ang="0">
                    <a:pos x="T6" y="T7"/>
                  </a:cxn>
                  <a:cxn ang="0">
                    <a:pos x="T8" y="T9"/>
                  </a:cxn>
                </a:cxnLst>
                <a:rect l="0" t="0" r="r" b="b"/>
                <a:pathLst>
                  <a:path w="221" h="133">
                    <a:moveTo>
                      <a:pt x="1" y="133"/>
                    </a:moveTo>
                    <a:cubicBezTo>
                      <a:pt x="1" y="133"/>
                      <a:pt x="0" y="132"/>
                      <a:pt x="0" y="132"/>
                    </a:cubicBezTo>
                    <a:cubicBezTo>
                      <a:pt x="220" y="0"/>
                      <a:pt x="220" y="0"/>
                      <a:pt x="220" y="0"/>
                    </a:cubicBezTo>
                    <a:cubicBezTo>
                      <a:pt x="221" y="0"/>
                      <a:pt x="221" y="1"/>
                      <a:pt x="221" y="1"/>
                    </a:cubicBezTo>
                    <a:lnTo>
                      <a:pt x="1" y="133"/>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19" name="Freeform 109"/>
              <p:cNvSpPr>
                <a:spLocks/>
              </p:cNvSpPr>
              <p:nvPr userDrawn="1"/>
            </p:nvSpPr>
            <p:spPr bwMode="auto">
              <a:xfrm>
                <a:off x="4307" y="1665"/>
                <a:ext cx="527" cy="318"/>
              </a:xfrm>
              <a:custGeom>
                <a:avLst/>
                <a:gdLst>
                  <a:gd name="T0" fmla="*/ 222 w 222"/>
                  <a:gd name="T1" fmla="*/ 132 h 134"/>
                  <a:gd name="T2" fmla="*/ 221 w 222"/>
                  <a:gd name="T3" fmla="*/ 134 h 134"/>
                  <a:gd name="T4" fmla="*/ 0 w 222"/>
                  <a:gd name="T5" fmla="*/ 1 h 134"/>
                  <a:gd name="T6" fmla="*/ 1 w 222"/>
                  <a:gd name="T7" fmla="*/ 0 h 134"/>
                  <a:gd name="T8" fmla="*/ 222 w 222"/>
                  <a:gd name="T9" fmla="*/ 132 h 134"/>
                </a:gdLst>
                <a:ahLst/>
                <a:cxnLst>
                  <a:cxn ang="0">
                    <a:pos x="T0" y="T1"/>
                  </a:cxn>
                  <a:cxn ang="0">
                    <a:pos x="T2" y="T3"/>
                  </a:cxn>
                  <a:cxn ang="0">
                    <a:pos x="T4" y="T5"/>
                  </a:cxn>
                  <a:cxn ang="0">
                    <a:pos x="T6" y="T7"/>
                  </a:cxn>
                  <a:cxn ang="0">
                    <a:pos x="T8" y="T9"/>
                  </a:cxn>
                </a:cxnLst>
                <a:rect l="0" t="0" r="r" b="b"/>
                <a:pathLst>
                  <a:path w="222" h="134">
                    <a:moveTo>
                      <a:pt x="222" y="132"/>
                    </a:moveTo>
                    <a:cubicBezTo>
                      <a:pt x="222" y="133"/>
                      <a:pt x="222" y="133"/>
                      <a:pt x="221" y="134"/>
                    </a:cubicBezTo>
                    <a:cubicBezTo>
                      <a:pt x="0" y="1"/>
                      <a:pt x="0" y="1"/>
                      <a:pt x="0" y="1"/>
                    </a:cubicBezTo>
                    <a:cubicBezTo>
                      <a:pt x="0" y="0"/>
                      <a:pt x="1" y="0"/>
                      <a:pt x="1" y="0"/>
                    </a:cubicBezTo>
                    <a:lnTo>
                      <a:pt x="222" y="132"/>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20" name="Freeform 110"/>
              <p:cNvSpPr>
                <a:spLocks/>
              </p:cNvSpPr>
              <p:nvPr userDrawn="1"/>
            </p:nvSpPr>
            <p:spPr bwMode="auto">
              <a:xfrm>
                <a:off x="2511" y="-485"/>
                <a:ext cx="548" cy="332"/>
              </a:xfrm>
              <a:custGeom>
                <a:avLst/>
                <a:gdLst>
                  <a:gd name="T0" fmla="*/ 1 w 231"/>
                  <a:gd name="T1" fmla="*/ 140 h 140"/>
                  <a:gd name="T2" fmla="*/ 0 w 231"/>
                  <a:gd name="T3" fmla="*/ 139 h 140"/>
                  <a:gd name="T4" fmla="*/ 230 w 231"/>
                  <a:gd name="T5" fmla="*/ 0 h 140"/>
                  <a:gd name="T6" fmla="*/ 231 w 231"/>
                  <a:gd name="T7" fmla="*/ 2 h 140"/>
                  <a:gd name="T8" fmla="*/ 1 w 231"/>
                  <a:gd name="T9" fmla="*/ 140 h 140"/>
                </a:gdLst>
                <a:ahLst/>
                <a:cxnLst>
                  <a:cxn ang="0">
                    <a:pos x="T0" y="T1"/>
                  </a:cxn>
                  <a:cxn ang="0">
                    <a:pos x="T2" y="T3"/>
                  </a:cxn>
                  <a:cxn ang="0">
                    <a:pos x="T4" y="T5"/>
                  </a:cxn>
                  <a:cxn ang="0">
                    <a:pos x="T6" y="T7"/>
                  </a:cxn>
                  <a:cxn ang="0">
                    <a:pos x="T8" y="T9"/>
                  </a:cxn>
                </a:cxnLst>
                <a:rect l="0" t="0" r="r" b="b"/>
                <a:pathLst>
                  <a:path w="231" h="140">
                    <a:moveTo>
                      <a:pt x="1" y="140"/>
                    </a:moveTo>
                    <a:cubicBezTo>
                      <a:pt x="1" y="139"/>
                      <a:pt x="0" y="139"/>
                      <a:pt x="0" y="139"/>
                    </a:cubicBezTo>
                    <a:cubicBezTo>
                      <a:pt x="230" y="0"/>
                      <a:pt x="230" y="0"/>
                      <a:pt x="230" y="0"/>
                    </a:cubicBezTo>
                    <a:cubicBezTo>
                      <a:pt x="231" y="1"/>
                      <a:pt x="231" y="1"/>
                      <a:pt x="231" y="2"/>
                    </a:cubicBezTo>
                    <a:lnTo>
                      <a:pt x="1" y="14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21" name="Freeform 111"/>
              <p:cNvSpPr>
                <a:spLocks/>
              </p:cNvSpPr>
              <p:nvPr userDrawn="1"/>
            </p:nvSpPr>
            <p:spPr bwMode="auto">
              <a:xfrm>
                <a:off x="2519" y="-834"/>
                <a:ext cx="540" cy="328"/>
              </a:xfrm>
              <a:custGeom>
                <a:avLst/>
                <a:gdLst>
                  <a:gd name="T0" fmla="*/ 228 w 228"/>
                  <a:gd name="T1" fmla="*/ 137 h 138"/>
                  <a:gd name="T2" fmla="*/ 227 w 228"/>
                  <a:gd name="T3" fmla="*/ 138 h 138"/>
                  <a:gd name="T4" fmla="*/ 0 w 228"/>
                  <a:gd name="T5" fmla="*/ 2 h 138"/>
                  <a:gd name="T6" fmla="*/ 1 w 228"/>
                  <a:gd name="T7" fmla="*/ 0 h 138"/>
                  <a:gd name="T8" fmla="*/ 228 w 228"/>
                  <a:gd name="T9" fmla="*/ 137 h 138"/>
                </a:gdLst>
                <a:ahLst/>
                <a:cxnLst>
                  <a:cxn ang="0">
                    <a:pos x="T0" y="T1"/>
                  </a:cxn>
                  <a:cxn ang="0">
                    <a:pos x="T2" y="T3"/>
                  </a:cxn>
                  <a:cxn ang="0">
                    <a:pos x="T4" y="T5"/>
                  </a:cxn>
                  <a:cxn ang="0">
                    <a:pos x="T6" y="T7"/>
                  </a:cxn>
                  <a:cxn ang="0">
                    <a:pos x="T8" y="T9"/>
                  </a:cxn>
                </a:cxnLst>
                <a:rect l="0" t="0" r="r" b="b"/>
                <a:pathLst>
                  <a:path w="228" h="138">
                    <a:moveTo>
                      <a:pt x="228" y="137"/>
                    </a:moveTo>
                    <a:cubicBezTo>
                      <a:pt x="228" y="137"/>
                      <a:pt x="228" y="138"/>
                      <a:pt x="227" y="138"/>
                    </a:cubicBezTo>
                    <a:cubicBezTo>
                      <a:pt x="0" y="2"/>
                      <a:pt x="0" y="2"/>
                      <a:pt x="0" y="2"/>
                    </a:cubicBezTo>
                    <a:cubicBezTo>
                      <a:pt x="0" y="1"/>
                      <a:pt x="0" y="1"/>
                      <a:pt x="1" y="0"/>
                    </a:cubicBezTo>
                    <a:lnTo>
                      <a:pt x="228" y="137"/>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22" name="Freeform 112"/>
              <p:cNvSpPr>
                <a:spLocks/>
              </p:cNvSpPr>
              <p:nvPr userDrawn="1"/>
            </p:nvSpPr>
            <p:spPr bwMode="auto">
              <a:xfrm>
                <a:off x="3078" y="-763"/>
                <a:ext cx="3" cy="62"/>
              </a:xfrm>
              <a:custGeom>
                <a:avLst/>
                <a:gdLst>
                  <a:gd name="T0" fmla="*/ 1 w 1"/>
                  <a:gd name="T1" fmla="*/ 26 h 26"/>
                  <a:gd name="T2" fmla="*/ 0 w 1"/>
                  <a:gd name="T3" fmla="*/ 26 h 26"/>
                  <a:gd name="T4" fmla="*/ 0 w 1"/>
                  <a:gd name="T5" fmla="*/ 0 h 26"/>
                  <a:gd name="T6" fmla="*/ 1 w 1"/>
                  <a:gd name="T7" fmla="*/ 0 h 26"/>
                  <a:gd name="T8" fmla="*/ 1 w 1"/>
                  <a:gd name="T9" fmla="*/ 0 h 26"/>
                  <a:gd name="T10" fmla="*/ 1 w 1"/>
                  <a:gd name="T11" fmla="*/ 26 h 26"/>
                  <a:gd name="T12" fmla="*/ 1 w 1"/>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1" h="26">
                    <a:moveTo>
                      <a:pt x="1" y="26"/>
                    </a:moveTo>
                    <a:cubicBezTo>
                      <a:pt x="0" y="26"/>
                      <a:pt x="0" y="26"/>
                      <a:pt x="0" y="26"/>
                    </a:cubicBezTo>
                    <a:cubicBezTo>
                      <a:pt x="0" y="0"/>
                      <a:pt x="0" y="0"/>
                      <a:pt x="0" y="0"/>
                    </a:cubicBezTo>
                    <a:cubicBezTo>
                      <a:pt x="0" y="0"/>
                      <a:pt x="0" y="0"/>
                      <a:pt x="1" y="0"/>
                    </a:cubicBezTo>
                    <a:cubicBezTo>
                      <a:pt x="1" y="0"/>
                      <a:pt x="1" y="0"/>
                      <a:pt x="1" y="0"/>
                    </a:cubicBezTo>
                    <a:cubicBezTo>
                      <a:pt x="1" y="26"/>
                      <a:pt x="1" y="26"/>
                      <a:pt x="1" y="26"/>
                    </a:cubicBezTo>
                    <a:cubicBezTo>
                      <a:pt x="1"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23" name="Freeform 113"/>
              <p:cNvSpPr>
                <a:spLocks/>
              </p:cNvSpPr>
              <p:nvPr userDrawn="1"/>
            </p:nvSpPr>
            <p:spPr bwMode="auto">
              <a:xfrm>
                <a:off x="3078" y="-881"/>
                <a:ext cx="3" cy="62"/>
              </a:xfrm>
              <a:custGeom>
                <a:avLst/>
                <a:gdLst>
                  <a:gd name="T0" fmla="*/ 1 w 1"/>
                  <a:gd name="T1" fmla="*/ 26 h 26"/>
                  <a:gd name="T2" fmla="*/ 0 w 1"/>
                  <a:gd name="T3" fmla="*/ 25 h 26"/>
                  <a:gd name="T4" fmla="*/ 0 w 1"/>
                  <a:gd name="T5" fmla="*/ 0 h 26"/>
                  <a:gd name="T6" fmla="*/ 1 w 1"/>
                  <a:gd name="T7" fmla="*/ 0 h 26"/>
                  <a:gd name="T8" fmla="*/ 1 w 1"/>
                  <a:gd name="T9" fmla="*/ 0 h 26"/>
                  <a:gd name="T10" fmla="*/ 1 w 1"/>
                  <a:gd name="T11" fmla="*/ 25 h 26"/>
                  <a:gd name="T12" fmla="*/ 1 w 1"/>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1" h="26">
                    <a:moveTo>
                      <a:pt x="1" y="26"/>
                    </a:moveTo>
                    <a:cubicBezTo>
                      <a:pt x="0" y="26"/>
                      <a:pt x="0" y="26"/>
                      <a:pt x="0" y="25"/>
                    </a:cubicBezTo>
                    <a:cubicBezTo>
                      <a:pt x="0" y="0"/>
                      <a:pt x="0" y="0"/>
                      <a:pt x="0" y="0"/>
                    </a:cubicBezTo>
                    <a:cubicBezTo>
                      <a:pt x="0" y="0"/>
                      <a:pt x="0" y="0"/>
                      <a:pt x="1" y="0"/>
                    </a:cubicBezTo>
                    <a:cubicBezTo>
                      <a:pt x="1" y="0"/>
                      <a:pt x="1" y="0"/>
                      <a:pt x="1" y="0"/>
                    </a:cubicBezTo>
                    <a:cubicBezTo>
                      <a:pt x="1" y="25"/>
                      <a:pt x="1" y="25"/>
                      <a:pt x="1" y="25"/>
                    </a:cubicBezTo>
                    <a:cubicBezTo>
                      <a:pt x="1"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24" name="Freeform 114"/>
              <p:cNvSpPr>
                <a:spLocks/>
              </p:cNvSpPr>
              <p:nvPr userDrawn="1"/>
            </p:nvSpPr>
            <p:spPr bwMode="auto">
              <a:xfrm>
                <a:off x="3078" y="-1002"/>
                <a:ext cx="3" cy="64"/>
              </a:xfrm>
              <a:custGeom>
                <a:avLst/>
                <a:gdLst>
                  <a:gd name="T0" fmla="*/ 1 w 1"/>
                  <a:gd name="T1" fmla="*/ 27 h 27"/>
                  <a:gd name="T2" fmla="*/ 0 w 1"/>
                  <a:gd name="T3" fmla="*/ 26 h 27"/>
                  <a:gd name="T4" fmla="*/ 0 w 1"/>
                  <a:gd name="T5" fmla="*/ 1 h 27"/>
                  <a:gd name="T6" fmla="*/ 1 w 1"/>
                  <a:gd name="T7" fmla="*/ 0 h 27"/>
                  <a:gd name="T8" fmla="*/ 1 w 1"/>
                  <a:gd name="T9" fmla="*/ 1 h 27"/>
                  <a:gd name="T10" fmla="*/ 1 w 1"/>
                  <a:gd name="T11" fmla="*/ 26 h 27"/>
                  <a:gd name="T12" fmla="*/ 1 w 1"/>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27"/>
                    </a:moveTo>
                    <a:cubicBezTo>
                      <a:pt x="0" y="27"/>
                      <a:pt x="0" y="27"/>
                      <a:pt x="0" y="26"/>
                    </a:cubicBezTo>
                    <a:cubicBezTo>
                      <a:pt x="0" y="1"/>
                      <a:pt x="0" y="1"/>
                      <a:pt x="0" y="1"/>
                    </a:cubicBezTo>
                    <a:cubicBezTo>
                      <a:pt x="0" y="1"/>
                      <a:pt x="0" y="0"/>
                      <a:pt x="1" y="0"/>
                    </a:cubicBezTo>
                    <a:cubicBezTo>
                      <a:pt x="1" y="0"/>
                      <a:pt x="1" y="1"/>
                      <a:pt x="1" y="1"/>
                    </a:cubicBezTo>
                    <a:cubicBezTo>
                      <a:pt x="1" y="26"/>
                      <a:pt x="1" y="26"/>
                      <a:pt x="1" y="26"/>
                    </a:cubicBezTo>
                    <a:cubicBezTo>
                      <a:pt x="1" y="27"/>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25" name="Freeform 115"/>
              <p:cNvSpPr>
                <a:spLocks/>
              </p:cNvSpPr>
              <p:nvPr userDrawn="1"/>
            </p:nvSpPr>
            <p:spPr bwMode="auto">
              <a:xfrm>
                <a:off x="3078" y="-1121"/>
                <a:ext cx="3" cy="64"/>
              </a:xfrm>
              <a:custGeom>
                <a:avLst/>
                <a:gdLst>
                  <a:gd name="T0" fmla="*/ 1 w 1"/>
                  <a:gd name="T1" fmla="*/ 27 h 27"/>
                  <a:gd name="T2" fmla="*/ 0 w 1"/>
                  <a:gd name="T3" fmla="*/ 26 h 27"/>
                  <a:gd name="T4" fmla="*/ 0 w 1"/>
                  <a:gd name="T5" fmla="*/ 1 h 27"/>
                  <a:gd name="T6" fmla="*/ 1 w 1"/>
                  <a:gd name="T7" fmla="*/ 0 h 27"/>
                  <a:gd name="T8" fmla="*/ 1 w 1"/>
                  <a:gd name="T9" fmla="*/ 1 h 27"/>
                  <a:gd name="T10" fmla="*/ 1 w 1"/>
                  <a:gd name="T11" fmla="*/ 26 h 27"/>
                  <a:gd name="T12" fmla="*/ 1 w 1"/>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27"/>
                    </a:moveTo>
                    <a:cubicBezTo>
                      <a:pt x="0" y="27"/>
                      <a:pt x="0" y="26"/>
                      <a:pt x="0" y="26"/>
                    </a:cubicBezTo>
                    <a:cubicBezTo>
                      <a:pt x="0" y="1"/>
                      <a:pt x="0" y="1"/>
                      <a:pt x="0" y="1"/>
                    </a:cubicBezTo>
                    <a:cubicBezTo>
                      <a:pt x="0" y="1"/>
                      <a:pt x="0" y="0"/>
                      <a:pt x="1" y="0"/>
                    </a:cubicBezTo>
                    <a:cubicBezTo>
                      <a:pt x="1" y="0"/>
                      <a:pt x="1" y="1"/>
                      <a:pt x="1" y="1"/>
                    </a:cubicBezTo>
                    <a:cubicBezTo>
                      <a:pt x="1" y="26"/>
                      <a:pt x="1" y="26"/>
                      <a:pt x="1" y="26"/>
                    </a:cubicBezTo>
                    <a:cubicBezTo>
                      <a:pt x="1" y="26"/>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26" name="Freeform 116"/>
              <p:cNvSpPr>
                <a:spLocks/>
              </p:cNvSpPr>
              <p:nvPr userDrawn="1"/>
            </p:nvSpPr>
            <p:spPr bwMode="auto">
              <a:xfrm>
                <a:off x="3078" y="-644"/>
                <a:ext cx="3" cy="62"/>
              </a:xfrm>
              <a:custGeom>
                <a:avLst/>
                <a:gdLst>
                  <a:gd name="T0" fmla="*/ 1 w 1"/>
                  <a:gd name="T1" fmla="*/ 26 h 26"/>
                  <a:gd name="T2" fmla="*/ 0 w 1"/>
                  <a:gd name="T3" fmla="*/ 26 h 26"/>
                  <a:gd name="T4" fmla="*/ 0 w 1"/>
                  <a:gd name="T5" fmla="*/ 1 h 26"/>
                  <a:gd name="T6" fmla="*/ 1 w 1"/>
                  <a:gd name="T7" fmla="*/ 0 h 26"/>
                  <a:gd name="T8" fmla="*/ 1 w 1"/>
                  <a:gd name="T9" fmla="*/ 1 h 26"/>
                  <a:gd name="T10" fmla="*/ 1 w 1"/>
                  <a:gd name="T11" fmla="*/ 26 h 26"/>
                  <a:gd name="T12" fmla="*/ 1 w 1"/>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1" h="26">
                    <a:moveTo>
                      <a:pt x="1" y="26"/>
                    </a:moveTo>
                    <a:cubicBezTo>
                      <a:pt x="0" y="26"/>
                      <a:pt x="0" y="26"/>
                      <a:pt x="0" y="26"/>
                    </a:cubicBezTo>
                    <a:cubicBezTo>
                      <a:pt x="0" y="1"/>
                      <a:pt x="0" y="1"/>
                      <a:pt x="0" y="1"/>
                    </a:cubicBezTo>
                    <a:cubicBezTo>
                      <a:pt x="0" y="0"/>
                      <a:pt x="0" y="0"/>
                      <a:pt x="1" y="0"/>
                    </a:cubicBezTo>
                    <a:cubicBezTo>
                      <a:pt x="1" y="0"/>
                      <a:pt x="1" y="0"/>
                      <a:pt x="1" y="1"/>
                    </a:cubicBezTo>
                    <a:cubicBezTo>
                      <a:pt x="1" y="26"/>
                      <a:pt x="1" y="26"/>
                      <a:pt x="1" y="26"/>
                    </a:cubicBezTo>
                    <a:cubicBezTo>
                      <a:pt x="1"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27" name="Freeform 117"/>
              <p:cNvSpPr>
                <a:spLocks/>
              </p:cNvSpPr>
              <p:nvPr userDrawn="1"/>
            </p:nvSpPr>
            <p:spPr bwMode="auto">
              <a:xfrm>
                <a:off x="3078" y="-525"/>
                <a:ext cx="3" cy="5"/>
              </a:xfrm>
              <a:custGeom>
                <a:avLst/>
                <a:gdLst>
                  <a:gd name="T0" fmla="*/ 0 w 1"/>
                  <a:gd name="T1" fmla="*/ 2 h 2"/>
                  <a:gd name="T2" fmla="*/ 0 w 1"/>
                  <a:gd name="T3" fmla="*/ 1 h 2"/>
                  <a:gd name="T4" fmla="*/ 1 w 1"/>
                  <a:gd name="T5" fmla="*/ 0 h 2"/>
                  <a:gd name="T6" fmla="*/ 1 w 1"/>
                  <a:gd name="T7" fmla="*/ 1 h 2"/>
                  <a:gd name="T8" fmla="*/ 1 w 1"/>
                  <a:gd name="T9" fmla="*/ 2 h 2"/>
                  <a:gd name="T10" fmla="*/ 1 w 1"/>
                  <a:gd name="T11" fmla="*/ 2 h 2"/>
                  <a:gd name="T12" fmla="*/ 0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2"/>
                    </a:moveTo>
                    <a:cubicBezTo>
                      <a:pt x="0" y="1"/>
                      <a:pt x="0" y="1"/>
                      <a:pt x="0" y="1"/>
                    </a:cubicBezTo>
                    <a:cubicBezTo>
                      <a:pt x="0" y="0"/>
                      <a:pt x="0" y="0"/>
                      <a:pt x="1" y="0"/>
                    </a:cubicBezTo>
                    <a:cubicBezTo>
                      <a:pt x="1" y="0"/>
                      <a:pt x="1" y="0"/>
                      <a:pt x="1" y="1"/>
                    </a:cubicBezTo>
                    <a:cubicBezTo>
                      <a:pt x="1" y="2"/>
                      <a:pt x="1" y="2"/>
                      <a:pt x="1" y="2"/>
                    </a:cubicBezTo>
                    <a:cubicBezTo>
                      <a:pt x="1" y="2"/>
                      <a:pt x="1" y="2"/>
                      <a:pt x="1" y="2"/>
                    </a:cubicBezTo>
                    <a:cubicBezTo>
                      <a:pt x="0" y="2"/>
                      <a:pt x="0" y="2"/>
                      <a:pt x="0" y="2"/>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28" name="Freeform 118"/>
              <p:cNvSpPr>
                <a:spLocks/>
              </p:cNvSpPr>
              <p:nvPr userDrawn="1"/>
            </p:nvSpPr>
            <p:spPr bwMode="auto">
              <a:xfrm>
                <a:off x="2756" y="-1045"/>
                <a:ext cx="54" cy="33"/>
              </a:xfrm>
              <a:custGeom>
                <a:avLst/>
                <a:gdLst>
                  <a:gd name="T0" fmla="*/ 2 w 23"/>
                  <a:gd name="T1" fmla="*/ 14 h 14"/>
                  <a:gd name="T2" fmla="*/ 1 w 23"/>
                  <a:gd name="T3" fmla="*/ 14 h 14"/>
                  <a:gd name="T4" fmla="*/ 1 w 23"/>
                  <a:gd name="T5" fmla="*/ 13 h 14"/>
                  <a:gd name="T6" fmla="*/ 1 w 23"/>
                  <a:gd name="T7" fmla="*/ 12 h 14"/>
                  <a:gd name="T8" fmla="*/ 22 w 23"/>
                  <a:gd name="T9" fmla="*/ 0 h 14"/>
                  <a:gd name="T10" fmla="*/ 23 w 23"/>
                  <a:gd name="T11" fmla="*/ 0 h 14"/>
                  <a:gd name="T12" fmla="*/ 22 w 23"/>
                  <a:gd name="T13" fmla="*/ 1 h 14"/>
                  <a:gd name="T14" fmla="*/ 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14"/>
                    </a:moveTo>
                    <a:cubicBezTo>
                      <a:pt x="2" y="14"/>
                      <a:pt x="1" y="14"/>
                      <a:pt x="1" y="14"/>
                    </a:cubicBezTo>
                    <a:cubicBezTo>
                      <a:pt x="1" y="14"/>
                      <a:pt x="1" y="14"/>
                      <a:pt x="1" y="13"/>
                    </a:cubicBezTo>
                    <a:cubicBezTo>
                      <a:pt x="0" y="13"/>
                      <a:pt x="1" y="13"/>
                      <a:pt x="1" y="12"/>
                    </a:cubicBezTo>
                    <a:cubicBezTo>
                      <a:pt x="22" y="0"/>
                      <a:pt x="22" y="0"/>
                      <a:pt x="22" y="0"/>
                    </a:cubicBezTo>
                    <a:cubicBezTo>
                      <a:pt x="22" y="0"/>
                      <a:pt x="23" y="0"/>
                      <a:pt x="23" y="0"/>
                    </a:cubicBezTo>
                    <a:cubicBezTo>
                      <a:pt x="23" y="1"/>
                      <a:pt x="23" y="1"/>
                      <a:pt x="22" y="1"/>
                    </a:cubicBezTo>
                    <a:lnTo>
                      <a:pt x="2"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29" name="Freeform 119"/>
              <p:cNvSpPr>
                <a:spLocks/>
              </p:cNvSpPr>
              <p:nvPr userDrawn="1"/>
            </p:nvSpPr>
            <p:spPr bwMode="auto">
              <a:xfrm>
                <a:off x="2855" y="-1104"/>
                <a:ext cx="55" cy="33"/>
              </a:xfrm>
              <a:custGeom>
                <a:avLst/>
                <a:gdLst>
                  <a:gd name="T0" fmla="*/ 1 w 23"/>
                  <a:gd name="T1" fmla="*/ 14 h 14"/>
                  <a:gd name="T2" fmla="*/ 1 w 23"/>
                  <a:gd name="T3" fmla="*/ 14 h 14"/>
                  <a:gd name="T4" fmla="*/ 0 w 23"/>
                  <a:gd name="T5" fmla="*/ 13 h 14"/>
                  <a:gd name="T6" fmla="*/ 1 w 23"/>
                  <a:gd name="T7" fmla="*/ 12 h 14"/>
                  <a:gd name="T8" fmla="*/ 21 w 23"/>
                  <a:gd name="T9" fmla="*/ 0 h 14"/>
                  <a:gd name="T10" fmla="*/ 22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0" y="14"/>
                      <a:pt x="0" y="13"/>
                    </a:cubicBezTo>
                    <a:cubicBezTo>
                      <a:pt x="0" y="13"/>
                      <a:pt x="0" y="13"/>
                      <a:pt x="1" y="12"/>
                    </a:cubicBezTo>
                    <a:cubicBezTo>
                      <a:pt x="21" y="0"/>
                      <a:pt x="21" y="0"/>
                      <a:pt x="21" y="0"/>
                    </a:cubicBezTo>
                    <a:cubicBezTo>
                      <a:pt x="22" y="0"/>
                      <a:pt x="22" y="0"/>
                      <a:pt x="22" y="0"/>
                    </a:cubicBezTo>
                    <a:cubicBezTo>
                      <a:pt x="23" y="1"/>
                      <a:pt x="23"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30" name="Freeform 120"/>
              <p:cNvSpPr>
                <a:spLocks/>
              </p:cNvSpPr>
              <p:nvPr userDrawn="1"/>
            </p:nvSpPr>
            <p:spPr bwMode="auto">
              <a:xfrm>
                <a:off x="2955" y="-1164"/>
                <a:ext cx="52" cy="34"/>
              </a:xfrm>
              <a:custGeom>
                <a:avLst/>
                <a:gdLst>
                  <a:gd name="T0" fmla="*/ 1 w 22"/>
                  <a:gd name="T1" fmla="*/ 14 h 14"/>
                  <a:gd name="T2" fmla="*/ 1 w 22"/>
                  <a:gd name="T3" fmla="*/ 14 h 14"/>
                  <a:gd name="T4" fmla="*/ 0 w 22"/>
                  <a:gd name="T5" fmla="*/ 13 h 14"/>
                  <a:gd name="T6" fmla="*/ 0 w 22"/>
                  <a:gd name="T7" fmla="*/ 12 h 14"/>
                  <a:gd name="T8" fmla="*/ 21 w 22"/>
                  <a:gd name="T9" fmla="*/ 0 h 14"/>
                  <a:gd name="T10" fmla="*/ 22 w 22"/>
                  <a:gd name="T11" fmla="*/ 0 h 14"/>
                  <a:gd name="T12" fmla="*/ 22 w 22"/>
                  <a:gd name="T13" fmla="*/ 1 h 14"/>
                  <a:gd name="T14" fmla="*/ 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14"/>
                    </a:moveTo>
                    <a:cubicBezTo>
                      <a:pt x="1" y="14"/>
                      <a:pt x="1" y="14"/>
                      <a:pt x="1" y="14"/>
                    </a:cubicBezTo>
                    <a:cubicBezTo>
                      <a:pt x="0" y="14"/>
                      <a:pt x="0" y="14"/>
                      <a:pt x="0" y="13"/>
                    </a:cubicBezTo>
                    <a:cubicBezTo>
                      <a:pt x="0" y="13"/>
                      <a:pt x="0" y="13"/>
                      <a:pt x="0" y="12"/>
                    </a:cubicBezTo>
                    <a:cubicBezTo>
                      <a:pt x="21" y="0"/>
                      <a:pt x="21" y="0"/>
                      <a:pt x="21" y="0"/>
                    </a:cubicBezTo>
                    <a:cubicBezTo>
                      <a:pt x="21" y="0"/>
                      <a:pt x="22" y="0"/>
                      <a:pt x="22" y="0"/>
                    </a:cubicBezTo>
                    <a:cubicBezTo>
                      <a:pt x="22" y="1"/>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31" name="Freeform 121"/>
              <p:cNvSpPr>
                <a:spLocks/>
              </p:cNvSpPr>
              <p:nvPr userDrawn="1"/>
            </p:nvSpPr>
            <p:spPr bwMode="auto">
              <a:xfrm>
                <a:off x="2559" y="-926"/>
                <a:ext cx="54" cy="33"/>
              </a:xfrm>
              <a:custGeom>
                <a:avLst/>
                <a:gdLst>
                  <a:gd name="T0" fmla="*/ 1 w 23"/>
                  <a:gd name="T1" fmla="*/ 14 h 14"/>
                  <a:gd name="T2" fmla="*/ 1 w 23"/>
                  <a:gd name="T3" fmla="*/ 14 h 14"/>
                  <a:gd name="T4" fmla="*/ 0 w 23"/>
                  <a:gd name="T5" fmla="*/ 14 h 14"/>
                  <a:gd name="T6" fmla="*/ 0 w 23"/>
                  <a:gd name="T7" fmla="*/ 13 h 14"/>
                  <a:gd name="T8" fmla="*/ 21 w 23"/>
                  <a:gd name="T9" fmla="*/ 0 h 14"/>
                  <a:gd name="T10" fmla="*/ 22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0" y="14"/>
                      <a:pt x="0" y="14"/>
                    </a:cubicBezTo>
                    <a:cubicBezTo>
                      <a:pt x="0" y="13"/>
                      <a:pt x="0" y="13"/>
                      <a:pt x="0" y="13"/>
                    </a:cubicBezTo>
                    <a:cubicBezTo>
                      <a:pt x="21" y="0"/>
                      <a:pt x="21" y="0"/>
                      <a:pt x="21" y="0"/>
                    </a:cubicBezTo>
                    <a:cubicBezTo>
                      <a:pt x="22" y="0"/>
                      <a:pt x="22" y="0"/>
                      <a:pt x="22" y="0"/>
                    </a:cubicBezTo>
                    <a:cubicBezTo>
                      <a:pt x="23" y="1"/>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32" name="Freeform 122"/>
              <p:cNvSpPr>
                <a:spLocks/>
              </p:cNvSpPr>
              <p:nvPr userDrawn="1"/>
            </p:nvSpPr>
            <p:spPr bwMode="auto">
              <a:xfrm>
                <a:off x="2659" y="-986"/>
                <a:ext cx="52" cy="34"/>
              </a:xfrm>
              <a:custGeom>
                <a:avLst/>
                <a:gdLst>
                  <a:gd name="T0" fmla="*/ 1 w 22"/>
                  <a:gd name="T1" fmla="*/ 14 h 14"/>
                  <a:gd name="T2" fmla="*/ 1 w 22"/>
                  <a:gd name="T3" fmla="*/ 14 h 14"/>
                  <a:gd name="T4" fmla="*/ 0 w 22"/>
                  <a:gd name="T5" fmla="*/ 14 h 14"/>
                  <a:gd name="T6" fmla="*/ 0 w 22"/>
                  <a:gd name="T7" fmla="*/ 12 h 14"/>
                  <a:gd name="T8" fmla="*/ 21 w 22"/>
                  <a:gd name="T9" fmla="*/ 0 h 14"/>
                  <a:gd name="T10" fmla="*/ 22 w 22"/>
                  <a:gd name="T11" fmla="*/ 0 h 14"/>
                  <a:gd name="T12" fmla="*/ 22 w 22"/>
                  <a:gd name="T13" fmla="*/ 1 h 14"/>
                  <a:gd name="T14" fmla="*/ 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14"/>
                    </a:moveTo>
                    <a:cubicBezTo>
                      <a:pt x="1" y="14"/>
                      <a:pt x="1" y="14"/>
                      <a:pt x="1" y="14"/>
                    </a:cubicBezTo>
                    <a:cubicBezTo>
                      <a:pt x="0" y="14"/>
                      <a:pt x="0" y="14"/>
                      <a:pt x="0" y="14"/>
                    </a:cubicBezTo>
                    <a:cubicBezTo>
                      <a:pt x="0" y="13"/>
                      <a:pt x="0" y="13"/>
                      <a:pt x="0" y="12"/>
                    </a:cubicBezTo>
                    <a:cubicBezTo>
                      <a:pt x="21" y="0"/>
                      <a:pt x="21" y="0"/>
                      <a:pt x="21" y="0"/>
                    </a:cubicBezTo>
                    <a:cubicBezTo>
                      <a:pt x="21" y="0"/>
                      <a:pt x="22" y="0"/>
                      <a:pt x="22" y="0"/>
                    </a:cubicBezTo>
                    <a:cubicBezTo>
                      <a:pt x="22" y="1"/>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33" name="Freeform 123"/>
              <p:cNvSpPr>
                <a:spLocks/>
              </p:cNvSpPr>
              <p:nvPr userDrawn="1"/>
            </p:nvSpPr>
            <p:spPr bwMode="auto">
              <a:xfrm>
                <a:off x="5449" y="4536"/>
                <a:ext cx="4" cy="641"/>
              </a:xfrm>
              <a:custGeom>
                <a:avLst/>
                <a:gdLst>
                  <a:gd name="T0" fmla="*/ 2 w 2"/>
                  <a:gd name="T1" fmla="*/ 0 h 270"/>
                  <a:gd name="T2" fmla="*/ 2 w 2"/>
                  <a:gd name="T3" fmla="*/ 270 h 270"/>
                  <a:gd name="T4" fmla="*/ 1 w 2"/>
                  <a:gd name="T5" fmla="*/ 270 h 270"/>
                  <a:gd name="T6" fmla="*/ 0 w 2"/>
                  <a:gd name="T7" fmla="*/ 270 h 270"/>
                  <a:gd name="T8" fmla="*/ 0 w 2"/>
                  <a:gd name="T9" fmla="*/ 0 h 270"/>
                  <a:gd name="T10" fmla="*/ 1 w 2"/>
                  <a:gd name="T11" fmla="*/ 0 h 270"/>
                  <a:gd name="T12" fmla="*/ 2 w 2"/>
                  <a:gd name="T13" fmla="*/ 0 h 270"/>
                </a:gdLst>
                <a:ahLst/>
                <a:cxnLst>
                  <a:cxn ang="0">
                    <a:pos x="T0" y="T1"/>
                  </a:cxn>
                  <a:cxn ang="0">
                    <a:pos x="T2" y="T3"/>
                  </a:cxn>
                  <a:cxn ang="0">
                    <a:pos x="T4" y="T5"/>
                  </a:cxn>
                  <a:cxn ang="0">
                    <a:pos x="T6" y="T7"/>
                  </a:cxn>
                  <a:cxn ang="0">
                    <a:pos x="T8" y="T9"/>
                  </a:cxn>
                  <a:cxn ang="0">
                    <a:pos x="T10" y="T11"/>
                  </a:cxn>
                  <a:cxn ang="0">
                    <a:pos x="T12" y="T13"/>
                  </a:cxn>
                </a:cxnLst>
                <a:rect l="0" t="0" r="r" b="b"/>
                <a:pathLst>
                  <a:path w="2" h="270">
                    <a:moveTo>
                      <a:pt x="2" y="0"/>
                    </a:moveTo>
                    <a:cubicBezTo>
                      <a:pt x="2" y="270"/>
                      <a:pt x="2" y="270"/>
                      <a:pt x="2" y="270"/>
                    </a:cubicBezTo>
                    <a:cubicBezTo>
                      <a:pt x="2" y="270"/>
                      <a:pt x="1" y="270"/>
                      <a:pt x="1" y="270"/>
                    </a:cubicBezTo>
                    <a:cubicBezTo>
                      <a:pt x="1" y="270"/>
                      <a:pt x="1" y="270"/>
                      <a:pt x="0" y="270"/>
                    </a:cubicBezTo>
                    <a:cubicBezTo>
                      <a:pt x="0" y="0"/>
                      <a:pt x="0" y="0"/>
                      <a:pt x="0" y="0"/>
                    </a:cubicBezTo>
                    <a:cubicBezTo>
                      <a:pt x="1" y="0"/>
                      <a:pt x="1" y="0"/>
                      <a:pt x="1" y="0"/>
                    </a:cubicBezTo>
                    <a:cubicBezTo>
                      <a:pt x="1" y="0"/>
                      <a:pt x="2"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34" name="Freeform 124"/>
              <p:cNvSpPr>
                <a:spLocks/>
              </p:cNvSpPr>
              <p:nvPr userDrawn="1"/>
            </p:nvSpPr>
            <p:spPr bwMode="auto">
              <a:xfrm>
                <a:off x="4898" y="4152"/>
                <a:ext cx="510" cy="311"/>
              </a:xfrm>
              <a:custGeom>
                <a:avLst/>
                <a:gdLst>
                  <a:gd name="T0" fmla="*/ 215 w 215"/>
                  <a:gd name="T1" fmla="*/ 129 h 131"/>
                  <a:gd name="T2" fmla="*/ 215 w 215"/>
                  <a:gd name="T3" fmla="*/ 131 h 131"/>
                  <a:gd name="T4" fmla="*/ 0 w 215"/>
                  <a:gd name="T5" fmla="*/ 2 h 131"/>
                  <a:gd name="T6" fmla="*/ 0 w 215"/>
                  <a:gd name="T7" fmla="*/ 0 h 131"/>
                  <a:gd name="T8" fmla="*/ 215 w 215"/>
                  <a:gd name="T9" fmla="*/ 129 h 131"/>
                </a:gdLst>
                <a:ahLst/>
                <a:cxnLst>
                  <a:cxn ang="0">
                    <a:pos x="T0" y="T1"/>
                  </a:cxn>
                  <a:cxn ang="0">
                    <a:pos x="T2" y="T3"/>
                  </a:cxn>
                  <a:cxn ang="0">
                    <a:pos x="T4" y="T5"/>
                  </a:cxn>
                  <a:cxn ang="0">
                    <a:pos x="T6" y="T7"/>
                  </a:cxn>
                  <a:cxn ang="0">
                    <a:pos x="T8" y="T9"/>
                  </a:cxn>
                </a:cxnLst>
                <a:rect l="0" t="0" r="r" b="b"/>
                <a:pathLst>
                  <a:path w="215" h="131">
                    <a:moveTo>
                      <a:pt x="215" y="129"/>
                    </a:moveTo>
                    <a:cubicBezTo>
                      <a:pt x="215" y="130"/>
                      <a:pt x="215" y="130"/>
                      <a:pt x="215" y="131"/>
                    </a:cubicBezTo>
                    <a:cubicBezTo>
                      <a:pt x="0" y="2"/>
                      <a:pt x="0" y="2"/>
                      <a:pt x="0" y="2"/>
                    </a:cubicBezTo>
                    <a:cubicBezTo>
                      <a:pt x="0" y="1"/>
                      <a:pt x="0" y="1"/>
                      <a:pt x="0" y="0"/>
                    </a:cubicBezTo>
                    <a:lnTo>
                      <a:pt x="215" y="129"/>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35" name="Freeform 125"/>
              <p:cNvSpPr>
                <a:spLocks/>
              </p:cNvSpPr>
              <p:nvPr userDrawn="1"/>
            </p:nvSpPr>
            <p:spPr bwMode="auto">
              <a:xfrm>
                <a:off x="4300" y="4505"/>
                <a:ext cx="529" cy="321"/>
              </a:xfrm>
              <a:custGeom>
                <a:avLst/>
                <a:gdLst>
                  <a:gd name="T0" fmla="*/ 223 w 223"/>
                  <a:gd name="T1" fmla="*/ 134 h 135"/>
                  <a:gd name="T2" fmla="*/ 223 w 223"/>
                  <a:gd name="T3" fmla="*/ 135 h 135"/>
                  <a:gd name="T4" fmla="*/ 0 w 223"/>
                  <a:gd name="T5" fmla="*/ 1 h 135"/>
                  <a:gd name="T6" fmla="*/ 1 w 223"/>
                  <a:gd name="T7" fmla="*/ 0 h 135"/>
                  <a:gd name="T8" fmla="*/ 223 w 223"/>
                  <a:gd name="T9" fmla="*/ 134 h 135"/>
                </a:gdLst>
                <a:ahLst/>
                <a:cxnLst>
                  <a:cxn ang="0">
                    <a:pos x="T0" y="T1"/>
                  </a:cxn>
                  <a:cxn ang="0">
                    <a:pos x="T2" y="T3"/>
                  </a:cxn>
                  <a:cxn ang="0">
                    <a:pos x="T4" y="T5"/>
                  </a:cxn>
                  <a:cxn ang="0">
                    <a:pos x="T6" y="T7"/>
                  </a:cxn>
                  <a:cxn ang="0">
                    <a:pos x="T8" y="T9"/>
                  </a:cxn>
                </a:cxnLst>
                <a:rect l="0" t="0" r="r" b="b"/>
                <a:pathLst>
                  <a:path w="223" h="135">
                    <a:moveTo>
                      <a:pt x="223" y="134"/>
                    </a:moveTo>
                    <a:cubicBezTo>
                      <a:pt x="223" y="134"/>
                      <a:pt x="223" y="135"/>
                      <a:pt x="223" y="135"/>
                    </a:cubicBezTo>
                    <a:cubicBezTo>
                      <a:pt x="0" y="1"/>
                      <a:pt x="0" y="1"/>
                      <a:pt x="0" y="1"/>
                    </a:cubicBezTo>
                    <a:cubicBezTo>
                      <a:pt x="0" y="1"/>
                      <a:pt x="0" y="1"/>
                      <a:pt x="1" y="0"/>
                    </a:cubicBezTo>
                    <a:lnTo>
                      <a:pt x="223" y="13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36" name="Freeform 126"/>
              <p:cNvSpPr>
                <a:spLocks/>
              </p:cNvSpPr>
              <p:nvPr userDrawn="1"/>
            </p:nvSpPr>
            <p:spPr bwMode="auto">
              <a:xfrm>
                <a:off x="4858" y="4875"/>
                <a:ext cx="2" cy="639"/>
              </a:xfrm>
              <a:custGeom>
                <a:avLst/>
                <a:gdLst>
                  <a:gd name="T0" fmla="*/ 1 w 1"/>
                  <a:gd name="T1" fmla="*/ 0 h 269"/>
                  <a:gd name="T2" fmla="*/ 1 w 1"/>
                  <a:gd name="T3" fmla="*/ 269 h 269"/>
                  <a:gd name="T4" fmla="*/ 0 w 1"/>
                  <a:gd name="T5" fmla="*/ 269 h 269"/>
                  <a:gd name="T6" fmla="*/ 0 w 1"/>
                  <a:gd name="T7" fmla="*/ 269 h 269"/>
                  <a:gd name="T8" fmla="*/ 0 w 1"/>
                  <a:gd name="T9" fmla="*/ 0 h 269"/>
                  <a:gd name="T10" fmla="*/ 0 w 1"/>
                  <a:gd name="T11" fmla="*/ 0 h 269"/>
                  <a:gd name="T12" fmla="*/ 1 w 1"/>
                  <a:gd name="T13" fmla="*/ 0 h 269"/>
                </a:gdLst>
                <a:ahLst/>
                <a:cxnLst>
                  <a:cxn ang="0">
                    <a:pos x="T0" y="T1"/>
                  </a:cxn>
                  <a:cxn ang="0">
                    <a:pos x="T2" y="T3"/>
                  </a:cxn>
                  <a:cxn ang="0">
                    <a:pos x="T4" y="T5"/>
                  </a:cxn>
                  <a:cxn ang="0">
                    <a:pos x="T6" y="T7"/>
                  </a:cxn>
                  <a:cxn ang="0">
                    <a:pos x="T8" y="T9"/>
                  </a:cxn>
                  <a:cxn ang="0">
                    <a:pos x="T10" y="T11"/>
                  </a:cxn>
                  <a:cxn ang="0">
                    <a:pos x="T12" y="T13"/>
                  </a:cxn>
                </a:cxnLst>
                <a:rect l="0" t="0" r="r" b="b"/>
                <a:pathLst>
                  <a:path w="1" h="269">
                    <a:moveTo>
                      <a:pt x="1" y="0"/>
                    </a:moveTo>
                    <a:cubicBezTo>
                      <a:pt x="1" y="269"/>
                      <a:pt x="1" y="269"/>
                      <a:pt x="1" y="269"/>
                    </a:cubicBezTo>
                    <a:cubicBezTo>
                      <a:pt x="1" y="269"/>
                      <a:pt x="1" y="269"/>
                      <a:pt x="0" y="269"/>
                    </a:cubicBezTo>
                    <a:cubicBezTo>
                      <a:pt x="0" y="269"/>
                      <a:pt x="0" y="269"/>
                      <a:pt x="0" y="269"/>
                    </a:cubicBezTo>
                    <a:cubicBezTo>
                      <a:pt x="0" y="0"/>
                      <a:pt x="0" y="0"/>
                      <a:pt x="0" y="0"/>
                    </a:cubicBezTo>
                    <a:cubicBezTo>
                      <a:pt x="0" y="0"/>
                      <a:pt x="0" y="0"/>
                      <a:pt x="0" y="0"/>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37" name="Freeform 127"/>
              <p:cNvSpPr>
                <a:spLocks/>
              </p:cNvSpPr>
              <p:nvPr userDrawn="1"/>
            </p:nvSpPr>
            <p:spPr bwMode="auto">
              <a:xfrm>
                <a:off x="4858" y="4175"/>
                <a:ext cx="2" cy="632"/>
              </a:xfrm>
              <a:custGeom>
                <a:avLst/>
                <a:gdLst>
                  <a:gd name="T0" fmla="*/ 0 w 1"/>
                  <a:gd name="T1" fmla="*/ 266 h 266"/>
                  <a:gd name="T2" fmla="*/ 0 w 1"/>
                  <a:gd name="T3" fmla="*/ 0 h 266"/>
                  <a:gd name="T4" fmla="*/ 0 w 1"/>
                  <a:gd name="T5" fmla="*/ 0 h 266"/>
                  <a:gd name="T6" fmla="*/ 1 w 1"/>
                  <a:gd name="T7" fmla="*/ 0 h 266"/>
                  <a:gd name="T8" fmla="*/ 1 w 1"/>
                  <a:gd name="T9" fmla="*/ 266 h 266"/>
                  <a:gd name="T10" fmla="*/ 0 w 1"/>
                  <a:gd name="T11" fmla="*/ 266 h 266"/>
                  <a:gd name="T12" fmla="*/ 0 w 1"/>
                  <a:gd name="T13" fmla="*/ 266 h 266"/>
                </a:gdLst>
                <a:ahLst/>
                <a:cxnLst>
                  <a:cxn ang="0">
                    <a:pos x="T0" y="T1"/>
                  </a:cxn>
                  <a:cxn ang="0">
                    <a:pos x="T2" y="T3"/>
                  </a:cxn>
                  <a:cxn ang="0">
                    <a:pos x="T4" y="T5"/>
                  </a:cxn>
                  <a:cxn ang="0">
                    <a:pos x="T6" y="T7"/>
                  </a:cxn>
                  <a:cxn ang="0">
                    <a:pos x="T8" y="T9"/>
                  </a:cxn>
                  <a:cxn ang="0">
                    <a:pos x="T10" y="T11"/>
                  </a:cxn>
                  <a:cxn ang="0">
                    <a:pos x="T12" y="T13"/>
                  </a:cxn>
                </a:cxnLst>
                <a:rect l="0" t="0" r="r" b="b"/>
                <a:pathLst>
                  <a:path w="1" h="266">
                    <a:moveTo>
                      <a:pt x="0" y="266"/>
                    </a:moveTo>
                    <a:cubicBezTo>
                      <a:pt x="0" y="0"/>
                      <a:pt x="0" y="0"/>
                      <a:pt x="0" y="0"/>
                    </a:cubicBezTo>
                    <a:cubicBezTo>
                      <a:pt x="0" y="0"/>
                      <a:pt x="0" y="0"/>
                      <a:pt x="0" y="0"/>
                    </a:cubicBezTo>
                    <a:cubicBezTo>
                      <a:pt x="1" y="0"/>
                      <a:pt x="1" y="0"/>
                      <a:pt x="1" y="0"/>
                    </a:cubicBezTo>
                    <a:cubicBezTo>
                      <a:pt x="1" y="266"/>
                      <a:pt x="1" y="266"/>
                      <a:pt x="1" y="266"/>
                    </a:cubicBezTo>
                    <a:cubicBezTo>
                      <a:pt x="1" y="266"/>
                      <a:pt x="1" y="266"/>
                      <a:pt x="0" y="266"/>
                    </a:cubicBezTo>
                    <a:cubicBezTo>
                      <a:pt x="0" y="266"/>
                      <a:pt x="0" y="266"/>
                      <a:pt x="0" y="26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38" name="Freeform 128"/>
              <p:cNvSpPr>
                <a:spLocks/>
              </p:cNvSpPr>
              <p:nvPr userDrawn="1"/>
            </p:nvSpPr>
            <p:spPr bwMode="auto">
              <a:xfrm>
                <a:off x="4858" y="3437"/>
                <a:ext cx="2" cy="648"/>
              </a:xfrm>
              <a:custGeom>
                <a:avLst/>
                <a:gdLst>
                  <a:gd name="T0" fmla="*/ 1 w 1"/>
                  <a:gd name="T1" fmla="*/ 0 h 273"/>
                  <a:gd name="T2" fmla="*/ 1 w 1"/>
                  <a:gd name="T3" fmla="*/ 273 h 273"/>
                  <a:gd name="T4" fmla="*/ 0 w 1"/>
                  <a:gd name="T5" fmla="*/ 273 h 273"/>
                  <a:gd name="T6" fmla="*/ 0 w 1"/>
                  <a:gd name="T7" fmla="*/ 273 h 273"/>
                  <a:gd name="T8" fmla="*/ 0 w 1"/>
                  <a:gd name="T9" fmla="*/ 0 h 273"/>
                  <a:gd name="T10" fmla="*/ 0 w 1"/>
                  <a:gd name="T11" fmla="*/ 0 h 273"/>
                  <a:gd name="T12" fmla="*/ 1 w 1"/>
                  <a:gd name="T13" fmla="*/ 0 h 273"/>
                </a:gdLst>
                <a:ahLst/>
                <a:cxnLst>
                  <a:cxn ang="0">
                    <a:pos x="T0" y="T1"/>
                  </a:cxn>
                  <a:cxn ang="0">
                    <a:pos x="T2" y="T3"/>
                  </a:cxn>
                  <a:cxn ang="0">
                    <a:pos x="T4" y="T5"/>
                  </a:cxn>
                  <a:cxn ang="0">
                    <a:pos x="T6" y="T7"/>
                  </a:cxn>
                  <a:cxn ang="0">
                    <a:pos x="T8" y="T9"/>
                  </a:cxn>
                  <a:cxn ang="0">
                    <a:pos x="T10" y="T11"/>
                  </a:cxn>
                  <a:cxn ang="0">
                    <a:pos x="T12" y="T13"/>
                  </a:cxn>
                </a:cxnLst>
                <a:rect l="0" t="0" r="r" b="b"/>
                <a:pathLst>
                  <a:path w="1" h="273">
                    <a:moveTo>
                      <a:pt x="1" y="0"/>
                    </a:moveTo>
                    <a:cubicBezTo>
                      <a:pt x="1" y="273"/>
                      <a:pt x="1" y="273"/>
                      <a:pt x="1" y="273"/>
                    </a:cubicBezTo>
                    <a:cubicBezTo>
                      <a:pt x="1" y="273"/>
                      <a:pt x="1" y="273"/>
                      <a:pt x="0" y="273"/>
                    </a:cubicBezTo>
                    <a:cubicBezTo>
                      <a:pt x="0" y="273"/>
                      <a:pt x="0" y="273"/>
                      <a:pt x="0" y="273"/>
                    </a:cubicBezTo>
                    <a:cubicBezTo>
                      <a:pt x="0" y="0"/>
                      <a:pt x="0" y="0"/>
                      <a:pt x="0" y="0"/>
                    </a:cubicBezTo>
                    <a:cubicBezTo>
                      <a:pt x="0" y="0"/>
                      <a:pt x="0" y="0"/>
                      <a:pt x="0" y="0"/>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39" name="Freeform 129"/>
              <p:cNvSpPr>
                <a:spLocks/>
              </p:cNvSpPr>
              <p:nvPr userDrawn="1"/>
            </p:nvSpPr>
            <p:spPr bwMode="auto">
              <a:xfrm>
                <a:off x="4291" y="3077"/>
                <a:ext cx="553" cy="334"/>
              </a:xfrm>
              <a:custGeom>
                <a:avLst/>
                <a:gdLst>
                  <a:gd name="T0" fmla="*/ 233 w 233"/>
                  <a:gd name="T1" fmla="*/ 139 h 141"/>
                  <a:gd name="T2" fmla="*/ 232 w 233"/>
                  <a:gd name="T3" fmla="*/ 141 h 141"/>
                  <a:gd name="T4" fmla="*/ 0 w 233"/>
                  <a:gd name="T5" fmla="*/ 1 h 141"/>
                  <a:gd name="T6" fmla="*/ 1 w 233"/>
                  <a:gd name="T7" fmla="*/ 0 h 141"/>
                  <a:gd name="T8" fmla="*/ 233 w 233"/>
                  <a:gd name="T9" fmla="*/ 139 h 141"/>
                </a:gdLst>
                <a:ahLst/>
                <a:cxnLst>
                  <a:cxn ang="0">
                    <a:pos x="T0" y="T1"/>
                  </a:cxn>
                  <a:cxn ang="0">
                    <a:pos x="T2" y="T3"/>
                  </a:cxn>
                  <a:cxn ang="0">
                    <a:pos x="T4" y="T5"/>
                  </a:cxn>
                  <a:cxn ang="0">
                    <a:pos x="T6" y="T7"/>
                  </a:cxn>
                  <a:cxn ang="0">
                    <a:pos x="T8" y="T9"/>
                  </a:cxn>
                </a:cxnLst>
                <a:rect l="0" t="0" r="r" b="b"/>
                <a:pathLst>
                  <a:path w="233" h="141">
                    <a:moveTo>
                      <a:pt x="233" y="139"/>
                    </a:moveTo>
                    <a:cubicBezTo>
                      <a:pt x="232" y="140"/>
                      <a:pt x="232" y="140"/>
                      <a:pt x="232" y="141"/>
                    </a:cubicBezTo>
                    <a:cubicBezTo>
                      <a:pt x="0" y="1"/>
                      <a:pt x="0" y="1"/>
                      <a:pt x="0" y="1"/>
                    </a:cubicBezTo>
                    <a:cubicBezTo>
                      <a:pt x="0" y="1"/>
                      <a:pt x="0" y="1"/>
                      <a:pt x="1" y="0"/>
                    </a:cubicBezTo>
                    <a:lnTo>
                      <a:pt x="233" y="139"/>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40" name="Freeform 130"/>
              <p:cNvSpPr>
                <a:spLocks/>
              </p:cNvSpPr>
              <p:nvPr userDrawn="1"/>
            </p:nvSpPr>
            <p:spPr bwMode="auto">
              <a:xfrm>
                <a:off x="4300" y="4152"/>
                <a:ext cx="520" cy="315"/>
              </a:xfrm>
              <a:custGeom>
                <a:avLst/>
                <a:gdLst>
                  <a:gd name="T0" fmla="*/ 1 w 219"/>
                  <a:gd name="T1" fmla="*/ 133 h 133"/>
                  <a:gd name="T2" fmla="*/ 0 w 219"/>
                  <a:gd name="T3" fmla="*/ 131 h 133"/>
                  <a:gd name="T4" fmla="*/ 218 w 219"/>
                  <a:gd name="T5" fmla="*/ 0 h 133"/>
                  <a:gd name="T6" fmla="*/ 219 w 219"/>
                  <a:gd name="T7" fmla="*/ 2 h 133"/>
                  <a:gd name="T8" fmla="*/ 1 w 219"/>
                  <a:gd name="T9" fmla="*/ 133 h 133"/>
                </a:gdLst>
                <a:ahLst/>
                <a:cxnLst>
                  <a:cxn ang="0">
                    <a:pos x="T0" y="T1"/>
                  </a:cxn>
                  <a:cxn ang="0">
                    <a:pos x="T2" y="T3"/>
                  </a:cxn>
                  <a:cxn ang="0">
                    <a:pos x="T4" y="T5"/>
                  </a:cxn>
                  <a:cxn ang="0">
                    <a:pos x="T6" y="T7"/>
                  </a:cxn>
                  <a:cxn ang="0">
                    <a:pos x="T8" y="T9"/>
                  </a:cxn>
                </a:cxnLst>
                <a:rect l="0" t="0" r="r" b="b"/>
                <a:pathLst>
                  <a:path w="219" h="133">
                    <a:moveTo>
                      <a:pt x="1" y="133"/>
                    </a:moveTo>
                    <a:cubicBezTo>
                      <a:pt x="0" y="132"/>
                      <a:pt x="0" y="132"/>
                      <a:pt x="0" y="131"/>
                    </a:cubicBezTo>
                    <a:cubicBezTo>
                      <a:pt x="218" y="0"/>
                      <a:pt x="218" y="0"/>
                      <a:pt x="218" y="0"/>
                    </a:cubicBezTo>
                    <a:cubicBezTo>
                      <a:pt x="219" y="1"/>
                      <a:pt x="219" y="1"/>
                      <a:pt x="219" y="2"/>
                    </a:cubicBezTo>
                    <a:lnTo>
                      <a:pt x="1" y="133"/>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41" name="Freeform 131"/>
              <p:cNvSpPr>
                <a:spLocks/>
              </p:cNvSpPr>
              <p:nvPr userDrawn="1"/>
            </p:nvSpPr>
            <p:spPr bwMode="auto">
              <a:xfrm>
                <a:off x="3705" y="2014"/>
                <a:ext cx="515" cy="311"/>
              </a:xfrm>
              <a:custGeom>
                <a:avLst/>
                <a:gdLst>
                  <a:gd name="T0" fmla="*/ 0 w 217"/>
                  <a:gd name="T1" fmla="*/ 1 h 131"/>
                  <a:gd name="T2" fmla="*/ 1 w 217"/>
                  <a:gd name="T3" fmla="*/ 0 h 131"/>
                  <a:gd name="T4" fmla="*/ 217 w 217"/>
                  <a:gd name="T5" fmla="*/ 130 h 131"/>
                  <a:gd name="T6" fmla="*/ 216 w 217"/>
                  <a:gd name="T7" fmla="*/ 131 h 131"/>
                  <a:gd name="T8" fmla="*/ 0 w 217"/>
                  <a:gd name="T9" fmla="*/ 1 h 131"/>
                </a:gdLst>
                <a:ahLst/>
                <a:cxnLst>
                  <a:cxn ang="0">
                    <a:pos x="T0" y="T1"/>
                  </a:cxn>
                  <a:cxn ang="0">
                    <a:pos x="T2" y="T3"/>
                  </a:cxn>
                  <a:cxn ang="0">
                    <a:pos x="T4" y="T5"/>
                  </a:cxn>
                  <a:cxn ang="0">
                    <a:pos x="T6" y="T7"/>
                  </a:cxn>
                  <a:cxn ang="0">
                    <a:pos x="T8" y="T9"/>
                  </a:cxn>
                </a:cxnLst>
                <a:rect l="0" t="0" r="r" b="b"/>
                <a:pathLst>
                  <a:path w="217" h="131">
                    <a:moveTo>
                      <a:pt x="0" y="1"/>
                    </a:moveTo>
                    <a:cubicBezTo>
                      <a:pt x="1" y="1"/>
                      <a:pt x="1" y="1"/>
                      <a:pt x="1" y="0"/>
                    </a:cubicBezTo>
                    <a:cubicBezTo>
                      <a:pt x="217" y="130"/>
                      <a:pt x="217" y="130"/>
                      <a:pt x="217" y="130"/>
                    </a:cubicBezTo>
                    <a:cubicBezTo>
                      <a:pt x="216" y="130"/>
                      <a:pt x="216" y="131"/>
                      <a:pt x="216" y="131"/>
                    </a:cubicBezTo>
                    <a:lnTo>
                      <a:pt x="0"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42" name="Freeform 132"/>
              <p:cNvSpPr>
                <a:spLocks/>
              </p:cNvSpPr>
              <p:nvPr userDrawn="1"/>
            </p:nvSpPr>
            <p:spPr bwMode="auto">
              <a:xfrm>
                <a:off x="3719" y="2379"/>
                <a:ext cx="501" cy="302"/>
              </a:xfrm>
              <a:custGeom>
                <a:avLst/>
                <a:gdLst>
                  <a:gd name="T0" fmla="*/ 210 w 211"/>
                  <a:gd name="T1" fmla="*/ 0 h 127"/>
                  <a:gd name="T2" fmla="*/ 211 w 211"/>
                  <a:gd name="T3" fmla="*/ 1 h 127"/>
                  <a:gd name="T4" fmla="*/ 0 w 211"/>
                  <a:gd name="T5" fmla="*/ 127 h 127"/>
                  <a:gd name="T6" fmla="*/ 0 w 211"/>
                  <a:gd name="T7" fmla="*/ 126 h 127"/>
                  <a:gd name="T8" fmla="*/ 210 w 211"/>
                  <a:gd name="T9" fmla="*/ 0 h 127"/>
                </a:gdLst>
                <a:ahLst/>
                <a:cxnLst>
                  <a:cxn ang="0">
                    <a:pos x="T0" y="T1"/>
                  </a:cxn>
                  <a:cxn ang="0">
                    <a:pos x="T2" y="T3"/>
                  </a:cxn>
                  <a:cxn ang="0">
                    <a:pos x="T4" y="T5"/>
                  </a:cxn>
                  <a:cxn ang="0">
                    <a:pos x="T6" y="T7"/>
                  </a:cxn>
                  <a:cxn ang="0">
                    <a:pos x="T8" y="T9"/>
                  </a:cxn>
                </a:cxnLst>
                <a:rect l="0" t="0" r="r" b="b"/>
                <a:pathLst>
                  <a:path w="211" h="127">
                    <a:moveTo>
                      <a:pt x="210" y="0"/>
                    </a:moveTo>
                    <a:cubicBezTo>
                      <a:pt x="210" y="0"/>
                      <a:pt x="210" y="1"/>
                      <a:pt x="211" y="1"/>
                    </a:cubicBezTo>
                    <a:cubicBezTo>
                      <a:pt x="0" y="127"/>
                      <a:pt x="0" y="127"/>
                      <a:pt x="0" y="127"/>
                    </a:cubicBezTo>
                    <a:cubicBezTo>
                      <a:pt x="0" y="127"/>
                      <a:pt x="0" y="126"/>
                      <a:pt x="0" y="126"/>
                    </a:cubicBezTo>
                    <a:lnTo>
                      <a:pt x="210"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43" name="Freeform 133"/>
              <p:cNvSpPr>
                <a:spLocks/>
              </p:cNvSpPr>
              <p:nvPr userDrawn="1"/>
            </p:nvSpPr>
            <p:spPr bwMode="auto">
              <a:xfrm>
                <a:off x="3107" y="2367"/>
                <a:ext cx="520" cy="314"/>
              </a:xfrm>
              <a:custGeom>
                <a:avLst/>
                <a:gdLst>
                  <a:gd name="T0" fmla="*/ 219 w 219"/>
                  <a:gd name="T1" fmla="*/ 131 h 132"/>
                  <a:gd name="T2" fmla="*/ 219 w 219"/>
                  <a:gd name="T3" fmla="*/ 132 h 132"/>
                  <a:gd name="T4" fmla="*/ 0 w 219"/>
                  <a:gd name="T5" fmla="*/ 1 h 132"/>
                  <a:gd name="T6" fmla="*/ 0 w 219"/>
                  <a:gd name="T7" fmla="*/ 0 h 132"/>
                  <a:gd name="T8" fmla="*/ 219 w 219"/>
                  <a:gd name="T9" fmla="*/ 131 h 132"/>
                </a:gdLst>
                <a:ahLst/>
                <a:cxnLst>
                  <a:cxn ang="0">
                    <a:pos x="T0" y="T1"/>
                  </a:cxn>
                  <a:cxn ang="0">
                    <a:pos x="T2" y="T3"/>
                  </a:cxn>
                  <a:cxn ang="0">
                    <a:pos x="T4" y="T5"/>
                  </a:cxn>
                  <a:cxn ang="0">
                    <a:pos x="T6" y="T7"/>
                  </a:cxn>
                  <a:cxn ang="0">
                    <a:pos x="T8" y="T9"/>
                  </a:cxn>
                </a:cxnLst>
                <a:rect l="0" t="0" r="r" b="b"/>
                <a:pathLst>
                  <a:path w="219" h="132">
                    <a:moveTo>
                      <a:pt x="219" y="131"/>
                    </a:moveTo>
                    <a:cubicBezTo>
                      <a:pt x="219" y="131"/>
                      <a:pt x="219" y="132"/>
                      <a:pt x="219" y="132"/>
                    </a:cubicBezTo>
                    <a:cubicBezTo>
                      <a:pt x="0" y="1"/>
                      <a:pt x="0" y="1"/>
                      <a:pt x="0" y="1"/>
                    </a:cubicBezTo>
                    <a:cubicBezTo>
                      <a:pt x="0" y="0"/>
                      <a:pt x="0" y="0"/>
                      <a:pt x="0" y="0"/>
                    </a:cubicBezTo>
                    <a:lnTo>
                      <a:pt x="219" y="13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44" name="Freeform 134"/>
              <p:cNvSpPr>
                <a:spLocks/>
              </p:cNvSpPr>
              <p:nvPr userDrawn="1"/>
            </p:nvSpPr>
            <p:spPr bwMode="auto">
              <a:xfrm>
                <a:off x="3719" y="2733"/>
                <a:ext cx="522" cy="315"/>
              </a:xfrm>
              <a:custGeom>
                <a:avLst/>
                <a:gdLst>
                  <a:gd name="T0" fmla="*/ 0 w 220"/>
                  <a:gd name="T1" fmla="*/ 2 h 133"/>
                  <a:gd name="T2" fmla="*/ 0 w 220"/>
                  <a:gd name="T3" fmla="*/ 0 h 133"/>
                  <a:gd name="T4" fmla="*/ 220 w 220"/>
                  <a:gd name="T5" fmla="*/ 132 h 133"/>
                  <a:gd name="T6" fmla="*/ 219 w 220"/>
                  <a:gd name="T7" fmla="*/ 133 h 133"/>
                  <a:gd name="T8" fmla="*/ 0 w 220"/>
                  <a:gd name="T9" fmla="*/ 2 h 133"/>
                </a:gdLst>
                <a:ahLst/>
                <a:cxnLst>
                  <a:cxn ang="0">
                    <a:pos x="T0" y="T1"/>
                  </a:cxn>
                  <a:cxn ang="0">
                    <a:pos x="T2" y="T3"/>
                  </a:cxn>
                  <a:cxn ang="0">
                    <a:pos x="T4" y="T5"/>
                  </a:cxn>
                  <a:cxn ang="0">
                    <a:pos x="T6" y="T7"/>
                  </a:cxn>
                  <a:cxn ang="0">
                    <a:pos x="T8" y="T9"/>
                  </a:cxn>
                </a:cxnLst>
                <a:rect l="0" t="0" r="r" b="b"/>
                <a:pathLst>
                  <a:path w="220" h="133">
                    <a:moveTo>
                      <a:pt x="0" y="2"/>
                    </a:moveTo>
                    <a:cubicBezTo>
                      <a:pt x="0" y="1"/>
                      <a:pt x="0" y="1"/>
                      <a:pt x="0" y="0"/>
                    </a:cubicBezTo>
                    <a:cubicBezTo>
                      <a:pt x="220" y="132"/>
                      <a:pt x="220" y="132"/>
                      <a:pt x="220" y="132"/>
                    </a:cubicBezTo>
                    <a:cubicBezTo>
                      <a:pt x="220" y="132"/>
                      <a:pt x="219" y="133"/>
                      <a:pt x="219" y="133"/>
                    </a:cubicBezTo>
                    <a:lnTo>
                      <a:pt x="0" y="2"/>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45" name="Freeform 135"/>
              <p:cNvSpPr>
                <a:spLocks/>
              </p:cNvSpPr>
              <p:nvPr userDrawn="1"/>
            </p:nvSpPr>
            <p:spPr bwMode="auto">
              <a:xfrm>
                <a:off x="3672" y="1321"/>
                <a:ext cx="2" cy="636"/>
              </a:xfrm>
              <a:custGeom>
                <a:avLst/>
                <a:gdLst>
                  <a:gd name="T0" fmla="*/ 0 w 1"/>
                  <a:gd name="T1" fmla="*/ 268 h 268"/>
                  <a:gd name="T2" fmla="*/ 0 w 1"/>
                  <a:gd name="T3" fmla="*/ 0 h 268"/>
                  <a:gd name="T4" fmla="*/ 1 w 1"/>
                  <a:gd name="T5" fmla="*/ 0 h 268"/>
                  <a:gd name="T6" fmla="*/ 1 w 1"/>
                  <a:gd name="T7" fmla="*/ 0 h 268"/>
                  <a:gd name="T8" fmla="*/ 1 w 1"/>
                  <a:gd name="T9" fmla="*/ 268 h 268"/>
                  <a:gd name="T10" fmla="*/ 1 w 1"/>
                  <a:gd name="T11" fmla="*/ 268 h 268"/>
                  <a:gd name="T12" fmla="*/ 0 w 1"/>
                  <a:gd name="T13" fmla="*/ 268 h 268"/>
                </a:gdLst>
                <a:ahLst/>
                <a:cxnLst>
                  <a:cxn ang="0">
                    <a:pos x="T0" y="T1"/>
                  </a:cxn>
                  <a:cxn ang="0">
                    <a:pos x="T2" y="T3"/>
                  </a:cxn>
                  <a:cxn ang="0">
                    <a:pos x="T4" y="T5"/>
                  </a:cxn>
                  <a:cxn ang="0">
                    <a:pos x="T6" y="T7"/>
                  </a:cxn>
                  <a:cxn ang="0">
                    <a:pos x="T8" y="T9"/>
                  </a:cxn>
                  <a:cxn ang="0">
                    <a:pos x="T10" y="T11"/>
                  </a:cxn>
                  <a:cxn ang="0">
                    <a:pos x="T12" y="T13"/>
                  </a:cxn>
                </a:cxnLst>
                <a:rect l="0" t="0" r="r" b="b"/>
                <a:pathLst>
                  <a:path w="1" h="268">
                    <a:moveTo>
                      <a:pt x="0" y="268"/>
                    </a:moveTo>
                    <a:cubicBezTo>
                      <a:pt x="0" y="0"/>
                      <a:pt x="0" y="0"/>
                      <a:pt x="0" y="0"/>
                    </a:cubicBezTo>
                    <a:cubicBezTo>
                      <a:pt x="0" y="0"/>
                      <a:pt x="0" y="0"/>
                      <a:pt x="1" y="0"/>
                    </a:cubicBezTo>
                    <a:cubicBezTo>
                      <a:pt x="1" y="0"/>
                      <a:pt x="1" y="0"/>
                      <a:pt x="1" y="0"/>
                    </a:cubicBezTo>
                    <a:cubicBezTo>
                      <a:pt x="1" y="268"/>
                      <a:pt x="1" y="268"/>
                      <a:pt x="1" y="268"/>
                    </a:cubicBezTo>
                    <a:cubicBezTo>
                      <a:pt x="1" y="268"/>
                      <a:pt x="1" y="268"/>
                      <a:pt x="1" y="268"/>
                    </a:cubicBezTo>
                    <a:cubicBezTo>
                      <a:pt x="0" y="268"/>
                      <a:pt x="0" y="268"/>
                      <a:pt x="0" y="268"/>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46" name="Freeform 136"/>
              <p:cNvSpPr>
                <a:spLocks/>
              </p:cNvSpPr>
              <p:nvPr userDrawn="1"/>
            </p:nvSpPr>
            <p:spPr bwMode="auto">
              <a:xfrm>
                <a:off x="3107" y="944"/>
                <a:ext cx="536" cy="322"/>
              </a:xfrm>
              <a:custGeom>
                <a:avLst/>
                <a:gdLst>
                  <a:gd name="T0" fmla="*/ 0 w 226"/>
                  <a:gd name="T1" fmla="*/ 1 h 136"/>
                  <a:gd name="T2" fmla="*/ 0 w 226"/>
                  <a:gd name="T3" fmla="*/ 0 h 136"/>
                  <a:gd name="T4" fmla="*/ 226 w 226"/>
                  <a:gd name="T5" fmla="*/ 135 h 136"/>
                  <a:gd name="T6" fmla="*/ 225 w 226"/>
                  <a:gd name="T7" fmla="*/ 136 h 136"/>
                  <a:gd name="T8" fmla="*/ 0 w 226"/>
                  <a:gd name="T9" fmla="*/ 1 h 136"/>
                </a:gdLst>
                <a:ahLst/>
                <a:cxnLst>
                  <a:cxn ang="0">
                    <a:pos x="T0" y="T1"/>
                  </a:cxn>
                  <a:cxn ang="0">
                    <a:pos x="T2" y="T3"/>
                  </a:cxn>
                  <a:cxn ang="0">
                    <a:pos x="T4" y="T5"/>
                  </a:cxn>
                  <a:cxn ang="0">
                    <a:pos x="T6" y="T7"/>
                  </a:cxn>
                  <a:cxn ang="0">
                    <a:pos x="T8" y="T9"/>
                  </a:cxn>
                </a:cxnLst>
                <a:rect l="0" t="0" r="r" b="b"/>
                <a:pathLst>
                  <a:path w="226" h="136">
                    <a:moveTo>
                      <a:pt x="0" y="1"/>
                    </a:moveTo>
                    <a:cubicBezTo>
                      <a:pt x="0" y="1"/>
                      <a:pt x="0" y="0"/>
                      <a:pt x="0" y="0"/>
                    </a:cubicBezTo>
                    <a:cubicBezTo>
                      <a:pt x="226" y="135"/>
                      <a:pt x="226" y="135"/>
                      <a:pt x="226" y="135"/>
                    </a:cubicBezTo>
                    <a:cubicBezTo>
                      <a:pt x="225" y="135"/>
                      <a:pt x="225" y="136"/>
                      <a:pt x="225" y="136"/>
                    </a:cubicBezTo>
                    <a:lnTo>
                      <a:pt x="0"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47" name="Freeform 137"/>
              <p:cNvSpPr>
                <a:spLocks/>
              </p:cNvSpPr>
              <p:nvPr userDrawn="1"/>
            </p:nvSpPr>
            <p:spPr bwMode="auto">
              <a:xfrm>
                <a:off x="2659" y="1860"/>
                <a:ext cx="52" cy="33"/>
              </a:xfrm>
              <a:custGeom>
                <a:avLst/>
                <a:gdLst>
                  <a:gd name="T0" fmla="*/ 21 w 22"/>
                  <a:gd name="T1" fmla="*/ 1 h 14"/>
                  <a:gd name="T2" fmla="*/ 22 w 22"/>
                  <a:gd name="T3" fmla="*/ 1 h 14"/>
                  <a:gd name="T4" fmla="*/ 22 w 22"/>
                  <a:gd name="T5" fmla="*/ 2 h 14"/>
                  <a:gd name="T6" fmla="*/ 1 w 22"/>
                  <a:gd name="T7" fmla="*/ 14 h 14"/>
                  <a:gd name="T8" fmla="*/ 1 w 22"/>
                  <a:gd name="T9" fmla="*/ 14 h 14"/>
                  <a:gd name="T10" fmla="*/ 0 w 22"/>
                  <a:gd name="T11" fmla="*/ 14 h 14"/>
                  <a:gd name="T12" fmla="*/ 0 w 22"/>
                  <a:gd name="T13" fmla="*/ 13 h 14"/>
                  <a:gd name="T14" fmla="*/ 21 w 22"/>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1"/>
                    </a:moveTo>
                    <a:cubicBezTo>
                      <a:pt x="21" y="0"/>
                      <a:pt x="22" y="0"/>
                      <a:pt x="22" y="1"/>
                    </a:cubicBezTo>
                    <a:cubicBezTo>
                      <a:pt x="22" y="1"/>
                      <a:pt x="22" y="2"/>
                      <a:pt x="22" y="2"/>
                    </a:cubicBezTo>
                    <a:cubicBezTo>
                      <a:pt x="1" y="14"/>
                      <a:pt x="1" y="14"/>
                      <a:pt x="1" y="14"/>
                    </a:cubicBezTo>
                    <a:cubicBezTo>
                      <a:pt x="1" y="14"/>
                      <a:pt x="1" y="14"/>
                      <a:pt x="1" y="14"/>
                    </a:cubicBezTo>
                    <a:cubicBezTo>
                      <a:pt x="0" y="14"/>
                      <a:pt x="0" y="14"/>
                      <a:pt x="0" y="14"/>
                    </a:cubicBezTo>
                    <a:cubicBezTo>
                      <a:pt x="0" y="14"/>
                      <a:pt x="0" y="13"/>
                      <a:pt x="0" y="13"/>
                    </a:cubicBezTo>
                    <a:lnTo>
                      <a:pt x="21"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48" name="Freeform 138"/>
              <p:cNvSpPr>
                <a:spLocks/>
              </p:cNvSpPr>
              <p:nvPr userDrawn="1"/>
            </p:nvSpPr>
            <p:spPr bwMode="auto">
              <a:xfrm>
                <a:off x="2559" y="1919"/>
                <a:ext cx="54" cy="33"/>
              </a:xfrm>
              <a:custGeom>
                <a:avLst/>
                <a:gdLst>
                  <a:gd name="T0" fmla="*/ 21 w 23"/>
                  <a:gd name="T1" fmla="*/ 1 h 14"/>
                  <a:gd name="T2" fmla="*/ 22 w 23"/>
                  <a:gd name="T3" fmla="*/ 1 h 14"/>
                  <a:gd name="T4" fmla="*/ 22 w 23"/>
                  <a:gd name="T5" fmla="*/ 2 h 14"/>
                  <a:gd name="T6" fmla="*/ 1 w 23"/>
                  <a:gd name="T7" fmla="*/ 14 h 14"/>
                  <a:gd name="T8" fmla="*/ 1 w 23"/>
                  <a:gd name="T9" fmla="*/ 14 h 14"/>
                  <a:gd name="T10" fmla="*/ 0 w 23"/>
                  <a:gd name="T11" fmla="*/ 14 h 14"/>
                  <a:gd name="T12" fmla="*/ 0 w 23"/>
                  <a:gd name="T13" fmla="*/ 13 h 14"/>
                  <a:gd name="T14" fmla="*/ 21 w 23"/>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1" y="1"/>
                    </a:moveTo>
                    <a:cubicBezTo>
                      <a:pt x="22" y="0"/>
                      <a:pt x="22" y="0"/>
                      <a:pt x="22" y="1"/>
                    </a:cubicBezTo>
                    <a:cubicBezTo>
                      <a:pt x="23" y="1"/>
                      <a:pt x="22" y="2"/>
                      <a:pt x="22" y="2"/>
                    </a:cubicBezTo>
                    <a:cubicBezTo>
                      <a:pt x="1" y="14"/>
                      <a:pt x="1" y="14"/>
                      <a:pt x="1" y="14"/>
                    </a:cubicBezTo>
                    <a:cubicBezTo>
                      <a:pt x="1" y="14"/>
                      <a:pt x="1" y="14"/>
                      <a:pt x="1" y="14"/>
                    </a:cubicBezTo>
                    <a:cubicBezTo>
                      <a:pt x="1" y="14"/>
                      <a:pt x="0" y="14"/>
                      <a:pt x="0" y="14"/>
                    </a:cubicBezTo>
                    <a:cubicBezTo>
                      <a:pt x="0" y="14"/>
                      <a:pt x="0" y="13"/>
                      <a:pt x="0" y="13"/>
                    </a:cubicBezTo>
                    <a:lnTo>
                      <a:pt x="21"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49" name="Freeform 139"/>
              <p:cNvSpPr>
                <a:spLocks/>
              </p:cNvSpPr>
              <p:nvPr userDrawn="1"/>
            </p:nvSpPr>
            <p:spPr bwMode="auto">
              <a:xfrm>
                <a:off x="2955" y="1682"/>
                <a:ext cx="52" cy="33"/>
              </a:xfrm>
              <a:custGeom>
                <a:avLst/>
                <a:gdLst>
                  <a:gd name="T0" fmla="*/ 21 w 22"/>
                  <a:gd name="T1" fmla="*/ 0 h 14"/>
                  <a:gd name="T2" fmla="*/ 22 w 22"/>
                  <a:gd name="T3" fmla="*/ 1 h 14"/>
                  <a:gd name="T4" fmla="*/ 22 w 22"/>
                  <a:gd name="T5" fmla="*/ 2 h 14"/>
                  <a:gd name="T6" fmla="*/ 1 w 22"/>
                  <a:gd name="T7" fmla="*/ 14 h 14"/>
                  <a:gd name="T8" fmla="*/ 1 w 22"/>
                  <a:gd name="T9" fmla="*/ 14 h 14"/>
                  <a:gd name="T10" fmla="*/ 0 w 22"/>
                  <a:gd name="T11" fmla="*/ 14 h 14"/>
                  <a:gd name="T12" fmla="*/ 0 w 22"/>
                  <a:gd name="T13" fmla="*/ 13 h 14"/>
                  <a:gd name="T14" fmla="*/ 2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0"/>
                    </a:moveTo>
                    <a:cubicBezTo>
                      <a:pt x="21" y="0"/>
                      <a:pt x="22" y="0"/>
                      <a:pt x="22" y="1"/>
                    </a:cubicBezTo>
                    <a:cubicBezTo>
                      <a:pt x="22" y="1"/>
                      <a:pt x="22" y="2"/>
                      <a:pt x="22" y="2"/>
                    </a:cubicBezTo>
                    <a:cubicBezTo>
                      <a:pt x="1" y="14"/>
                      <a:pt x="1" y="14"/>
                      <a:pt x="1" y="14"/>
                    </a:cubicBezTo>
                    <a:cubicBezTo>
                      <a:pt x="1" y="14"/>
                      <a:pt x="1" y="14"/>
                      <a:pt x="1" y="14"/>
                    </a:cubicBezTo>
                    <a:cubicBezTo>
                      <a:pt x="0" y="14"/>
                      <a:pt x="0" y="14"/>
                      <a:pt x="0" y="14"/>
                    </a:cubicBezTo>
                    <a:cubicBezTo>
                      <a:pt x="0" y="14"/>
                      <a:pt x="0" y="13"/>
                      <a:pt x="0" y="13"/>
                    </a:cubicBezTo>
                    <a:lnTo>
                      <a:pt x="21"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50" name="Freeform 140"/>
              <p:cNvSpPr>
                <a:spLocks/>
              </p:cNvSpPr>
              <p:nvPr userDrawn="1"/>
            </p:nvSpPr>
            <p:spPr bwMode="auto">
              <a:xfrm>
                <a:off x="2855" y="1741"/>
                <a:ext cx="55" cy="33"/>
              </a:xfrm>
              <a:custGeom>
                <a:avLst/>
                <a:gdLst>
                  <a:gd name="T0" fmla="*/ 21 w 23"/>
                  <a:gd name="T1" fmla="*/ 0 h 14"/>
                  <a:gd name="T2" fmla="*/ 22 w 23"/>
                  <a:gd name="T3" fmla="*/ 1 h 14"/>
                  <a:gd name="T4" fmla="*/ 22 w 23"/>
                  <a:gd name="T5" fmla="*/ 2 h 14"/>
                  <a:gd name="T6" fmla="*/ 1 w 23"/>
                  <a:gd name="T7" fmla="*/ 14 h 14"/>
                  <a:gd name="T8" fmla="*/ 1 w 23"/>
                  <a:gd name="T9" fmla="*/ 14 h 14"/>
                  <a:gd name="T10" fmla="*/ 0 w 23"/>
                  <a:gd name="T11" fmla="*/ 14 h 14"/>
                  <a:gd name="T12" fmla="*/ 1 w 23"/>
                  <a:gd name="T13" fmla="*/ 13 h 14"/>
                  <a:gd name="T14" fmla="*/ 21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1" y="0"/>
                    </a:moveTo>
                    <a:cubicBezTo>
                      <a:pt x="22" y="0"/>
                      <a:pt x="22" y="0"/>
                      <a:pt x="22" y="1"/>
                    </a:cubicBezTo>
                    <a:cubicBezTo>
                      <a:pt x="23" y="1"/>
                      <a:pt x="23" y="2"/>
                      <a:pt x="22" y="2"/>
                    </a:cubicBezTo>
                    <a:cubicBezTo>
                      <a:pt x="1" y="14"/>
                      <a:pt x="1" y="14"/>
                      <a:pt x="1" y="14"/>
                    </a:cubicBezTo>
                    <a:cubicBezTo>
                      <a:pt x="1" y="14"/>
                      <a:pt x="1" y="14"/>
                      <a:pt x="1" y="14"/>
                    </a:cubicBezTo>
                    <a:cubicBezTo>
                      <a:pt x="1" y="14"/>
                      <a:pt x="0" y="14"/>
                      <a:pt x="0" y="14"/>
                    </a:cubicBezTo>
                    <a:cubicBezTo>
                      <a:pt x="0" y="14"/>
                      <a:pt x="0" y="13"/>
                      <a:pt x="1" y="13"/>
                    </a:cubicBezTo>
                    <a:lnTo>
                      <a:pt x="21"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51" name="Freeform 141"/>
              <p:cNvSpPr>
                <a:spLocks/>
              </p:cNvSpPr>
              <p:nvPr userDrawn="1"/>
            </p:nvSpPr>
            <p:spPr bwMode="auto">
              <a:xfrm>
                <a:off x="2756" y="1800"/>
                <a:ext cx="54" cy="33"/>
              </a:xfrm>
              <a:custGeom>
                <a:avLst/>
                <a:gdLst>
                  <a:gd name="T0" fmla="*/ 22 w 23"/>
                  <a:gd name="T1" fmla="*/ 0 h 14"/>
                  <a:gd name="T2" fmla="*/ 23 w 23"/>
                  <a:gd name="T3" fmla="*/ 1 h 14"/>
                  <a:gd name="T4" fmla="*/ 22 w 23"/>
                  <a:gd name="T5" fmla="*/ 2 h 14"/>
                  <a:gd name="T6" fmla="*/ 2 w 23"/>
                  <a:gd name="T7" fmla="*/ 14 h 14"/>
                  <a:gd name="T8" fmla="*/ 1 w 23"/>
                  <a:gd name="T9" fmla="*/ 14 h 14"/>
                  <a:gd name="T10" fmla="*/ 1 w 23"/>
                  <a:gd name="T11" fmla="*/ 14 h 14"/>
                  <a:gd name="T12" fmla="*/ 1 w 23"/>
                  <a:gd name="T13" fmla="*/ 13 h 14"/>
                  <a:gd name="T14" fmla="*/ 2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0"/>
                    </a:moveTo>
                    <a:cubicBezTo>
                      <a:pt x="22" y="0"/>
                      <a:pt x="23" y="0"/>
                      <a:pt x="23" y="1"/>
                    </a:cubicBezTo>
                    <a:cubicBezTo>
                      <a:pt x="23" y="1"/>
                      <a:pt x="23" y="2"/>
                      <a:pt x="22" y="2"/>
                    </a:cubicBezTo>
                    <a:cubicBezTo>
                      <a:pt x="2" y="14"/>
                      <a:pt x="2" y="14"/>
                      <a:pt x="2" y="14"/>
                    </a:cubicBezTo>
                    <a:cubicBezTo>
                      <a:pt x="2" y="14"/>
                      <a:pt x="1" y="14"/>
                      <a:pt x="1" y="14"/>
                    </a:cubicBezTo>
                    <a:cubicBezTo>
                      <a:pt x="1" y="14"/>
                      <a:pt x="1" y="14"/>
                      <a:pt x="1" y="14"/>
                    </a:cubicBezTo>
                    <a:cubicBezTo>
                      <a:pt x="0" y="14"/>
                      <a:pt x="1" y="13"/>
                      <a:pt x="1" y="13"/>
                    </a:cubicBezTo>
                    <a:lnTo>
                      <a:pt x="22"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52" name="Freeform 142"/>
              <p:cNvSpPr>
                <a:spLocks/>
              </p:cNvSpPr>
              <p:nvPr userDrawn="1"/>
            </p:nvSpPr>
            <p:spPr bwMode="auto">
              <a:xfrm>
                <a:off x="2511" y="1978"/>
                <a:ext cx="3" cy="5"/>
              </a:xfrm>
              <a:custGeom>
                <a:avLst/>
                <a:gdLst>
                  <a:gd name="T0" fmla="*/ 1 w 1"/>
                  <a:gd name="T1" fmla="*/ 1 h 2"/>
                  <a:gd name="T2" fmla="*/ 0 w 1"/>
                  <a:gd name="T3" fmla="*/ 2 h 2"/>
                  <a:gd name="T4" fmla="*/ 0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0" y="2"/>
                    </a:cubicBezTo>
                    <a:cubicBezTo>
                      <a:pt x="0" y="1"/>
                      <a:pt x="0" y="1"/>
                      <a:pt x="0" y="1"/>
                    </a:cubicBezTo>
                    <a:cubicBezTo>
                      <a:pt x="0" y="0"/>
                      <a:pt x="0" y="0"/>
                      <a:pt x="1" y="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53" name="Freeform 143"/>
              <p:cNvSpPr>
                <a:spLocks/>
              </p:cNvSpPr>
              <p:nvPr userDrawn="1"/>
            </p:nvSpPr>
            <p:spPr bwMode="auto">
              <a:xfrm>
                <a:off x="3078" y="1679"/>
                <a:ext cx="3" cy="641"/>
              </a:xfrm>
              <a:custGeom>
                <a:avLst/>
                <a:gdLst>
                  <a:gd name="T0" fmla="*/ 1 w 1"/>
                  <a:gd name="T1" fmla="*/ 0 h 270"/>
                  <a:gd name="T2" fmla="*/ 1 w 1"/>
                  <a:gd name="T3" fmla="*/ 270 h 270"/>
                  <a:gd name="T4" fmla="*/ 1 w 1"/>
                  <a:gd name="T5" fmla="*/ 270 h 270"/>
                  <a:gd name="T6" fmla="*/ 0 w 1"/>
                  <a:gd name="T7" fmla="*/ 270 h 270"/>
                  <a:gd name="T8" fmla="*/ 0 w 1"/>
                  <a:gd name="T9" fmla="*/ 0 h 270"/>
                  <a:gd name="T10" fmla="*/ 1 w 1"/>
                  <a:gd name="T11" fmla="*/ 0 h 270"/>
                  <a:gd name="T12" fmla="*/ 1 w 1"/>
                  <a:gd name="T13" fmla="*/ 0 h 270"/>
                </a:gdLst>
                <a:ahLst/>
                <a:cxnLst>
                  <a:cxn ang="0">
                    <a:pos x="T0" y="T1"/>
                  </a:cxn>
                  <a:cxn ang="0">
                    <a:pos x="T2" y="T3"/>
                  </a:cxn>
                  <a:cxn ang="0">
                    <a:pos x="T4" y="T5"/>
                  </a:cxn>
                  <a:cxn ang="0">
                    <a:pos x="T6" y="T7"/>
                  </a:cxn>
                  <a:cxn ang="0">
                    <a:pos x="T8" y="T9"/>
                  </a:cxn>
                  <a:cxn ang="0">
                    <a:pos x="T10" y="T11"/>
                  </a:cxn>
                  <a:cxn ang="0">
                    <a:pos x="T12" y="T13"/>
                  </a:cxn>
                </a:cxnLst>
                <a:rect l="0" t="0" r="r" b="b"/>
                <a:pathLst>
                  <a:path w="1" h="270">
                    <a:moveTo>
                      <a:pt x="1" y="0"/>
                    </a:moveTo>
                    <a:cubicBezTo>
                      <a:pt x="1" y="270"/>
                      <a:pt x="1" y="270"/>
                      <a:pt x="1" y="270"/>
                    </a:cubicBezTo>
                    <a:cubicBezTo>
                      <a:pt x="1" y="270"/>
                      <a:pt x="1" y="270"/>
                      <a:pt x="1" y="270"/>
                    </a:cubicBezTo>
                    <a:cubicBezTo>
                      <a:pt x="0" y="270"/>
                      <a:pt x="0" y="270"/>
                      <a:pt x="0" y="270"/>
                    </a:cubicBezTo>
                    <a:cubicBezTo>
                      <a:pt x="0" y="0"/>
                      <a:pt x="0" y="0"/>
                      <a:pt x="0" y="0"/>
                    </a:cubicBezTo>
                    <a:cubicBezTo>
                      <a:pt x="0" y="0"/>
                      <a:pt x="0" y="0"/>
                      <a:pt x="1" y="0"/>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54" name="Freeform 144"/>
              <p:cNvSpPr>
                <a:spLocks/>
              </p:cNvSpPr>
              <p:nvPr userDrawn="1"/>
            </p:nvSpPr>
            <p:spPr bwMode="auto">
              <a:xfrm>
                <a:off x="3078" y="960"/>
                <a:ext cx="3" cy="641"/>
              </a:xfrm>
              <a:custGeom>
                <a:avLst/>
                <a:gdLst>
                  <a:gd name="T0" fmla="*/ 1 w 1"/>
                  <a:gd name="T1" fmla="*/ 0 h 270"/>
                  <a:gd name="T2" fmla="*/ 1 w 1"/>
                  <a:gd name="T3" fmla="*/ 270 h 270"/>
                  <a:gd name="T4" fmla="*/ 1 w 1"/>
                  <a:gd name="T5" fmla="*/ 270 h 270"/>
                  <a:gd name="T6" fmla="*/ 0 w 1"/>
                  <a:gd name="T7" fmla="*/ 270 h 270"/>
                  <a:gd name="T8" fmla="*/ 0 w 1"/>
                  <a:gd name="T9" fmla="*/ 0 h 270"/>
                  <a:gd name="T10" fmla="*/ 1 w 1"/>
                  <a:gd name="T11" fmla="*/ 0 h 270"/>
                  <a:gd name="T12" fmla="*/ 1 w 1"/>
                  <a:gd name="T13" fmla="*/ 0 h 270"/>
                </a:gdLst>
                <a:ahLst/>
                <a:cxnLst>
                  <a:cxn ang="0">
                    <a:pos x="T0" y="T1"/>
                  </a:cxn>
                  <a:cxn ang="0">
                    <a:pos x="T2" y="T3"/>
                  </a:cxn>
                  <a:cxn ang="0">
                    <a:pos x="T4" y="T5"/>
                  </a:cxn>
                  <a:cxn ang="0">
                    <a:pos x="T6" y="T7"/>
                  </a:cxn>
                  <a:cxn ang="0">
                    <a:pos x="T8" y="T9"/>
                  </a:cxn>
                  <a:cxn ang="0">
                    <a:pos x="T10" y="T11"/>
                  </a:cxn>
                  <a:cxn ang="0">
                    <a:pos x="T12" y="T13"/>
                  </a:cxn>
                </a:cxnLst>
                <a:rect l="0" t="0" r="r" b="b"/>
                <a:pathLst>
                  <a:path w="1" h="270">
                    <a:moveTo>
                      <a:pt x="1" y="0"/>
                    </a:moveTo>
                    <a:cubicBezTo>
                      <a:pt x="1" y="270"/>
                      <a:pt x="1" y="270"/>
                      <a:pt x="1" y="270"/>
                    </a:cubicBezTo>
                    <a:cubicBezTo>
                      <a:pt x="1" y="270"/>
                      <a:pt x="1" y="270"/>
                      <a:pt x="1" y="270"/>
                    </a:cubicBezTo>
                    <a:cubicBezTo>
                      <a:pt x="0" y="270"/>
                      <a:pt x="0" y="270"/>
                      <a:pt x="0" y="270"/>
                    </a:cubicBezTo>
                    <a:cubicBezTo>
                      <a:pt x="0" y="0"/>
                      <a:pt x="0" y="0"/>
                      <a:pt x="0" y="0"/>
                    </a:cubicBezTo>
                    <a:cubicBezTo>
                      <a:pt x="0" y="0"/>
                      <a:pt x="0" y="0"/>
                      <a:pt x="1" y="0"/>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55" name="Freeform 145"/>
              <p:cNvSpPr>
                <a:spLocks/>
              </p:cNvSpPr>
              <p:nvPr userDrawn="1"/>
            </p:nvSpPr>
            <p:spPr bwMode="auto">
              <a:xfrm>
                <a:off x="3078" y="540"/>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1"/>
                      <a:pt x="1" y="1"/>
                    </a:cubicBezTo>
                    <a:cubicBezTo>
                      <a:pt x="1" y="26"/>
                      <a:pt x="1" y="26"/>
                      <a:pt x="1" y="26"/>
                    </a:cubicBezTo>
                    <a:cubicBezTo>
                      <a:pt x="1" y="27"/>
                      <a:pt x="1" y="27"/>
                      <a:pt x="1" y="27"/>
                    </a:cubicBezTo>
                    <a:cubicBezTo>
                      <a:pt x="0" y="27"/>
                      <a:pt x="0" y="27"/>
                      <a:pt x="0" y="26"/>
                    </a:cubicBezTo>
                    <a:cubicBezTo>
                      <a:pt x="0" y="1"/>
                      <a:pt x="0" y="1"/>
                      <a:pt x="0" y="1"/>
                    </a:cubicBezTo>
                    <a:cubicBezTo>
                      <a:pt x="0" y="1"/>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56" name="Freeform 146"/>
              <p:cNvSpPr>
                <a:spLocks/>
              </p:cNvSpPr>
              <p:nvPr userDrawn="1"/>
            </p:nvSpPr>
            <p:spPr bwMode="auto">
              <a:xfrm>
                <a:off x="3078" y="780"/>
                <a:ext cx="3" cy="62"/>
              </a:xfrm>
              <a:custGeom>
                <a:avLst/>
                <a:gdLst>
                  <a:gd name="T0" fmla="*/ 1 w 1"/>
                  <a:gd name="T1" fmla="*/ 0 h 26"/>
                  <a:gd name="T2" fmla="*/ 1 w 1"/>
                  <a:gd name="T3" fmla="*/ 0 h 26"/>
                  <a:gd name="T4" fmla="*/ 1 w 1"/>
                  <a:gd name="T5" fmla="*/ 25 h 26"/>
                  <a:gd name="T6" fmla="*/ 1 w 1"/>
                  <a:gd name="T7" fmla="*/ 26 h 26"/>
                  <a:gd name="T8" fmla="*/ 0 w 1"/>
                  <a:gd name="T9" fmla="*/ 25 h 26"/>
                  <a:gd name="T10" fmla="*/ 0 w 1"/>
                  <a:gd name="T11" fmla="*/ 0 h 26"/>
                  <a:gd name="T12" fmla="*/ 1 w 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 h="26">
                    <a:moveTo>
                      <a:pt x="1" y="0"/>
                    </a:moveTo>
                    <a:cubicBezTo>
                      <a:pt x="1" y="0"/>
                      <a:pt x="1" y="0"/>
                      <a:pt x="1" y="0"/>
                    </a:cubicBezTo>
                    <a:cubicBezTo>
                      <a:pt x="1" y="25"/>
                      <a:pt x="1" y="25"/>
                      <a:pt x="1" y="25"/>
                    </a:cubicBezTo>
                    <a:cubicBezTo>
                      <a:pt x="1" y="26"/>
                      <a:pt x="1" y="26"/>
                      <a:pt x="1" y="26"/>
                    </a:cubicBezTo>
                    <a:cubicBezTo>
                      <a:pt x="0" y="26"/>
                      <a:pt x="0" y="26"/>
                      <a:pt x="0" y="25"/>
                    </a:cubicBezTo>
                    <a:cubicBezTo>
                      <a:pt x="0" y="0"/>
                      <a:pt x="0" y="0"/>
                      <a:pt x="0" y="0"/>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57" name="Freeform 147"/>
              <p:cNvSpPr>
                <a:spLocks/>
              </p:cNvSpPr>
              <p:nvPr userDrawn="1"/>
            </p:nvSpPr>
            <p:spPr bwMode="auto">
              <a:xfrm>
                <a:off x="3078" y="659"/>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1"/>
                      <a:pt x="1" y="1"/>
                    </a:cubicBezTo>
                    <a:cubicBezTo>
                      <a:pt x="1" y="26"/>
                      <a:pt x="1" y="26"/>
                      <a:pt x="1" y="26"/>
                    </a:cubicBezTo>
                    <a:cubicBezTo>
                      <a:pt x="1" y="27"/>
                      <a:pt x="1" y="27"/>
                      <a:pt x="1" y="27"/>
                    </a:cubicBezTo>
                    <a:cubicBezTo>
                      <a:pt x="0" y="27"/>
                      <a:pt x="0" y="27"/>
                      <a:pt x="0" y="26"/>
                    </a:cubicBezTo>
                    <a:cubicBezTo>
                      <a:pt x="0" y="1"/>
                      <a:pt x="0" y="1"/>
                      <a:pt x="0" y="1"/>
                    </a:cubicBezTo>
                    <a:cubicBezTo>
                      <a:pt x="0" y="1"/>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58" name="Freeform 148"/>
              <p:cNvSpPr>
                <a:spLocks/>
              </p:cNvSpPr>
              <p:nvPr userDrawn="1"/>
            </p:nvSpPr>
            <p:spPr bwMode="auto">
              <a:xfrm>
                <a:off x="3078" y="303"/>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0"/>
                      <a:pt x="1" y="1"/>
                    </a:cubicBezTo>
                    <a:cubicBezTo>
                      <a:pt x="1" y="26"/>
                      <a:pt x="1" y="26"/>
                      <a:pt x="1" y="26"/>
                    </a:cubicBezTo>
                    <a:cubicBezTo>
                      <a:pt x="1" y="26"/>
                      <a:pt x="1" y="27"/>
                      <a:pt x="1" y="27"/>
                    </a:cubicBezTo>
                    <a:cubicBezTo>
                      <a:pt x="0" y="27"/>
                      <a:pt x="0" y="26"/>
                      <a:pt x="0" y="26"/>
                    </a:cubicBezTo>
                    <a:cubicBezTo>
                      <a:pt x="0" y="1"/>
                      <a:pt x="0" y="1"/>
                      <a:pt x="0" y="1"/>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59" name="Freeform 149"/>
              <p:cNvSpPr>
                <a:spLocks/>
              </p:cNvSpPr>
              <p:nvPr userDrawn="1"/>
            </p:nvSpPr>
            <p:spPr bwMode="auto">
              <a:xfrm>
                <a:off x="3078" y="422"/>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0"/>
                      <a:pt x="1" y="1"/>
                    </a:cubicBezTo>
                    <a:cubicBezTo>
                      <a:pt x="1" y="26"/>
                      <a:pt x="1" y="26"/>
                      <a:pt x="1" y="26"/>
                    </a:cubicBezTo>
                    <a:cubicBezTo>
                      <a:pt x="1" y="26"/>
                      <a:pt x="1" y="27"/>
                      <a:pt x="1" y="27"/>
                    </a:cubicBezTo>
                    <a:cubicBezTo>
                      <a:pt x="0" y="27"/>
                      <a:pt x="0" y="26"/>
                      <a:pt x="0" y="26"/>
                    </a:cubicBezTo>
                    <a:cubicBezTo>
                      <a:pt x="0" y="1"/>
                      <a:pt x="0" y="1"/>
                      <a:pt x="0" y="1"/>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60" name="Freeform 150"/>
              <p:cNvSpPr>
                <a:spLocks/>
              </p:cNvSpPr>
              <p:nvPr userDrawn="1"/>
            </p:nvSpPr>
            <p:spPr bwMode="auto">
              <a:xfrm>
                <a:off x="2511" y="-124"/>
                <a:ext cx="529" cy="318"/>
              </a:xfrm>
              <a:custGeom>
                <a:avLst/>
                <a:gdLst>
                  <a:gd name="T0" fmla="*/ 223 w 223"/>
                  <a:gd name="T1" fmla="*/ 133 h 134"/>
                  <a:gd name="T2" fmla="*/ 222 w 223"/>
                  <a:gd name="T3" fmla="*/ 134 h 134"/>
                  <a:gd name="T4" fmla="*/ 0 w 223"/>
                  <a:gd name="T5" fmla="*/ 1 h 134"/>
                  <a:gd name="T6" fmla="*/ 1 w 223"/>
                  <a:gd name="T7" fmla="*/ 0 h 134"/>
                  <a:gd name="T8" fmla="*/ 223 w 223"/>
                  <a:gd name="T9" fmla="*/ 133 h 134"/>
                </a:gdLst>
                <a:ahLst/>
                <a:cxnLst>
                  <a:cxn ang="0">
                    <a:pos x="T0" y="T1"/>
                  </a:cxn>
                  <a:cxn ang="0">
                    <a:pos x="T2" y="T3"/>
                  </a:cxn>
                  <a:cxn ang="0">
                    <a:pos x="T4" y="T5"/>
                  </a:cxn>
                  <a:cxn ang="0">
                    <a:pos x="T6" y="T7"/>
                  </a:cxn>
                  <a:cxn ang="0">
                    <a:pos x="T8" y="T9"/>
                  </a:cxn>
                </a:cxnLst>
                <a:rect l="0" t="0" r="r" b="b"/>
                <a:pathLst>
                  <a:path w="223" h="134">
                    <a:moveTo>
                      <a:pt x="223" y="133"/>
                    </a:moveTo>
                    <a:cubicBezTo>
                      <a:pt x="223" y="133"/>
                      <a:pt x="222" y="134"/>
                      <a:pt x="222" y="134"/>
                    </a:cubicBezTo>
                    <a:cubicBezTo>
                      <a:pt x="0" y="1"/>
                      <a:pt x="0" y="1"/>
                      <a:pt x="0" y="1"/>
                    </a:cubicBezTo>
                    <a:cubicBezTo>
                      <a:pt x="0" y="0"/>
                      <a:pt x="1" y="0"/>
                      <a:pt x="1" y="0"/>
                    </a:cubicBezTo>
                    <a:lnTo>
                      <a:pt x="223" y="133"/>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61" name="Freeform 151"/>
              <p:cNvSpPr>
                <a:spLocks/>
              </p:cNvSpPr>
              <p:nvPr userDrawn="1"/>
            </p:nvSpPr>
            <p:spPr bwMode="auto">
              <a:xfrm>
                <a:off x="2533" y="239"/>
                <a:ext cx="507" cy="306"/>
              </a:xfrm>
              <a:custGeom>
                <a:avLst/>
                <a:gdLst>
                  <a:gd name="T0" fmla="*/ 1 w 214"/>
                  <a:gd name="T1" fmla="*/ 129 h 129"/>
                  <a:gd name="T2" fmla="*/ 0 w 214"/>
                  <a:gd name="T3" fmla="*/ 128 h 129"/>
                  <a:gd name="T4" fmla="*/ 213 w 214"/>
                  <a:gd name="T5" fmla="*/ 0 h 129"/>
                  <a:gd name="T6" fmla="*/ 214 w 214"/>
                  <a:gd name="T7" fmla="*/ 2 h 129"/>
                  <a:gd name="T8" fmla="*/ 1 w 214"/>
                  <a:gd name="T9" fmla="*/ 129 h 129"/>
                </a:gdLst>
                <a:ahLst/>
                <a:cxnLst>
                  <a:cxn ang="0">
                    <a:pos x="T0" y="T1"/>
                  </a:cxn>
                  <a:cxn ang="0">
                    <a:pos x="T2" y="T3"/>
                  </a:cxn>
                  <a:cxn ang="0">
                    <a:pos x="T4" y="T5"/>
                  </a:cxn>
                  <a:cxn ang="0">
                    <a:pos x="T6" y="T7"/>
                  </a:cxn>
                  <a:cxn ang="0">
                    <a:pos x="T8" y="T9"/>
                  </a:cxn>
                </a:cxnLst>
                <a:rect l="0" t="0" r="r" b="b"/>
                <a:pathLst>
                  <a:path w="214" h="129">
                    <a:moveTo>
                      <a:pt x="1" y="129"/>
                    </a:moveTo>
                    <a:cubicBezTo>
                      <a:pt x="1" y="129"/>
                      <a:pt x="1" y="128"/>
                      <a:pt x="0" y="128"/>
                    </a:cubicBezTo>
                    <a:cubicBezTo>
                      <a:pt x="213" y="0"/>
                      <a:pt x="213" y="0"/>
                      <a:pt x="213" y="0"/>
                    </a:cubicBezTo>
                    <a:cubicBezTo>
                      <a:pt x="213" y="1"/>
                      <a:pt x="214" y="1"/>
                      <a:pt x="214" y="2"/>
                    </a:cubicBezTo>
                    <a:lnTo>
                      <a:pt x="1" y="129"/>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62" name="Freeform 152"/>
              <p:cNvSpPr>
                <a:spLocks/>
              </p:cNvSpPr>
              <p:nvPr userDrawn="1"/>
            </p:nvSpPr>
            <p:spPr bwMode="auto">
              <a:xfrm>
                <a:off x="2485" y="-110"/>
                <a:ext cx="3" cy="0"/>
              </a:xfrm>
              <a:custGeom>
                <a:avLst/>
                <a:gdLst>
                  <a:gd name="T0" fmla="*/ 1 w 1"/>
                  <a:gd name="T1" fmla="*/ 1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1" y="0"/>
                      <a:pt x="0" y="0"/>
                    </a:cubicBezTo>
                    <a:cubicBezTo>
                      <a:pt x="1" y="0"/>
                      <a:pt x="1" y="0"/>
                      <a:pt x="1" y="0"/>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63" name="Freeform 153"/>
              <p:cNvSpPr>
                <a:spLocks/>
              </p:cNvSpPr>
              <p:nvPr userDrawn="1"/>
            </p:nvSpPr>
            <p:spPr bwMode="auto">
              <a:xfrm>
                <a:off x="2485" y="66"/>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1"/>
                      <a:pt x="1" y="1"/>
                    </a:cubicBezTo>
                    <a:cubicBezTo>
                      <a:pt x="1" y="26"/>
                      <a:pt x="1" y="26"/>
                      <a:pt x="1" y="26"/>
                    </a:cubicBezTo>
                    <a:cubicBezTo>
                      <a:pt x="1" y="26"/>
                      <a:pt x="1" y="27"/>
                      <a:pt x="1" y="27"/>
                    </a:cubicBezTo>
                    <a:cubicBezTo>
                      <a:pt x="0" y="27"/>
                      <a:pt x="0" y="26"/>
                      <a:pt x="0" y="26"/>
                    </a:cubicBezTo>
                    <a:cubicBezTo>
                      <a:pt x="0" y="1"/>
                      <a:pt x="0" y="1"/>
                      <a:pt x="0" y="1"/>
                    </a:cubicBezTo>
                    <a:cubicBezTo>
                      <a:pt x="0" y="1"/>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64" name="Freeform 154"/>
              <p:cNvSpPr>
                <a:spLocks/>
              </p:cNvSpPr>
              <p:nvPr userDrawn="1"/>
            </p:nvSpPr>
            <p:spPr bwMode="auto">
              <a:xfrm>
                <a:off x="2485" y="-53"/>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0"/>
                      <a:pt x="1" y="1"/>
                    </a:cubicBezTo>
                    <a:cubicBezTo>
                      <a:pt x="1" y="26"/>
                      <a:pt x="1" y="26"/>
                      <a:pt x="1" y="26"/>
                    </a:cubicBezTo>
                    <a:cubicBezTo>
                      <a:pt x="1" y="26"/>
                      <a:pt x="1" y="27"/>
                      <a:pt x="1" y="27"/>
                    </a:cubicBezTo>
                    <a:cubicBezTo>
                      <a:pt x="0" y="27"/>
                      <a:pt x="0" y="26"/>
                      <a:pt x="0" y="26"/>
                    </a:cubicBezTo>
                    <a:cubicBezTo>
                      <a:pt x="0" y="1"/>
                      <a:pt x="0" y="1"/>
                      <a:pt x="0" y="1"/>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65" name="Freeform 155"/>
              <p:cNvSpPr>
                <a:spLocks/>
              </p:cNvSpPr>
              <p:nvPr userDrawn="1"/>
            </p:nvSpPr>
            <p:spPr bwMode="auto">
              <a:xfrm>
                <a:off x="2485" y="305"/>
                <a:ext cx="3" cy="62"/>
              </a:xfrm>
              <a:custGeom>
                <a:avLst/>
                <a:gdLst>
                  <a:gd name="T0" fmla="*/ 1 w 1"/>
                  <a:gd name="T1" fmla="*/ 0 h 26"/>
                  <a:gd name="T2" fmla="*/ 1 w 1"/>
                  <a:gd name="T3" fmla="*/ 0 h 26"/>
                  <a:gd name="T4" fmla="*/ 1 w 1"/>
                  <a:gd name="T5" fmla="*/ 25 h 26"/>
                  <a:gd name="T6" fmla="*/ 1 w 1"/>
                  <a:gd name="T7" fmla="*/ 26 h 26"/>
                  <a:gd name="T8" fmla="*/ 0 w 1"/>
                  <a:gd name="T9" fmla="*/ 25 h 26"/>
                  <a:gd name="T10" fmla="*/ 0 w 1"/>
                  <a:gd name="T11" fmla="*/ 0 h 26"/>
                  <a:gd name="T12" fmla="*/ 1 w 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 h="26">
                    <a:moveTo>
                      <a:pt x="1" y="0"/>
                    </a:moveTo>
                    <a:cubicBezTo>
                      <a:pt x="1" y="0"/>
                      <a:pt x="1" y="0"/>
                      <a:pt x="1" y="0"/>
                    </a:cubicBezTo>
                    <a:cubicBezTo>
                      <a:pt x="1" y="25"/>
                      <a:pt x="1" y="25"/>
                      <a:pt x="1" y="25"/>
                    </a:cubicBezTo>
                    <a:cubicBezTo>
                      <a:pt x="1" y="26"/>
                      <a:pt x="1" y="26"/>
                      <a:pt x="1" y="26"/>
                    </a:cubicBezTo>
                    <a:cubicBezTo>
                      <a:pt x="0" y="26"/>
                      <a:pt x="0" y="26"/>
                      <a:pt x="0" y="25"/>
                    </a:cubicBezTo>
                    <a:cubicBezTo>
                      <a:pt x="0" y="0"/>
                      <a:pt x="0" y="0"/>
                      <a:pt x="0" y="0"/>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66" name="Freeform 156"/>
              <p:cNvSpPr>
                <a:spLocks/>
              </p:cNvSpPr>
              <p:nvPr userDrawn="1"/>
            </p:nvSpPr>
            <p:spPr bwMode="auto">
              <a:xfrm>
                <a:off x="2485" y="184"/>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1"/>
                      <a:pt x="1" y="1"/>
                    </a:cubicBezTo>
                    <a:cubicBezTo>
                      <a:pt x="1" y="26"/>
                      <a:pt x="1" y="26"/>
                      <a:pt x="1" y="26"/>
                    </a:cubicBezTo>
                    <a:cubicBezTo>
                      <a:pt x="1" y="27"/>
                      <a:pt x="1" y="27"/>
                      <a:pt x="1" y="27"/>
                    </a:cubicBezTo>
                    <a:cubicBezTo>
                      <a:pt x="0" y="27"/>
                      <a:pt x="0" y="27"/>
                      <a:pt x="0" y="26"/>
                    </a:cubicBezTo>
                    <a:cubicBezTo>
                      <a:pt x="0" y="1"/>
                      <a:pt x="0" y="1"/>
                      <a:pt x="0" y="1"/>
                    </a:cubicBezTo>
                    <a:cubicBezTo>
                      <a:pt x="0" y="1"/>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67" name="Freeform 157"/>
              <p:cNvSpPr>
                <a:spLocks/>
              </p:cNvSpPr>
              <p:nvPr userDrawn="1"/>
            </p:nvSpPr>
            <p:spPr bwMode="auto">
              <a:xfrm>
                <a:off x="2485" y="424"/>
                <a:ext cx="3" cy="62"/>
              </a:xfrm>
              <a:custGeom>
                <a:avLst/>
                <a:gdLst>
                  <a:gd name="T0" fmla="*/ 1 w 1"/>
                  <a:gd name="T1" fmla="*/ 0 h 26"/>
                  <a:gd name="T2" fmla="*/ 1 w 1"/>
                  <a:gd name="T3" fmla="*/ 0 h 26"/>
                  <a:gd name="T4" fmla="*/ 1 w 1"/>
                  <a:gd name="T5" fmla="*/ 26 h 26"/>
                  <a:gd name="T6" fmla="*/ 1 w 1"/>
                  <a:gd name="T7" fmla="*/ 26 h 26"/>
                  <a:gd name="T8" fmla="*/ 0 w 1"/>
                  <a:gd name="T9" fmla="*/ 26 h 26"/>
                  <a:gd name="T10" fmla="*/ 0 w 1"/>
                  <a:gd name="T11" fmla="*/ 0 h 26"/>
                  <a:gd name="T12" fmla="*/ 1 w 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 h="26">
                    <a:moveTo>
                      <a:pt x="1" y="0"/>
                    </a:moveTo>
                    <a:cubicBezTo>
                      <a:pt x="1" y="0"/>
                      <a:pt x="1" y="0"/>
                      <a:pt x="1" y="0"/>
                    </a:cubicBezTo>
                    <a:cubicBezTo>
                      <a:pt x="1" y="26"/>
                      <a:pt x="1" y="26"/>
                      <a:pt x="1" y="26"/>
                    </a:cubicBezTo>
                    <a:cubicBezTo>
                      <a:pt x="1" y="26"/>
                      <a:pt x="1" y="26"/>
                      <a:pt x="1" y="26"/>
                    </a:cubicBezTo>
                    <a:cubicBezTo>
                      <a:pt x="0" y="26"/>
                      <a:pt x="0" y="26"/>
                      <a:pt x="0" y="26"/>
                    </a:cubicBezTo>
                    <a:cubicBezTo>
                      <a:pt x="0" y="0"/>
                      <a:pt x="0" y="0"/>
                      <a:pt x="0" y="0"/>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68" name="Freeform 158"/>
              <p:cNvSpPr>
                <a:spLocks/>
              </p:cNvSpPr>
              <p:nvPr userDrawn="1"/>
            </p:nvSpPr>
            <p:spPr bwMode="auto">
              <a:xfrm>
                <a:off x="2065" y="-1104"/>
                <a:ext cx="53" cy="33"/>
              </a:xfrm>
              <a:custGeom>
                <a:avLst/>
                <a:gdLst>
                  <a:gd name="T0" fmla="*/ 21 w 22"/>
                  <a:gd name="T1" fmla="*/ 14 h 14"/>
                  <a:gd name="T2" fmla="*/ 21 w 22"/>
                  <a:gd name="T3" fmla="*/ 14 h 14"/>
                  <a:gd name="T4" fmla="*/ 0 w 22"/>
                  <a:gd name="T5" fmla="*/ 1 h 14"/>
                  <a:gd name="T6" fmla="*/ 0 w 22"/>
                  <a:gd name="T7" fmla="*/ 0 h 14"/>
                  <a:gd name="T8" fmla="*/ 1 w 22"/>
                  <a:gd name="T9" fmla="*/ 0 h 14"/>
                  <a:gd name="T10" fmla="*/ 22 w 22"/>
                  <a:gd name="T11" fmla="*/ 12 h 14"/>
                  <a:gd name="T12" fmla="*/ 22 w 22"/>
                  <a:gd name="T13" fmla="*/ 13 h 14"/>
                  <a:gd name="T14" fmla="*/ 2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14"/>
                    </a:moveTo>
                    <a:cubicBezTo>
                      <a:pt x="21" y="14"/>
                      <a:pt x="21" y="14"/>
                      <a:pt x="21" y="14"/>
                    </a:cubicBezTo>
                    <a:cubicBezTo>
                      <a:pt x="0" y="1"/>
                      <a:pt x="0" y="1"/>
                      <a:pt x="0" y="1"/>
                    </a:cubicBezTo>
                    <a:cubicBezTo>
                      <a:pt x="0" y="1"/>
                      <a:pt x="0" y="1"/>
                      <a:pt x="0" y="0"/>
                    </a:cubicBezTo>
                    <a:cubicBezTo>
                      <a:pt x="0" y="0"/>
                      <a:pt x="1" y="0"/>
                      <a:pt x="1" y="0"/>
                    </a:cubicBezTo>
                    <a:cubicBezTo>
                      <a:pt x="22" y="12"/>
                      <a:pt x="22" y="12"/>
                      <a:pt x="22" y="12"/>
                    </a:cubicBezTo>
                    <a:cubicBezTo>
                      <a:pt x="22" y="13"/>
                      <a:pt x="22" y="13"/>
                      <a:pt x="22" y="13"/>
                    </a:cubicBezTo>
                    <a:cubicBezTo>
                      <a:pt x="22" y="14"/>
                      <a:pt x="22" y="14"/>
                      <a:pt x="21"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69" name="Freeform 159"/>
              <p:cNvSpPr>
                <a:spLocks/>
              </p:cNvSpPr>
              <p:nvPr userDrawn="1"/>
            </p:nvSpPr>
            <p:spPr bwMode="auto">
              <a:xfrm>
                <a:off x="2163" y="-1045"/>
                <a:ext cx="54" cy="33"/>
              </a:xfrm>
              <a:custGeom>
                <a:avLst/>
                <a:gdLst>
                  <a:gd name="T0" fmla="*/ 22 w 23"/>
                  <a:gd name="T1" fmla="*/ 14 h 14"/>
                  <a:gd name="T2" fmla="*/ 22 w 23"/>
                  <a:gd name="T3" fmla="*/ 14 h 14"/>
                  <a:gd name="T4" fmla="*/ 1 w 23"/>
                  <a:gd name="T5" fmla="*/ 1 h 14"/>
                  <a:gd name="T6" fmla="*/ 1 w 23"/>
                  <a:gd name="T7" fmla="*/ 0 h 14"/>
                  <a:gd name="T8" fmla="*/ 2 w 23"/>
                  <a:gd name="T9" fmla="*/ 0 h 14"/>
                  <a:gd name="T10" fmla="*/ 23 w 23"/>
                  <a:gd name="T11" fmla="*/ 12 h 14"/>
                  <a:gd name="T12" fmla="*/ 23 w 23"/>
                  <a:gd name="T13" fmla="*/ 13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1"/>
                      <a:pt x="1" y="1"/>
                      <a:pt x="1" y="1"/>
                    </a:cubicBezTo>
                    <a:cubicBezTo>
                      <a:pt x="1" y="1"/>
                      <a:pt x="0" y="1"/>
                      <a:pt x="1" y="0"/>
                    </a:cubicBezTo>
                    <a:cubicBezTo>
                      <a:pt x="1" y="0"/>
                      <a:pt x="1" y="0"/>
                      <a:pt x="2" y="0"/>
                    </a:cubicBezTo>
                    <a:cubicBezTo>
                      <a:pt x="23" y="12"/>
                      <a:pt x="23" y="12"/>
                      <a:pt x="23" y="12"/>
                    </a:cubicBezTo>
                    <a:cubicBezTo>
                      <a:pt x="23" y="13"/>
                      <a:pt x="23" y="13"/>
                      <a:pt x="23" y="13"/>
                    </a:cubicBezTo>
                    <a:cubicBezTo>
                      <a:pt x="23"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70" name="Freeform 160"/>
              <p:cNvSpPr>
                <a:spLocks/>
              </p:cNvSpPr>
              <p:nvPr userDrawn="1"/>
            </p:nvSpPr>
            <p:spPr bwMode="auto">
              <a:xfrm>
                <a:off x="2362" y="-926"/>
                <a:ext cx="52" cy="33"/>
              </a:xfrm>
              <a:custGeom>
                <a:avLst/>
                <a:gdLst>
                  <a:gd name="T0" fmla="*/ 22 w 22"/>
                  <a:gd name="T1" fmla="*/ 14 h 14"/>
                  <a:gd name="T2" fmla="*/ 21 w 22"/>
                  <a:gd name="T3" fmla="*/ 14 h 14"/>
                  <a:gd name="T4" fmla="*/ 0 w 22"/>
                  <a:gd name="T5" fmla="*/ 1 h 14"/>
                  <a:gd name="T6" fmla="*/ 0 w 22"/>
                  <a:gd name="T7" fmla="*/ 0 h 14"/>
                  <a:gd name="T8" fmla="*/ 1 w 22"/>
                  <a:gd name="T9" fmla="*/ 0 h 14"/>
                  <a:gd name="T10" fmla="*/ 22 w 22"/>
                  <a:gd name="T11" fmla="*/ 13 h 14"/>
                  <a:gd name="T12" fmla="*/ 22 w 22"/>
                  <a:gd name="T13" fmla="*/ 14 h 14"/>
                  <a:gd name="T14" fmla="*/ 22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2" y="14"/>
                    </a:moveTo>
                    <a:cubicBezTo>
                      <a:pt x="21" y="14"/>
                      <a:pt x="21" y="14"/>
                      <a:pt x="21" y="14"/>
                    </a:cubicBezTo>
                    <a:cubicBezTo>
                      <a:pt x="0" y="1"/>
                      <a:pt x="0" y="1"/>
                      <a:pt x="0" y="1"/>
                    </a:cubicBezTo>
                    <a:cubicBezTo>
                      <a:pt x="0" y="1"/>
                      <a:pt x="0" y="1"/>
                      <a:pt x="0" y="0"/>
                    </a:cubicBezTo>
                    <a:cubicBezTo>
                      <a:pt x="0" y="0"/>
                      <a:pt x="1" y="0"/>
                      <a:pt x="1" y="0"/>
                    </a:cubicBezTo>
                    <a:cubicBezTo>
                      <a:pt x="22" y="13"/>
                      <a:pt x="22" y="13"/>
                      <a:pt x="22" y="13"/>
                    </a:cubicBezTo>
                    <a:cubicBezTo>
                      <a:pt x="22" y="13"/>
                      <a:pt x="22" y="13"/>
                      <a:pt x="22"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71" name="Freeform 161"/>
              <p:cNvSpPr>
                <a:spLocks/>
              </p:cNvSpPr>
              <p:nvPr userDrawn="1"/>
            </p:nvSpPr>
            <p:spPr bwMode="auto">
              <a:xfrm>
                <a:off x="2262" y="-986"/>
                <a:ext cx="55" cy="34"/>
              </a:xfrm>
              <a:custGeom>
                <a:avLst/>
                <a:gdLst>
                  <a:gd name="T0" fmla="*/ 22 w 23"/>
                  <a:gd name="T1" fmla="*/ 14 h 14"/>
                  <a:gd name="T2" fmla="*/ 22 w 23"/>
                  <a:gd name="T3" fmla="*/ 14 h 14"/>
                  <a:gd name="T4" fmla="*/ 1 w 23"/>
                  <a:gd name="T5" fmla="*/ 1 h 14"/>
                  <a:gd name="T6" fmla="*/ 0 w 23"/>
                  <a:gd name="T7" fmla="*/ 0 h 14"/>
                  <a:gd name="T8" fmla="*/ 1 w 23"/>
                  <a:gd name="T9" fmla="*/ 0 h 14"/>
                  <a:gd name="T10" fmla="*/ 22 w 23"/>
                  <a:gd name="T11" fmla="*/ 12 h 14"/>
                  <a:gd name="T12" fmla="*/ 23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1"/>
                      <a:pt x="1" y="1"/>
                      <a:pt x="1" y="1"/>
                    </a:cubicBezTo>
                    <a:cubicBezTo>
                      <a:pt x="0" y="1"/>
                      <a:pt x="0" y="1"/>
                      <a:pt x="0" y="0"/>
                    </a:cubicBezTo>
                    <a:cubicBezTo>
                      <a:pt x="1" y="0"/>
                      <a:pt x="1" y="0"/>
                      <a:pt x="1" y="0"/>
                    </a:cubicBezTo>
                    <a:cubicBezTo>
                      <a:pt x="22" y="12"/>
                      <a:pt x="22" y="12"/>
                      <a:pt x="22" y="12"/>
                    </a:cubicBezTo>
                    <a:cubicBezTo>
                      <a:pt x="23" y="13"/>
                      <a:pt x="23" y="13"/>
                      <a:pt x="23"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72" name="Freeform 162"/>
              <p:cNvSpPr>
                <a:spLocks/>
              </p:cNvSpPr>
              <p:nvPr userDrawn="1"/>
            </p:nvSpPr>
            <p:spPr bwMode="auto">
              <a:xfrm>
                <a:off x="1966" y="-1164"/>
                <a:ext cx="54" cy="34"/>
              </a:xfrm>
              <a:custGeom>
                <a:avLst/>
                <a:gdLst>
                  <a:gd name="T0" fmla="*/ 22 w 23"/>
                  <a:gd name="T1" fmla="*/ 14 h 14"/>
                  <a:gd name="T2" fmla="*/ 21 w 23"/>
                  <a:gd name="T3" fmla="*/ 14 h 14"/>
                  <a:gd name="T4" fmla="*/ 1 w 23"/>
                  <a:gd name="T5" fmla="*/ 1 h 14"/>
                  <a:gd name="T6" fmla="*/ 0 w 23"/>
                  <a:gd name="T7" fmla="*/ 0 h 14"/>
                  <a:gd name="T8" fmla="*/ 1 w 23"/>
                  <a:gd name="T9" fmla="*/ 0 h 14"/>
                  <a:gd name="T10" fmla="*/ 22 w 23"/>
                  <a:gd name="T11" fmla="*/ 12 h 14"/>
                  <a:gd name="T12" fmla="*/ 22 w 23"/>
                  <a:gd name="T13" fmla="*/ 13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1" y="14"/>
                    </a:cubicBezTo>
                    <a:cubicBezTo>
                      <a:pt x="1" y="1"/>
                      <a:pt x="1" y="1"/>
                      <a:pt x="1" y="1"/>
                    </a:cubicBezTo>
                    <a:cubicBezTo>
                      <a:pt x="0" y="1"/>
                      <a:pt x="0" y="1"/>
                      <a:pt x="0" y="0"/>
                    </a:cubicBezTo>
                    <a:cubicBezTo>
                      <a:pt x="1" y="0"/>
                      <a:pt x="1" y="0"/>
                      <a:pt x="1" y="0"/>
                    </a:cubicBezTo>
                    <a:cubicBezTo>
                      <a:pt x="22" y="12"/>
                      <a:pt x="22" y="12"/>
                      <a:pt x="22" y="12"/>
                    </a:cubicBezTo>
                    <a:cubicBezTo>
                      <a:pt x="23" y="13"/>
                      <a:pt x="23" y="13"/>
                      <a:pt x="22" y="13"/>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73" name="Freeform 163"/>
              <p:cNvSpPr>
                <a:spLocks/>
              </p:cNvSpPr>
              <p:nvPr userDrawn="1"/>
            </p:nvSpPr>
            <p:spPr bwMode="auto">
              <a:xfrm>
                <a:off x="1373" y="-214"/>
                <a:ext cx="54" cy="33"/>
              </a:xfrm>
              <a:custGeom>
                <a:avLst/>
                <a:gdLst>
                  <a:gd name="T0" fmla="*/ 1 w 23"/>
                  <a:gd name="T1" fmla="*/ 14 h 14"/>
                  <a:gd name="T2" fmla="*/ 1 w 23"/>
                  <a:gd name="T3" fmla="*/ 14 h 14"/>
                  <a:gd name="T4" fmla="*/ 0 w 23"/>
                  <a:gd name="T5" fmla="*/ 13 h 14"/>
                  <a:gd name="T6" fmla="*/ 1 w 23"/>
                  <a:gd name="T7" fmla="*/ 12 h 14"/>
                  <a:gd name="T8" fmla="*/ 22 w 23"/>
                  <a:gd name="T9" fmla="*/ 0 h 14"/>
                  <a:gd name="T10" fmla="*/ 23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1" y="14"/>
                      <a:pt x="0" y="13"/>
                    </a:cubicBezTo>
                    <a:cubicBezTo>
                      <a:pt x="0" y="13"/>
                      <a:pt x="0" y="13"/>
                      <a:pt x="1" y="12"/>
                    </a:cubicBezTo>
                    <a:cubicBezTo>
                      <a:pt x="22" y="0"/>
                      <a:pt x="22" y="0"/>
                      <a:pt x="22" y="0"/>
                    </a:cubicBezTo>
                    <a:cubicBezTo>
                      <a:pt x="22" y="0"/>
                      <a:pt x="22" y="0"/>
                      <a:pt x="23" y="0"/>
                    </a:cubicBezTo>
                    <a:cubicBezTo>
                      <a:pt x="23" y="0"/>
                      <a:pt x="23"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74" name="Freeform 164"/>
              <p:cNvSpPr>
                <a:spLocks/>
              </p:cNvSpPr>
              <p:nvPr userDrawn="1"/>
            </p:nvSpPr>
            <p:spPr bwMode="auto">
              <a:xfrm>
                <a:off x="1472" y="-274"/>
                <a:ext cx="52" cy="34"/>
              </a:xfrm>
              <a:custGeom>
                <a:avLst/>
                <a:gdLst>
                  <a:gd name="T0" fmla="*/ 1 w 22"/>
                  <a:gd name="T1" fmla="*/ 14 h 14"/>
                  <a:gd name="T2" fmla="*/ 1 w 22"/>
                  <a:gd name="T3" fmla="*/ 14 h 14"/>
                  <a:gd name="T4" fmla="*/ 0 w 22"/>
                  <a:gd name="T5" fmla="*/ 13 h 14"/>
                  <a:gd name="T6" fmla="*/ 0 w 22"/>
                  <a:gd name="T7" fmla="*/ 12 h 14"/>
                  <a:gd name="T8" fmla="*/ 21 w 22"/>
                  <a:gd name="T9" fmla="*/ 0 h 14"/>
                  <a:gd name="T10" fmla="*/ 22 w 22"/>
                  <a:gd name="T11" fmla="*/ 0 h 14"/>
                  <a:gd name="T12" fmla="*/ 22 w 22"/>
                  <a:gd name="T13" fmla="*/ 1 h 14"/>
                  <a:gd name="T14" fmla="*/ 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14"/>
                    </a:moveTo>
                    <a:cubicBezTo>
                      <a:pt x="1" y="14"/>
                      <a:pt x="1" y="14"/>
                      <a:pt x="1" y="14"/>
                    </a:cubicBezTo>
                    <a:cubicBezTo>
                      <a:pt x="0" y="14"/>
                      <a:pt x="0" y="14"/>
                      <a:pt x="0" y="13"/>
                    </a:cubicBezTo>
                    <a:cubicBezTo>
                      <a:pt x="0" y="13"/>
                      <a:pt x="0" y="13"/>
                      <a:pt x="0" y="12"/>
                    </a:cubicBezTo>
                    <a:cubicBezTo>
                      <a:pt x="21" y="0"/>
                      <a:pt x="21" y="0"/>
                      <a:pt x="21" y="0"/>
                    </a:cubicBezTo>
                    <a:cubicBezTo>
                      <a:pt x="22" y="0"/>
                      <a:pt x="22" y="0"/>
                      <a:pt x="22" y="0"/>
                    </a:cubicBezTo>
                    <a:cubicBezTo>
                      <a:pt x="22" y="0"/>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75" name="Freeform 165"/>
              <p:cNvSpPr>
                <a:spLocks/>
              </p:cNvSpPr>
              <p:nvPr userDrawn="1"/>
            </p:nvSpPr>
            <p:spPr bwMode="auto">
              <a:xfrm>
                <a:off x="1572" y="-333"/>
                <a:ext cx="52" cy="33"/>
              </a:xfrm>
              <a:custGeom>
                <a:avLst/>
                <a:gdLst>
                  <a:gd name="T0" fmla="*/ 1 w 22"/>
                  <a:gd name="T1" fmla="*/ 14 h 14"/>
                  <a:gd name="T2" fmla="*/ 0 w 22"/>
                  <a:gd name="T3" fmla="*/ 14 h 14"/>
                  <a:gd name="T4" fmla="*/ 0 w 22"/>
                  <a:gd name="T5" fmla="*/ 13 h 14"/>
                  <a:gd name="T6" fmla="*/ 0 w 22"/>
                  <a:gd name="T7" fmla="*/ 12 h 14"/>
                  <a:gd name="T8" fmla="*/ 21 w 22"/>
                  <a:gd name="T9" fmla="*/ 0 h 14"/>
                  <a:gd name="T10" fmla="*/ 22 w 22"/>
                  <a:gd name="T11" fmla="*/ 0 h 14"/>
                  <a:gd name="T12" fmla="*/ 22 w 22"/>
                  <a:gd name="T13" fmla="*/ 1 h 14"/>
                  <a:gd name="T14" fmla="*/ 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14"/>
                    </a:moveTo>
                    <a:cubicBezTo>
                      <a:pt x="1" y="14"/>
                      <a:pt x="1" y="14"/>
                      <a:pt x="0" y="14"/>
                    </a:cubicBezTo>
                    <a:cubicBezTo>
                      <a:pt x="0" y="14"/>
                      <a:pt x="0" y="14"/>
                      <a:pt x="0" y="13"/>
                    </a:cubicBezTo>
                    <a:cubicBezTo>
                      <a:pt x="0" y="13"/>
                      <a:pt x="0" y="13"/>
                      <a:pt x="0" y="12"/>
                    </a:cubicBezTo>
                    <a:cubicBezTo>
                      <a:pt x="21" y="0"/>
                      <a:pt x="21" y="0"/>
                      <a:pt x="21" y="0"/>
                    </a:cubicBezTo>
                    <a:cubicBezTo>
                      <a:pt x="21" y="0"/>
                      <a:pt x="22" y="0"/>
                      <a:pt x="22" y="0"/>
                    </a:cubicBezTo>
                    <a:cubicBezTo>
                      <a:pt x="22" y="0"/>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76" name="Freeform 166"/>
              <p:cNvSpPr>
                <a:spLocks/>
              </p:cNvSpPr>
              <p:nvPr userDrawn="1"/>
            </p:nvSpPr>
            <p:spPr bwMode="auto">
              <a:xfrm>
                <a:off x="1669" y="-392"/>
                <a:ext cx="55" cy="33"/>
              </a:xfrm>
              <a:custGeom>
                <a:avLst/>
                <a:gdLst>
                  <a:gd name="T0" fmla="*/ 2 w 23"/>
                  <a:gd name="T1" fmla="*/ 14 h 14"/>
                  <a:gd name="T2" fmla="*/ 1 w 23"/>
                  <a:gd name="T3" fmla="*/ 14 h 14"/>
                  <a:gd name="T4" fmla="*/ 0 w 23"/>
                  <a:gd name="T5" fmla="*/ 13 h 14"/>
                  <a:gd name="T6" fmla="*/ 1 w 23"/>
                  <a:gd name="T7" fmla="*/ 12 h 14"/>
                  <a:gd name="T8" fmla="*/ 22 w 23"/>
                  <a:gd name="T9" fmla="*/ 0 h 14"/>
                  <a:gd name="T10" fmla="*/ 23 w 23"/>
                  <a:gd name="T11" fmla="*/ 0 h 14"/>
                  <a:gd name="T12" fmla="*/ 22 w 23"/>
                  <a:gd name="T13" fmla="*/ 1 h 14"/>
                  <a:gd name="T14" fmla="*/ 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14"/>
                    </a:moveTo>
                    <a:cubicBezTo>
                      <a:pt x="1" y="14"/>
                      <a:pt x="1" y="14"/>
                      <a:pt x="1" y="14"/>
                    </a:cubicBezTo>
                    <a:cubicBezTo>
                      <a:pt x="1" y="14"/>
                      <a:pt x="1" y="14"/>
                      <a:pt x="0" y="13"/>
                    </a:cubicBezTo>
                    <a:cubicBezTo>
                      <a:pt x="0" y="13"/>
                      <a:pt x="0" y="13"/>
                      <a:pt x="1" y="12"/>
                    </a:cubicBezTo>
                    <a:cubicBezTo>
                      <a:pt x="22" y="0"/>
                      <a:pt x="22" y="0"/>
                      <a:pt x="22" y="0"/>
                    </a:cubicBezTo>
                    <a:cubicBezTo>
                      <a:pt x="22" y="0"/>
                      <a:pt x="22" y="0"/>
                      <a:pt x="23" y="0"/>
                    </a:cubicBezTo>
                    <a:cubicBezTo>
                      <a:pt x="23" y="0"/>
                      <a:pt x="23" y="1"/>
                      <a:pt x="22" y="1"/>
                    </a:cubicBezTo>
                    <a:lnTo>
                      <a:pt x="2"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77" name="Freeform 167"/>
              <p:cNvSpPr>
                <a:spLocks/>
              </p:cNvSpPr>
              <p:nvPr userDrawn="1"/>
            </p:nvSpPr>
            <p:spPr bwMode="auto">
              <a:xfrm>
                <a:off x="1769" y="-452"/>
                <a:ext cx="54" cy="34"/>
              </a:xfrm>
              <a:custGeom>
                <a:avLst/>
                <a:gdLst>
                  <a:gd name="T0" fmla="*/ 1 w 23"/>
                  <a:gd name="T1" fmla="*/ 14 h 14"/>
                  <a:gd name="T2" fmla="*/ 1 w 23"/>
                  <a:gd name="T3" fmla="*/ 14 h 14"/>
                  <a:gd name="T4" fmla="*/ 0 w 23"/>
                  <a:gd name="T5" fmla="*/ 13 h 14"/>
                  <a:gd name="T6" fmla="*/ 0 w 23"/>
                  <a:gd name="T7" fmla="*/ 12 h 14"/>
                  <a:gd name="T8" fmla="*/ 21 w 23"/>
                  <a:gd name="T9" fmla="*/ 0 h 14"/>
                  <a:gd name="T10" fmla="*/ 22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0" y="14"/>
                      <a:pt x="0" y="13"/>
                    </a:cubicBezTo>
                    <a:cubicBezTo>
                      <a:pt x="0" y="13"/>
                      <a:pt x="0" y="13"/>
                      <a:pt x="0" y="12"/>
                    </a:cubicBezTo>
                    <a:cubicBezTo>
                      <a:pt x="21" y="0"/>
                      <a:pt x="21" y="0"/>
                      <a:pt x="21" y="0"/>
                    </a:cubicBezTo>
                    <a:cubicBezTo>
                      <a:pt x="22" y="0"/>
                      <a:pt x="22" y="0"/>
                      <a:pt x="22" y="0"/>
                    </a:cubicBezTo>
                    <a:cubicBezTo>
                      <a:pt x="23" y="0"/>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78" name="Freeform 168"/>
              <p:cNvSpPr>
                <a:spLocks/>
              </p:cNvSpPr>
              <p:nvPr userDrawn="1"/>
            </p:nvSpPr>
            <p:spPr bwMode="auto">
              <a:xfrm>
                <a:off x="1330" y="-834"/>
                <a:ext cx="522" cy="316"/>
              </a:xfrm>
              <a:custGeom>
                <a:avLst/>
                <a:gdLst>
                  <a:gd name="T0" fmla="*/ 220 w 220"/>
                  <a:gd name="T1" fmla="*/ 131 h 133"/>
                  <a:gd name="T2" fmla="*/ 220 w 220"/>
                  <a:gd name="T3" fmla="*/ 133 h 133"/>
                  <a:gd name="T4" fmla="*/ 0 w 220"/>
                  <a:gd name="T5" fmla="*/ 1 h 133"/>
                  <a:gd name="T6" fmla="*/ 1 w 220"/>
                  <a:gd name="T7" fmla="*/ 0 h 133"/>
                  <a:gd name="T8" fmla="*/ 220 w 220"/>
                  <a:gd name="T9" fmla="*/ 131 h 133"/>
                </a:gdLst>
                <a:ahLst/>
                <a:cxnLst>
                  <a:cxn ang="0">
                    <a:pos x="T0" y="T1"/>
                  </a:cxn>
                  <a:cxn ang="0">
                    <a:pos x="T2" y="T3"/>
                  </a:cxn>
                  <a:cxn ang="0">
                    <a:pos x="T4" y="T5"/>
                  </a:cxn>
                  <a:cxn ang="0">
                    <a:pos x="T6" y="T7"/>
                  </a:cxn>
                  <a:cxn ang="0">
                    <a:pos x="T8" y="T9"/>
                  </a:cxn>
                </a:cxnLst>
                <a:rect l="0" t="0" r="r" b="b"/>
                <a:pathLst>
                  <a:path w="220" h="133">
                    <a:moveTo>
                      <a:pt x="220" y="131"/>
                    </a:moveTo>
                    <a:cubicBezTo>
                      <a:pt x="220" y="132"/>
                      <a:pt x="220" y="132"/>
                      <a:pt x="220" y="133"/>
                    </a:cubicBezTo>
                    <a:cubicBezTo>
                      <a:pt x="0" y="1"/>
                      <a:pt x="0" y="1"/>
                      <a:pt x="0" y="1"/>
                    </a:cubicBezTo>
                    <a:cubicBezTo>
                      <a:pt x="1" y="1"/>
                      <a:pt x="1" y="0"/>
                      <a:pt x="1" y="0"/>
                    </a:cubicBezTo>
                    <a:lnTo>
                      <a:pt x="220" y="13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79" name="Freeform 169"/>
              <p:cNvSpPr>
                <a:spLocks/>
              </p:cNvSpPr>
              <p:nvPr userDrawn="1"/>
            </p:nvSpPr>
            <p:spPr bwMode="auto">
              <a:xfrm>
                <a:off x="1892" y="-1161"/>
                <a:ext cx="5" cy="617"/>
              </a:xfrm>
              <a:custGeom>
                <a:avLst/>
                <a:gdLst>
                  <a:gd name="T0" fmla="*/ 0 w 2"/>
                  <a:gd name="T1" fmla="*/ 260 h 260"/>
                  <a:gd name="T2" fmla="*/ 0 w 2"/>
                  <a:gd name="T3" fmla="*/ 0 h 260"/>
                  <a:gd name="T4" fmla="*/ 1 w 2"/>
                  <a:gd name="T5" fmla="*/ 0 h 260"/>
                  <a:gd name="T6" fmla="*/ 2 w 2"/>
                  <a:gd name="T7" fmla="*/ 0 h 260"/>
                  <a:gd name="T8" fmla="*/ 2 w 2"/>
                  <a:gd name="T9" fmla="*/ 260 h 260"/>
                  <a:gd name="T10" fmla="*/ 1 w 2"/>
                  <a:gd name="T11" fmla="*/ 260 h 260"/>
                  <a:gd name="T12" fmla="*/ 0 w 2"/>
                  <a:gd name="T13" fmla="*/ 260 h 260"/>
                </a:gdLst>
                <a:ahLst/>
                <a:cxnLst>
                  <a:cxn ang="0">
                    <a:pos x="T0" y="T1"/>
                  </a:cxn>
                  <a:cxn ang="0">
                    <a:pos x="T2" y="T3"/>
                  </a:cxn>
                  <a:cxn ang="0">
                    <a:pos x="T4" y="T5"/>
                  </a:cxn>
                  <a:cxn ang="0">
                    <a:pos x="T6" y="T7"/>
                  </a:cxn>
                  <a:cxn ang="0">
                    <a:pos x="T8" y="T9"/>
                  </a:cxn>
                  <a:cxn ang="0">
                    <a:pos x="T10" y="T11"/>
                  </a:cxn>
                  <a:cxn ang="0">
                    <a:pos x="T12" y="T13"/>
                  </a:cxn>
                </a:cxnLst>
                <a:rect l="0" t="0" r="r" b="b"/>
                <a:pathLst>
                  <a:path w="2" h="260">
                    <a:moveTo>
                      <a:pt x="0" y="260"/>
                    </a:moveTo>
                    <a:cubicBezTo>
                      <a:pt x="0" y="0"/>
                      <a:pt x="0" y="0"/>
                      <a:pt x="0" y="0"/>
                    </a:cubicBezTo>
                    <a:cubicBezTo>
                      <a:pt x="0" y="0"/>
                      <a:pt x="1" y="0"/>
                      <a:pt x="1" y="0"/>
                    </a:cubicBezTo>
                    <a:cubicBezTo>
                      <a:pt x="1" y="0"/>
                      <a:pt x="1" y="0"/>
                      <a:pt x="2" y="0"/>
                    </a:cubicBezTo>
                    <a:cubicBezTo>
                      <a:pt x="2" y="260"/>
                      <a:pt x="2" y="260"/>
                      <a:pt x="2" y="260"/>
                    </a:cubicBezTo>
                    <a:cubicBezTo>
                      <a:pt x="1" y="260"/>
                      <a:pt x="1" y="260"/>
                      <a:pt x="1" y="260"/>
                    </a:cubicBezTo>
                    <a:cubicBezTo>
                      <a:pt x="1" y="260"/>
                      <a:pt x="0" y="260"/>
                      <a:pt x="0" y="26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80" name="Freeform 170"/>
              <p:cNvSpPr>
                <a:spLocks/>
              </p:cNvSpPr>
              <p:nvPr userDrawn="1"/>
            </p:nvSpPr>
            <p:spPr bwMode="auto">
              <a:xfrm>
                <a:off x="1892" y="-445"/>
                <a:ext cx="5" cy="636"/>
              </a:xfrm>
              <a:custGeom>
                <a:avLst/>
                <a:gdLst>
                  <a:gd name="T0" fmla="*/ 2 w 2"/>
                  <a:gd name="T1" fmla="*/ 0 h 268"/>
                  <a:gd name="T2" fmla="*/ 2 w 2"/>
                  <a:gd name="T3" fmla="*/ 268 h 268"/>
                  <a:gd name="T4" fmla="*/ 1 w 2"/>
                  <a:gd name="T5" fmla="*/ 268 h 268"/>
                  <a:gd name="T6" fmla="*/ 0 w 2"/>
                  <a:gd name="T7" fmla="*/ 268 h 268"/>
                  <a:gd name="T8" fmla="*/ 0 w 2"/>
                  <a:gd name="T9" fmla="*/ 0 h 268"/>
                  <a:gd name="T10" fmla="*/ 1 w 2"/>
                  <a:gd name="T11" fmla="*/ 0 h 268"/>
                  <a:gd name="T12" fmla="*/ 2 w 2"/>
                  <a:gd name="T13" fmla="*/ 0 h 268"/>
                </a:gdLst>
                <a:ahLst/>
                <a:cxnLst>
                  <a:cxn ang="0">
                    <a:pos x="T0" y="T1"/>
                  </a:cxn>
                  <a:cxn ang="0">
                    <a:pos x="T2" y="T3"/>
                  </a:cxn>
                  <a:cxn ang="0">
                    <a:pos x="T4" y="T5"/>
                  </a:cxn>
                  <a:cxn ang="0">
                    <a:pos x="T6" y="T7"/>
                  </a:cxn>
                  <a:cxn ang="0">
                    <a:pos x="T8" y="T9"/>
                  </a:cxn>
                  <a:cxn ang="0">
                    <a:pos x="T10" y="T11"/>
                  </a:cxn>
                  <a:cxn ang="0">
                    <a:pos x="T12" y="T13"/>
                  </a:cxn>
                </a:cxnLst>
                <a:rect l="0" t="0" r="r" b="b"/>
                <a:pathLst>
                  <a:path w="2" h="268">
                    <a:moveTo>
                      <a:pt x="2" y="0"/>
                    </a:moveTo>
                    <a:cubicBezTo>
                      <a:pt x="2" y="268"/>
                      <a:pt x="2" y="268"/>
                      <a:pt x="2" y="268"/>
                    </a:cubicBezTo>
                    <a:cubicBezTo>
                      <a:pt x="1" y="268"/>
                      <a:pt x="1" y="268"/>
                      <a:pt x="1" y="268"/>
                    </a:cubicBezTo>
                    <a:cubicBezTo>
                      <a:pt x="1" y="268"/>
                      <a:pt x="0" y="268"/>
                      <a:pt x="0" y="268"/>
                    </a:cubicBezTo>
                    <a:cubicBezTo>
                      <a:pt x="0" y="0"/>
                      <a:pt x="0" y="0"/>
                      <a:pt x="0" y="0"/>
                    </a:cubicBezTo>
                    <a:cubicBezTo>
                      <a:pt x="0" y="0"/>
                      <a:pt x="1" y="0"/>
                      <a:pt x="1" y="0"/>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81" name="Freeform 171"/>
              <p:cNvSpPr>
                <a:spLocks/>
              </p:cNvSpPr>
              <p:nvPr userDrawn="1"/>
            </p:nvSpPr>
            <p:spPr bwMode="auto">
              <a:xfrm>
                <a:off x="1472" y="-1460"/>
                <a:ext cx="52" cy="33"/>
              </a:xfrm>
              <a:custGeom>
                <a:avLst/>
                <a:gdLst>
                  <a:gd name="T0" fmla="*/ 22 w 22"/>
                  <a:gd name="T1" fmla="*/ 14 h 14"/>
                  <a:gd name="T2" fmla="*/ 21 w 22"/>
                  <a:gd name="T3" fmla="*/ 14 h 14"/>
                  <a:gd name="T4" fmla="*/ 0 w 22"/>
                  <a:gd name="T5" fmla="*/ 1 h 14"/>
                  <a:gd name="T6" fmla="*/ 0 w 22"/>
                  <a:gd name="T7" fmla="*/ 0 h 14"/>
                  <a:gd name="T8" fmla="*/ 1 w 22"/>
                  <a:gd name="T9" fmla="*/ 0 h 14"/>
                  <a:gd name="T10" fmla="*/ 22 w 22"/>
                  <a:gd name="T11" fmla="*/ 13 h 14"/>
                  <a:gd name="T12" fmla="*/ 22 w 22"/>
                  <a:gd name="T13" fmla="*/ 14 h 14"/>
                  <a:gd name="T14" fmla="*/ 22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2" y="14"/>
                    </a:moveTo>
                    <a:cubicBezTo>
                      <a:pt x="21" y="14"/>
                      <a:pt x="21" y="14"/>
                      <a:pt x="21" y="14"/>
                    </a:cubicBezTo>
                    <a:cubicBezTo>
                      <a:pt x="0" y="1"/>
                      <a:pt x="0" y="1"/>
                      <a:pt x="0" y="1"/>
                    </a:cubicBezTo>
                    <a:cubicBezTo>
                      <a:pt x="0" y="1"/>
                      <a:pt x="0" y="1"/>
                      <a:pt x="0" y="0"/>
                    </a:cubicBezTo>
                    <a:cubicBezTo>
                      <a:pt x="0" y="0"/>
                      <a:pt x="1" y="0"/>
                      <a:pt x="1" y="0"/>
                    </a:cubicBezTo>
                    <a:cubicBezTo>
                      <a:pt x="22" y="13"/>
                      <a:pt x="22" y="13"/>
                      <a:pt x="22" y="13"/>
                    </a:cubicBezTo>
                    <a:cubicBezTo>
                      <a:pt x="22" y="13"/>
                      <a:pt x="22" y="13"/>
                      <a:pt x="22"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82" name="Freeform 172"/>
              <p:cNvSpPr>
                <a:spLocks/>
              </p:cNvSpPr>
              <p:nvPr userDrawn="1"/>
            </p:nvSpPr>
            <p:spPr bwMode="auto">
              <a:xfrm>
                <a:off x="1373" y="-1519"/>
                <a:ext cx="54" cy="33"/>
              </a:xfrm>
              <a:custGeom>
                <a:avLst/>
                <a:gdLst>
                  <a:gd name="T0" fmla="*/ 22 w 23"/>
                  <a:gd name="T1" fmla="*/ 14 h 14"/>
                  <a:gd name="T2" fmla="*/ 22 w 23"/>
                  <a:gd name="T3" fmla="*/ 14 h 14"/>
                  <a:gd name="T4" fmla="*/ 1 w 23"/>
                  <a:gd name="T5" fmla="*/ 1 h 14"/>
                  <a:gd name="T6" fmla="*/ 0 w 23"/>
                  <a:gd name="T7" fmla="*/ 0 h 14"/>
                  <a:gd name="T8" fmla="*/ 1 w 23"/>
                  <a:gd name="T9" fmla="*/ 0 h 14"/>
                  <a:gd name="T10" fmla="*/ 22 w 23"/>
                  <a:gd name="T11" fmla="*/ 12 h 14"/>
                  <a:gd name="T12" fmla="*/ 23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1"/>
                      <a:pt x="1" y="1"/>
                      <a:pt x="1" y="1"/>
                    </a:cubicBezTo>
                    <a:cubicBezTo>
                      <a:pt x="0" y="1"/>
                      <a:pt x="0" y="1"/>
                      <a:pt x="0" y="0"/>
                    </a:cubicBezTo>
                    <a:cubicBezTo>
                      <a:pt x="1" y="0"/>
                      <a:pt x="1" y="0"/>
                      <a:pt x="1" y="0"/>
                    </a:cubicBezTo>
                    <a:cubicBezTo>
                      <a:pt x="22" y="12"/>
                      <a:pt x="22" y="12"/>
                      <a:pt x="22" y="12"/>
                    </a:cubicBezTo>
                    <a:cubicBezTo>
                      <a:pt x="23" y="13"/>
                      <a:pt x="23" y="13"/>
                      <a:pt x="23"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83" name="Freeform 173"/>
              <p:cNvSpPr>
                <a:spLocks/>
              </p:cNvSpPr>
              <p:nvPr userDrawn="1"/>
            </p:nvSpPr>
            <p:spPr bwMode="auto">
              <a:xfrm>
                <a:off x="1572" y="-1401"/>
                <a:ext cx="52" cy="33"/>
              </a:xfrm>
              <a:custGeom>
                <a:avLst/>
                <a:gdLst>
                  <a:gd name="T0" fmla="*/ 21 w 22"/>
                  <a:gd name="T1" fmla="*/ 14 h 14"/>
                  <a:gd name="T2" fmla="*/ 21 w 22"/>
                  <a:gd name="T3" fmla="*/ 14 h 14"/>
                  <a:gd name="T4" fmla="*/ 0 w 22"/>
                  <a:gd name="T5" fmla="*/ 1 h 14"/>
                  <a:gd name="T6" fmla="*/ 0 w 22"/>
                  <a:gd name="T7" fmla="*/ 0 h 14"/>
                  <a:gd name="T8" fmla="*/ 1 w 22"/>
                  <a:gd name="T9" fmla="*/ 0 h 14"/>
                  <a:gd name="T10" fmla="*/ 22 w 22"/>
                  <a:gd name="T11" fmla="*/ 13 h 14"/>
                  <a:gd name="T12" fmla="*/ 22 w 22"/>
                  <a:gd name="T13" fmla="*/ 14 h 14"/>
                  <a:gd name="T14" fmla="*/ 2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14"/>
                    </a:moveTo>
                    <a:cubicBezTo>
                      <a:pt x="21" y="14"/>
                      <a:pt x="21" y="14"/>
                      <a:pt x="21" y="14"/>
                    </a:cubicBezTo>
                    <a:cubicBezTo>
                      <a:pt x="0" y="1"/>
                      <a:pt x="0" y="1"/>
                      <a:pt x="0" y="1"/>
                    </a:cubicBezTo>
                    <a:cubicBezTo>
                      <a:pt x="0" y="1"/>
                      <a:pt x="0" y="1"/>
                      <a:pt x="0" y="0"/>
                    </a:cubicBezTo>
                    <a:cubicBezTo>
                      <a:pt x="0" y="0"/>
                      <a:pt x="0" y="0"/>
                      <a:pt x="1" y="0"/>
                    </a:cubicBezTo>
                    <a:cubicBezTo>
                      <a:pt x="22" y="13"/>
                      <a:pt x="22" y="13"/>
                      <a:pt x="22" y="13"/>
                    </a:cubicBezTo>
                    <a:cubicBezTo>
                      <a:pt x="22" y="13"/>
                      <a:pt x="22" y="13"/>
                      <a:pt x="22" y="14"/>
                    </a:cubicBezTo>
                    <a:cubicBezTo>
                      <a:pt x="22" y="14"/>
                      <a:pt x="22" y="14"/>
                      <a:pt x="21"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84" name="Freeform 174"/>
              <p:cNvSpPr>
                <a:spLocks/>
              </p:cNvSpPr>
              <p:nvPr userDrawn="1"/>
            </p:nvSpPr>
            <p:spPr bwMode="auto">
              <a:xfrm>
                <a:off x="1669" y="-1341"/>
                <a:ext cx="55" cy="33"/>
              </a:xfrm>
              <a:custGeom>
                <a:avLst/>
                <a:gdLst>
                  <a:gd name="T0" fmla="*/ 22 w 23"/>
                  <a:gd name="T1" fmla="*/ 14 h 14"/>
                  <a:gd name="T2" fmla="*/ 22 w 23"/>
                  <a:gd name="T3" fmla="*/ 14 h 14"/>
                  <a:gd name="T4" fmla="*/ 1 w 23"/>
                  <a:gd name="T5" fmla="*/ 1 h 14"/>
                  <a:gd name="T6" fmla="*/ 0 w 23"/>
                  <a:gd name="T7" fmla="*/ 0 h 14"/>
                  <a:gd name="T8" fmla="*/ 2 w 23"/>
                  <a:gd name="T9" fmla="*/ 0 h 14"/>
                  <a:gd name="T10" fmla="*/ 22 w 23"/>
                  <a:gd name="T11" fmla="*/ 13 h 14"/>
                  <a:gd name="T12" fmla="*/ 23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1"/>
                      <a:pt x="1" y="1"/>
                      <a:pt x="1" y="1"/>
                    </a:cubicBezTo>
                    <a:cubicBezTo>
                      <a:pt x="0" y="1"/>
                      <a:pt x="0" y="1"/>
                      <a:pt x="0" y="0"/>
                    </a:cubicBezTo>
                    <a:cubicBezTo>
                      <a:pt x="1" y="0"/>
                      <a:pt x="1" y="0"/>
                      <a:pt x="2" y="0"/>
                    </a:cubicBezTo>
                    <a:cubicBezTo>
                      <a:pt x="22" y="13"/>
                      <a:pt x="22" y="13"/>
                      <a:pt x="22" y="13"/>
                    </a:cubicBezTo>
                    <a:cubicBezTo>
                      <a:pt x="23" y="13"/>
                      <a:pt x="23" y="13"/>
                      <a:pt x="23"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85" name="Freeform 175"/>
              <p:cNvSpPr>
                <a:spLocks/>
              </p:cNvSpPr>
              <p:nvPr userDrawn="1"/>
            </p:nvSpPr>
            <p:spPr bwMode="auto">
              <a:xfrm>
                <a:off x="1769" y="-1282"/>
                <a:ext cx="54" cy="33"/>
              </a:xfrm>
              <a:custGeom>
                <a:avLst/>
                <a:gdLst>
                  <a:gd name="T0" fmla="*/ 22 w 23"/>
                  <a:gd name="T1" fmla="*/ 14 h 14"/>
                  <a:gd name="T2" fmla="*/ 21 w 23"/>
                  <a:gd name="T3" fmla="*/ 14 h 14"/>
                  <a:gd name="T4" fmla="*/ 0 w 23"/>
                  <a:gd name="T5" fmla="*/ 1 h 14"/>
                  <a:gd name="T6" fmla="*/ 0 w 23"/>
                  <a:gd name="T7" fmla="*/ 0 h 14"/>
                  <a:gd name="T8" fmla="*/ 1 w 23"/>
                  <a:gd name="T9" fmla="*/ 0 h 14"/>
                  <a:gd name="T10" fmla="*/ 22 w 23"/>
                  <a:gd name="T11" fmla="*/ 13 h 14"/>
                  <a:gd name="T12" fmla="*/ 22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1" y="14"/>
                      <a:pt x="21" y="14"/>
                    </a:cubicBezTo>
                    <a:cubicBezTo>
                      <a:pt x="0" y="1"/>
                      <a:pt x="0" y="1"/>
                      <a:pt x="0" y="1"/>
                    </a:cubicBezTo>
                    <a:cubicBezTo>
                      <a:pt x="0" y="1"/>
                      <a:pt x="0" y="1"/>
                      <a:pt x="0" y="0"/>
                    </a:cubicBezTo>
                    <a:cubicBezTo>
                      <a:pt x="0" y="0"/>
                      <a:pt x="1" y="0"/>
                      <a:pt x="1" y="0"/>
                    </a:cubicBezTo>
                    <a:cubicBezTo>
                      <a:pt x="22" y="13"/>
                      <a:pt x="22" y="13"/>
                      <a:pt x="22" y="13"/>
                    </a:cubicBezTo>
                    <a:cubicBezTo>
                      <a:pt x="22" y="13"/>
                      <a:pt x="23" y="13"/>
                      <a:pt x="22"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86" name="Freeform 176"/>
              <p:cNvSpPr>
                <a:spLocks/>
              </p:cNvSpPr>
              <p:nvPr userDrawn="1"/>
            </p:nvSpPr>
            <p:spPr bwMode="auto">
              <a:xfrm>
                <a:off x="2511" y="2009"/>
                <a:ext cx="541" cy="327"/>
              </a:xfrm>
              <a:custGeom>
                <a:avLst/>
                <a:gdLst>
                  <a:gd name="T0" fmla="*/ 0 w 228"/>
                  <a:gd name="T1" fmla="*/ 1 h 138"/>
                  <a:gd name="T2" fmla="*/ 0 w 228"/>
                  <a:gd name="T3" fmla="*/ 0 h 138"/>
                  <a:gd name="T4" fmla="*/ 228 w 228"/>
                  <a:gd name="T5" fmla="*/ 137 h 138"/>
                  <a:gd name="T6" fmla="*/ 228 w 228"/>
                  <a:gd name="T7" fmla="*/ 138 h 138"/>
                  <a:gd name="T8" fmla="*/ 0 w 228"/>
                  <a:gd name="T9" fmla="*/ 1 h 138"/>
                </a:gdLst>
                <a:ahLst/>
                <a:cxnLst>
                  <a:cxn ang="0">
                    <a:pos x="T0" y="T1"/>
                  </a:cxn>
                  <a:cxn ang="0">
                    <a:pos x="T2" y="T3"/>
                  </a:cxn>
                  <a:cxn ang="0">
                    <a:pos x="T4" y="T5"/>
                  </a:cxn>
                  <a:cxn ang="0">
                    <a:pos x="T6" y="T7"/>
                  </a:cxn>
                  <a:cxn ang="0">
                    <a:pos x="T8" y="T9"/>
                  </a:cxn>
                </a:cxnLst>
                <a:rect l="0" t="0" r="r" b="b"/>
                <a:pathLst>
                  <a:path w="228" h="138">
                    <a:moveTo>
                      <a:pt x="0" y="1"/>
                    </a:moveTo>
                    <a:cubicBezTo>
                      <a:pt x="0" y="1"/>
                      <a:pt x="0" y="0"/>
                      <a:pt x="0" y="0"/>
                    </a:cubicBezTo>
                    <a:cubicBezTo>
                      <a:pt x="228" y="137"/>
                      <a:pt x="228" y="137"/>
                      <a:pt x="228" y="137"/>
                    </a:cubicBezTo>
                    <a:cubicBezTo>
                      <a:pt x="228" y="137"/>
                      <a:pt x="228" y="138"/>
                      <a:pt x="228" y="138"/>
                    </a:cubicBezTo>
                    <a:lnTo>
                      <a:pt x="0"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87" name="Freeform 177"/>
              <p:cNvSpPr>
                <a:spLocks/>
              </p:cNvSpPr>
              <p:nvPr userDrawn="1"/>
            </p:nvSpPr>
            <p:spPr bwMode="auto">
              <a:xfrm>
                <a:off x="1928" y="2721"/>
                <a:ext cx="534" cy="323"/>
              </a:xfrm>
              <a:custGeom>
                <a:avLst/>
                <a:gdLst>
                  <a:gd name="T0" fmla="*/ 224 w 225"/>
                  <a:gd name="T1" fmla="*/ 0 h 136"/>
                  <a:gd name="T2" fmla="*/ 225 w 225"/>
                  <a:gd name="T3" fmla="*/ 2 h 136"/>
                  <a:gd name="T4" fmla="*/ 1 w 225"/>
                  <a:gd name="T5" fmla="*/ 136 h 136"/>
                  <a:gd name="T6" fmla="*/ 0 w 225"/>
                  <a:gd name="T7" fmla="*/ 135 h 136"/>
                  <a:gd name="T8" fmla="*/ 224 w 225"/>
                  <a:gd name="T9" fmla="*/ 0 h 136"/>
                </a:gdLst>
                <a:ahLst/>
                <a:cxnLst>
                  <a:cxn ang="0">
                    <a:pos x="T0" y="T1"/>
                  </a:cxn>
                  <a:cxn ang="0">
                    <a:pos x="T2" y="T3"/>
                  </a:cxn>
                  <a:cxn ang="0">
                    <a:pos x="T4" y="T5"/>
                  </a:cxn>
                  <a:cxn ang="0">
                    <a:pos x="T6" y="T7"/>
                  </a:cxn>
                  <a:cxn ang="0">
                    <a:pos x="T8" y="T9"/>
                  </a:cxn>
                </a:cxnLst>
                <a:rect l="0" t="0" r="r" b="b"/>
                <a:pathLst>
                  <a:path w="225" h="136">
                    <a:moveTo>
                      <a:pt x="224" y="0"/>
                    </a:moveTo>
                    <a:cubicBezTo>
                      <a:pt x="224" y="1"/>
                      <a:pt x="225" y="1"/>
                      <a:pt x="225" y="2"/>
                    </a:cubicBezTo>
                    <a:cubicBezTo>
                      <a:pt x="1" y="136"/>
                      <a:pt x="1" y="136"/>
                      <a:pt x="1" y="136"/>
                    </a:cubicBezTo>
                    <a:cubicBezTo>
                      <a:pt x="1" y="135"/>
                      <a:pt x="1" y="135"/>
                      <a:pt x="0" y="135"/>
                    </a:cubicBezTo>
                    <a:lnTo>
                      <a:pt x="224"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88" name="Freeform 178"/>
              <p:cNvSpPr>
                <a:spLocks/>
              </p:cNvSpPr>
              <p:nvPr userDrawn="1"/>
            </p:nvSpPr>
            <p:spPr bwMode="auto">
              <a:xfrm>
                <a:off x="1921" y="2367"/>
                <a:ext cx="541" cy="325"/>
              </a:xfrm>
              <a:custGeom>
                <a:avLst/>
                <a:gdLst>
                  <a:gd name="T0" fmla="*/ 0 w 228"/>
                  <a:gd name="T1" fmla="*/ 1 h 137"/>
                  <a:gd name="T2" fmla="*/ 1 w 228"/>
                  <a:gd name="T3" fmla="*/ 0 h 137"/>
                  <a:gd name="T4" fmla="*/ 228 w 228"/>
                  <a:gd name="T5" fmla="*/ 136 h 137"/>
                  <a:gd name="T6" fmla="*/ 227 w 228"/>
                  <a:gd name="T7" fmla="*/ 137 h 137"/>
                  <a:gd name="T8" fmla="*/ 0 w 228"/>
                  <a:gd name="T9" fmla="*/ 1 h 137"/>
                </a:gdLst>
                <a:ahLst/>
                <a:cxnLst>
                  <a:cxn ang="0">
                    <a:pos x="T0" y="T1"/>
                  </a:cxn>
                  <a:cxn ang="0">
                    <a:pos x="T2" y="T3"/>
                  </a:cxn>
                  <a:cxn ang="0">
                    <a:pos x="T4" y="T5"/>
                  </a:cxn>
                  <a:cxn ang="0">
                    <a:pos x="T6" y="T7"/>
                  </a:cxn>
                  <a:cxn ang="0">
                    <a:pos x="T8" y="T9"/>
                  </a:cxn>
                </a:cxnLst>
                <a:rect l="0" t="0" r="r" b="b"/>
                <a:pathLst>
                  <a:path w="228" h="137">
                    <a:moveTo>
                      <a:pt x="0" y="1"/>
                    </a:moveTo>
                    <a:cubicBezTo>
                      <a:pt x="0" y="1"/>
                      <a:pt x="1" y="0"/>
                      <a:pt x="1" y="0"/>
                    </a:cubicBezTo>
                    <a:cubicBezTo>
                      <a:pt x="228" y="136"/>
                      <a:pt x="228" y="136"/>
                      <a:pt x="228" y="136"/>
                    </a:cubicBezTo>
                    <a:cubicBezTo>
                      <a:pt x="228" y="136"/>
                      <a:pt x="227" y="137"/>
                      <a:pt x="227" y="137"/>
                    </a:cubicBezTo>
                    <a:lnTo>
                      <a:pt x="0"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89" name="Freeform 179"/>
              <p:cNvSpPr>
                <a:spLocks/>
              </p:cNvSpPr>
              <p:nvPr userDrawn="1"/>
            </p:nvSpPr>
            <p:spPr bwMode="auto">
              <a:xfrm>
                <a:off x="2485" y="2737"/>
                <a:ext cx="3" cy="648"/>
              </a:xfrm>
              <a:custGeom>
                <a:avLst/>
                <a:gdLst>
                  <a:gd name="T0" fmla="*/ 1 w 1"/>
                  <a:gd name="T1" fmla="*/ 0 h 273"/>
                  <a:gd name="T2" fmla="*/ 1 w 1"/>
                  <a:gd name="T3" fmla="*/ 273 h 273"/>
                  <a:gd name="T4" fmla="*/ 1 w 1"/>
                  <a:gd name="T5" fmla="*/ 273 h 273"/>
                  <a:gd name="T6" fmla="*/ 0 w 1"/>
                  <a:gd name="T7" fmla="*/ 273 h 273"/>
                  <a:gd name="T8" fmla="*/ 0 w 1"/>
                  <a:gd name="T9" fmla="*/ 0 h 273"/>
                  <a:gd name="T10" fmla="*/ 1 w 1"/>
                  <a:gd name="T11" fmla="*/ 0 h 273"/>
                  <a:gd name="T12" fmla="*/ 1 w 1"/>
                  <a:gd name="T13" fmla="*/ 0 h 273"/>
                </a:gdLst>
                <a:ahLst/>
                <a:cxnLst>
                  <a:cxn ang="0">
                    <a:pos x="T0" y="T1"/>
                  </a:cxn>
                  <a:cxn ang="0">
                    <a:pos x="T2" y="T3"/>
                  </a:cxn>
                  <a:cxn ang="0">
                    <a:pos x="T4" y="T5"/>
                  </a:cxn>
                  <a:cxn ang="0">
                    <a:pos x="T6" y="T7"/>
                  </a:cxn>
                  <a:cxn ang="0">
                    <a:pos x="T8" y="T9"/>
                  </a:cxn>
                  <a:cxn ang="0">
                    <a:pos x="T10" y="T11"/>
                  </a:cxn>
                  <a:cxn ang="0">
                    <a:pos x="T12" y="T13"/>
                  </a:cxn>
                </a:cxnLst>
                <a:rect l="0" t="0" r="r" b="b"/>
                <a:pathLst>
                  <a:path w="1" h="273">
                    <a:moveTo>
                      <a:pt x="1" y="0"/>
                    </a:moveTo>
                    <a:cubicBezTo>
                      <a:pt x="1" y="273"/>
                      <a:pt x="1" y="273"/>
                      <a:pt x="1" y="273"/>
                    </a:cubicBezTo>
                    <a:cubicBezTo>
                      <a:pt x="1" y="273"/>
                      <a:pt x="1" y="273"/>
                      <a:pt x="1" y="273"/>
                    </a:cubicBezTo>
                    <a:cubicBezTo>
                      <a:pt x="0" y="273"/>
                      <a:pt x="0" y="273"/>
                      <a:pt x="0" y="273"/>
                    </a:cubicBezTo>
                    <a:cubicBezTo>
                      <a:pt x="0" y="0"/>
                      <a:pt x="0" y="0"/>
                      <a:pt x="0" y="0"/>
                    </a:cubicBezTo>
                    <a:cubicBezTo>
                      <a:pt x="0" y="0"/>
                      <a:pt x="0" y="0"/>
                      <a:pt x="1" y="0"/>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90" name="Freeform 180"/>
              <p:cNvSpPr>
                <a:spLocks/>
              </p:cNvSpPr>
              <p:nvPr userDrawn="1"/>
            </p:nvSpPr>
            <p:spPr bwMode="auto">
              <a:xfrm>
                <a:off x="1472" y="-36"/>
                <a:ext cx="52" cy="33"/>
              </a:xfrm>
              <a:custGeom>
                <a:avLst/>
                <a:gdLst>
                  <a:gd name="T0" fmla="*/ 22 w 22"/>
                  <a:gd name="T1" fmla="*/ 14 h 14"/>
                  <a:gd name="T2" fmla="*/ 21 w 22"/>
                  <a:gd name="T3" fmla="*/ 14 h 14"/>
                  <a:gd name="T4" fmla="*/ 0 w 22"/>
                  <a:gd name="T5" fmla="*/ 1 h 14"/>
                  <a:gd name="T6" fmla="*/ 0 w 22"/>
                  <a:gd name="T7" fmla="*/ 0 h 14"/>
                  <a:gd name="T8" fmla="*/ 1 w 22"/>
                  <a:gd name="T9" fmla="*/ 0 h 14"/>
                  <a:gd name="T10" fmla="*/ 22 w 22"/>
                  <a:gd name="T11" fmla="*/ 12 h 14"/>
                  <a:gd name="T12" fmla="*/ 22 w 22"/>
                  <a:gd name="T13" fmla="*/ 13 h 14"/>
                  <a:gd name="T14" fmla="*/ 22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2" y="14"/>
                    </a:moveTo>
                    <a:cubicBezTo>
                      <a:pt x="21" y="14"/>
                      <a:pt x="21" y="14"/>
                      <a:pt x="21" y="14"/>
                    </a:cubicBezTo>
                    <a:cubicBezTo>
                      <a:pt x="0" y="1"/>
                      <a:pt x="0" y="1"/>
                      <a:pt x="0" y="1"/>
                    </a:cubicBezTo>
                    <a:cubicBezTo>
                      <a:pt x="0" y="1"/>
                      <a:pt x="0" y="0"/>
                      <a:pt x="0" y="0"/>
                    </a:cubicBezTo>
                    <a:cubicBezTo>
                      <a:pt x="0" y="0"/>
                      <a:pt x="1" y="0"/>
                      <a:pt x="1" y="0"/>
                    </a:cubicBezTo>
                    <a:cubicBezTo>
                      <a:pt x="22" y="12"/>
                      <a:pt x="22" y="12"/>
                      <a:pt x="22" y="12"/>
                    </a:cubicBezTo>
                    <a:cubicBezTo>
                      <a:pt x="22" y="12"/>
                      <a:pt x="22" y="13"/>
                      <a:pt x="22" y="13"/>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91" name="Freeform 181"/>
              <p:cNvSpPr>
                <a:spLocks/>
              </p:cNvSpPr>
              <p:nvPr userDrawn="1"/>
            </p:nvSpPr>
            <p:spPr bwMode="auto">
              <a:xfrm>
                <a:off x="1572" y="23"/>
                <a:ext cx="52" cy="33"/>
              </a:xfrm>
              <a:custGeom>
                <a:avLst/>
                <a:gdLst>
                  <a:gd name="T0" fmla="*/ 21 w 22"/>
                  <a:gd name="T1" fmla="*/ 14 h 14"/>
                  <a:gd name="T2" fmla="*/ 21 w 22"/>
                  <a:gd name="T3" fmla="*/ 14 h 14"/>
                  <a:gd name="T4" fmla="*/ 0 w 22"/>
                  <a:gd name="T5" fmla="*/ 1 h 14"/>
                  <a:gd name="T6" fmla="*/ 0 w 22"/>
                  <a:gd name="T7" fmla="*/ 0 h 14"/>
                  <a:gd name="T8" fmla="*/ 1 w 22"/>
                  <a:gd name="T9" fmla="*/ 0 h 14"/>
                  <a:gd name="T10" fmla="*/ 22 w 22"/>
                  <a:gd name="T11" fmla="*/ 12 h 14"/>
                  <a:gd name="T12" fmla="*/ 22 w 22"/>
                  <a:gd name="T13" fmla="*/ 13 h 14"/>
                  <a:gd name="T14" fmla="*/ 2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14"/>
                    </a:moveTo>
                    <a:cubicBezTo>
                      <a:pt x="21" y="14"/>
                      <a:pt x="21" y="14"/>
                      <a:pt x="21" y="14"/>
                    </a:cubicBezTo>
                    <a:cubicBezTo>
                      <a:pt x="0" y="1"/>
                      <a:pt x="0" y="1"/>
                      <a:pt x="0" y="1"/>
                    </a:cubicBezTo>
                    <a:cubicBezTo>
                      <a:pt x="0" y="1"/>
                      <a:pt x="0" y="0"/>
                      <a:pt x="0" y="0"/>
                    </a:cubicBezTo>
                    <a:cubicBezTo>
                      <a:pt x="0" y="0"/>
                      <a:pt x="0" y="0"/>
                      <a:pt x="1" y="0"/>
                    </a:cubicBezTo>
                    <a:cubicBezTo>
                      <a:pt x="22" y="12"/>
                      <a:pt x="22" y="12"/>
                      <a:pt x="22" y="12"/>
                    </a:cubicBezTo>
                    <a:cubicBezTo>
                      <a:pt x="22" y="13"/>
                      <a:pt x="22" y="13"/>
                      <a:pt x="22" y="13"/>
                    </a:cubicBezTo>
                    <a:cubicBezTo>
                      <a:pt x="22" y="14"/>
                      <a:pt x="22" y="14"/>
                      <a:pt x="21"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92" name="Freeform 182"/>
              <p:cNvSpPr>
                <a:spLocks/>
              </p:cNvSpPr>
              <p:nvPr userDrawn="1"/>
            </p:nvSpPr>
            <p:spPr bwMode="auto">
              <a:xfrm>
                <a:off x="1769" y="142"/>
                <a:ext cx="54" cy="33"/>
              </a:xfrm>
              <a:custGeom>
                <a:avLst/>
                <a:gdLst>
                  <a:gd name="T0" fmla="*/ 22 w 23"/>
                  <a:gd name="T1" fmla="*/ 14 h 14"/>
                  <a:gd name="T2" fmla="*/ 21 w 23"/>
                  <a:gd name="T3" fmla="*/ 14 h 14"/>
                  <a:gd name="T4" fmla="*/ 0 w 23"/>
                  <a:gd name="T5" fmla="*/ 1 h 14"/>
                  <a:gd name="T6" fmla="*/ 0 w 23"/>
                  <a:gd name="T7" fmla="*/ 0 h 14"/>
                  <a:gd name="T8" fmla="*/ 1 w 23"/>
                  <a:gd name="T9" fmla="*/ 0 h 14"/>
                  <a:gd name="T10" fmla="*/ 22 w 23"/>
                  <a:gd name="T11" fmla="*/ 12 h 14"/>
                  <a:gd name="T12" fmla="*/ 22 w 23"/>
                  <a:gd name="T13" fmla="*/ 13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1" y="14"/>
                      <a:pt x="21" y="14"/>
                    </a:cubicBezTo>
                    <a:cubicBezTo>
                      <a:pt x="0" y="1"/>
                      <a:pt x="0" y="1"/>
                      <a:pt x="0" y="1"/>
                    </a:cubicBezTo>
                    <a:cubicBezTo>
                      <a:pt x="0" y="1"/>
                      <a:pt x="0" y="0"/>
                      <a:pt x="0" y="0"/>
                    </a:cubicBezTo>
                    <a:cubicBezTo>
                      <a:pt x="0" y="0"/>
                      <a:pt x="1" y="0"/>
                      <a:pt x="1" y="0"/>
                    </a:cubicBezTo>
                    <a:cubicBezTo>
                      <a:pt x="22" y="12"/>
                      <a:pt x="22" y="12"/>
                      <a:pt x="22" y="12"/>
                    </a:cubicBezTo>
                    <a:cubicBezTo>
                      <a:pt x="22" y="13"/>
                      <a:pt x="23" y="13"/>
                      <a:pt x="22" y="13"/>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93" name="Freeform 183"/>
              <p:cNvSpPr>
                <a:spLocks/>
              </p:cNvSpPr>
              <p:nvPr userDrawn="1"/>
            </p:nvSpPr>
            <p:spPr bwMode="auto">
              <a:xfrm>
                <a:off x="1373" y="-96"/>
                <a:ext cx="54" cy="33"/>
              </a:xfrm>
              <a:custGeom>
                <a:avLst/>
                <a:gdLst>
                  <a:gd name="T0" fmla="*/ 22 w 23"/>
                  <a:gd name="T1" fmla="*/ 14 h 14"/>
                  <a:gd name="T2" fmla="*/ 22 w 23"/>
                  <a:gd name="T3" fmla="*/ 14 h 14"/>
                  <a:gd name="T4" fmla="*/ 1 w 23"/>
                  <a:gd name="T5" fmla="*/ 1 h 14"/>
                  <a:gd name="T6" fmla="*/ 0 w 23"/>
                  <a:gd name="T7" fmla="*/ 0 h 14"/>
                  <a:gd name="T8" fmla="*/ 1 w 23"/>
                  <a:gd name="T9" fmla="*/ 0 h 14"/>
                  <a:gd name="T10" fmla="*/ 22 w 23"/>
                  <a:gd name="T11" fmla="*/ 12 h 14"/>
                  <a:gd name="T12" fmla="*/ 23 w 23"/>
                  <a:gd name="T13" fmla="*/ 13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1"/>
                      <a:pt x="1" y="1"/>
                      <a:pt x="1" y="1"/>
                    </a:cubicBezTo>
                    <a:cubicBezTo>
                      <a:pt x="0" y="1"/>
                      <a:pt x="0" y="0"/>
                      <a:pt x="0" y="0"/>
                    </a:cubicBezTo>
                    <a:cubicBezTo>
                      <a:pt x="1" y="0"/>
                      <a:pt x="1" y="0"/>
                      <a:pt x="1" y="0"/>
                    </a:cubicBezTo>
                    <a:cubicBezTo>
                      <a:pt x="22" y="12"/>
                      <a:pt x="22" y="12"/>
                      <a:pt x="22" y="12"/>
                    </a:cubicBezTo>
                    <a:cubicBezTo>
                      <a:pt x="23" y="12"/>
                      <a:pt x="23" y="13"/>
                      <a:pt x="23" y="13"/>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94" name="Freeform 184"/>
              <p:cNvSpPr>
                <a:spLocks/>
              </p:cNvSpPr>
              <p:nvPr userDrawn="1"/>
            </p:nvSpPr>
            <p:spPr bwMode="auto">
              <a:xfrm>
                <a:off x="1669" y="82"/>
                <a:ext cx="55" cy="33"/>
              </a:xfrm>
              <a:custGeom>
                <a:avLst/>
                <a:gdLst>
                  <a:gd name="T0" fmla="*/ 22 w 23"/>
                  <a:gd name="T1" fmla="*/ 14 h 14"/>
                  <a:gd name="T2" fmla="*/ 22 w 23"/>
                  <a:gd name="T3" fmla="*/ 14 h 14"/>
                  <a:gd name="T4" fmla="*/ 1 w 23"/>
                  <a:gd name="T5" fmla="*/ 1 h 14"/>
                  <a:gd name="T6" fmla="*/ 0 w 23"/>
                  <a:gd name="T7" fmla="*/ 0 h 14"/>
                  <a:gd name="T8" fmla="*/ 2 w 23"/>
                  <a:gd name="T9" fmla="*/ 0 h 14"/>
                  <a:gd name="T10" fmla="*/ 22 w 23"/>
                  <a:gd name="T11" fmla="*/ 12 h 14"/>
                  <a:gd name="T12" fmla="*/ 23 w 23"/>
                  <a:gd name="T13" fmla="*/ 13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1"/>
                      <a:pt x="1" y="1"/>
                      <a:pt x="1" y="1"/>
                    </a:cubicBezTo>
                    <a:cubicBezTo>
                      <a:pt x="0" y="1"/>
                      <a:pt x="0" y="0"/>
                      <a:pt x="0" y="0"/>
                    </a:cubicBezTo>
                    <a:cubicBezTo>
                      <a:pt x="1" y="0"/>
                      <a:pt x="1" y="0"/>
                      <a:pt x="2" y="0"/>
                    </a:cubicBezTo>
                    <a:cubicBezTo>
                      <a:pt x="22" y="12"/>
                      <a:pt x="22" y="12"/>
                      <a:pt x="22" y="12"/>
                    </a:cubicBezTo>
                    <a:cubicBezTo>
                      <a:pt x="23" y="13"/>
                      <a:pt x="23" y="13"/>
                      <a:pt x="23" y="13"/>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95" name="Freeform 185"/>
              <p:cNvSpPr>
                <a:spLocks/>
              </p:cNvSpPr>
              <p:nvPr userDrawn="1"/>
            </p:nvSpPr>
            <p:spPr bwMode="auto">
              <a:xfrm>
                <a:off x="1868" y="201"/>
                <a:ext cx="5" cy="5"/>
              </a:xfrm>
              <a:custGeom>
                <a:avLst/>
                <a:gdLst>
                  <a:gd name="T0" fmla="*/ 0 w 2"/>
                  <a:gd name="T1" fmla="*/ 1 h 2"/>
                  <a:gd name="T2" fmla="*/ 0 w 2"/>
                  <a:gd name="T3" fmla="*/ 0 h 2"/>
                  <a:gd name="T4" fmla="*/ 1 w 2"/>
                  <a:gd name="T5" fmla="*/ 0 h 2"/>
                  <a:gd name="T6" fmla="*/ 2 w 2"/>
                  <a:gd name="T7" fmla="*/ 1 h 2"/>
                  <a:gd name="T8" fmla="*/ 1 w 2"/>
                  <a:gd name="T9" fmla="*/ 2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cubicBezTo>
                      <a:pt x="0" y="1"/>
                      <a:pt x="0" y="0"/>
                      <a:pt x="0" y="0"/>
                    </a:cubicBezTo>
                    <a:cubicBezTo>
                      <a:pt x="0" y="0"/>
                      <a:pt x="1" y="0"/>
                      <a:pt x="1" y="0"/>
                    </a:cubicBezTo>
                    <a:cubicBezTo>
                      <a:pt x="2" y="1"/>
                      <a:pt x="2" y="1"/>
                      <a:pt x="2" y="1"/>
                    </a:cubicBezTo>
                    <a:cubicBezTo>
                      <a:pt x="2" y="1"/>
                      <a:pt x="2" y="1"/>
                      <a:pt x="1" y="2"/>
                    </a:cubicBezTo>
                    <a:lnTo>
                      <a:pt x="0"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96" name="Freeform 186"/>
              <p:cNvSpPr>
                <a:spLocks/>
              </p:cNvSpPr>
              <p:nvPr userDrawn="1"/>
            </p:nvSpPr>
            <p:spPr bwMode="auto">
              <a:xfrm>
                <a:off x="1373" y="614"/>
                <a:ext cx="54" cy="35"/>
              </a:xfrm>
              <a:custGeom>
                <a:avLst/>
                <a:gdLst>
                  <a:gd name="T0" fmla="*/ 22 w 23"/>
                  <a:gd name="T1" fmla="*/ 15 h 15"/>
                  <a:gd name="T2" fmla="*/ 22 w 23"/>
                  <a:gd name="T3" fmla="*/ 14 h 15"/>
                  <a:gd name="T4" fmla="*/ 1 w 23"/>
                  <a:gd name="T5" fmla="*/ 2 h 15"/>
                  <a:gd name="T6" fmla="*/ 0 w 23"/>
                  <a:gd name="T7" fmla="*/ 1 h 15"/>
                  <a:gd name="T8" fmla="*/ 1 w 23"/>
                  <a:gd name="T9" fmla="*/ 1 h 15"/>
                  <a:gd name="T10" fmla="*/ 22 w 23"/>
                  <a:gd name="T11" fmla="*/ 13 h 15"/>
                  <a:gd name="T12" fmla="*/ 23 w 23"/>
                  <a:gd name="T13" fmla="*/ 14 h 15"/>
                  <a:gd name="T14" fmla="*/ 22 w 23"/>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5">
                    <a:moveTo>
                      <a:pt x="22" y="15"/>
                    </a:moveTo>
                    <a:cubicBezTo>
                      <a:pt x="22" y="15"/>
                      <a:pt x="22" y="14"/>
                      <a:pt x="22" y="14"/>
                    </a:cubicBezTo>
                    <a:cubicBezTo>
                      <a:pt x="1" y="2"/>
                      <a:pt x="1" y="2"/>
                      <a:pt x="1" y="2"/>
                    </a:cubicBezTo>
                    <a:cubicBezTo>
                      <a:pt x="0" y="2"/>
                      <a:pt x="0" y="1"/>
                      <a:pt x="0" y="1"/>
                    </a:cubicBezTo>
                    <a:cubicBezTo>
                      <a:pt x="1" y="1"/>
                      <a:pt x="1" y="0"/>
                      <a:pt x="1" y="1"/>
                    </a:cubicBezTo>
                    <a:cubicBezTo>
                      <a:pt x="22" y="13"/>
                      <a:pt x="22" y="13"/>
                      <a:pt x="22" y="13"/>
                    </a:cubicBezTo>
                    <a:cubicBezTo>
                      <a:pt x="23" y="13"/>
                      <a:pt x="23" y="14"/>
                      <a:pt x="23" y="14"/>
                    </a:cubicBezTo>
                    <a:cubicBezTo>
                      <a:pt x="22" y="14"/>
                      <a:pt x="22" y="15"/>
                      <a:pt x="22" y="1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97" name="Freeform 187"/>
              <p:cNvSpPr>
                <a:spLocks/>
              </p:cNvSpPr>
              <p:nvPr userDrawn="1"/>
            </p:nvSpPr>
            <p:spPr bwMode="auto">
              <a:xfrm>
                <a:off x="1572" y="732"/>
                <a:ext cx="52" cy="36"/>
              </a:xfrm>
              <a:custGeom>
                <a:avLst/>
                <a:gdLst>
                  <a:gd name="T0" fmla="*/ 21 w 22"/>
                  <a:gd name="T1" fmla="*/ 15 h 15"/>
                  <a:gd name="T2" fmla="*/ 21 w 22"/>
                  <a:gd name="T3" fmla="*/ 14 h 15"/>
                  <a:gd name="T4" fmla="*/ 0 w 22"/>
                  <a:gd name="T5" fmla="*/ 2 h 15"/>
                  <a:gd name="T6" fmla="*/ 0 w 22"/>
                  <a:gd name="T7" fmla="*/ 1 h 15"/>
                  <a:gd name="T8" fmla="*/ 1 w 22"/>
                  <a:gd name="T9" fmla="*/ 1 h 15"/>
                  <a:gd name="T10" fmla="*/ 22 w 22"/>
                  <a:gd name="T11" fmla="*/ 13 h 15"/>
                  <a:gd name="T12" fmla="*/ 22 w 22"/>
                  <a:gd name="T13" fmla="*/ 14 h 15"/>
                  <a:gd name="T14" fmla="*/ 21 w 22"/>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5">
                    <a:moveTo>
                      <a:pt x="21" y="15"/>
                    </a:moveTo>
                    <a:cubicBezTo>
                      <a:pt x="21" y="15"/>
                      <a:pt x="21" y="15"/>
                      <a:pt x="21" y="14"/>
                    </a:cubicBezTo>
                    <a:cubicBezTo>
                      <a:pt x="0" y="2"/>
                      <a:pt x="0" y="2"/>
                      <a:pt x="0" y="2"/>
                    </a:cubicBezTo>
                    <a:cubicBezTo>
                      <a:pt x="0" y="2"/>
                      <a:pt x="0" y="1"/>
                      <a:pt x="0" y="1"/>
                    </a:cubicBezTo>
                    <a:cubicBezTo>
                      <a:pt x="0" y="1"/>
                      <a:pt x="0" y="0"/>
                      <a:pt x="1" y="1"/>
                    </a:cubicBezTo>
                    <a:cubicBezTo>
                      <a:pt x="22" y="13"/>
                      <a:pt x="22" y="13"/>
                      <a:pt x="22" y="13"/>
                    </a:cubicBezTo>
                    <a:cubicBezTo>
                      <a:pt x="22" y="13"/>
                      <a:pt x="22" y="14"/>
                      <a:pt x="22" y="14"/>
                    </a:cubicBezTo>
                    <a:cubicBezTo>
                      <a:pt x="22" y="14"/>
                      <a:pt x="22" y="15"/>
                      <a:pt x="21" y="1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98" name="Freeform 188"/>
              <p:cNvSpPr>
                <a:spLocks/>
              </p:cNvSpPr>
              <p:nvPr userDrawn="1"/>
            </p:nvSpPr>
            <p:spPr bwMode="auto">
              <a:xfrm>
                <a:off x="1769" y="851"/>
                <a:ext cx="54" cy="36"/>
              </a:xfrm>
              <a:custGeom>
                <a:avLst/>
                <a:gdLst>
                  <a:gd name="T0" fmla="*/ 22 w 23"/>
                  <a:gd name="T1" fmla="*/ 15 h 15"/>
                  <a:gd name="T2" fmla="*/ 21 w 23"/>
                  <a:gd name="T3" fmla="*/ 14 h 15"/>
                  <a:gd name="T4" fmla="*/ 0 w 23"/>
                  <a:gd name="T5" fmla="*/ 2 h 15"/>
                  <a:gd name="T6" fmla="*/ 0 w 23"/>
                  <a:gd name="T7" fmla="*/ 1 h 15"/>
                  <a:gd name="T8" fmla="*/ 1 w 23"/>
                  <a:gd name="T9" fmla="*/ 1 h 15"/>
                  <a:gd name="T10" fmla="*/ 22 w 23"/>
                  <a:gd name="T11" fmla="*/ 13 h 15"/>
                  <a:gd name="T12" fmla="*/ 22 w 23"/>
                  <a:gd name="T13" fmla="*/ 14 h 15"/>
                  <a:gd name="T14" fmla="*/ 22 w 23"/>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5">
                    <a:moveTo>
                      <a:pt x="22" y="15"/>
                    </a:moveTo>
                    <a:cubicBezTo>
                      <a:pt x="22" y="15"/>
                      <a:pt x="21" y="15"/>
                      <a:pt x="21" y="14"/>
                    </a:cubicBezTo>
                    <a:cubicBezTo>
                      <a:pt x="0" y="2"/>
                      <a:pt x="0" y="2"/>
                      <a:pt x="0" y="2"/>
                    </a:cubicBezTo>
                    <a:cubicBezTo>
                      <a:pt x="0" y="2"/>
                      <a:pt x="0" y="1"/>
                      <a:pt x="0" y="1"/>
                    </a:cubicBezTo>
                    <a:cubicBezTo>
                      <a:pt x="0" y="1"/>
                      <a:pt x="1" y="0"/>
                      <a:pt x="1" y="1"/>
                    </a:cubicBezTo>
                    <a:cubicBezTo>
                      <a:pt x="22" y="13"/>
                      <a:pt x="22" y="13"/>
                      <a:pt x="22" y="13"/>
                    </a:cubicBezTo>
                    <a:cubicBezTo>
                      <a:pt x="22" y="13"/>
                      <a:pt x="23" y="14"/>
                      <a:pt x="22" y="14"/>
                    </a:cubicBezTo>
                    <a:cubicBezTo>
                      <a:pt x="22" y="14"/>
                      <a:pt x="22" y="15"/>
                      <a:pt x="22" y="1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899" name="Freeform 189"/>
              <p:cNvSpPr>
                <a:spLocks/>
              </p:cNvSpPr>
              <p:nvPr userDrawn="1"/>
            </p:nvSpPr>
            <p:spPr bwMode="auto">
              <a:xfrm>
                <a:off x="1472" y="673"/>
                <a:ext cx="52" cy="36"/>
              </a:xfrm>
              <a:custGeom>
                <a:avLst/>
                <a:gdLst>
                  <a:gd name="T0" fmla="*/ 22 w 22"/>
                  <a:gd name="T1" fmla="*/ 15 h 15"/>
                  <a:gd name="T2" fmla="*/ 21 w 22"/>
                  <a:gd name="T3" fmla="*/ 14 h 15"/>
                  <a:gd name="T4" fmla="*/ 0 w 22"/>
                  <a:gd name="T5" fmla="*/ 2 h 15"/>
                  <a:gd name="T6" fmla="*/ 0 w 22"/>
                  <a:gd name="T7" fmla="*/ 1 h 15"/>
                  <a:gd name="T8" fmla="*/ 1 w 22"/>
                  <a:gd name="T9" fmla="*/ 1 h 15"/>
                  <a:gd name="T10" fmla="*/ 22 w 22"/>
                  <a:gd name="T11" fmla="*/ 13 h 15"/>
                  <a:gd name="T12" fmla="*/ 22 w 22"/>
                  <a:gd name="T13" fmla="*/ 14 h 15"/>
                  <a:gd name="T14" fmla="*/ 22 w 22"/>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5">
                    <a:moveTo>
                      <a:pt x="22" y="15"/>
                    </a:moveTo>
                    <a:cubicBezTo>
                      <a:pt x="21" y="15"/>
                      <a:pt x="21" y="15"/>
                      <a:pt x="21" y="14"/>
                    </a:cubicBezTo>
                    <a:cubicBezTo>
                      <a:pt x="0" y="2"/>
                      <a:pt x="0" y="2"/>
                      <a:pt x="0" y="2"/>
                    </a:cubicBezTo>
                    <a:cubicBezTo>
                      <a:pt x="0" y="2"/>
                      <a:pt x="0" y="1"/>
                      <a:pt x="0" y="1"/>
                    </a:cubicBezTo>
                    <a:cubicBezTo>
                      <a:pt x="0" y="1"/>
                      <a:pt x="1" y="0"/>
                      <a:pt x="1" y="1"/>
                    </a:cubicBezTo>
                    <a:cubicBezTo>
                      <a:pt x="22" y="13"/>
                      <a:pt x="22" y="13"/>
                      <a:pt x="22" y="13"/>
                    </a:cubicBezTo>
                    <a:cubicBezTo>
                      <a:pt x="22" y="13"/>
                      <a:pt x="22" y="14"/>
                      <a:pt x="22" y="14"/>
                    </a:cubicBezTo>
                    <a:cubicBezTo>
                      <a:pt x="22" y="14"/>
                      <a:pt x="22" y="15"/>
                      <a:pt x="22" y="1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00" name="Freeform 190"/>
              <p:cNvSpPr>
                <a:spLocks/>
              </p:cNvSpPr>
              <p:nvPr userDrawn="1"/>
            </p:nvSpPr>
            <p:spPr bwMode="auto">
              <a:xfrm>
                <a:off x="1669" y="792"/>
                <a:ext cx="55" cy="35"/>
              </a:xfrm>
              <a:custGeom>
                <a:avLst/>
                <a:gdLst>
                  <a:gd name="T0" fmla="*/ 22 w 23"/>
                  <a:gd name="T1" fmla="*/ 15 h 15"/>
                  <a:gd name="T2" fmla="*/ 22 w 23"/>
                  <a:gd name="T3" fmla="*/ 14 h 15"/>
                  <a:gd name="T4" fmla="*/ 1 w 23"/>
                  <a:gd name="T5" fmla="*/ 2 h 15"/>
                  <a:gd name="T6" fmla="*/ 0 w 23"/>
                  <a:gd name="T7" fmla="*/ 1 h 15"/>
                  <a:gd name="T8" fmla="*/ 2 w 23"/>
                  <a:gd name="T9" fmla="*/ 1 h 15"/>
                  <a:gd name="T10" fmla="*/ 22 w 23"/>
                  <a:gd name="T11" fmla="*/ 13 h 15"/>
                  <a:gd name="T12" fmla="*/ 23 w 23"/>
                  <a:gd name="T13" fmla="*/ 14 h 15"/>
                  <a:gd name="T14" fmla="*/ 22 w 23"/>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5">
                    <a:moveTo>
                      <a:pt x="22" y="15"/>
                    </a:moveTo>
                    <a:cubicBezTo>
                      <a:pt x="22" y="15"/>
                      <a:pt x="22" y="15"/>
                      <a:pt x="22" y="14"/>
                    </a:cubicBezTo>
                    <a:cubicBezTo>
                      <a:pt x="1" y="2"/>
                      <a:pt x="1" y="2"/>
                      <a:pt x="1" y="2"/>
                    </a:cubicBezTo>
                    <a:cubicBezTo>
                      <a:pt x="0" y="2"/>
                      <a:pt x="0" y="1"/>
                      <a:pt x="0" y="1"/>
                    </a:cubicBezTo>
                    <a:cubicBezTo>
                      <a:pt x="1" y="1"/>
                      <a:pt x="1" y="0"/>
                      <a:pt x="2" y="1"/>
                    </a:cubicBezTo>
                    <a:cubicBezTo>
                      <a:pt x="22" y="13"/>
                      <a:pt x="22" y="13"/>
                      <a:pt x="22" y="13"/>
                    </a:cubicBezTo>
                    <a:cubicBezTo>
                      <a:pt x="23" y="13"/>
                      <a:pt x="23" y="14"/>
                      <a:pt x="23" y="14"/>
                    </a:cubicBezTo>
                    <a:cubicBezTo>
                      <a:pt x="22" y="14"/>
                      <a:pt x="22" y="15"/>
                      <a:pt x="22" y="1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01" name="Freeform 191"/>
              <p:cNvSpPr>
                <a:spLocks/>
              </p:cNvSpPr>
              <p:nvPr userDrawn="1"/>
            </p:nvSpPr>
            <p:spPr bwMode="auto">
              <a:xfrm>
                <a:off x="779" y="-570"/>
                <a:ext cx="55" cy="33"/>
              </a:xfrm>
              <a:custGeom>
                <a:avLst/>
                <a:gdLst>
                  <a:gd name="T0" fmla="*/ 2 w 23"/>
                  <a:gd name="T1" fmla="*/ 14 h 14"/>
                  <a:gd name="T2" fmla="*/ 1 w 23"/>
                  <a:gd name="T3" fmla="*/ 14 h 14"/>
                  <a:gd name="T4" fmla="*/ 1 w 23"/>
                  <a:gd name="T5" fmla="*/ 13 h 14"/>
                  <a:gd name="T6" fmla="*/ 1 w 23"/>
                  <a:gd name="T7" fmla="*/ 12 h 14"/>
                  <a:gd name="T8" fmla="*/ 22 w 23"/>
                  <a:gd name="T9" fmla="*/ 0 h 14"/>
                  <a:gd name="T10" fmla="*/ 23 w 23"/>
                  <a:gd name="T11" fmla="*/ 0 h 14"/>
                  <a:gd name="T12" fmla="*/ 22 w 23"/>
                  <a:gd name="T13" fmla="*/ 1 h 14"/>
                  <a:gd name="T14" fmla="*/ 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14"/>
                    </a:moveTo>
                    <a:cubicBezTo>
                      <a:pt x="1" y="14"/>
                      <a:pt x="1" y="14"/>
                      <a:pt x="1" y="14"/>
                    </a:cubicBezTo>
                    <a:cubicBezTo>
                      <a:pt x="1" y="14"/>
                      <a:pt x="1" y="14"/>
                      <a:pt x="1" y="13"/>
                    </a:cubicBezTo>
                    <a:cubicBezTo>
                      <a:pt x="0" y="13"/>
                      <a:pt x="0" y="13"/>
                      <a:pt x="1" y="12"/>
                    </a:cubicBezTo>
                    <a:cubicBezTo>
                      <a:pt x="22" y="0"/>
                      <a:pt x="22" y="0"/>
                      <a:pt x="22" y="0"/>
                    </a:cubicBezTo>
                    <a:cubicBezTo>
                      <a:pt x="22" y="0"/>
                      <a:pt x="22" y="0"/>
                      <a:pt x="23" y="0"/>
                    </a:cubicBezTo>
                    <a:cubicBezTo>
                      <a:pt x="23" y="1"/>
                      <a:pt x="23" y="1"/>
                      <a:pt x="22" y="1"/>
                    </a:cubicBezTo>
                    <a:lnTo>
                      <a:pt x="2"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02" name="Freeform 192"/>
              <p:cNvSpPr>
                <a:spLocks/>
              </p:cNvSpPr>
              <p:nvPr userDrawn="1"/>
            </p:nvSpPr>
            <p:spPr bwMode="auto">
              <a:xfrm>
                <a:off x="879" y="-630"/>
                <a:ext cx="55" cy="34"/>
              </a:xfrm>
              <a:custGeom>
                <a:avLst/>
                <a:gdLst>
                  <a:gd name="T0" fmla="*/ 1 w 23"/>
                  <a:gd name="T1" fmla="*/ 14 h 14"/>
                  <a:gd name="T2" fmla="*/ 1 w 23"/>
                  <a:gd name="T3" fmla="*/ 14 h 14"/>
                  <a:gd name="T4" fmla="*/ 0 w 23"/>
                  <a:gd name="T5" fmla="*/ 13 h 14"/>
                  <a:gd name="T6" fmla="*/ 0 w 23"/>
                  <a:gd name="T7" fmla="*/ 12 h 14"/>
                  <a:gd name="T8" fmla="*/ 21 w 23"/>
                  <a:gd name="T9" fmla="*/ 0 h 14"/>
                  <a:gd name="T10" fmla="*/ 22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0" y="14"/>
                      <a:pt x="0" y="13"/>
                    </a:cubicBezTo>
                    <a:cubicBezTo>
                      <a:pt x="0" y="13"/>
                      <a:pt x="0" y="13"/>
                      <a:pt x="0" y="12"/>
                    </a:cubicBezTo>
                    <a:cubicBezTo>
                      <a:pt x="21" y="0"/>
                      <a:pt x="21" y="0"/>
                      <a:pt x="21" y="0"/>
                    </a:cubicBezTo>
                    <a:cubicBezTo>
                      <a:pt x="22" y="0"/>
                      <a:pt x="22" y="0"/>
                      <a:pt x="22" y="0"/>
                    </a:cubicBezTo>
                    <a:cubicBezTo>
                      <a:pt x="23" y="1"/>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03" name="Freeform 193"/>
              <p:cNvSpPr>
                <a:spLocks/>
              </p:cNvSpPr>
              <p:nvPr userDrawn="1"/>
            </p:nvSpPr>
            <p:spPr bwMode="auto">
              <a:xfrm>
                <a:off x="1076" y="-748"/>
                <a:ext cx="55" cy="33"/>
              </a:xfrm>
              <a:custGeom>
                <a:avLst/>
                <a:gdLst>
                  <a:gd name="T0" fmla="*/ 2 w 23"/>
                  <a:gd name="T1" fmla="*/ 14 h 14"/>
                  <a:gd name="T2" fmla="*/ 1 w 23"/>
                  <a:gd name="T3" fmla="*/ 14 h 14"/>
                  <a:gd name="T4" fmla="*/ 1 w 23"/>
                  <a:gd name="T5" fmla="*/ 13 h 14"/>
                  <a:gd name="T6" fmla="*/ 1 w 23"/>
                  <a:gd name="T7" fmla="*/ 12 h 14"/>
                  <a:gd name="T8" fmla="*/ 22 w 23"/>
                  <a:gd name="T9" fmla="*/ 0 h 14"/>
                  <a:gd name="T10" fmla="*/ 23 w 23"/>
                  <a:gd name="T11" fmla="*/ 0 h 14"/>
                  <a:gd name="T12" fmla="*/ 22 w 23"/>
                  <a:gd name="T13" fmla="*/ 1 h 14"/>
                  <a:gd name="T14" fmla="*/ 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14"/>
                    </a:moveTo>
                    <a:cubicBezTo>
                      <a:pt x="2" y="14"/>
                      <a:pt x="1" y="14"/>
                      <a:pt x="1" y="14"/>
                    </a:cubicBezTo>
                    <a:cubicBezTo>
                      <a:pt x="1" y="14"/>
                      <a:pt x="1" y="14"/>
                      <a:pt x="1" y="13"/>
                    </a:cubicBezTo>
                    <a:cubicBezTo>
                      <a:pt x="0" y="13"/>
                      <a:pt x="1" y="13"/>
                      <a:pt x="1" y="12"/>
                    </a:cubicBezTo>
                    <a:cubicBezTo>
                      <a:pt x="22" y="0"/>
                      <a:pt x="22" y="0"/>
                      <a:pt x="22" y="0"/>
                    </a:cubicBezTo>
                    <a:cubicBezTo>
                      <a:pt x="22" y="0"/>
                      <a:pt x="23" y="0"/>
                      <a:pt x="23" y="0"/>
                    </a:cubicBezTo>
                    <a:cubicBezTo>
                      <a:pt x="23" y="0"/>
                      <a:pt x="23" y="1"/>
                      <a:pt x="22" y="1"/>
                    </a:cubicBezTo>
                    <a:lnTo>
                      <a:pt x="2"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04" name="Freeform 194"/>
              <p:cNvSpPr>
                <a:spLocks/>
              </p:cNvSpPr>
              <p:nvPr userDrawn="1"/>
            </p:nvSpPr>
            <p:spPr bwMode="auto">
              <a:xfrm>
                <a:off x="979" y="-689"/>
                <a:ext cx="52" cy="33"/>
              </a:xfrm>
              <a:custGeom>
                <a:avLst/>
                <a:gdLst>
                  <a:gd name="T0" fmla="*/ 1 w 22"/>
                  <a:gd name="T1" fmla="*/ 14 h 14"/>
                  <a:gd name="T2" fmla="*/ 1 w 22"/>
                  <a:gd name="T3" fmla="*/ 14 h 14"/>
                  <a:gd name="T4" fmla="*/ 0 w 22"/>
                  <a:gd name="T5" fmla="*/ 13 h 14"/>
                  <a:gd name="T6" fmla="*/ 0 w 22"/>
                  <a:gd name="T7" fmla="*/ 12 h 14"/>
                  <a:gd name="T8" fmla="*/ 21 w 22"/>
                  <a:gd name="T9" fmla="*/ 0 h 14"/>
                  <a:gd name="T10" fmla="*/ 22 w 22"/>
                  <a:gd name="T11" fmla="*/ 0 h 14"/>
                  <a:gd name="T12" fmla="*/ 22 w 22"/>
                  <a:gd name="T13" fmla="*/ 1 h 14"/>
                  <a:gd name="T14" fmla="*/ 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14"/>
                    </a:moveTo>
                    <a:cubicBezTo>
                      <a:pt x="1" y="14"/>
                      <a:pt x="1" y="14"/>
                      <a:pt x="1" y="14"/>
                    </a:cubicBezTo>
                    <a:cubicBezTo>
                      <a:pt x="0" y="14"/>
                      <a:pt x="0" y="14"/>
                      <a:pt x="0" y="13"/>
                    </a:cubicBezTo>
                    <a:cubicBezTo>
                      <a:pt x="0" y="13"/>
                      <a:pt x="0" y="13"/>
                      <a:pt x="0" y="12"/>
                    </a:cubicBezTo>
                    <a:cubicBezTo>
                      <a:pt x="21" y="0"/>
                      <a:pt x="21" y="0"/>
                      <a:pt x="21" y="0"/>
                    </a:cubicBezTo>
                    <a:cubicBezTo>
                      <a:pt x="21" y="0"/>
                      <a:pt x="22" y="0"/>
                      <a:pt x="22" y="0"/>
                    </a:cubicBezTo>
                    <a:cubicBezTo>
                      <a:pt x="22" y="1"/>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05" name="Freeform 195"/>
              <p:cNvSpPr>
                <a:spLocks/>
              </p:cNvSpPr>
              <p:nvPr userDrawn="1"/>
            </p:nvSpPr>
            <p:spPr bwMode="auto">
              <a:xfrm>
                <a:off x="1176" y="-808"/>
                <a:ext cx="54" cy="34"/>
              </a:xfrm>
              <a:custGeom>
                <a:avLst/>
                <a:gdLst>
                  <a:gd name="T0" fmla="*/ 1 w 23"/>
                  <a:gd name="T1" fmla="*/ 14 h 14"/>
                  <a:gd name="T2" fmla="*/ 1 w 23"/>
                  <a:gd name="T3" fmla="*/ 14 h 14"/>
                  <a:gd name="T4" fmla="*/ 0 w 23"/>
                  <a:gd name="T5" fmla="*/ 13 h 14"/>
                  <a:gd name="T6" fmla="*/ 1 w 23"/>
                  <a:gd name="T7" fmla="*/ 12 h 14"/>
                  <a:gd name="T8" fmla="*/ 21 w 23"/>
                  <a:gd name="T9" fmla="*/ 0 h 14"/>
                  <a:gd name="T10" fmla="*/ 22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0" y="14"/>
                      <a:pt x="0" y="13"/>
                    </a:cubicBezTo>
                    <a:cubicBezTo>
                      <a:pt x="0" y="13"/>
                      <a:pt x="0" y="13"/>
                      <a:pt x="1" y="12"/>
                    </a:cubicBezTo>
                    <a:cubicBezTo>
                      <a:pt x="21" y="0"/>
                      <a:pt x="21" y="0"/>
                      <a:pt x="21" y="0"/>
                    </a:cubicBezTo>
                    <a:cubicBezTo>
                      <a:pt x="22" y="0"/>
                      <a:pt x="22" y="0"/>
                      <a:pt x="22" y="0"/>
                    </a:cubicBezTo>
                    <a:cubicBezTo>
                      <a:pt x="23" y="0"/>
                      <a:pt x="23"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06" name="Freeform 196"/>
              <p:cNvSpPr>
                <a:spLocks/>
              </p:cNvSpPr>
              <p:nvPr userDrawn="1"/>
            </p:nvSpPr>
            <p:spPr bwMode="auto">
              <a:xfrm>
                <a:off x="582" y="-452"/>
                <a:ext cx="55" cy="34"/>
              </a:xfrm>
              <a:custGeom>
                <a:avLst/>
                <a:gdLst>
                  <a:gd name="T0" fmla="*/ 1 w 23"/>
                  <a:gd name="T1" fmla="*/ 14 h 14"/>
                  <a:gd name="T2" fmla="*/ 1 w 23"/>
                  <a:gd name="T3" fmla="*/ 14 h 14"/>
                  <a:gd name="T4" fmla="*/ 0 w 23"/>
                  <a:gd name="T5" fmla="*/ 13 h 14"/>
                  <a:gd name="T6" fmla="*/ 1 w 23"/>
                  <a:gd name="T7" fmla="*/ 12 h 14"/>
                  <a:gd name="T8" fmla="*/ 21 w 23"/>
                  <a:gd name="T9" fmla="*/ 0 h 14"/>
                  <a:gd name="T10" fmla="*/ 23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1" y="14"/>
                      <a:pt x="0" y="13"/>
                    </a:cubicBezTo>
                    <a:cubicBezTo>
                      <a:pt x="0" y="13"/>
                      <a:pt x="0" y="13"/>
                      <a:pt x="1" y="12"/>
                    </a:cubicBezTo>
                    <a:cubicBezTo>
                      <a:pt x="21" y="0"/>
                      <a:pt x="21" y="0"/>
                      <a:pt x="21" y="0"/>
                    </a:cubicBezTo>
                    <a:cubicBezTo>
                      <a:pt x="22" y="0"/>
                      <a:pt x="22" y="0"/>
                      <a:pt x="23" y="0"/>
                    </a:cubicBezTo>
                    <a:cubicBezTo>
                      <a:pt x="23" y="0"/>
                      <a:pt x="23"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07" name="Freeform 197"/>
              <p:cNvSpPr>
                <a:spLocks/>
              </p:cNvSpPr>
              <p:nvPr userDrawn="1"/>
            </p:nvSpPr>
            <p:spPr bwMode="auto">
              <a:xfrm>
                <a:off x="483" y="-392"/>
                <a:ext cx="54" cy="33"/>
              </a:xfrm>
              <a:custGeom>
                <a:avLst/>
                <a:gdLst>
                  <a:gd name="T0" fmla="*/ 2 w 23"/>
                  <a:gd name="T1" fmla="*/ 14 h 14"/>
                  <a:gd name="T2" fmla="*/ 1 w 23"/>
                  <a:gd name="T3" fmla="*/ 14 h 14"/>
                  <a:gd name="T4" fmla="*/ 1 w 23"/>
                  <a:gd name="T5" fmla="*/ 13 h 14"/>
                  <a:gd name="T6" fmla="*/ 1 w 23"/>
                  <a:gd name="T7" fmla="*/ 12 h 14"/>
                  <a:gd name="T8" fmla="*/ 22 w 23"/>
                  <a:gd name="T9" fmla="*/ 0 h 14"/>
                  <a:gd name="T10" fmla="*/ 23 w 23"/>
                  <a:gd name="T11" fmla="*/ 0 h 14"/>
                  <a:gd name="T12" fmla="*/ 23 w 23"/>
                  <a:gd name="T13" fmla="*/ 1 h 14"/>
                  <a:gd name="T14" fmla="*/ 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14"/>
                    </a:moveTo>
                    <a:cubicBezTo>
                      <a:pt x="2" y="14"/>
                      <a:pt x="1" y="14"/>
                      <a:pt x="1" y="14"/>
                    </a:cubicBezTo>
                    <a:cubicBezTo>
                      <a:pt x="1" y="14"/>
                      <a:pt x="1" y="14"/>
                      <a:pt x="1" y="13"/>
                    </a:cubicBezTo>
                    <a:cubicBezTo>
                      <a:pt x="0" y="13"/>
                      <a:pt x="1" y="13"/>
                      <a:pt x="1" y="12"/>
                    </a:cubicBezTo>
                    <a:cubicBezTo>
                      <a:pt x="22" y="0"/>
                      <a:pt x="22" y="0"/>
                      <a:pt x="22" y="0"/>
                    </a:cubicBezTo>
                    <a:cubicBezTo>
                      <a:pt x="22" y="0"/>
                      <a:pt x="23" y="0"/>
                      <a:pt x="23" y="0"/>
                    </a:cubicBezTo>
                    <a:cubicBezTo>
                      <a:pt x="23" y="0"/>
                      <a:pt x="23" y="1"/>
                      <a:pt x="23" y="1"/>
                    </a:cubicBezTo>
                    <a:lnTo>
                      <a:pt x="2"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08" name="Freeform 198"/>
              <p:cNvSpPr>
                <a:spLocks/>
              </p:cNvSpPr>
              <p:nvPr userDrawn="1"/>
            </p:nvSpPr>
            <p:spPr bwMode="auto">
              <a:xfrm>
                <a:off x="186" y="-214"/>
                <a:ext cx="55" cy="33"/>
              </a:xfrm>
              <a:custGeom>
                <a:avLst/>
                <a:gdLst>
                  <a:gd name="T0" fmla="*/ 2 w 23"/>
                  <a:gd name="T1" fmla="*/ 14 h 14"/>
                  <a:gd name="T2" fmla="*/ 1 w 23"/>
                  <a:gd name="T3" fmla="*/ 14 h 14"/>
                  <a:gd name="T4" fmla="*/ 1 w 23"/>
                  <a:gd name="T5" fmla="*/ 13 h 14"/>
                  <a:gd name="T6" fmla="*/ 1 w 23"/>
                  <a:gd name="T7" fmla="*/ 12 h 14"/>
                  <a:gd name="T8" fmla="*/ 22 w 23"/>
                  <a:gd name="T9" fmla="*/ 0 h 14"/>
                  <a:gd name="T10" fmla="*/ 23 w 23"/>
                  <a:gd name="T11" fmla="*/ 0 h 14"/>
                  <a:gd name="T12" fmla="*/ 22 w 23"/>
                  <a:gd name="T13" fmla="*/ 1 h 14"/>
                  <a:gd name="T14" fmla="*/ 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14"/>
                    </a:moveTo>
                    <a:cubicBezTo>
                      <a:pt x="2" y="14"/>
                      <a:pt x="1" y="14"/>
                      <a:pt x="1" y="14"/>
                    </a:cubicBezTo>
                    <a:cubicBezTo>
                      <a:pt x="1" y="14"/>
                      <a:pt x="1" y="14"/>
                      <a:pt x="1" y="13"/>
                    </a:cubicBezTo>
                    <a:cubicBezTo>
                      <a:pt x="0" y="13"/>
                      <a:pt x="1" y="13"/>
                      <a:pt x="1" y="12"/>
                    </a:cubicBezTo>
                    <a:cubicBezTo>
                      <a:pt x="22" y="0"/>
                      <a:pt x="22" y="0"/>
                      <a:pt x="22" y="0"/>
                    </a:cubicBezTo>
                    <a:cubicBezTo>
                      <a:pt x="22" y="0"/>
                      <a:pt x="23" y="0"/>
                      <a:pt x="23" y="0"/>
                    </a:cubicBezTo>
                    <a:cubicBezTo>
                      <a:pt x="23" y="0"/>
                      <a:pt x="23" y="1"/>
                      <a:pt x="22" y="1"/>
                    </a:cubicBezTo>
                    <a:lnTo>
                      <a:pt x="2"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09" name="Freeform 199"/>
              <p:cNvSpPr>
                <a:spLocks/>
              </p:cNvSpPr>
              <p:nvPr userDrawn="1"/>
            </p:nvSpPr>
            <p:spPr bwMode="auto">
              <a:xfrm>
                <a:off x="286" y="-274"/>
                <a:ext cx="54" cy="34"/>
              </a:xfrm>
              <a:custGeom>
                <a:avLst/>
                <a:gdLst>
                  <a:gd name="T0" fmla="*/ 1 w 23"/>
                  <a:gd name="T1" fmla="*/ 14 h 14"/>
                  <a:gd name="T2" fmla="*/ 1 w 23"/>
                  <a:gd name="T3" fmla="*/ 14 h 14"/>
                  <a:gd name="T4" fmla="*/ 0 w 23"/>
                  <a:gd name="T5" fmla="*/ 13 h 14"/>
                  <a:gd name="T6" fmla="*/ 1 w 23"/>
                  <a:gd name="T7" fmla="*/ 12 h 14"/>
                  <a:gd name="T8" fmla="*/ 21 w 23"/>
                  <a:gd name="T9" fmla="*/ 0 h 14"/>
                  <a:gd name="T10" fmla="*/ 22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0" y="14"/>
                      <a:pt x="0" y="13"/>
                    </a:cubicBezTo>
                    <a:cubicBezTo>
                      <a:pt x="0" y="13"/>
                      <a:pt x="0" y="13"/>
                      <a:pt x="1" y="12"/>
                    </a:cubicBezTo>
                    <a:cubicBezTo>
                      <a:pt x="21" y="0"/>
                      <a:pt x="21" y="0"/>
                      <a:pt x="21" y="0"/>
                    </a:cubicBezTo>
                    <a:cubicBezTo>
                      <a:pt x="22" y="0"/>
                      <a:pt x="22" y="0"/>
                      <a:pt x="22" y="0"/>
                    </a:cubicBezTo>
                    <a:cubicBezTo>
                      <a:pt x="23" y="0"/>
                      <a:pt x="23"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10" name="Freeform 200"/>
              <p:cNvSpPr>
                <a:spLocks/>
              </p:cNvSpPr>
              <p:nvPr userDrawn="1"/>
            </p:nvSpPr>
            <p:spPr bwMode="auto">
              <a:xfrm>
                <a:off x="386" y="-333"/>
                <a:ext cx="52" cy="33"/>
              </a:xfrm>
              <a:custGeom>
                <a:avLst/>
                <a:gdLst>
                  <a:gd name="T0" fmla="*/ 1 w 22"/>
                  <a:gd name="T1" fmla="*/ 14 h 14"/>
                  <a:gd name="T2" fmla="*/ 1 w 22"/>
                  <a:gd name="T3" fmla="*/ 14 h 14"/>
                  <a:gd name="T4" fmla="*/ 0 w 22"/>
                  <a:gd name="T5" fmla="*/ 13 h 14"/>
                  <a:gd name="T6" fmla="*/ 0 w 22"/>
                  <a:gd name="T7" fmla="*/ 12 h 14"/>
                  <a:gd name="T8" fmla="*/ 21 w 22"/>
                  <a:gd name="T9" fmla="*/ 0 h 14"/>
                  <a:gd name="T10" fmla="*/ 22 w 22"/>
                  <a:gd name="T11" fmla="*/ 0 h 14"/>
                  <a:gd name="T12" fmla="*/ 22 w 22"/>
                  <a:gd name="T13" fmla="*/ 1 h 14"/>
                  <a:gd name="T14" fmla="*/ 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14"/>
                    </a:moveTo>
                    <a:cubicBezTo>
                      <a:pt x="1" y="14"/>
                      <a:pt x="1" y="14"/>
                      <a:pt x="1" y="14"/>
                    </a:cubicBezTo>
                    <a:cubicBezTo>
                      <a:pt x="0" y="14"/>
                      <a:pt x="0" y="14"/>
                      <a:pt x="0" y="13"/>
                    </a:cubicBezTo>
                    <a:cubicBezTo>
                      <a:pt x="0" y="13"/>
                      <a:pt x="0" y="13"/>
                      <a:pt x="0" y="12"/>
                    </a:cubicBezTo>
                    <a:cubicBezTo>
                      <a:pt x="21" y="0"/>
                      <a:pt x="21" y="0"/>
                      <a:pt x="21" y="0"/>
                    </a:cubicBezTo>
                    <a:cubicBezTo>
                      <a:pt x="21" y="0"/>
                      <a:pt x="22" y="0"/>
                      <a:pt x="22" y="0"/>
                    </a:cubicBezTo>
                    <a:cubicBezTo>
                      <a:pt x="22" y="0"/>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11" name="Freeform 201"/>
              <p:cNvSpPr>
                <a:spLocks/>
              </p:cNvSpPr>
              <p:nvPr userDrawn="1"/>
            </p:nvSpPr>
            <p:spPr bwMode="auto">
              <a:xfrm>
                <a:off x="741" y="-475"/>
                <a:ext cx="525" cy="315"/>
              </a:xfrm>
              <a:custGeom>
                <a:avLst/>
                <a:gdLst>
                  <a:gd name="T0" fmla="*/ 221 w 221"/>
                  <a:gd name="T1" fmla="*/ 132 h 133"/>
                  <a:gd name="T2" fmla="*/ 220 w 221"/>
                  <a:gd name="T3" fmla="*/ 133 h 133"/>
                  <a:gd name="T4" fmla="*/ 0 w 221"/>
                  <a:gd name="T5" fmla="*/ 1 h 133"/>
                  <a:gd name="T6" fmla="*/ 1 w 221"/>
                  <a:gd name="T7" fmla="*/ 0 h 133"/>
                  <a:gd name="T8" fmla="*/ 221 w 221"/>
                  <a:gd name="T9" fmla="*/ 132 h 133"/>
                </a:gdLst>
                <a:ahLst/>
                <a:cxnLst>
                  <a:cxn ang="0">
                    <a:pos x="T0" y="T1"/>
                  </a:cxn>
                  <a:cxn ang="0">
                    <a:pos x="T2" y="T3"/>
                  </a:cxn>
                  <a:cxn ang="0">
                    <a:pos x="T4" y="T5"/>
                  </a:cxn>
                  <a:cxn ang="0">
                    <a:pos x="T6" y="T7"/>
                  </a:cxn>
                  <a:cxn ang="0">
                    <a:pos x="T8" y="T9"/>
                  </a:cxn>
                </a:cxnLst>
                <a:rect l="0" t="0" r="r" b="b"/>
                <a:pathLst>
                  <a:path w="221" h="133">
                    <a:moveTo>
                      <a:pt x="221" y="132"/>
                    </a:moveTo>
                    <a:cubicBezTo>
                      <a:pt x="220" y="132"/>
                      <a:pt x="220" y="133"/>
                      <a:pt x="220" y="133"/>
                    </a:cubicBezTo>
                    <a:cubicBezTo>
                      <a:pt x="0" y="1"/>
                      <a:pt x="0" y="1"/>
                      <a:pt x="0" y="1"/>
                    </a:cubicBezTo>
                    <a:cubicBezTo>
                      <a:pt x="1" y="1"/>
                      <a:pt x="1" y="0"/>
                      <a:pt x="1" y="0"/>
                    </a:cubicBezTo>
                    <a:lnTo>
                      <a:pt x="221" y="132"/>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12" name="Freeform 202"/>
              <p:cNvSpPr>
                <a:spLocks/>
              </p:cNvSpPr>
              <p:nvPr userDrawn="1"/>
            </p:nvSpPr>
            <p:spPr bwMode="auto">
              <a:xfrm>
                <a:off x="706" y="68"/>
                <a:ext cx="5" cy="62"/>
              </a:xfrm>
              <a:custGeom>
                <a:avLst/>
                <a:gdLst>
                  <a:gd name="T0" fmla="*/ 1 w 2"/>
                  <a:gd name="T1" fmla="*/ 26 h 26"/>
                  <a:gd name="T2" fmla="*/ 0 w 2"/>
                  <a:gd name="T3" fmla="*/ 26 h 26"/>
                  <a:gd name="T4" fmla="*/ 0 w 2"/>
                  <a:gd name="T5" fmla="*/ 0 h 26"/>
                  <a:gd name="T6" fmla="*/ 1 w 2"/>
                  <a:gd name="T7" fmla="*/ 0 h 26"/>
                  <a:gd name="T8" fmla="*/ 2 w 2"/>
                  <a:gd name="T9" fmla="*/ 0 h 26"/>
                  <a:gd name="T10" fmla="*/ 2 w 2"/>
                  <a:gd name="T11" fmla="*/ 26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1" y="26"/>
                      <a:pt x="0" y="26"/>
                      <a:pt x="0" y="26"/>
                    </a:cubicBezTo>
                    <a:cubicBezTo>
                      <a:pt x="0" y="0"/>
                      <a:pt x="0" y="0"/>
                      <a:pt x="0" y="0"/>
                    </a:cubicBezTo>
                    <a:cubicBezTo>
                      <a:pt x="0" y="0"/>
                      <a:pt x="1" y="0"/>
                      <a:pt x="1" y="0"/>
                    </a:cubicBezTo>
                    <a:cubicBezTo>
                      <a:pt x="1" y="0"/>
                      <a:pt x="2" y="0"/>
                      <a:pt x="2" y="0"/>
                    </a:cubicBezTo>
                    <a:cubicBezTo>
                      <a:pt x="2" y="26"/>
                      <a:pt x="2" y="26"/>
                      <a:pt x="2" y="26"/>
                    </a:cubicBezTo>
                    <a:cubicBezTo>
                      <a:pt x="2"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13" name="Freeform 203"/>
              <p:cNvSpPr>
                <a:spLocks/>
              </p:cNvSpPr>
              <p:nvPr userDrawn="1"/>
            </p:nvSpPr>
            <p:spPr bwMode="auto">
              <a:xfrm>
                <a:off x="706" y="-172"/>
                <a:ext cx="5"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7"/>
                      <a:pt x="0" y="26"/>
                    </a:cubicBezTo>
                    <a:cubicBezTo>
                      <a:pt x="0" y="1"/>
                      <a:pt x="0" y="1"/>
                      <a:pt x="0" y="1"/>
                    </a:cubicBezTo>
                    <a:cubicBezTo>
                      <a:pt x="0" y="1"/>
                      <a:pt x="1" y="0"/>
                      <a:pt x="1" y="0"/>
                    </a:cubicBezTo>
                    <a:cubicBezTo>
                      <a:pt x="1" y="0"/>
                      <a:pt x="2" y="1"/>
                      <a:pt x="2" y="1"/>
                    </a:cubicBezTo>
                    <a:cubicBezTo>
                      <a:pt x="2" y="26"/>
                      <a:pt x="2" y="26"/>
                      <a:pt x="2" y="26"/>
                    </a:cubicBezTo>
                    <a:cubicBezTo>
                      <a:pt x="2" y="27"/>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14" name="Freeform 204"/>
              <p:cNvSpPr>
                <a:spLocks/>
              </p:cNvSpPr>
              <p:nvPr userDrawn="1"/>
            </p:nvSpPr>
            <p:spPr bwMode="auto">
              <a:xfrm>
                <a:off x="706" y="-409"/>
                <a:ext cx="5"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6"/>
                      <a:pt x="0" y="26"/>
                    </a:cubicBezTo>
                    <a:cubicBezTo>
                      <a:pt x="0" y="1"/>
                      <a:pt x="0" y="1"/>
                      <a:pt x="0" y="1"/>
                    </a:cubicBezTo>
                    <a:cubicBezTo>
                      <a:pt x="0" y="0"/>
                      <a:pt x="1" y="0"/>
                      <a:pt x="1" y="0"/>
                    </a:cubicBezTo>
                    <a:cubicBezTo>
                      <a:pt x="1" y="0"/>
                      <a:pt x="2" y="0"/>
                      <a:pt x="2" y="1"/>
                    </a:cubicBezTo>
                    <a:cubicBezTo>
                      <a:pt x="2" y="26"/>
                      <a:pt x="2" y="26"/>
                      <a:pt x="2" y="26"/>
                    </a:cubicBezTo>
                    <a:cubicBezTo>
                      <a:pt x="2" y="26"/>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15" name="Freeform 205"/>
              <p:cNvSpPr>
                <a:spLocks/>
              </p:cNvSpPr>
              <p:nvPr userDrawn="1"/>
            </p:nvSpPr>
            <p:spPr bwMode="auto">
              <a:xfrm>
                <a:off x="706" y="-51"/>
                <a:ext cx="5" cy="62"/>
              </a:xfrm>
              <a:custGeom>
                <a:avLst/>
                <a:gdLst>
                  <a:gd name="T0" fmla="*/ 1 w 2"/>
                  <a:gd name="T1" fmla="*/ 26 h 26"/>
                  <a:gd name="T2" fmla="*/ 0 w 2"/>
                  <a:gd name="T3" fmla="*/ 25 h 26"/>
                  <a:gd name="T4" fmla="*/ 0 w 2"/>
                  <a:gd name="T5" fmla="*/ 0 h 26"/>
                  <a:gd name="T6" fmla="*/ 1 w 2"/>
                  <a:gd name="T7" fmla="*/ 0 h 26"/>
                  <a:gd name="T8" fmla="*/ 2 w 2"/>
                  <a:gd name="T9" fmla="*/ 0 h 26"/>
                  <a:gd name="T10" fmla="*/ 2 w 2"/>
                  <a:gd name="T11" fmla="*/ 25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1" y="26"/>
                      <a:pt x="0" y="26"/>
                      <a:pt x="0" y="25"/>
                    </a:cubicBezTo>
                    <a:cubicBezTo>
                      <a:pt x="0" y="0"/>
                      <a:pt x="0" y="0"/>
                      <a:pt x="0" y="0"/>
                    </a:cubicBezTo>
                    <a:cubicBezTo>
                      <a:pt x="0" y="0"/>
                      <a:pt x="1" y="0"/>
                      <a:pt x="1" y="0"/>
                    </a:cubicBezTo>
                    <a:cubicBezTo>
                      <a:pt x="1" y="0"/>
                      <a:pt x="2" y="0"/>
                      <a:pt x="2" y="0"/>
                    </a:cubicBezTo>
                    <a:cubicBezTo>
                      <a:pt x="2" y="25"/>
                      <a:pt x="2" y="25"/>
                      <a:pt x="2" y="25"/>
                    </a:cubicBezTo>
                    <a:cubicBezTo>
                      <a:pt x="2"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16" name="Freeform 206"/>
              <p:cNvSpPr>
                <a:spLocks/>
              </p:cNvSpPr>
              <p:nvPr userDrawn="1"/>
            </p:nvSpPr>
            <p:spPr bwMode="auto">
              <a:xfrm>
                <a:off x="706" y="-290"/>
                <a:ext cx="5"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7"/>
                      <a:pt x="0" y="26"/>
                    </a:cubicBezTo>
                    <a:cubicBezTo>
                      <a:pt x="0" y="1"/>
                      <a:pt x="0" y="1"/>
                      <a:pt x="0" y="1"/>
                    </a:cubicBezTo>
                    <a:cubicBezTo>
                      <a:pt x="0" y="1"/>
                      <a:pt x="1" y="0"/>
                      <a:pt x="1" y="0"/>
                    </a:cubicBezTo>
                    <a:cubicBezTo>
                      <a:pt x="1" y="0"/>
                      <a:pt x="2" y="1"/>
                      <a:pt x="2" y="1"/>
                    </a:cubicBezTo>
                    <a:cubicBezTo>
                      <a:pt x="2" y="26"/>
                      <a:pt x="2" y="26"/>
                      <a:pt x="2" y="26"/>
                    </a:cubicBezTo>
                    <a:cubicBezTo>
                      <a:pt x="2" y="27"/>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17" name="Freeform 207"/>
              <p:cNvSpPr>
                <a:spLocks/>
              </p:cNvSpPr>
              <p:nvPr userDrawn="1"/>
            </p:nvSpPr>
            <p:spPr bwMode="auto">
              <a:xfrm>
                <a:off x="1892" y="2384"/>
                <a:ext cx="5" cy="638"/>
              </a:xfrm>
              <a:custGeom>
                <a:avLst/>
                <a:gdLst>
                  <a:gd name="T0" fmla="*/ 2 w 2"/>
                  <a:gd name="T1" fmla="*/ 0 h 269"/>
                  <a:gd name="T2" fmla="*/ 2 w 2"/>
                  <a:gd name="T3" fmla="*/ 269 h 269"/>
                  <a:gd name="T4" fmla="*/ 1 w 2"/>
                  <a:gd name="T5" fmla="*/ 269 h 269"/>
                  <a:gd name="T6" fmla="*/ 0 w 2"/>
                  <a:gd name="T7" fmla="*/ 269 h 269"/>
                  <a:gd name="T8" fmla="*/ 0 w 2"/>
                  <a:gd name="T9" fmla="*/ 0 h 269"/>
                  <a:gd name="T10" fmla="*/ 1 w 2"/>
                  <a:gd name="T11" fmla="*/ 0 h 269"/>
                  <a:gd name="T12" fmla="*/ 2 w 2"/>
                  <a:gd name="T13" fmla="*/ 0 h 269"/>
                </a:gdLst>
                <a:ahLst/>
                <a:cxnLst>
                  <a:cxn ang="0">
                    <a:pos x="T0" y="T1"/>
                  </a:cxn>
                  <a:cxn ang="0">
                    <a:pos x="T2" y="T3"/>
                  </a:cxn>
                  <a:cxn ang="0">
                    <a:pos x="T4" y="T5"/>
                  </a:cxn>
                  <a:cxn ang="0">
                    <a:pos x="T6" y="T7"/>
                  </a:cxn>
                  <a:cxn ang="0">
                    <a:pos x="T8" y="T9"/>
                  </a:cxn>
                  <a:cxn ang="0">
                    <a:pos x="T10" y="T11"/>
                  </a:cxn>
                  <a:cxn ang="0">
                    <a:pos x="T12" y="T13"/>
                  </a:cxn>
                </a:cxnLst>
                <a:rect l="0" t="0" r="r" b="b"/>
                <a:pathLst>
                  <a:path w="2" h="269">
                    <a:moveTo>
                      <a:pt x="2" y="0"/>
                    </a:moveTo>
                    <a:cubicBezTo>
                      <a:pt x="2" y="269"/>
                      <a:pt x="2" y="269"/>
                      <a:pt x="2" y="269"/>
                    </a:cubicBezTo>
                    <a:cubicBezTo>
                      <a:pt x="1" y="269"/>
                      <a:pt x="1" y="269"/>
                      <a:pt x="1" y="269"/>
                    </a:cubicBezTo>
                    <a:cubicBezTo>
                      <a:pt x="1" y="269"/>
                      <a:pt x="0" y="269"/>
                      <a:pt x="0" y="269"/>
                    </a:cubicBezTo>
                    <a:cubicBezTo>
                      <a:pt x="0" y="0"/>
                      <a:pt x="0" y="0"/>
                      <a:pt x="0" y="0"/>
                    </a:cubicBezTo>
                    <a:cubicBezTo>
                      <a:pt x="0" y="0"/>
                      <a:pt x="1" y="0"/>
                      <a:pt x="1" y="0"/>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18" name="Freeform 208"/>
              <p:cNvSpPr>
                <a:spLocks/>
              </p:cNvSpPr>
              <p:nvPr userDrawn="1"/>
            </p:nvSpPr>
            <p:spPr bwMode="auto">
              <a:xfrm>
                <a:off x="1330" y="2011"/>
                <a:ext cx="536" cy="325"/>
              </a:xfrm>
              <a:custGeom>
                <a:avLst/>
                <a:gdLst>
                  <a:gd name="T0" fmla="*/ 0 w 226"/>
                  <a:gd name="T1" fmla="*/ 1 h 137"/>
                  <a:gd name="T2" fmla="*/ 1 w 226"/>
                  <a:gd name="T3" fmla="*/ 0 h 137"/>
                  <a:gd name="T4" fmla="*/ 226 w 226"/>
                  <a:gd name="T5" fmla="*/ 136 h 137"/>
                  <a:gd name="T6" fmla="*/ 226 w 226"/>
                  <a:gd name="T7" fmla="*/ 137 h 137"/>
                  <a:gd name="T8" fmla="*/ 0 w 226"/>
                  <a:gd name="T9" fmla="*/ 1 h 137"/>
                </a:gdLst>
                <a:ahLst/>
                <a:cxnLst>
                  <a:cxn ang="0">
                    <a:pos x="T0" y="T1"/>
                  </a:cxn>
                  <a:cxn ang="0">
                    <a:pos x="T2" y="T3"/>
                  </a:cxn>
                  <a:cxn ang="0">
                    <a:pos x="T4" y="T5"/>
                  </a:cxn>
                  <a:cxn ang="0">
                    <a:pos x="T6" y="T7"/>
                  </a:cxn>
                  <a:cxn ang="0">
                    <a:pos x="T8" y="T9"/>
                  </a:cxn>
                </a:cxnLst>
                <a:rect l="0" t="0" r="r" b="b"/>
                <a:pathLst>
                  <a:path w="226" h="137">
                    <a:moveTo>
                      <a:pt x="0" y="1"/>
                    </a:moveTo>
                    <a:cubicBezTo>
                      <a:pt x="0" y="1"/>
                      <a:pt x="0" y="1"/>
                      <a:pt x="1" y="0"/>
                    </a:cubicBezTo>
                    <a:cubicBezTo>
                      <a:pt x="226" y="136"/>
                      <a:pt x="226" y="136"/>
                      <a:pt x="226" y="136"/>
                    </a:cubicBezTo>
                    <a:cubicBezTo>
                      <a:pt x="226" y="136"/>
                      <a:pt x="226" y="136"/>
                      <a:pt x="226" y="137"/>
                    </a:cubicBezTo>
                    <a:lnTo>
                      <a:pt x="0"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19" name="Freeform 209"/>
              <p:cNvSpPr>
                <a:spLocks/>
              </p:cNvSpPr>
              <p:nvPr userDrawn="1"/>
            </p:nvSpPr>
            <p:spPr bwMode="auto">
              <a:xfrm>
                <a:off x="737" y="2733"/>
                <a:ext cx="519" cy="313"/>
              </a:xfrm>
              <a:custGeom>
                <a:avLst/>
                <a:gdLst>
                  <a:gd name="T0" fmla="*/ 219 w 219"/>
                  <a:gd name="T1" fmla="*/ 0 h 132"/>
                  <a:gd name="T2" fmla="*/ 219 w 219"/>
                  <a:gd name="T3" fmla="*/ 1 h 132"/>
                  <a:gd name="T4" fmla="*/ 1 w 219"/>
                  <a:gd name="T5" fmla="*/ 132 h 132"/>
                  <a:gd name="T6" fmla="*/ 0 w 219"/>
                  <a:gd name="T7" fmla="*/ 131 h 132"/>
                  <a:gd name="T8" fmla="*/ 219 w 219"/>
                  <a:gd name="T9" fmla="*/ 0 h 132"/>
                </a:gdLst>
                <a:ahLst/>
                <a:cxnLst>
                  <a:cxn ang="0">
                    <a:pos x="T0" y="T1"/>
                  </a:cxn>
                  <a:cxn ang="0">
                    <a:pos x="T2" y="T3"/>
                  </a:cxn>
                  <a:cxn ang="0">
                    <a:pos x="T4" y="T5"/>
                  </a:cxn>
                  <a:cxn ang="0">
                    <a:pos x="T6" y="T7"/>
                  </a:cxn>
                  <a:cxn ang="0">
                    <a:pos x="T8" y="T9"/>
                  </a:cxn>
                </a:cxnLst>
                <a:rect l="0" t="0" r="r" b="b"/>
                <a:pathLst>
                  <a:path w="219" h="132">
                    <a:moveTo>
                      <a:pt x="219" y="0"/>
                    </a:moveTo>
                    <a:cubicBezTo>
                      <a:pt x="219" y="0"/>
                      <a:pt x="219" y="1"/>
                      <a:pt x="219" y="1"/>
                    </a:cubicBezTo>
                    <a:cubicBezTo>
                      <a:pt x="1" y="132"/>
                      <a:pt x="1" y="132"/>
                      <a:pt x="1" y="132"/>
                    </a:cubicBezTo>
                    <a:cubicBezTo>
                      <a:pt x="1" y="132"/>
                      <a:pt x="1" y="131"/>
                      <a:pt x="0" y="131"/>
                    </a:cubicBezTo>
                    <a:lnTo>
                      <a:pt x="219"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20" name="Freeform 210"/>
              <p:cNvSpPr>
                <a:spLocks/>
              </p:cNvSpPr>
              <p:nvPr userDrawn="1"/>
            </p:nvSpPr>
            <p:spPr bwMode="auto">
              <a:xfrm>
                <a:off x="1344" y="2367"/>
                <a:ext cx="522" cy="316"/>
              </a:xfrm>
              <a:custGeom>
                <a:avLst/>
                <a:gdLst>
                  <a:gd name="T0" fmla="*/ 220 w 220"/>
                  <a:gd name="T1" fmla="*/ 0 h 133"/>
                  <a:gd name="T2" fmla="*/ 220 w 220"/>
                  <a:gd name="T3" fmla="*/ 1 h 133"/>
                  <a:gd name="T4" fmla="*/ 1 w 220"/>
                  <a:gd name="T5" fmla="*/ 133 h 133"/>
                  <a:gd name="T6" fmla="*/ 0 w 220"/>
                  <a:gd name="T7" fmla="*/ 131 h 133"/>
                  <a:gd name="T8" fmla="*/ 220 w 220"/>
                  <a:gd name="T9" fmla="*/ 0 h 133"/>
                </a:gdLst>
                <a:ahLst/>
                <a:cxnLst>
                  <a:cxn ang="0">
                    <a:pos x="T0" y="T1"/>
                  </a:cxn>
                  <a:cxn ang="0">
                    <a:pos x="T2" y="T3"/>
                  </a:cxn>
                  <a:cxn ang="0">
                    <a:pos x="T4" y="T5"/>
                  </a:cxn>
                  <a:cxn ang="0">
                    <a:pos x="T6" y="T7"/>
                  </a:cxn>
                  <a:cxn ang="0">
                    <a:pos x="T8" y="T9"/>
                  </a:cxn>
                </a:cxnLst>
                <a:rect l="0" t="0" r="r" b="b"/>
                <a:pathLst>
                  <a:path w="220" h="133">
                    <a:moveTo>
                      <a:pt x="220" y="0"/>
                    </a:moveTo>
                    <a:cubicBezTo>
                      <a:pt x="220" y="0"/>
                      <a:pt x="220" y="1"/>
                      <a:pt x="220" y="1"/>
                    </a:cubicBezTo>
                    <a:cubicBezTo>
                      <a:pt x="1" y="133"/>
                      <a:pt x="1" y="133"/>
                      <a:pt x="1" y="133"/>
                    </a:cubicBezTo>
                    <a:cubicBezTo>
                      <a:pt x="1" y="132"/>
                      <a:pt x="1" y="132"/>
                      <a:pt x="0" y="131"/>
                    </a:cubicBezTo>
                    <a:lnTo>
                      <a:pt x="220"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21" name="Freeform 211"/>
              <p:cNvSpPr>
                <a:spLocks/>
              </p:cNvSpPr>
              <p:nvPr userDrawn="1"/>
            </p:nvSpPr>
            <p:spPr bwMode="auto">
              <a:xfrm>
                <a:off x="1076" y="2571"/>
                <a:ext cx="55" cy="34"/>
              </a:xfrm>
              <a:custGeom>
                <a:avLst/>
                <a:gdLst>
                  <a:gd name="T0" fmla="*/ 22 w 23"/>
                  <a:gd name="T1" fmla="*/ 14 h 14"/>
                  <a:gd name="T2" fmla="*/ 22 w 23"/>
                  <a:gd name="T3" fmla="*/ 14 h 14"/>
                  <a:gd name="T4" fmla="*/ 1 w 23"/>
                  <a:gd name="T5" fmla="*/ 2 h 14"/>
                  <a:gd name="T6" fmla="*/ 1 w 23"/>
                  <a:gd name="T7" fmla="*/ 1 h 14"/>
                  <a:gd name="T8" fmla="*/ 2 w 23"/>
                  <a:gd name="T9" fmla="*/ 0 h 14"/>
                  <a:gd name="T10" fmla="*/ 22 w 23"/>
                  <a:gd name="T11" fmla="*/ 13 h 14"/>
                  <a:gd name="T12" fmla="*/ 23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2"/>
                      <a:pt x="1" y="2"/>
                      <a:pt x="1" y="2"/>
                    </a:cubicBezTo>
                    <a:cubicBezTo>
                      <a:pt x="0" y="1"/>
                      <a:pt x="0" y="1"/>
                      <a:pt x="1" y="1"/>
                    </a:cubicBezTo>
                    <a:cubicBezTo>
                      <a:pt x="1" y="0"/>
                      <a:pt x="1" y="0"/>
                      <a:pt x="2" y="0"/>
                    </a:cubicBezTo>
                    <a:cubicBezTo>
                      <a:pt x="22" y="13"/>
                      <a:pt x="22" y="13"/>
                      <a:pt x="22" y="13"/>
                    </a:cubicBezTo>
                    <a:cubicBezTo>
                      <a:pt x="23" y="13"/>
                      <a:pt x="23" y="14"/>
                      <a:pt x="23" y="14"/>
                    </a:cubicBezTo>
                    <a:cubicBezTo>
                      <a:pt x="23"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22" name="Freeform 212"/>
              <p:cNvSpPr>
                <a:spLocks/>
              </p:cNvSpPr>
              <p:nvPr userDrawn="1"/>
            </p:nvSpPr>
            <p:spPr bwMode="auto">
              <a:xfrm>
                <a:off x="779" y="2393"/>
                <a:ext cx="55" cy="34"/>
              </a:xfrm>
              <a:custGeom>
                <a:avLst/>
                <a:gdLst>
                  <a:gd name="T0" fmla="*/ 22 w 23"/>
                  <a:gd name="T1" fmla="*/ 14 h 14"/>
                  <a:gd name="T2" fmla="*/ 22 w 23"/>
                  <a:gd name="T3" fmla="*/ 14 h 14"/>
                  <a:gd name="T4" fmla="*/ 1 w 23"/>
                  <a:gd name="T5" fmla="*/ 2 h 14"/>
                  <a:gd name="T6" fmla="*/ 1 w 23"/>
                  <a:gd name="T7" fmla="*/ 1 h 14"/>
                  <a:gd name="T8" fmla="*/ 2 w 23"/>
                  <a:gd name="T9" fmla="*/ 0 h 14"/>
                  <a:gd name="T10" fmla="*/ 22 w 23"/>
                  <a:gd name="T11" fmla="*/ 13 h 14"/>
                  <a:gd name="T12" fmla="*/ 23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2"/>
                      <a:pt x="1" y="2"/>
                      <a:pt x="1" y="2"/>
                    </a:cubicBezTo>
                    <a:cubicBezTo>
                      <a:pt x="0" y="1"/>
                      <a:pt x="0" y="1"/>
                      <a:pt x="1" y="1"/>
                    </a:cubicBezTo>
                    <a:cubicBezTo>
                      <a:pt x="1" y="0"/>
                      <a:pt x="1" y="0"/>
                      <a:pt x="2" y="0"/>
                    </a:cubicBezTo>
                    <a:cubicBezTo>
                      <a:pt x="22" y="13"/>
                      <a:pt x="22" y="13"/>
                      <a:pt x="22" y="13"/>
                    </a:cubicBezTo>
                    <a:cubicBezTo>
                      <a:pt x="23" y="13"/>
                      <a:pt x="23" y="14"/>
                      <a:pt x="23"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23" name="Freeform 213"/>
              <p:cNvSpPr>
                <a:spLocks/>
              </p:cNvSpPr>
              <p:nvPr userDrawn="1"/>
            </p:nvSpPr>
            <p:spPr bwMode="auto">
              <a:xfrm>
                <a:off x="1176" y="2631"/>
                <a:ext cx="54" cy="33"/>
              </a:xfrm>
              <a:custGeom>
                <a:avLst/>
                <a:gdLst>
                  <a:gd name="T0" fmla="*/ 22 w 23"/>
                  <a:gd name="T1" fmla="*/ 14 h 14"/>
                  <a:gd name="T2" fmla="*/ 21 w 23"/>
                  <a:gd name="T3" fmla="*/ 14 h 14"/>
                  <a:gd name="T4" fmla="*/ 1 w 23"/>
                  <a:gd name="T5" fmla="*/ 2 h 14"/>
                  <a:gd name="T6" fmla="*/ 0 w 23"/>
                  <a:gd name="T7" fmla="*/ 1 h 14"/>
                  <a:gd name="T8" fmla="*/ 1 w 23"/>
                  <a:gd name="T9" fmla="*/ 0 h 14"/>
                  <a:gd name="T10" fmla="*/ 22 w 23"/>
                  <a:gd name="T11" fmla="*/ 13 h 14"/>
                  <a:gd name="T12" fmla="*/ 22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1" y="14"/>
                    </a:cubicBezTo>
                    <a:cubicBezTo>
                      <a:pt x="1" y="2"/>
                      <a:pt x="1" y="2"/>
                      <a:pt x="1" y="2"/>
                    </a:cubicBezTo>
                    <a:cubicBezTo>
                      <a:pt x="0" y="1"/>
                      <a:pt x="0" y="1"/>
                      <a:pt x="0" y="1"/>
                    </a:cubicBezTo>
                    <a:cubicBezTo>
                      <a:pt x="1" y="0"/>
                      <a:pt x="1" y="0"/>
                      <a:pt x="1" y="0"/>
                    </a:cubicBezTo>
                    <a:cubicBezTo>
                      <a:pt x="22" y="13"/>
                      <a:pt x="22" y="13"/>
                      <a:pt x="22" y="13"/>
                    </a:cubicBezTo>
                    <a:cubicBezTo>
                      <a:pt x="23" y="13"/>
                      <a:pt x="23" y="14"/>
                      <a:pt x="22"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24" name="Freeform 214"/>
              <p:cNvSpPr>
                <a:spLocks/>
              </p:cNvSpPr>
              <p:nvPr userDrawn="1"/>
            </p:nvSpPr>
            <p:spPr bwMode="auto">
              <a:xfrm>
                <a:off x="979" y="2512"/>
                <a:ext cx="52" cy="33"/>
              </a:xfrm>
              <a:custGeom>
                <a:avLst/>
                <a:gdLst>
                  <a:gd name="T0" fmla="*/ 21 w 22"/>
                  <a:gd name="T1" fmla="*/ 14 h 14"/>
                  <a:gd name="T2" fmla="*/ 21 w 22"/>
                  <a:gd name="T3" fmla="*/ 14 h 14"/>
                  <a:gd name="T4" fmla="*/ 0 w 22"/>
                  <a:gd name="T5" fmla="*/ 2 h 14"/>
                  <a:gd name="T6" fmla="*/ 0 w 22"/>
                  <a:gd name="T7" fmla="*/ 1 h 14"/>
                  <a:gd name="T8" fmla="*/ 1 w 22"/>
                  <a:gd name="T9" fmla="*/ 0 h 14"/>
                  <a:gd name="T10" fmla="*/ 22 w 22"/>
                  <a:gd name="T11" fmla="*/ 13 h 14"/>
                  <a:gd name="T12" fmla="*/ 22 w 22"/>
                  <a:gd name="T13" fmla="*/ 14 h 14"/>
                  <a:gd name="T14" fmla="*/ 2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14"/>
                    </a:moveTo>
                    <a:cubicBezTo>
                      <a:pt x="21" y="14"/>
                      <a:pt x="21" y="14"/>
                      <a:pt x="21" y="14"/>
                    </a:cubicBezTo>
                    <a:cubicBezTo>
                      <a:pt x="0" y="2"/>
                      <a:pt x="0" y="2"/>
                      <a:pt x="0" y="2"/>
                    </a:cubicBezTo>
                    <a:cubicBezTo>
                      <a:pt x="0" y="1"/>
                      <a:pt x="0" y="1"/>
                      <a:pt x="0" y="1"/>
                    </a:cubicBezTo>
                    <a:cubicBezTo>
                      <a:pt x="0" y="0"/>
                      <a:pt x="1" y="0"/>
                      <a:pt x="1" y="0"/>
                    </a:cubicBezTo>
                    <a:cubicBezTo>
                      <a:pt x="22" y="13"/>
                      <a:pt x="22" y="13"/>
                      <a:pt x="22" y="13"/>
                    </a:cubicBezTo>
                    <a:cubicBezTo>
                      <a:pt x="22" y="13"/>
                      <a:pt x="22" y="14"/>
                      <a:pt x="22" y="14"/>
                    </a:cubicBezTo>
                    <a:cubicBezTo>
                      <a:pt x="22" y="14"/>
                      <a:pt x="22" y="14"/>
                      <a:pt x="21"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25" name="Freeform 215"/>
              <p:cNvSpPr>
                <a:spLocks/>
              </p:cNvSpPr>
              <p:nvPr userDrawn="1"/>
            </p:nvSpPr>
            <p:spPr bwMode="auto">
              <a:xfrm>
                <a:off x="879" y="2453"/>
                <a:ext cx="55" cy="33"/>
              </a:xfrm>
              <a:custGeom>
                <a:avLst/>
                <a:gdLst>
                  <a:gd name="T0" fmla="*/ 22 w 23"/>
                  <a:gd name="T1" fmla="*/ 14 h 14"/>
                  <a:gd name="T2" fmla="*/ 21 w 23"/>
                  <a:gd name="T3" fmla="*/ 14 h 14"/>
                  <a:gd name="T4" fmla="*/ 0 w 23"/>
                  <a:gd name="T5" fmla="*/ 2 h 14"/>
                  <a:gd name="T6" fmla="*/ 0 w 23"/>
                  <a:gd name="T7" fmla="*/ 1 h 14"/>
                  <a:gd name="T8" fmla="*/ 1 w 23"/>
                  <a:gd name="T9" fmla="*/ 0 h 14"/>
                  <a:gd name="T10" fmla="*/ 22 w 23"/>
                  <a:gd name="T11" fmla="*/ 13 h 14"/>
                  <a:gd name="T12" fmla="*/ 22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1" y="14"/>
                      <a:pt x="21" y="14"/>
                    </a:cubicBezTo>
                    <a:cubicBezTo>
                      <a:pt x="0" y="2"/>
                      <a:pt x="0" y="2"/>
                      <a:pt x="0" y="2"/>
                    </a:cubicBezTo>
                    <a:cubicBezTo>
                      <a:pt x="0" y="1"/>
                      <a:pt x="0" y="1"/>
                      <a:pt x="0" y="1"/>
                    </a:cubicBezTo>
                    <a:cubicBezTo>
                      <a:pt x="0" y="0"/>
                      <a:pt x="1" y="0"/>
                      <a:pt x="1" y="0"/>
                    </a:cubicBezTo>
                    <a:cubicBezTo>
                      <a:pt x="22" y="13"/>
                      <a:pt x="22" y="13"/>
                      <a:pt x="22" y="13"/>
                    </a:cubicBezTo>
                    <a:cubicBezTo>
                      <a:pt x="22" y="13"/>
                      <a:pt x="23" y="14"/>
                      <a:pt x="22"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26" name="Freeform 216"/>
              <p:cNvSpPr>
                <a:spLocks/>
              </p:cNvSpPr>
              <p:nvPr userDrawn="1"/>
            </p:nvSpPr>
            <p:spPr bwMode="auto">
              <a:xfrm>
                <a:off x="1299" y="2030"/>
                <a:ext cx="5" cy="624"/>
              </a:xfrm>
              <a:custGeom>
                <a:avLst/>
                <a:gdLst>
                  <a:gd name="T0" fmla="*/ 2 w 2"/>
                  <a:gd name="T1" fmla="*/ 0 h 263"/>
                  <a:gd name="T2" fmla="*/ 2 w 2"/>
                  <a:gd name="T3" fmla="*/ 263 h 263"/>
                  <a:gd name="T4" fmla="*/ 1 w 2"/>
                  <a:gd name="T5" fmla="*/ 263 h 263"/>
                  <a:gd name="T6" fmla="*/ 0 w 2"/>
                  <a:gd name="T7" fmla="*/ 263 h 263"/>
                  <a:gd name="T8" fmla="*/ 0 w 2"/>
                  <a:gd name="T9" fmla="*/ 0 h 263"/>
                  <a:gd name="T10" fmla="*/ 1 w 2"/>
                  <a:gd name="T11" fmla="*/ 0 h 263"/>
                  <a:gd name="T12" fmla="*/ 2 w 2"/>
                  <a:gd name="T13" fmla="*/ 0 h 263"/>
                </a:gdLst>
                <a:ahLst/>
                <a:cxnLst>
                  <a:cxn ang="0">
                    <a:pos x="T0" y="T1"/>
                  </a:cxn>
                  <a:cxn ang="0">
                    <a:pos x="T2" y="T3"/>
                  </a:cxn>
                  <a:cxn ang="0">
                    <a:pos x="T4" y="T5"/>
                  </a:cxn>
                  <a:cxn ang="0">
                    <a:pos x="T6" y="T7"/>
                  </a:cxn>
                  <a:cxn ang="0">
                    <a:pos x="T8" y="T9"/>
                  </a:cxn>
                  <a:cxn ang="0">
                    <a:pos x="T10" y="T11"/>
                  </a:cxn>
                  <a:cxn ang="0">
                    <a:pos x="T12" y="T13"/>
                  </a:cxn>
                </a:cxnLst>
                <a:rect l="0" t="0" r="r" b="b"/>
                <a:pathLst>
                  <a:path w="2" h="263">
                    <a:moveTo>
                      <a:pt x="2" y="0"/>
                    </a:moveTo>
                    <a:cubicBezTo>
                      <a:pt x="2" y="263"/>
                      <a:pt x="2" y="263"/>
                      <a:pt x="2" y="263"/>
                    </a:cubicBezTo>
                    <a:cubicBezTo>
                      <a:pt x="1" y="263"/>
                      <a:pt x="1" y="263"/>
                      <a:pt x="1" y="263"/>
                    </a:cubicBezTo>
                    <a:cubicBezTo>
                      <a:pt x="1" y="263"/>
                      <a:pt x="0" y="263"/>
                      <a:pt x="0" y="263"/>
                    </a:cubicBezTo>
                    <a:cubicBezTo>
                      <a:pt x="0" y="0"/>
                      <a:pt x="0" y="0"/>
                      <a:pt x="0" y="0"/>
                    </a:cubicBezTo>
                    <a:cubicBezTo>
                      <a:pt x="0" y="0"/>
                      <a:pt x="1" y="0"/>
                      <a:pt x="1" y="0"/>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27" name="Freeform 217"/>
              <p:cNvSpPr>
                <a:spLocks/>
              </p:cNvSpPr>
              <p:nvPr userDrawn="1"/>
            </p:nvSpPr>
            <p:spPr bwMode="auto">
              <a:xfrm>
                <a:off x="1299" y="2794"/>
                <a:ext cx="5" cy="62"/>
              </a:xfrm>
              <a:custGeom>
                <a:avLst/>
                <a:gdLst>
                  <a:gd name="T0" fmla="*/ 1 w 2"/>
                  <a:gd name="T1" fmla="*/ 26 h 26"/>
                  <a:gd name="T2" fmla="*/ 0 w 2"/>
                  <a:gd name="T3" fmla="*/ 25 h 26"/>
                  <a:gd name="T4" fmla="*/ 0 w 2"/>
                  <a:gd name="T5" fmla="*/ 0 h 26"/>
                  <a:gd name="T6" fmla="*/ 1 w 2"/>
                  <a:gd name="T7" fmla="*/ 0 h 26"/>
                  <a:gd name="T8" fmla="*/ 2 w 2"/>
                  <a:gd name="T9" fmla="*/ 0 h 26"/>
                  <a:gd name="T10" fmla="*/ 2 w 2"/>
                  <a:gd name="T11" fmla="*/ 25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0" y="26"/>
                      <a:pt x="0" y="26"/>
                      <a:pt x="0" y="25"/>
                    </a:cubicBezTo>
                    <a:cubicBezTo>
                      <a:pt x="0" y="0"/>
                      <a:pt x="0" y="0"/>
                      <a:pt x="0" y="0"/>
                    </a:cubicBezTo>
                    <a:cubicBezTo>
                      <a:pt x="0" y="0"/>
                      <a:pt x="0" y="0"/>
                      <a:pt x="1" y="0"/>
                    </a:cubicBezTo>
                    <a:cubicBezTo>
                      <a:pt x="1" y="0"/>
                      <a:pt x="2" y="0"/>
                      <a:pt x="2" y="0"/>
                    </a:cubicBezTo>
                    <a:cubicBezTo>
                      <a:pt x="2" y="25"/>
                      <a:pt x="2" y="25"/>
                      <a:pt x="2" y="25"/>
                    </a:cubicBezTo>
                    <a:cubicBezTo>
                      <a:pt x="2"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28" name="Freeform 218"/>
              <p:cNvSpPr>
                <a:spLocks/>
              </p:cNvSpPr>
              <p:nvPr userDrawn="1"/>
            </p:nvSpPr>
            <p:spPr bwMode="auto">
              <a:xfrm>
                <a:off x="1299" y="3150"/>
                <a:ext cx="5"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0" y="27"/>
                      <a:pt x="0" y="26"/>
                      <a:pt x="0" y="26"/>
                    </a:cubicBezTo>
                    <a:cubicBezTo>
                      <a:pt x="0" y="1"/>
                      <a:pt x="0" y="1"/>
                      <a:pt x="0" y="1"/>
                    </a:cubicBezTo>
                    <a:cubicBezTo>
                      <a:pt x="0" y="0"/>
                      <a:pt x="0" y="0"/>
                      <a:pt x="1" y="0"/>
                    </a:cubicBezTo>
                    <a:cubicBezTo>
                      <a:pt x="1" y="0"/>
                      <a:pt x="2" y="0"/>
                      <a:pt x="2" y="1"/>
                    </a:cubicBezTo>
                    <a:cubicBezTo>
                      <a:pt x="2" y="26"/>
                      <a:pt x="2" y="26"/>
                      <a:pt x="2" y="26"/>
                    </a:cubicBezTo>
                    <a:cubicBezTo>
                      <a:pt x="2" y="26"/>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29" name="Freeform 219"/>
              <p:cNvSpPr>
                <a:spLocks/>
              </p:cNvSpPr>
              <p:nvPr userDrawn="1"/>
            </p:nvSpPr>
            <p:spPr bwMode="auto">
              <a:xfrm>
                <a:off x="1299" y="2913"/>
                <a:ext cx="5" cy="62"/>
              </a:xfrm>
              <a:custGeom>
                <a:avLst/>
                <a:gdLst>
                  <a:gd name="T0" fmla="*/ 1 w 2"/>
                  <a:gd name="T1" fmla="*/ 26 h 26"/>
                  <a:gd name="T2" fmla="*/ 0 w 2"/>
                  <a:gd name="T3" fmla="*/ 26 h 26"/>
                  <a:gd name="T4" fmla="*/ 0 w 2"/>
                  <a:gd name="T5" fmla="*/ 0 h 26"/>
                  <a:gd name="T6" fmla="*/ 1 w 2"/>
                  <a:gd name="T7" fmla="*/ 0 h 26"/>
                  <a:gd name="T8" fmla="*/ 2 w 2"/>
                  <a:gd name="T9" fmla="*/ 0 h 26"/>
                  <a:gd name="T10" fmla="*/ 2 w 2"/>
                  <a:gd name="T11" fmla="*/ 26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0" y="26"/>
                      <a:pt x="0" y="26"/>
                      <a:pt x="0" y="26"/>
                    </a:cubicBezTo>
                    <a:cubicBezTo>
                      <a:pt x="0" y="0"/>
                      <a:pt x="0" y="0"/>
                      <a:pt x="0" y="0"/>
                    </a:cubicBezTo>
                    <a:cubicBezTo>
                      <a:pt x="0" y="0"/>
                      <a:pt x="0" y="0"/>
                      <a:pt x="1" y="0"/>
                    </a:cubicBezTo>
                    <a:cubicBezTo>
                      <a:pt x="1" y="0"/>
                      <a:pt x="2" y="0"/>
                      <a:pt x="2" y="0"/>
                    </a:cubicBezTo>
                    <a:cubicBezTo>
                      <a:pt x="2" y="26"/>
                      <a:pt x="2" y="26"/>
                      <a:pt x="2" y="26"/>
                    </a:cubicBezTo>
                    <a:cubicBezTo>
                      <a:pt x="2"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30" name="Freeform 220"/>
              <p:cNvSpPr>
                <a:spLocks/>
              </p:cNvSpPr>
              <p:nvPr userDrawn="1"/>
            </p:nvSpPr>
            <p:spPr bwMode="auto">
              <a:xfrm>
                <a:off x="1299" y="3269"/>
                <a:ext cx="5"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0" y="27"/>
                      <a:pt x="0" y="26"/>
                      <a:pt x="0" y="26"/>
                    </a:cubicBezTo>
                    <a:cubicBezTo>
                      <a:pt x="0" y="1"/>
                      <a:pt x="0" y="1"/>
                      <a:pt x="0" y="1"/>
                    </a:cubicBezTo>
                    <a:cubicBezTo>
                      <a:pt x="0" y="1"/>
                      <a:pt x="0" y="0"/>
                      <a:pt x="1" y="0"/>
                    </a:cubicBezTo>
                    <a:cubicBezTo>
                      <a:pt x="1" y="0"/>
                      <a:pt x="2" y="1"/>
                      <a:pt x="2" y="1"/>
                    </a:cubicBezTo>
                    <a:cubicBezTo>
                      <a:pt x="2" y="26"/>
                      <a:pt x="2" y="26"/>
                      <a:pt x="2" y="26"/>
                    </a:cubicBezTo>
                    <a:cubicBezTo>
                      <a:pt x="2" y="26"/>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31" name="Freeform 221"/>
              <p:cNvSpPr>
                <a:spLocks/>
              </p:cNvSpPr>
              <p:nvPr userDrawn="1"/>
            </p:nvSpPr>
            <p:spPr bwMode="auto">
              <a:xfrm>
                <a:off x="1299" y="3032"/>
                <a:ext cx="5" cy="61"/>
              </a:xfrm>
              <a:custGeom>
                <a:avLst/>
                <a:gdLst>
                  <a:gd name="T0" fmla="*/ 1 w 2"/>
                  <a:gd name="T1" fmla="*/ 26 h 26"/>
                  <a:gd name="T2" fmla="*/ 0 w 2"/>
                  <a:gd name="T3" fmla="*/ 26 h 26"/>
                  <a:gd name="T4" fmla="*/ 0 w 2"/>
                  <a:gd name="T5" fmla="*/ 1 h 26"/>
                  <a:gd name="T6" fmla="*/ 1 w 2"/>
                  <a:gd name="T7" fmla="*/ 0 h 26"/>
                  <a:gd name="T8" fmla="*/ 2 w 2"/>
                  <a:gd name="T9" fmla="*/ 1 h 26"/>
                  <a:gd name="T10" fmla="*/ 2 w 2"/>
                  <a:gd name="T11" fmla="*/ 26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0" y="26"/>
                      <a:pt x="0" y="26"/>
                      <a:pt x="0" y="26"/>
                    </a:cubicBezTo>
                    <a:cubicBezTo>
                      <a:pt x="0" y="1"/>
                      <a:pt x="0" y="1"/>
                      <a:pt x="0" y="1"/>
                    </a:cubicBezTo>
                    <a:cubicBezTo>
                      <a:pt x="0" y="0"/>
                      <a:pt x="0" y="0"/>
                      <a:pt x="1" y="0"/>
                    </a:cubicBezTo>
                    <a:cubicBezTo>
                      <a:pt x="1" y="0"/>
                      <a:pt x="2" y="0"/>
                      <a:pt x="2" y="1"/>
                    </a:cubicBezTo>
                    <a:cubicBezTo>
                      <a:pt x="2" y="26"/>
                      <a:pt x="2" y="26"/>
                      <a:pt x="2" y="26"/>
                    </a:cubicBezTo>
                    <a:cubicBezTo>
                      <a:pt x="2"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32" name="Freeform 222"/>
              <p:cNvSpPr>
                <a:spLocks/>
              </p:cNvSpPr>
              <p:nvPr userDrawn="1"/>
            </p:nvSpPr>
            <p:spPr bwMode="auto">
              <a:xfrm>
                <a:off x="158" y="234"/>
                <a:ext cx="519" cy="316"/>
              </a:xfrm>
              <a:custGeom>
                <a:avLst/>
                <a:gdLst>
                  <a:gd name="T0" fmla="*/ 218 w 219"/>
                  <a:gd name="T1" fmla="*/ 0 h 133"/>
                  <a:gd name="T2" fmla="*/ 219 w 219"/>
                  <a:gd name="T3" fmla="*/ 2 h 133"/>
                  <a:gd name="T4" fmla="*/ 0 w 219"/>
                  <a:gd name="T5" fmla="*/ 133 h 133"/>
                  <a:gd name="T6" fmla="*/ 0 w 219"/>
                  <a:gd name="T7" fmla="*/ 131 h 133"/>
                  <a:gd name="T8" fmla="*/ 218 w 219"/>
                  <a:gd name="T9" fmla="*/ 0 h 133"/>
                </a:gdLst>
                <a:ahLst/>
                <a:cxnLst>
                  <a:cxn ang="0">
                    <a:pos x="T0" y="T1"/>
                  </a:cxn>
                  <a:cxn ang="0">
                    <a:pos x="T2" y="T3"/>
                  </a:cxn>
                  <a:cxn ang="0">
                    <a:pos x="T4" y="T5"/>
                  </a:cxn>
                  <a:cxn ang="0">
                    <a:pos x="T6" y="T7"/>
                  </a:cxn>
                  <a:cxn ang="0">
                    <a:pos x="T8" y="T9"/>
                  </a:cxn>
                </a:cxnLst>
                <a:rect l="0" t="0" r="r" b="b"/>
                <a:pathLst>
                  <a:path w="219" h="133">
                    <a:moveTo>
                      <a:pt x="218" y="0"/>
                    </a:moveTo>
                    <a:cubicBezTo>
                      <a:pt x="218" y="1"/>
                      <a:pt x="218" y="1"/>
                      <a:pt x="219" y="2"/>
                    </a:cubicBezTo>
                    <a:cubicBezTo>
                      <a:pt x="0" y="133"/>
                      <a:pt x="0" y="133"/>
                      <a:pt x="0" y="133"/>
                    </a:cubicBezTo>
                    <a:cubicBezTo>
                      <a:pt x="0" y="132"/>
                      <a:pt x="0" y="132"/>
                      <a:pt x="0" y="131"/>
                    </a:cubicBezTo>
                    <a:lnTo>
                      <a:pt x="218"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33" name="Freeform 223"/>
              <p:cNvSpPr>
                <a:spLocks/>
              </p:cNvSpPr>
              <p:nvPr userDrawn="1"/>
            </p:nvSpPr>
            <p:spPr bwMode="auto">
              <a:xfrm>
                <a:off x="1892" y="4536"/>
                <a:ext cx="5" cy="629"/>
              </a:xfrm>
              <a:custGeom>
                <a:avLst/>
                <a:gdLst>
                  <a:gd name="T0" fmla="*/ 0 w 2"/>
                  <a:gd name="T1" fmla="*/ 265 h 265"/>
                  <a:gd name="T2" fmla="*/ 0 w 2"/>
                  <a:gd name="T3" fmla="*/ 0 h 265"/>
                  <a:gd name="T4" fmla="*/ 1 w 2"/>
                  <a:gd name="T5" fmla="*/ 0 h 265"/>
                  <a:gd name="T6" fmla="*/ 2 w 2"/>
                  <a:gd name="T7" fmla="*/ 0 h 265"/>
                  <a:gd name="T8" fmla="*/ 2 w 2"/>
                  <a:gd name="T9" fmla="*/ 265 h 265"/>
                  <a:gd name="T10" fmla="*/ 1 w 2"/>
                  <a:gd name="T11" fmla="*/ 265 h 265"/>
                  <a:gd name="T12" fmla="*/ 0 w 2"/>
                  <a:gd name="T13" fmla="*/ 265 h 265"/>
                </a:gdLst>
                <a:ahLst/>
                <a:cxnLst>
                  <a:cxn ang="0">
                    <a:pos x="T0" y="T1"/>
                  </a:cxn>
                  <a:cxn ang="0">
                    <a:pos x="T2" y="T3"/>
                  </a:cxn>
                  <a:cxn ang="0">
                    <a:pos x="T4" y="T5"/>
                  </a:cxn>
                  <a:cxn ang="0">
                    <a:pos x="T6" y="T7"/>
                  </a:cxn>
                  <a:cxn ang="0">
                    <a:pos x="T8" y="T9"/>
                  </a:cxn>
                  <a:cxn ang="0">
                    <a:pos x="T10" y="T11"/>
                  </a:cxn>
                  <a:cxn ang="0">
                    <a:pos x="T12" y="T13"/>
                  </a:cxn>
                </a:cxnLst>
                <a:rect l="0" t="0" r="r" b="b"/>
                <a:pathLst>
                  <a:path w="2" h="265">
                    <a:moveTo>
                      <a:pt x="0" y="265"/>
                    </a:moveTo>
                    <a:cubicBezTo>
                      <a:pt x="0" y="0"/>
                      <a:pt x="0" y="0"/>
                      <a:pt x="0" y="0"/>
                    </a:cubicBezTo>
                    <a:cubicBezTo>
                      <a:pt x="0" y="0"/>
                      <a:pt x="1" y="0"/>
                      <a:pt x="1" y="0"/>
                    </a:cubicBezTo>
                    <a:cubicBezTo>
                      <a:pt x="1" y="0"/>
                      <a:pt x="1" y="0"/>
                      <a:pt x="2" y="0"/>
                    </a:cubicBezTo>
                    <a:cubicBezTo>
                      <a:pt x="2" y="265"/>
                      <a:pt x="2" y="265"/>
                      <a:pt x="2" y="265"/>
                    </a:cubicBezTo>
                    <a:cubicBezTo>
                      <a:pt x="1" y="265"/>
                      <a:pt x="1" y="265"/>
                      <a:pt x="1" y="265"/>
                    </a:cubicBezTo>
                    <a:cubicBezTo>
                      <a:pt x="1" y="265"/>
                      <a:pt x="0" y="265"/>
                      <a:pt x="0" y="26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34" name="Freeform 224"/>
              <p:cNvSpPr>
                <a:spLocks/>
              </p:cNvSpPr>
              <p:nvPr userDrawn="1"/>
            </p:nvSpPr>
            <p:spPr bwMode="auto">
              <a:xfrm>
                <a:off x="732" y="4852"/>
                <a:ext cx="550" cy="332"/>
              </a:xfrm>
              <a:custGeom>
                <a:avLst/>
                <a:gdLst>
                  <a:gd name="T0" fmla="*/ 231 w 232"/>
                  <a:gd name="T1" fmla="*/ 0 h 140"/>
                  <a:gd name="T2" fmla="*/ 232 w 232"/>
                  <a:gd name="T3" fmla="*/ 2 h 140"/>
                  <a:gd name="T4" fmla="*/ 1 w 232"/>
                  <a:gd name="T5" fmla="*/ 140 h 140"/>
                  <a:gd name="T6" fmla="*/ 0 w 232"/>
                  <a:gd name="T7" fmla="*/ 139 h 140"/>
                  <a:gd name="T8" fmla="*/ 231 w 232"/>
                  <a:gd name="T9" fmla="*/ 0 h 140"/>
                </a:gdLst>
                <a:ahLst/>
                <a:cxnLst>
                  <a:cxn ang="0">
                    <a:pos x="T0" y="T1"/>
                  </a:cxn>
                  <a:cxn ang="0">
                    <a:pos x="T2" y="T3"/>
                  </a:cxn>
                  <a:cxn ang="0">
                    <a:pos x="T4" y="T5"/>
                  </a:cxn>
                  <a:cxn ang="0">
                    <a:pos x="T6" y="T7"/>
                  </a:cxn>
                  <a:cxn ang="0">
                    <a:pos x="T8" y="T9"/>
                  </a:cxn>
                </a:cxnLst>
                <a:rect l="0" t="0" r="r" b="b"/>
                <a:pathLst>
                  <a:path w="232" h="140">
                    <a:moveTo>
                      <a:pt x="231" y="0"/>
                    </a:moveTo>
                    <a:cubicBezTo>
                      <a:pt x="231" y="1"/>
                      <a:pt x="231" y="1"/>
                      <a:pt x="232" y="2"/>
                    </a:cubicBezTo>
                    <a:cubicBezTo>
                      <a:pt x="1" y="140"/>
                      <a:pt x="1" y="140"/>
                      <a:pt x="1" y="140"/>
                    </a:cubicBezTo>
                    <a:cubicBezTo>
                      <a:pt x="1" y="140"/>
                      <a:pt x="1" y="139"/>
                      <a:pt x="0" y="139"/>
                    </a:cubicBezTo>
                    <a:lnTo>
                      <a:pt x="231"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35" name="Freeform 225"/>
              <p:cNvSpPr>
                <a:spLocks/>
              </p:cNvSpPr>
              <p:nvPr userDrawn="1"/>
            </p:nvSpPr>
            <p:spPr bwMode="auto">
              <a:xfrm>
                <a:off x="734" y="4501"/>
                <a:ext cx="548" cy="329"/>
              </a:xfrm>
              <a:custGeom>
                <a:avLst/>
                <a:gdLst>
                  <a:gd name="T0" fmla="*/ 0 w 231"/>
                  <a:gd name="T1" fmla="*/ 2 h 139"/>
                  <a:gd name="T2" fmla="*/ 1 w 231"/>
                  <a:gd name="T3" fmla="*/ 0 h 139"/>
                  <a:gd name="T4" fmla="*/ 231 w 231"/>
                  <a:gd name="T5" fmla="*/ 138 h 139"/>
                  <a:gd name="T6" fmla="*/ 230 w 231"/>
                  <a:gd name="T7" fmla="*/ 139 h 139"/>
                  <a:gd name="T8" fmla="*/ 0 w 231"/>
                  <a:gd name="T9" fmla="*/ 2 h 139"/>
                </a:gdLst>
                <a:ahLst/>
                <a:cxnLst>
                  <a:cxn ang="0">
                    <a:pos x="T0" y="T1"/>
                  </a:cxn>
                  <a:cxn ang="0">
                    <a:pos x="T2" y="T3"/>
                  </a:cxn>
                  <a:cxn ang="0">
                    <a:pos x="T4" y="T5"/>
                  </a:cxn>
                  <a:cxn ang="0">
                    <a:pos x="T6" y="T7"/>
                  </a:cxn>
                  <a:cxn ang="0">
                    <a:pos x="T8" y="T9"/>
                  </a:cxn>
                </a:cxnLst>
                <a:rect l="0" t="0" r="r" b="b"/>
                <a:pathLst>
                  <a:path w="231" h="139">
                    <a:moveTo>
                      <a:pt x="0" y="2"/>
                    </a:moveTo>
                    <a:cubicBezTo>
                      <a:pt x="0" y="1"/>
                      <a:pt x="1" y="1"/>
                      <a:pt x="1" y="0"/>
                    </a:cubicBezTo>
                    <a:cubicBezTo>
                      <a:pt x="231" y="138"/>
                      <a:pt x="231" y="138"/>
                      <a:pt x="231" y="138"/>
                    </a:cubicBezTo>
                    <a:cubicBezTo>
                      <a:pt x="230" y="138"/>
                      <a:pt x="230" y="139"/>
                      <a:pt x="230" y="139"/>
                    </a:cubicBezTo>
                    <a:lnTo>
                      <a:pt x="0" y="2"/>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36" name="Freeform 226"/>
              <p:cNvSpPr>
                <a:spLocks/>
              </p:cNvSpPr>
              <p:nvPr userDrawn="1"/>
            </p:nvSpPr>
            <p:spPr bwMode="auto">
              <a:xfrm>
                <a:off x="1472" y="4944"/>
                <a:ext cx="52" cy="33"/>
              </a:xfrm>
              <a:custGeom>
                <a:avLst/>
                <a:gdLst>
                  <a:gd name="T0" fmla="*/ 1 w 22"/>
                  <a:gd name="T1" fmla="*/ 0 h 14"/>
                  <a:gd name="T2" fmla="*/ 22 w 22"/>
                  <a:gd name="T3" fmla="*/ 12 h 14"/>
                  <a:gd name="T4" fmla="*/ 22 w 22"/>
                  <a:gd name="T5" fmla="*/ 13 h 14"/>
                  <a:gd name="T6" fmla="*/ 22 w 22"/>
                  <a:gd name="T7" fmla="*/ 14 h 14"/>
                  <a:gd name="T8" fmla="*/ 21 w 22"/>
                  <a:gd name="T9" fmla="*/ 14 h 14"/>
                  <a:gd name="T10" fmla="*/ 0 w 22"/>
                  <a:gd name="T11" fmla="*/ 1 h 14"/>
                  <a:gd name="T12" fmla="*/ 0 w 22"/>
                  <a:gd name="T13" fmla="*/ 0 h 14"/>
                  <a:gd name="T14" fmla="*/ 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0"/>
                    </a:moveTo>
                    <a:cubicBezTo>
                      <a:pt x="22" y="12"/>
                      <a:pt x="22" y="12"/>
                      <a:pt x="22" y="12"/>
                    </a:cubicBezTo>
                    <a:cubicBezTo>
                      <a:pt x="22" y="13"/>
                      <a:pt x="22" y="13"/>
                      <a:pt x="22" y="13"/>
                    </a:cubicBezTo>
                    <a:cubicBezTo>
                      <a:pt x="22" y="14"/>
                      <a:pt x="22" y="14"/>
                      <a:pt x="22" y="14"/>
                    </a:cubicBezTo>
                    <a:cubicBezTo>
                      <a:pt x="21" y="14"/>
                      <a:pt x="21" y="14"/>
                      <a:pt x="21" y="14"/>
                    </a:cubicBezTo>
                    <a:cubicBezTo>
                      <a:pt x="0" y="1"/>
                      <a:pt x="0" y="1"/>
                      <a:pt x="0" y="1"/>
                    </a:cubicBezTo>
                    <a:cubicBezTo>
                      <a:pt x="0" y="1"/>
                      <a:pt x="0" y="1"/>
                      <a:pt x="0" y="0"/>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37" name="Freeform 227"/>
              <p:cNvSpPr>
                <a:spLocks/>
              </p:cNvSpPr>
              <p:nvPr userDrawn="1"/>
            </p:nvSpPr>
            <p:spPr bwMode="auto">
              <a:xfrm>
                <a:off x="1373" y="4885"/>
                <a:ext cx="54" cy="33"/>
              </a:xfrm>
              <a:custGeom>
                <a:avLst/>
                <a:gdLst>
                  <a:gd name="T0" fmla="*/ 1 w 23"/>
                  <a:gd name="T1" fmla="*/ 0 h 14"/>
                  <a:gd name="T2" fmla="*/ 22 w 23"/>
                  <a:gd name="T3" fmla="*/ 12 h 14"/>
                  <a:gd name="T4" fmla="*/ 23 w 23"/>
                  <a:gd name="T5" fmla="*/ 13 h 14"/>
                  <a:gd name="T6" fmla="*/ 22 w 23"/>
                  <a:gd name="T7" fmla="*/ 14 h 14"/>
                  <a:gd name="T8" fmla="*/ 22 w 23"/>
                  <a:gd name="T9" fmla="*/ 14 h 14"/>
                  <a:gd name="T10" fmla="*/ 1 w 23"/>
                  <a:gd name="T11" fmla="*/ 1 h 14"/>
                  <a:gd name="T12" fmla="*/ 0 w 23"/>
                  <a:gd name="T13" fmla="*/ 0 h 14"/>
                  <a:gd name="T14" fmla="*/ 1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0"/>
                    </a:moveTo>
                    <a:cubicBezTo>
                      <a:pt x="22" y="12"/>
                      <a:pt x="22" y="12"/>
                      <a:pt x="22" y="12"/>
                    </a:cubicBezTo>
                    <a:cubicBezTo>
                      <a:pt x="23" y="13"/>
                      <a:pt x="23" y="13"/>
                      <a:pt x="23" y="13"/>
                    </a:cubicBezTo>
                    <a:cubicBezTo>
                      <a:pt x="22" y="14"/>
                      <a:pt x="22" y="14"/>
                      <a:pt x="22" y="14"/>
                    </a:cubicBezTo>
                    <a:cubicBezTo>
                      <a:pt x="22" y="14"/>
                      <a:pt x="22" y="14"/>
                      <a:pt x="22" y="14"/>
                    </a:cubicBezTo>
                    <a:cubicBezTo>
                      <a:pt x="1" y="1"/>
                      <a:pt x="1" y="1"/>
                      <a:pt x="1" y="1"/>
                    </a:cubicBezTo>
                    <a:cubicBezTo>
                      <a:pt x="0" y="1"/>
                      <a:pt x="0" y="1"/>
                      <a:pt x="0" y="0"/>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38" name="Freeform 228"/>
              <p:cNvSpPr>
                <a:spLocks/>
              </p:cNvSpPr>
              <p:nvPr userDrawn="1"/>
            </p:nvSpPr>
            <p:spPr bwMode="auto">
              <a:xfrm>
                <a:off x="1669" y="5063"/>
                <a:ext cx="55" cy="33"/>
              </a:xfrm>
              <a:custGeom>
                <a:avLst/>
                <a:gdLst>
                  <a:gd name="T0" fmla="*/ 2 w 23"/>
                  <a:gd name="T1" fmla="*/ 0 h 14"/>
                  <a:gd name="T2" fmla="*/ 22 w 23"/>
                  <a:gd name="T3" fmla="*/ 12 h 14"/>
                  <a:gd name="T4" fmla="*/ 23 w 23"/>
                  <a:gd name="T5" fmla="*/ 14 h 14"/>
                  <a:gd name="T6" fmla="*/ 22 w 23"/>
                  <a:gd name="T7" fmla="*/ 14 h 14"/>
                  <a:gd name="T8" fmla="*/ 22 w 23"/>
                  <a:gd name="T9" fmla="*/ 14 h 14"/>
                  <a:gd name="T10" fmla="*/ 1 w 23"/>
                  <a:gd name="T11" fmla="*/ 1 h 14"/>
                  <a:gd name="T12" fmla="*/ 0 w 23"/>
                  <a:gd name="T13" fmla="*/ 0 h 14"/>
                  <a:gd name="T14" fmla="*/ 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0"/>
                    </a:moveTo>
                    <a:cubicBezTo>
                      <a:pt x="22" y="12"/>
                      <a:pt x="22" y="12"/>
                      <a:pt x="22" y="12"/>
                    </a:cubicBezTo>
                    <a:cubicBezTo>
                      <a:pt x="23" y="13"/>
                      <a:pt x="23" y="13"/>
                      <a:pt x="23" y="14"/>
                    </a:cubicBezTo>
                    <a:cubicBezTo>
                      <a:pt x="22" y="14"/>
                      <a:pt x="22" y="14"/>
                      <a:pt x="22" y="14"/>
                    </a:cubicBezTo>
                    <a:cubicBezTo>
                      <a:pt x="22" y="14"/>
                      <a:pt x="22" y="14"/>
                      <a:pt x="22" y="14"/>
                    </a:cubicBezTo>
                    <a:cubicBezTo>
                      <a:pt x="1" y="1"/>
                      <a:pt x="1" y="1"/>
                      <a:pt x="1" y="1"/>
                    </a:cubicBezTo>
                    <a:cubicBezTo>
                      <a:pt x="0" y="1"/>
                      <a:pt x="0" y="1"/>
                      <a:pt x="0" y="0"/>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39" name="Freeform 229"/>
              <p:cNvSpPr>
                <a:spLocks/>
              </p:cNvSpPr>
              <p:nvPr userDrawn="1"/>
            </p:nvSpPr>
            <p:spPr bwMode="auto">
              <a:xfrm>
                <a:off x="1769" y="5122"/>
                <a:ext cx="54" cy="33"/>
              </a:xfrm>
              <a:custGeom>
                <a:avLst/>
                <a:gdLst>
                  <a:gd name="T0" fmla="*/ 1 w 23"/>
                  <a:gd name="T1" fmla="*/ 0 h 14"/>
                  <a:gd name="T2" fmla="*/ 22 w 23"/>
                  <a:gd name="T3" fmla="*/ 13 h 14"/>
                  <a:gd name="T4" fmla="*/ 22 w 23"/>
                  <a:gd name="T5" fmla="*/ 14 h 14"/>
                  <a:gd name="T6" fmla="*/ 22 w 23"/>
                  <a:gd name="T7" fmla="*/ 14 h 14"/>
                  <a:gd name="T8" fmla="*/ 21 w 23"/>
                  <a:gd name="T9" fmla="*/ 14 h 14"/>
                  <a:gd name="T10" fmla="*/ 0 w 23"/>
                  <a:gd name="T11" fmla="*/ 1 h 14"/>
                  <a:gd name="T12" fmla="*/ 0 w 23"/>
                  <a:gd name="T13" fmla="*/ 0 h 14"/>
                  <a:gd name="T14" fmla="*/ 1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0"/>
                    </a:moveTo>
                    <a:cubicBezTo>
                      <a:pt x="22" y="13"/>
                      <a:pt x="22" y="13"/>
                      <a:pt x="22" y="13"/>
                    </a:cubicBezTo>
                    <a:cubicBezTo>
                      <a:pt x="22" y="13"/>
                      <a:pt x="23" y="13"/>
                      <a:pt x="22" y="14"/>
                    </a:cubicBezTo>
                    <a:cubicBezTo>
                      <a:pt x="22" y="14"/>
                      <a:pt x="22" y="14"/>
                      <a:pt x="22" y="14"/>
                    </a:cubicBezTo>
                    <a:cubicBezTo>
                      <a:pt x="22" y="14"/>
                      <a:pt x="21" y="14"/>
                      <a:pt x="21" y="14"/>
                    </a:cubicBezTo>
                    <a:cubicBezTo>
                      <a:pt x="0" y="1"/>
                      <a:pt x="0" y="1"/>
                      <a:pt x="0" y="1"/>
                    </a:cubicBezTo>
                    <a:cubicBezTo>
                      <a:pt x="0" y="1"/>
                      <a:pt x="0" y="1"/>
                      <a:pt x="0" y="0"/>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40" name="Freeform 230"/>
              <p:cNvSpPr>
                <a:spLocks/>
              </p:cNvSpPr>
              <p:nvPr userDrawn="1"/>
            </p:nvSpPr>
            <p:spPr bwMode="auto">
              <a:xfrm>
                <a:off x="1572" y="5004"/>
                <a:ext cx="52" cy="33"/>
              </a:xfrm>
              <a:custGeom>
                <a:avLst/>
                <a:gdLst>
                  <a:gd name="T0" fmla="*/ 1 w 22"/>
                  <a:gd name="T1" fmla="*/ 0 h 14"/>
                  <a:gd name="T2" fmla="*/ 22 w 22"/>
                  <a:gd name="T3" fmla="*/ 12 h 14"/>
                  <a:gd name="T4" fmla="*/ 22 w 22"/>
                  <a:gd name="T5" fmla="*/ 13 h 14"/>
                  <a:gd name="T6" fmla="*/ 21 w 22"/>
                  <a:gd name="T7" fmla="*/ 14 h 14"/>
                  <a:gd name="T8" fmla="*/ 21 w 22"/>
                  <a:gd name="T9" fmla="*/ 14 h 14"/>
                  <a:gd name="T10" fmla="*/ 0 w 22"/>
                  <a:gd name="T11" fmla="*/ 1 h 14"/>
                  <a:gd name="T12" fmla="*/ 0 w 22"/>
                  <a:gd name="T13" fmla="*/ 0 h 14"/>
                  <a:gd name="T14" fmla="*/ 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0"/>
                    </a:moveTo>
                    <a:cubicBezTo>
                      <a:pt x="22" y="12"/>
                      <a:pt x="22" y="12"/>
                      <a:pt x="22" y="12"/>
                    </a:cubicBezTo>
                    <a:cubicBezTo>
                      <a:pt x="22" y="13"/>
                      <a:pt x="22" y="13"/>
                      <a:pt x="22" y="13"/>
                    </a:cubicBezTo>
                    <a:cubicBezTo>
                      <a:pt x="22" y="14"/>
                      <a:pt x="22" y="14"/>
                      <a:pt x="21" y="14"/>
                    </a:cubicBezTo>
                    <a:cubicBezTo>
                      <a:pt x="21" y="14"/>
                      <a:pt x="21" y="14"/>
                      <a:pt x="21" y="14"/>
                    </a:cubicBezTo>
                    <a:cubicBezTo>
                      <a:pt x="0" y="1"/>
                      <a:pt x="0" y="1"/>
                      <a:pt x="0" y="1"/>
                    </a:cubicBezTo>
                    <a:cubicBezTo>
                      <a:pt x="0" y="1"/>
                      <a:pt x="0" y="1"/>
                      <a:pt x="0" y="0"/>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41" name="Freeform 231"/>
              <p:cNvSpPr>
                <a:spLocks/>
              </p:cNvSpPr>
              <p:nvPr userDrawn="1"/>
            </p:nvSpPr>
            <p:spPr bwMode="auto">
              <a:xfrm>
                <a:off x="1320" y="4852"/>
                <a:ext cx="7" cy="7"/>
              </a:xfrm>
              <a:custGeom>
                <a:avLst/>
                <a:gdLst>
                  <a:gd name="T0" fmla="*/ 3 w 3"/>
                  <a:gd name="T1" fmla="*/ 1 h 3"/>
                  <a:gd name="T2" fmla="*/ 3 w 3"/>
                  <a:gd name="T3" fmla="*/ 2 h 3"/>
                  <a:gd name="T4" fmla="*/ 2 w 3"/>
                  <a:gd name="T5" fmla="*/ 3 h 3"/>
                  <a:gd name="T6" fmla="*/ 2 w 3"/>
                  <a:gd name="T7" fmla="*/ 3 h 3"/>
                  <a:gd name="T8" fmla="*/ 0 w 3"/>
                  <a:gd name="T9" fmla="*/ 2 h 3"/>
                  <a:gd name="T10" fmla="*/ 1 w 3"/>
                  <a:gd name="T11" fmla="*/ 0 h 3"/>
                  <a:gd name="T12" fmla="*/ 3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1"/>
                    </a:moveTo>
                    <a:cubicBezTo>
                      <a:pt x="3" y="2"/>
                      <a:pt x="3" y="2"/>
                      <a:pt x="3" y="2"/>
                    </a:cubicBezTo>
                    <a:cubicBezTo>
                      <a:pt x="3" y="3"/>
                      <a:pt x="2" y="3"/>
                      <a:pt x="2" y="3"/>
                    </a:cubicBezTo>
                    <a:cubicBezTo>
                      <a:pt x="2" y="3"/>
                      <a:pt x="2" y="3"/>
                      <a:pt x="2" y="3"/>
                    </a:cubicBezTo>
                    <a:cubicBezTo>
                      <a:pt x="0" y="2"/>
                      <a:pt x="0" y="2"/>
                      <a:pt x="0" y="2"/>
                    </a:cubicBezTo>
                    <a:cubicBezTo>
                      <a:pt x="0" y="1"/>
                      <a:pt x="1" y="1"/>
                      <a:pt x="1" y="0"/>
                    </a:cubicBezTo>
                    <a:lnTo>
                      <a:pt x="3"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42" name="Freeform 232"/>
              <p:cNvSpPr>
                <a:spLocks/>
              </p:cNvSpPr>
              <p:nvPr userDrawn="1"/>
            </p:nvSpPr>
            <p:spPr bwMode="auto">
              <a:xfrm>
                <a:off x="1299" y="4866"/>
                <a:ext cx="5" cy="638"/>
              </a:xfrm>
              <a:custGeom>
                <a:avLst/>
                <a:gdLst>
                  <a:gd name="T0" fmla="*/ 0 w 2"/>
                  <a:gd name="T1" fmla="*/ 269 h 269"/>
                  <a:gd name="T2" fmla="*/ 0 w 2"/>
                  <a:gd name="T3" fmla="*/ 0 h 269"/>
                  <a:gd name="T4" fmla="*/ 1 w 2"/>
                  <a:gd name="T5" fmla="*/ 0 h 269"/>
                  <a:gd name="T6" fmla="*/ 2 w 2"/>
                  <a:gd name="T7" fmla="*/ 0 h 269"/>
                  <a:gd name="T8" fmla="*/ 2 w 2"/>
                  <a:gd name="T9" fmla="*/ 269 h 269"/>
                  <a:gd name="T10" fmla="*/ 1 w 2"/>
                  <a:gd name="T11" fmla="*/ 269 h 269"/>
                  <a:gd name="T12" fmla="*/ 0 w 2"/>
                  <a:gd name="T13" fmla="*/ 269 h 269"/>
                </a:gdLst>
                <a:ahLst/>
                <a:cxnLst>
                  <a:cxn ang="0">
                    <a:pos x="T0" y="T1"/>
                  </a:cxn>
                  <a:cxn ang="0">
                    <a:pos x="T2" y="T3"/>
                  </a:cxn>
                  <a:cxn ang="0">
                    <a:pos x="T4" y="T5"/>
                  </a:cxn>
                  <a:cxn ang="0">
                    <a:pos x="T6" y="T7"/>
                  </a:cxn>
                  <a:cxn ang="0">
                    <a:pos x="T8" y="T9"/>
                  </a:cxn>
                  <a:cxn ang="0">
                    <a:pos x="T10" y="T11"/>
                  </a:cxn>
                  <a:cxn ang="0">
                    <a:pos x="T12" y="T13"/>
                  </a:cxn>
                </a:cxnLst>
                <a:rect l="0" t="0" r="r" b="b"/>
                <a:pathLst>
                  <a:path w="2" h="269">
                    <a:moveTo>
                      <a:pt x="0" y="269"/>
                    </a:moveTo>
                    <a:cubicBezTo>
                      <a:pt x="0" y="0"/>
                      <a:pt x="0" y="0"/>
                      <a:pt x="0" y="0"/>
                    </a:cubicBezTo>
                    <a:cubicBezTo>
                      <a:pt x="0" y="0"/>
                      <a:pt x="1" y="0"/>
                      <a:pt x="1" y="0"/>
                    </a:cubicBezTo>
                    <a:cubicBezTo>
                      <a:pt x="1" y="0"/>
                      <a:pt x="1" y="0"/>
                      <a:pt x="2" y="0"/>
                    </a:cubicBezTo>
                    <a:cubicBezTo>
                      <a:pt x="2" y="269"/>
                      <a:pt x="2" y="269"/>
                      <a:pt x="2" y="269"/>
                    </a:cubicBezTo>
                    <a:cubicBezTo>
                      <a:pt x="1" y="269"/>
                      <a:pt x="1" y="269"/>
                      <a:pt x="1" y="269"/>
                    </a:cubicBezTo>
                    <a:cubicBezTo>
                      <a:pt x="1" y="269"/>
                      <a:pt x="0" y="269"/>
                      <a:pt x="0" y="269"/>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43" name="Freeform 233"/>
              <p:cNvSpPr>
                <a:spLocks/>
              </p:cNvSpPr>
              <p:nvPr userDrawn="1"/>
            </p:nvSpPr>
            <p:spPr bwMode="auto">
              <a:xfrm>
                <a:off x="1299" y="4128"/>
                <a:ext cx="5" cy="690"/>
              </a:xfrm>
              <a:custGeom>
                <a:avLst/>
                <a:gdLst>
                  <a:gd name="T0" fmla="*/ 0 w 2"/>
                  <a:gd name="T1" fmla="*/ 291 h 291"/>
                  <a:gd name="T2" fmla="*/ 0 w 2"/>
                  <a:gd name="T3" fmla="*/ 1 h 291"/>
                  <a:gd name="T4" fmla="*/ 1 w 2"/>
                  <a:gd name="T5" fmla="*/ 0 h 291"/>
                  <a:gd name="T6" fmla="*/ 2 w 2"/>
                  <a:gd name="T7" fmla="*/ 1 h 291"/>
                  <a:gd name="T8" fmla="*/ 2 w 2"/>
                  <a:gd name="T9" fmla="*/ 291 h 291"/>
                  <a:gd name="T10" fmla="*/ 1 w 2"/>
                  <a:gd name="T11" fmla="*/ 291 h 291"/>
                  <a:gd name="T12" fmla="*/ 0 w 2"/>
                  <a:gd name="T13" fmla="*/ 291 h 291"/>
                </a:gdLst>
                <a:ahLst/>
                <a:cxnLst>
                  <a:cxn ang="0">
                    <a:pos x="T0" y="T1"/>
                  </a:cxn>
                  <a:cxn ang="0">
                    <a:pos x="T2" y="T3"/>
                  </a:cxn>
                  <a:cxn ang="0">
                    <a:pos x="T4" y="T5"/>
                  </a:cxn>
                  <a:cxn ang="0">
                    <a:pos x="T6" y="T7"/>
                  </a:cxn>
                  <a:cxn ang="0">
                    <a:pos x="T8" y="T9"/>
                  </a:cxn>
                  <a:cxn ang="0">
                    <a:pos x="T10" y="T11"/>
                  </a:cxn>
                  <a:cxn ang="0">
                    <a:pos x="T12" y="T13"/>
                  </a:cxn>
                </a:cxnLst>
                <a:rect l="0" t="0" r="r" b="b"/>
                <a:pathLst>
                  <a:path w="2" h="291">
                    <a:moveTo>
                      <a:pt x="0" y="291"/>
                    </a:moveTo>
                    <a:cubicBezTo>
                      <a:pt x="0" y="1"/>
                      <a:pt x="0" y="1"/>
                      <a:pt x="0" y="1"/>
                    </a:cubicBezTo>
                    <a:cubicBezTo>
                      <a:pt x="0" y="1"/>
                      <a:pt x="0" y="0"/>
                      <a:pt x="1" y="0"/>
                    </a:cubicBezTo>
                    <a:cubicBezTo>
                      <a:pt x="1" y="0"/>
                      <a:pt x="2" y="1"/>
                      <a:pt x="2" y="1"/>
                    </a:cubicBezTo>
                    <a:cubicBezTo>
                      <a:pt x="2" y="291"/>
                      <a:pt x="2" y="291"/>
                      <a:pt x="2" y="291"/>
                    </a:cubicBezTo>
                    <a:cubicBezTo>
                      <a:pt x="1" y="291"/>
                      <a:pt x="1" y="291"/>
                      <a:pt x="1" y="291"/>
                    </a:cubicBezTo>
                    <a:cubicBezTo>
                      <a:pt x="1" y="291"/>
                      <a:pt x="0" y="291"/>
                      <a:pt x="0" y="29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44" name="Freeform 234"/>
              <p:cNvSpPr>
                <a:spLocks/>
              </p:cNvSpPr>
              <p:nvPr userDrawn="1"/>
            </p:nvSpPr>
            <p:spPr bwMode="auto">
              <a:xfrm>
                <a:off x="737" y="3079"/>
                <a:ext cx="531" cy="320"/>
              </a:xfrm>
              <a:custGeom>
                <a:avLst/>
                <a:gdLst>
                  <a:gd name="T0" fmla="*/ 224 w 224"/>
                  <a:gd name="T1" fmla="*/ 134 h 135"/>
                  <a:gd name="T2" fmla="*/ 223 w 224"/>
                  <a:gd name="T3" fmla="*/ 135 h 135"/>
                  <a:gd name="T4" fmla="*/ 0 w 224"/>
                  <a:gd name="T5" fmla="*/ 1 h 135"/>
                  <a:gd name="T6" fmla="*/ 1 w 224"/>
                  <a:gd name="T7" fmla="*/ 0 h 135"/>
                  <a:gd name="T8" fmla="*/ 224 w 224"/>
                  <a:gd name="T9" fmla="*/ 134 h 135"/>
                </a:gdLst>
                <a:ahLst/>
                <a:cxnLst>
                  <a:cxn ang="0">
                    <a:pos x="T0" y="T1"/>
                  </a:cxn>
                  <a:cxn ang="0">
                    <a:pos x="T2" y="T3"/>
                  </a:cxn>
                  <a:cxn ang="0">
                    <a:pos x="T4" y="T5"/>
                  </a:cxn>
                  <a:cxn ang="0">
                    <a:pos x="T6" y="T7"/>
                  </a:cxn>
                  <a:cxn ang="0">
                    <a:pos x="T8" y="T9"/>
                  </a:cxn>
                </a:cxnLst>
                <a:rect l="0" t="0" r="r" b="b"/>
                <a:pathLst>
                  <a:path w="224" h="135">
                    <a:moveTo>
                      <a:pt x="224" y="134"/>
                    </a:moveTo>
                    <a:cubicBezTo>
                      <a:pt x="224" y="134"/>
                      <a:pt x="224" y="135"/>
                      <a:pt x="223" y="135"/>
                    </a:cubicBezTo>
                    <a:cubicBezTo>
                      <a:pt x="0" y="1"/>
                      <a:pt x="0" y="1"/>
                      <a:pt x="0" y="1"/>
                    </a:cubicBezTo>
                    <a:cubicBezTo>
                      <a:pt x="1" y="1"/>
                      <a:pt x="1" y="1"/>
                      <a:pt x="1" y="0"/>
                    </a:cubicBezTo>
                    <a:lnTo>
                      <a:pt x="224" y="13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45" name="Freeform 235"/>
              <p:cNvSpPr>
                <a:spLocks/>
              </p:cNvSpPr>
              <p:nvPr userDrawn="1"/>
            </p:nvSpPr>
            <p:spPr bwMode="auto">
              <a:xfrm>
                <a:off x="706" y="2384"/>
                <a:ext cx="5" cy="643"/>
              </a:xfrm>
              <a:custGeom>
                <a:avLst/>
                <a:gdLst>
                  <a:gd name="T0" fmla="*/ 0 w 2"/>
                  <a:gd name="T1" fmla="*/ 271 h 271"/>
                  <a:gd name="T2" fmla="*/ 0 w 2"/>
                  <a:gd name="T3" fmla="*/ 0 h 271"/>
                  <a:gd name="T4" fmla="*/ 1 w 2"/>
                  <a:gd name="T5" fmla="*/ 0 h 271"/>
                  <a:gd name="T6" fmla="*/ 2 w 2"/>
                  <a:gd name="T7" fmla="*/ 0 h 271"/>
                  <a:gd name="T8" fmla="*/ 2 w 2"/>
                  <a:gd name="T9" fmla="*/ 271 h 271"/>
                  <a:gd name="T10" fmla="*/ 1 w 2"/>
                  <a:gd name="T11" fmla="*/ 271 h 271"/>
                  <a:gd name="T12" fmla="*/ 0 w 2"/>
                  <a:gd name="T13" fmla="*/ 271 h 271"/>
                </a:gdLst>
                <a:ahLst/>
                <a:cxnLst>
                  <a:cxn ang="0">
                    <a:pos x="T0" y="T1"/>
                  </a:cxn>
                  <a:cxn ang="0">
                    <a:pos x="T2" y="T3"/>
                  </a:cxn>
                  <a:cxn ang="0">
                    <a:pos x="T4" y="T5"/>
                  </a:cxn>
                  <a:cxn ang="0">
                    <a:pos x="T6" y="T7"/>
                  </a:cxn>
                  <a:cxn ang="0">
                    <a:pos x="T8" y="T9"/>
                  </a:cxn>
                  <a:cxn ang="0">
                    <a:pos x="T10" y="T11"/>
                  </a:cxn>
                  <a:cxn ang="0">
                    <a:pos x="T12" y="T13"/>
                  </a:cxn>
                </a:cxnLst>
                <a:rect l="0" t="0" r="r" b="b"/>
                <a:pathLst>
                  <a:path w="2" h="271">
                    <a:moveTo>
                      <a:pt x="0" y="271"/>
                    </a:moveTo>
                    <a:cubicBezTo>
                      <a:pt x="0" y="0"/>
                      <a:pt x="0" y="0"/>
                      <a:pt x="0" y="0"/>
                    </a:cubicBezTo>
                    <a:cubicBezTo>
                      <a:pt x="1" y="0"/>
                      <a:pt x="1" y="0"/>
                      <a:pt x="1" y="0"/>
                    </a:cubicBezTo>
                    <a:cubicBezTo>
                      <a:pt x="1" y="0"/>
                      <a:pt x="2" y="0"/>
                      <a:pt x="2" y="0"/>
                    </a:cubicBezTo>
                    <a:cubicBezTo>
                      <a:pt x="2" y="271"/>
                      <a:pt x="2" y="271"/>
                      <a:pt x="2" y="271"/>
                    </a:cubicBezTo>
                    <a:cubicBezTo>
                      <a:pt x="2" y="271"/>
                      <a:pt x="1" y="271"/>
                      <a:pt x="1" y="271"/>
                    </a:cubicBezTo>
                    <a:cubicBezTo>
                      <a:pt x="1" y="271"/>
                      <a:pt x="1" y="271"/>
                      <a:pt x="0" y="27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46" name="Freeform 236"/>
              <p:cNvSpPr>
                <a:spLocks/>
              </p:cNvSpPr>
              <p:nvPr userDrawn="1"/>
            </p:nvSpPr>
            <p:spPr bwMode="auto">
              <a:xfrm>
                <a:off x="706" y="4517"/>
                <a:ext cx="5" cy="650"/>
              </a:xfrm>
              <a:custGeom>
                <a:avLst/>
                <a:gdLst>
                  <a:gd name="T0" fmla="*/ 2 w 2"/>
                  <a:gd name="T1" fmla="*/ 0 h 274"/>
                  <a:gd name="T2" fmla="*/ 2 w 2"/>
                  <a:gd name="T3" fmla="*/ 274 h 274"/>
                  <a:gd name="T4" fmla="*/ 1 w 2"/>
                  <a:gd name="T5" fmla="*/ 274 h 274"/>
                  <a:gd name="T6" fmla="*/ 0 w 2"/>
                  <a:gd name="T7" fmla="*/ 274 h 274"/>
                  <a:gd name="T8" fmla="*/ 0 w 2"/>
                  <a:gd name="T9" fmla="*/ 0 h 274"/>
                  <a:gd name="T10" fmla="*/ 1 w 2"/>
                  <a:gd name="T11" fmla="*/ 0 h 274"/>
                  <a:gd name="T12" fmla="*/ 2 w 2"/>
                  <a:gd name="T13" fmla="*/ 0 h 274"/>
                </a:gdLst>
                <a:ahLst/>
                <a:cxnLst>
                  <a:cxn ang="0">
                    <a:pos x="T0" y="T1"/>
                  </a:cxn>
                  <a:cxn ang="0">
                    <a:pos x="T2" y="T3"/>
                  </a:cxn>
                  <a:cxn ang="0">
                    <a:pos x="T4" y="T5"/>
                  </a:cxn>
                  <a:cxn ang="0">
                    <a:pos x="T6" y="T7"/>
                  </a:cxn>
                  <a:cxn ang="0">
                    <a:pos x="T8" y="T9"/>
                  </a:cxn>
                  <a:cxn ang="0">
                    <a:pos x="T10" y="T11"/>
                  </a:cxn>
                  <a:cxn ang="0">
                    <a:pos x="T12" y="T13"/>
                  </a:cxn>
                </a:cxnLst>
                <a:rect l="0" t="0" r="r" b="b"/>
                <a:pathLst>
                  <a:path w="2" h="274">
                    <a:moveTo>
                      <a:pt x="2" y="0"/>
                    </a:moveTo>
                    <a:cubicBezTo>
                      <a:pt x="2" y="274"/>
                      <a:pt x="2" y="274"/>
                      <a:pt x="2" y="274"/>
                    </a:cubicBezTo>
                    <a:cubicBezTo>
                      <a:pt x="2" y="274"/>
                      <a:pt x="1" y="274"/>
                      <a:pt x="1" y="274"/>
                    </a:cubicBezTo>
                    <a:cubicBezTo>
                      <a:pt x="1" y="274"/>
                      <a:pt x="1" y="274"/>
                      <a:pt x="0" y="274"/>
                    </a:cubicBezTo>
                    <a:cubicBezTo>
                      <a:pt x="0" y="0"/>
                      <a:pt x="0" y="0"/>
                      <a:pt x="0" y="0"/>
                    </a:cubicBezTo>
                    <a:cubicBezTo>
                      <a:pt x="1" y="0"/>
                      <a:pt x="1" y="0"/>
                      <a:pt x="1" y="0"/>
                    </a:cubicBezTo>
                    <a:cubicBezTo>
                      <a:pt x="1" y="0"/>
                      <a:pt x="2"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47" name="Freeform 237"/>
              <p:cNvSpPr>
                <a:spLocks/>
              </p:cNvSpPr>
              <p:nvPr userDrawn="1"/>
            </p:nvSpPr>
            <p:spPr bwMode="auto">
              <a:xfrm>
                <a:off x="6611" y="3036"/>
                <a:ext cx="52" cy="53"/>
              </a:xfrm>
              <a:custGeom>
                <a:avLst/>
                <a:gdLst>
                  <a:gd name="T0" fmla="*/ 12 w 22"/>
                  <a:gd name="T1" fmla="*/ 1 h 22"/>
                  <a:gd name="T2" fmla="*/ 20 w 22"/>
                  <a:gd name="T3" fmla="*/ 5 h 22"/>
                  <a:gd name="T4" fmla="*/ 21 w 22"/>
                  <a:gd name="T5" fmla="*/ 6 h 22"/>
                  <a:gd name="T6" fmla="*/ 22 w 22"/>
                  <a:gd name="T7" fmla="*/ 11 h 22"/>
                  <a:gd name="T8" fmla="*/ 21 w 22"/>
                  <a:gd name="T9" fmla="*/ 16 h 22"/>
                  <a:gd name="T10" fmla="*/ 20 w 22"/>
                  <a:gd name="T11" fmla="*/ 17 h 22"/>
                  <a:gd name="T12" fmla="*/ 11 w 22"/>
                  <a:gd name="T13" fmla="*/ 22 h 22"/>
                  <a:gd name="T14" fmla="*/ 2 w 22"/>
                  <a:gd name="T15" fmla="*/ 17 h 22"/>
                  <a:gd name="T16" fmla="*/ 2 w 22"/>
                  <a:gd name="T17" fmla="*/ 16 h 22"/>
                  <a:gd name="T18" fmla="*/ 0 w 22"/>
                  <a:gd name="T19" fmla="*/ 11 h 22"/>
                  <a:gd name="T20" fmla="*/ 10 w 22"/>
                  <a:gd name="T21" fmla="*/ 1 h 22"/>
                  <a:gd name="T22" fmla="*/ 11 w 22"/>
                  <a:gd name="T23" fmla="*/ 0 h 22"/>
                  <a:gd name="T24" fmla="*/ 12 w 22"/>
                  <a:gd name="T25"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2">
                    <a:moveTo>
                      <a:pt x="12" y="1"/>
                    </a:moveTo>
                    <a:cubicBezTo>
                      <a:pt x="15" y="1"/>
                      <a:pt x="18" y="2"/>
                      <a:pt x="20" y="5"/>
                    </a:cubicBezTo>
                    <a:cubicBezTo>
                      <a:pt x="20" y="5"/>
                      <a:pt x="20" y="6"/>
                      <a:pt x="21" y="6"/>
                    </a:cubicBezTo>
                    <a:cubicBezTo>
                      <a:pt x="21" y="8"/>
                      <a:pt x="22" y="9"/>
                      <a:pt x="22" y="11"/>
                    </a:cubicBezTo>
                    <a:cubicBezTo>
                      <a:pt x="22" y="13"/>
                      <a:pt x="21" y="15"/>
                      <a:pt x="21" y="16"/>
                    </a:cubicBezTo>
                    <a:cubicBezTo>
                      <a:pt x="20" y="16"/>
                      <a:pt x="20" y="17"/>
                      <a:pt x="20" y="17"/>
                    </a:cubicBezTo>
                    <a:cubicBezTo>
                      <a:pt x="18" y="20"/>
                      <a:pt x="15" y="22"/>
                      <a:pt x="11" y="22"/>
                    </a:cubicBezTo>
                    <a:cubicBezTo>
                      <a:pt x="7" y="22"/>
                      <a:pt x="4" y="20"/>
                      <a:pt x="2" y="17"/>
                    </a:cubicBezTo>
                    <a:cubicBezTo>
                      <a:pt x="2" y="17"/>
                      <a:pt x="2" y="16"/>
                      <a:pt x="2" y="16"/>
                    </a:cubicBezTo>
                    <a:cubicBezTo>
                      <a:pt x="1" y="15"/>
                      <a:pt x="0" y="13"/>
                      <a:pt x="0" y="11"/>
                    </a:cubicBezTo>
                    <a:cubicBezTo>
                      <a:pt x="0" y="6"/>
                      <a:pt x="5" y="1"/>
                      <a:pt x="10" y="1"/>
                    </a:cubicBezTo>
                    <a:cubicBezTo>
                      <a:pt x="11" y="1"/>
                      <a:pt x="11" y="0"/>
                      <a:pt x="11" y="0"/>
                    </a:cubicBezTo>
                    <a:cubicBezTo>
                      <a:pt x="11" y="0"/>
                      <a:pt x="12" y="1"/>
                      <a:pt x="12" y="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48" name="Freeform 238"/>
              <p:cNvSpPr>
                <a:spLocks/>
              </p:cNvSpPr>
              <p:nvPr userDrawn="1"/>
            </p:nvSpPr>
            <p:spPr bwMode="auto">
              <a:xfrm>
                <a:off x="6588" y="3725"/>
                <a:ext cx="99" cy="99"/>
              </a:xfrm>
              <a:custGeom>
                <a:avLst/>
                <a:gdLst>
                  <a:gd name="T0" fmla="*/ 21 w 42"/>
                  <a:gd name="T1" fmla="*/ 0 h 42"/>
                  <a:gd name="T2" fmla="*/ 42 w 42"/>
                  <a:gd name="T3" fmla="*/ 21 h 42"/>
                  <a:gd name="T4" fmla="*/ 39 w 42"/>
                  <a:gd name="T5" fmla="*/ 31 h 42"/>
                  <a:gd name="T6" fmla="*/ 38 w 42"/>
                  <a:gd name="T7" fmla="*/ 32 h 42"/>
                  <a:gd name="T8" fmla="*/ 21 w 42"/>
                  <a:gd name="T9" fmla="*/ 42 h 42"/>
                  <a:gd name="T10" fmla="*/ 0 w 42"/>
                  <a:gd name="T11" fmla="*/ 21 h 42"/>
                  <a:gd name="T12" fmla="*/ 3 w 42"/>
                  <a:gd name="T13" fmla="*/ 11 h 42"/>
                  <a:gd name="T14" fmla="*/ 4 w 42"/>
                  <a:gd name="T15" fmla="*/ 10 h 42"/>
                  <a:gd name="T16" fmla="*/ 21 w 42"/>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2">
                    <a:moveTo>
                      <a:pt x="21" y="0"/>
                    </a:moveTo>
                    <a:cubicBezTo>
                      <a:pt x="32" y="0"/>
                      <a:pt x="42" y="10"/>
                      <a:pt x="42" y="21"/>
                    </a:cubicBezTo>
                    <a:cubicBezTo>
                      <a:pt x="42" y="25"/>
                      <a:pt x="41" y="28"/>
                      <a:pt x="39" y="31"/>
                    </a:cubicBezTo>
                    <a:cubicBezTo>
                      <a:pt x="39" y="31"/>
                      <a:pt x="39" y="32"/>
                      <a:pt x="38" y="32"/>
                    </a:cubicBezTo>
                    <a:cubicBezTo>
                      <a:pt x="35" y="38"/>
                      <a:pt x="28" y="42"/>
                      <a:pt x="21" y="42"/>
                    </a:cubicBezTo>
                    <a:cubicBezTo>
                      <a:pt x="10" y="42"/>
                      <a:pt x="0" y="32"/>
                      <a:pt x="0" y="21"/>
                    </a:cubicBezTo>
                    <a:cubicBezTo>
                      <a:pt x="0" y="17"/>
                      <a:pt x="1" y="14"/>
                      <a:pt x="3" y="11"/>
                    </a:cubicBezTo>
                    <a:cubicBezTo>
                      <a:pt x="3" y="11"/>
                      <a:pt x="4" y="10"/>
                      <a:pt x="4" y="10"/>
                    </a:cubicBezTo>
                    <a:cubicBezTo>
                      <a:pt x="7" y="4"/>
                      <a:pt x="14" y="0"/>
                      <a:pt x="2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49" name="Freeform 239"/>
              <p:cNvSpPr>
                <a:spLocks/>
              </p:cNvSpPr>
              <p:nvPr userDrawn="1"/>
            </p:nvSpPr>
            <p:spPr bwMode="auto">
              <a:xfrm>
                <a:off x="6595" y="2308"/>
                <a:ext cx="85" cy="85"/>
              </a:xfrm>
              <a:custGeom>
                <a:avLst/>
                <a:gdLst>
                  <a:gd name="T0" fmla="*/ 36 w 36"/>
                  <a:gd name="T1" fmla="*/ 18 h 36"/>
                  <a:gd name="T2" fmla="*/ 19 w 36"/>
                  <a:gd name="T3" fmla="*/ 36 h 36"/>
                  <a:gd name="T4" fmla="*/ 18 w 36"/>
                  <a:gd name="T5" fmla="*/ 36 h 36"/>
                  <a:gd name="T6" fmla="*/ 17 w 36"/>
                  <a:gd name="T7" fmla="*/ 36 h 36"/>
                  <a:gd name="T8" fmla="*/ 0 w 36"/>
                  <a:gd name="T9" fmla="*/ 18 h 36"/>
                  <a:gd name="T10" fmla="*/ 2 w 36"/>
                  <a:gd name="T11" fmla="*/ 10 h 36"/>
                  <a:gd name="T12" fmla="*/ 3 w 36"/>
                  <a:gd name="T13" fmla="*/ 8 h 36"/>
                  <a:gd name="T14" fmla="*/ 18 w 36"/>
                  <a:gd name="T15" fmla="*/ 0 h 36"/>
                  <a:gd name="T16" fmla="*/ 33 w 36"/>
                  <a:gd name="T17" fmla="*/ 8 h 36"/>
                  <a:gd name="T18" fmla="*/ 34 w 36"/>
                  <a:gd name="T19" fmla="*/ 10 h 36"/>
                  <a:gd name="T20" fmla="*/ 36 w 36"/>
                  <a:gd name="T2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6">
                    <a:moveTo>
                      <a:pt x="36" y="18"/>
                    </a:moveTo>
                    <a:cubicBezTo>
                      <a:pt x="36" y="28"/>
                      <a:pt x="28" y="36"/>
                      <a:pt x="19" y="36"/>
                    </a:cubicBezTo>
                    <a:cubicBezTo>
                      <a:pt x="19" y="36"/>
                      <a:pt x="18" y="36"/>
                      <a:pt x="18" y="36"/>
                    </a:cubicBezTo>
                    <a:cubicBezTo>
                      <a:pt x="18" y="36"/>
                      <a:pt x="18" y="36"/>
                      <a:pt x="17" y="36"/>
                    </a:cubicBezTo>
                    <a:cubicBezTo>
                      <a:pt x="8" y="36"/>
                      <a:pt x="0" y="28"/>
                      <a:pt x="0" y="18"/>
                    </a:cubicBezTo>
                    <a:cubicBezTo>
                      <a:pt x="0" y="15"/>
                      <a:pt x="1" y="12"/>
                      <a:pt x="2" y="10"/>
                    </a:cubicBezTo>
                    <a:cubicBezTo>
                      <a:pt x="2" y="9"/>
                      <a:pt x="3" y="9"/>
                      <a:pt x="3" y="8"/>
                    </a:cubicBezTo>
                    <a:cubicBezTo>
                      <a:pt x="6" y="3"/>
                      <a:pt x="12" y="0"/>
                      <a:pt x="18" y="0"/>
                    </a:cubicBezTo>
                    <a:cubicBezTo>
                      <a:pt x="24" y="0"/>
                      <a:pt x="30" y="3"/>
                      <a:pt x="33" y="8"/>
                    </a:cubicBezTo>
                    <a:cubicBezTo>
                      <a:pt x="33" y="9"/>
                      <a:pt x="34" y="9"/>
                      <a:pt x="34" y="10"/>
                    </a:cubicBezTo>
                    <a:cubicBezTo>
                      <a:pt x="35" y="12"/>
                      <a:pt x="36" y="15"/>
                      <a:pt x="36" y="18"/>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50" name="Freeform 240"/>
              <p:cNvSpPr>
                <a:spLocks/>
              </p:cNvSpPr>
              <p:nvPr userDrawn="1"/>
            </p:nvSpPr>
            <p:spPr bwMode="auto">
              <a:xfrm>
                <a:off x="6028" y="1978"/>
                <a:ext cx="33" cy="33"/>
              </a:xfrm>
              <a:custGeom>
                <a:avLst/>
                <a:gdLst>
                  <a:gd name="T0" fmla="*/ 7 w 14"/>
                  <a:gd name="T1" fmla="*/ 14 h 14"/>
                  <a:gd name="T2" fmla="*/ 0 w 14"/>
                  <a:gd name="T3" fmla="*/ 7 h 14"/>
                  <a:gd name="T4" fmla="*/ 7 w 14"/>
                  <a:gd name="T5" fmla="*/ 0 h 14"/>
                  <a:gd name="T6" fmla="*/ 14 w 14"/>
                  <a:gd name="T7" fmla="*/ 7 h 14"/>
                  <a:gd name="T8" fmla="*/ 14 w 14"/>
                  <a:gd name="T9" fmla="*/ 10 h 14"/>
                  <a:gd name="T10" fmla="*/ 13 w 14"/>
                  <a:gd name="T11" fmla="*/ 12 h 14"/>
                  <a:gd name="T12" fmla="*/ 7 w 1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7" y="14"/>
                    </a:moveTo>
                    <a:cubicBezTo>
                      <a:pt x="3" y="14"/>
                      <a:pt x="0" y="11"/>
                      <a:pt x="0" y="7"/>
                    </a:cubicBezTo>
                    <a:cubicBezTo>
                      <a:pt x="0" y="3"/>
                      <a:pt x="3" y="0"/>
                      <a:pt x="7" y="0"/>
                    </a:cubicBezTo>
                    <a:cubicBezTo>
                      <a:pt x="11" y="0"/>
                      <a:pt x="14" y="3"/>
                      <a:pt x="14" y="7"/>
                    </a:cubicBezTo>
                    <a:cubicBezTo>
                      <a:pt x="14" y="8"/>
                      <a:pt x="14" y="9"/>
                      <a:pt x="14" y="10"/>
                    </a:cubicBezTo>
                    <a:cubicBezTo>
                      <a:pt x="13" y="11"/>
                      <a:pt x="13" y="11"/>
                      <a:pt x="13" y="12"/>
                    </a:cubicBezTo>
                    <a:cubicBezTo>
                      <a:pt x="11" y="13"/>
                      <a:pt x="9" y="14"/>
                      <a:pt x="7"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51" name="Freeform 241"/>
              <p:cNvSpPr>
                <a:spLocks/>
              </p:cNvSpPr>
              <p:nvPr userDrawn="1"/>
            </p:nvSpPr>
            <p:spPr bwMode="auto">
              <a:xfrm>
                <a:off x="6025" y="2688"/>
                <a:ext cx="41" cy="40"/>
              </a:xfrm>
              <a:custGeom>
                <a:avLst/>
                <a:gdLst>
                  <a:gd name="T0" fmla="*/ 7 w 17"/>
                  <a:gd name="T1" fmla="*/ 17 h 17"/>
                  <a:gd name="T2" fmla="*/ 0 w 17"/>
                  <a:gd name="T3" fmla="*/ 8 h 17"/>
                  <a:gd name="T4" fmla="*/ 1 w 17"/>
                  <a:gd name="T5" fmla="*/ 5 h 17"/>
                  <a:gd name="T6" fmla="*/ 1 w 17"/>
                  <a:gd name="T7" fmla="*/ 3 h 17"/>
                  <a:gd name="T8" fmla="*/ 8 w 17"/>
                  <a:gd name="T9" fmla="*/ 0 h 17"/>
                  <a:gd name="T10" fmla="*/ 17 w 17"/>
                  <a:gd name="T11" fmla="*/ 8 h 17"/>
                  <a:gd name="T12" fmla="*/ 9 w 17"/>
                  <a:gd name="T13" fmla="*/ 17 h 17"/>
                  <a:gd name="T14" fmla="*/ 8 w 17"/>
                  <a:gd name="T15" fmla="*/ 17 h 17"/>
                  <a:gd name="T16" fmla="*/ 7 w 17"/>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7" y="17"/>
                    </a:moveTo>
                    <a:cubicBezTo>
                      <a:pt x="3" y="16"/>
                      <a:pt x="0" y="13"/>
                      <a:pt x="0" y="8"/>
                    </a:cubicBezTo>
                    <a:cubicBezTo>
                      <a:pt x="0" y="7"/>
                      <a:pt x="0" y="6"/>
                      <a:pt x="1" y="5"/>
                    </a:cubicBezTo>
                    <a:cubicBezTo>
                      <a:pt x="1" y="4"/>
                      <a:pt x="1" y="4"/>
                      <a:pt x="1" y="3"/>
                    </a:cubicBezTo>
                    <a:cubicBezTo>
                      <a:pt x="3" y="1"/>
                      <a:pt x="5" y="0"/>
                      <a:pt x="8" y="0"/>
                    </a:cubicBezTo>
                    <a:cubicBezTo>
                      <a:pt x="13" y="0"/>
                      <a:pt x="17" y="4"/>
                      <a:pt x="17" y="8"/>
                    </a:cubicBezTo>
                    <a:cubicBezTo>
                      <a:pt x="17" y="13"/>
                      <a:pt x="13" y="16"/>
                      <a:pt x="9" y="17"/>
                    </a:cubicBezTo>
                    <a:cubicBezTo>
                      <a:pt x="9" y="17"/>
                      <a:pt x="8" y="17"/>
                      <a:pt x="8" y="17"/>
                    </a:cubicBezTo>
                    <a:cubicBezTo>
                      <a:pt x="8" y="17"/>
                      <a:pt x="8" y="17"/>
                      <a:pt x="7" y="1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52" name="Freeform 242"/>
              <p:cNvSpPr>
                <a:spLocks/>
              </p:cNvSpPr>
              <p:nvPr userDrawn="1"/>
            </p:nvSpPr>
            <p:spPr bwMode="auto">
              <a:xfrm>
                <a:off x="5396" y="1584"/>
                <a:ext cx="110" cy="109"/>
              </a:xfrm>
              <a:custGeom>
                <a:avLst/>
                <a:gdLst>
                  <a:gd name="T0" fmla="*/ 23 w 46"/>
                  <a:gd name="T1" fmla="*/ 0 h 46"/>
                  <a:gd name="T2" fmla="*/ 46 w 46"/>
                  <a:gd name="T3" fmla="*/ 23 h 46"/>
                  <a:gd name="T4" fmla="*/ 23 w 46"/>
                  <a:gd name="T5" fmla="*/ 46 h 46"/>
                  <a:gd name="T6" fmla="*/ 0 w 46"/>
                  <a:gd name="T7" fmla="*/ 23 h 46"/>
                  <a:gd name="T8" fmla="*/ 3 w 46"/>
                  <a:gd name="T9" fmla="*/ 12 h 46"/>
                  <a:gd name="T10" fmla="*/ 4 w 46"/>
                  <a:gd name="T11" fmla="*/ 11 h 46"/>
                  <a:gd name="T12" fmla="*/ 23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23" y="0"/>
                    </a:moveTo>
                    <a:cubicBezTo>
                      <a:pt x="36" y="0"/>
                      <a:pt x="46" y="11"/>
                      <a:pt x="46" y="23"/>
                    </a:cubicBezTo>
                    <a:cubicBezTo>
                      <a:pt x="46" y="36"/>
                      <a:pt x="36" y="46"/>
                      <a:pt x="23" y="46"/>
                    </a:cubicBezTo>
                    <a:cubicBezTo>
                      <a:pt x="11" y="46"/>
                      <a:pt x="0" y="36"/>
                      <a:pt x="0" y="23"/>
                    </a:cubicBezTo>
                    <a:cubicBezTo>
                      <a:pt x="0" y="19"/>
                      <a:pt x="1" y="16"/>
                      <a:pt x="3" y="12"/>
                    </a:cubicBezTo>
                    <a:cubicBezTo>
                      <a:pt x="3" y="12"/>
                      <a:pt x="4" y="11"/>
                      <a:pt x="4" y="11"/>
                    </a:cubicBezTo>
                    <a:cubicBezTo>
                      <a:pt x="8" y="5"/>
                      <a:pt x="15" y="0"/>
                      <a:pt x="23"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53" name="Freeform 243"/>
              <p:cNvSpPr>
                <a:spLocks/>
              </p:cNvSpPr>
              <p:nvPr userDrawn="1"/>
            </p:nvSpPr>
            <p:spPr bwMode="auto">
              <a:xfrm>
                <a:off x="4827" y="1252"/>
                <a:ext cx="64" cy="64"/>
              </a:xfrm>
              <a:custGeom>
                <a:avLst/>
                <a:gdLst>
                  <a:gd name="T0" fmla="*/ 13 w 27"/>
                  <a:gd name="T1" fmla="*/ 27 h 27"/>
                  <a:gd name="T2" fmla="*/ 2 w 27"/>
                  <a:gd name="T3" fmla="*/ 21 h 27"/>
                  <a:gd name="T4" fmla="*/ 1 w 27"/>
                  <a:gd name="T5" fmla="*/ 20 h 27"/>
                  <a:gd name="T6" fmla="*/ 0 w 27"/>
                  <a:gd name="T7" fmla="*/ 13 h 27"/>
                  <a:gd name="T8" fmla="*/ 13 w 27"/>
                  <a:gd name="T9" fmla="*/ 0 h 27"/>
                  <a:gd name="T10" fmla="*/ 27 w 27"/>
                  <a:gd name="T11" fmla="*/ 13 h 27"/>
                  <a:gd name="T12" fmla="*/ 25 w 27"/>
                  <a:gd name="T13" fmla="*/ 20 h 27"/>
                  <a:gd name="T14" fmla="*/ 25 w 27"/>
                  <a:gd name="T15" fmla="*/ 21 h 27"/>
                  <a:gd name="T16" fmla="*/ 14 w 27"/>
                  <a:gd name="T17" fmla="*/ 27 h 27"/>
                  <a:gd name="T18" fmla="*/ 13 w 27"/>
                  <a:gd name="T19" fmla="*/ 27 h 27"/>
                  <a:gd name="T20" fmla="*/ 13 w 27"/>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7">
                    <a:moveTo>
                      <a:pt x="13" y="27"/>
                    </a:moveTo>
                    <a:cubicBezTo>
                      <a:pt x="8" y="27"/>
                      <a:pt x="4" y="24"/>
                      <a:pt x="2" y="21"/>
                    </a:cubicBezTo>
                    <a:cubicBezTo>
                      <a:pt x="2" y="21"/>
                      <a:pt x="2" y="20"/>
                      <a:pt x="1" y="20"/>
                    </a:cubicBezTo>
                    <a:cubicBezTo>
                      <a:pt x="0" y="18"/>
                      <a:pt x="0" y="16"/>
                      <a:pt x="0" y="13"/>
                    </a:cubicBezTo>
                    <a:cubicBezTo>
                      <a:pt x="0" y="6"/>
                      <a:pt x="6" y="0"/>
                      <a:pt x="13" y="0"/>
                    </a:cubicBezTo>
                    <a:cubicBezTo>
                      <a:pt x="21" y="0"/>
                      <a:pt x="27" y="6"/>
                      <a:pt x="27" y="13"/>
                    </a:cubicBezTo>
                    <a:cubicBezTo>
                      <a:pt x="27" y="16"/>
                      <a:pt x="26" y="18"/>
                      <a:pt x="25" y="20"/>
                    </a:cubicBezTo>
                    <a:cubicBezTo>
                      <a:pt x="25" y="20"/>
                      <a:pt x="25" y="21"/>
                      <a:pt x="25" y="21"/>
                    </a:cubicBezTo>
                    <a:cubicBezTo>
                      <a:pt x="22" y="24"/>
                      <a:pt x="18" y="27"/>
                      <a:pt x="14" y="27"/>
                    </a:cubicBezTo>
                    <a:cubicBezTo>
                      <a:pt x="14" y="27"/>
                      <a:pt x="14" y="27"/>
                      <a:pt x="13" y="27"/>
                    </a:cubicBezTo>
                    <a:cubicBezTo>
                      <a:pt x="13" y="27"/>
                      <a:pt x="13" y="27"/>
                      <a:pt x="13"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54" name="Freeform 244"/>
              <p:cNvSpPr>
                <a:spLocks/>
              </p:cNvSpPr>
              <p:nvPr userDrawn="1"/>
            </p:nvSpPr>
            <p:spPr bwMode="auto">
              <a:xfrm>
                <a:off x="5420" y="2320"/>
                <a:ext cx="64" cy="64"/>
              </a:xfrm>
              <a:custGeom>
                <a:avLst/>
                <a:gdLst>
                  <a:gd name="T0" fmla="*/ 14 w 27"/>
                  <a:gd name="T1" fmla="*/ 27 h 27"/>
                  <a:gd name="T2" fmla="*/ 13 w 27"/>
                  <a:gd name="T3" fmla="*/ 27 h 27"/>
                  <a:gd name="T4" fmla="*/ 12 w 27"/>
                  <a:gd name="T5" fmla="*/ 27 h 27"/>
                  <a:gd name="T6" fmla="*/ 2 w 27"/>
                  <a:gd name="T7" fmla="*/ 21 h 27"/>
                  <a:gd name="T8" fmla="*/ 1 w 27"/>
                  <a:gd name="T9" fmla="*/ 19 h 27"/>
                  <a:gd name="T10" fmla="*/ 0 w 27"/>
                  <a:gd name="T11" fmla="*/ 13 h 27"/>
                  <a:gd name="T12" fmla="*/ 13 w 27"/>
                  <a:gd name="T13" fmla="*/ 0 h 27"/>
                  <a:gd name="T14" fmla="*/ 27 w 27"/>
                  <a:gd name="T15" fmla="*/ 13 h 27"/>
                  <a:gd name="T16" fmla="*/ 25 w 27"/>
                  <a:gd name="T17" fmla="*/ 19 h 27"/>
                  <a:gd name="T18" fmla="*/ 24 w 27"/>
                  <a:gd name="T19" fmla="*/ 21 h 27"/>
                  <a:gd name="T20" fmla="*/ 14 w 27"/>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7">
                    <a:moveTo>
                      <a:pt x="14" y="27"/>
                    </a:moveTo>
                    <a:cubicBezTo>
                      <a:pt x="14" y="27"/>
                      <a:pt x="13" y="27"/>
                      <a:pt x="13" y="27"/>
                    </a:cubicBezTo>
                    <a:cubicBezTo>
                      <a:pt x="13" y="27"/>
                      <a:pt x="13" y="27"/>
                      <a:pt x="12" y="27"/>
                    </a:cubicBezTo>
                    <a:cubicBezTo>
                      <a:pt x="8" y="26"/>
                      <a:pt x="4" y="24"/>
                      <a:pt x="2" y="21"/>
                    </a:cubicBezTo>
                    <a:cubicBezTo>
                      <a:pt x="2" y="20"/>
                      <a:pt x="2" y="20"/>
                      <a:pt x="1" y="19"/>
                    </a:cubicBezTo>
                    <a:cubicBezTo>
                      <a:pt x="1" y="18"/>
                      <a:pt x="0" y="16"/>
                      <a:pt x="0" y="13"/>
                    </a:cubicBezTo>
                    <a:cubicBezTo>
                      <a:pt x="0" y="6"/>
                      <a:pt x="6" y="0"/>
                      <a:pt x="13" y="0"/>
                    </a:cubicBezTo>
                    <a:cubicBezTo>
                      <a:pt x="21" y="0"/>
                      <a:pt x="27" y="6"/>
                      <a:pt x="27" y="13"/>
                    </a:cubicBezTo>
                    <a:cubicBezTo>
                      <a:pt x="27" y="16"/>
                      <a:pt x="26" y="18"/>
                      <a:pt x="25" y="19"/>
                    </a:cubicBezTo>
                    <a:cubicBezTo>
                      <a:pt x="25" y="20"/>
                      <a:pt x="25" y="20"/>
                      <a:pt x="24" y="21"/>
                    </a:cubicBezTo>
                    <a:cubicBezTo>
                      <a:pt x="22" y="24"/>
                      <a:pt x="18" y="26"/>
                      <a:pt x="14"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55" name="Freeform 245"/>
              <p:cNvSpPr>
                <a:spLocks/>
              </p:cNvSpPr>
              <p:nvPr userDrawn="1"/>
            </p:nvSpPr>
            <p:spPr bwMode="auto">
              <a:xfrm>
                <a:off x="5432" y="3044"/>
                <a:ext cx="38" cy="38"/>
              </a:xfrm>
              <a:custGeom>
                <a:avLst/>
                <a:gdLst>
                  <a:gd name="T0" fmla="*/ 7 w 16"/>
                  <a:gd name="T1" fmla="*/ 16 h 16"/>
                  <a:gd name="T2" fmla="*/ 0 w 16"/>
                  <a:gd name="T3" fmla="*/ 8 h 16"/>
                  <a:gd name="T4" fmla="*/ 7 w 16"/>
                  <a:gd name="T5" fmla="*/ 0 h 16"/>
                  <a:gd name="T6" fmla="*/ 8 w 16"/>
                  <a:gd name="T7" fmla="*/ 0 h 16"/>
                  <a:gd name="T8" fmla="*/ 9 w 16"/>
                  <a:gd name="T9" fmla="*/ 0 h 16"/>
                  <a:gd name="T10" fmla="*/ 16 w 16"/>
                  <a:gd name="T11" fmla="*/ 8 h 16"/>
                  <a:gd name="T12" fmla="*/ 16 w 16"/>
                  <a:gd name="T13" fmla="*/ 12 h 16"/>
                  <a:gd name="T14" fmla="*/ 15 w 16"/>
                  <a:gd name="T15" fmla="*/ 13 h 16"/>
                  <a:gd name="T16" fmla="*/ 9 w 16"/>
                  <a:gd name="T17" fmla="*/ 16 h 16"/>
                  <a:gd name="T18" fmla="*/ 8 w 16"/>
                  <a:gd name="T19" fmla="*/ 16 h 16"/>
                  <a:gd name="T20" fmla="*/ 7 w 16"/>
                  <a:gd name="T2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6">
                    <a:moveTo>
                      <a:pt x="7" y="16"/>
                    </a:moveTo>
                    <a:cubicBezTo>
                      <a:pt x="3" y="16"/>
                      <a:pt x="0" y="12"/>
                      <a:pt x="0" y="8"/>
                    </a:cubicBezTo>
                    <a:cubicBezTo>
                      <a:pt x="0" y="4"/>
                      <a:pt x="3" y="0"/>
                      <a:pt x="7" y="0"/>
                    </a:cubicBezTo>
                    <a:cubicBezTo>
                      <a:pt x="8" y="0"/>
                      <a:pt x="8" y="0"/>
                      <a:pt x="8" y="0"/>
                    </a:cubicBezTo>
                    <a:cubicBezTo>
                      <a:pt x="8" y="0"/>
                      <a:pt x="9" y="0"/>
                      <a:pt x="9" y="0"/>
                    </a:cubicBezTo>
                    <a:cubicBezTo>
                      <a:pt x="13" y="0"/>
                      <a:pt x="16" y="4"/>
                      <a:pt x="16" y="8"/>
                    </a:cubicBezTo>
                    <a:cubicBezTo>
                      <a:pt x="16" y="9"/>
                      <a:pt x="16" y="11"/>
                      <a:pt x="16" y="12"/>
                    </a:cubicBezTo>
                    <a:cubicBezTo>
                      <a:pt x="15" y="12"/>
                      <a:pt x="15" y="13"/>
                      <a:pt x="15" y="13"/>
                    </a:cubicBezTo>
                    <a:cubicBezTo>
                      <a:pt x="13" y="15"/>
                      <a:pt x="11" y="16"/>
                      <a:pt x="9" y="16"/>
                    </a:cubicBezTo>
                    <a:cubicBezTo>
                      <a:pt x="9" y="16"/>
                      <a:pt x="8" y="16"/>
                      <a:pt x="8" y="16"/>
                    </a:cubicBezTo>
                    <a:cubicBezTo>
                      <a:pt x="8" y="16"/>
                      <a:pt x="8" y="16"/>
                      <a:pt x="7" y="1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56" name="Freeform 246"/>
              <p:cNvSpPr>
                <a:spLocks/>
              </p:cNvSpPr>
              <p:nvPr userDrawn="1"/>
            </p:nvSpPr>
            <p:spPr bwMode="auto">
              <a:xfrm>
                <a:off x="5992" y="3366"/>
                <a:ext cx="104" cy="105"/>
              </a:xfrm>
              <a:custGeom>
                <a:avLst/>
                <a:gdLst>
                  <a:gd name="T0" fmla="*/ 44 w 44"/>
                  <a:gd name="T1" fmla="*/ 22 h 44"/>
                  <a:gd name="T2" fmla="*/ 42 w 44"/>
                  <a:gd name="T3" fmla="*/ 33 h 44"/>
                  <a:gd name="T4" fmla="*/ 41 w 44"/>
                  <a:gd name="T5" fmla="*/ 34 h 44"/>
                  <a:gd name="T6" fmla="*/ 22 w 44"/>
                  <a:gd name="T7" fmla="*/ 44 h 44"/>
                  <a:gd name="T8" fmla="*/ 3 w 44"/>
                  <a:gd name="T9" fmla="*/ 34 h 44"/>
                  <a:gd name="T10" fmla="*/ 3 w 44"/>
                  <a:gd name="T11" fmla="*/ 33 h 44"/>
                  <a:gd name="T12" fmla="*/ 0 w 44"/>
                  <a:gd name="T13" fmla="*/ 22 h 44"/>
                  <a:gd name="T14" fmla="*/ 3 w 44"/>
                  <a:gd name="T15" fmla="*/ 11 h 44"/>
                  <a:gd name="T16" fmla="*/ 3 w 44"/>
                  <a:gd name="T17" fmla="*/ 10 h 44"/>
                  <a:gd name="T18" fmla="*/ 21 w 44"/>
                  <a:gd name="T19" fmla="*/ 0 h 44"/>
                  <a:gd name="T20" fmla="*/ 22 w 44"/>
                  <a:gd name="T21" fmla="*/ 0 h 44"/>
                  <a:gd name="T22" fmla="*/ 23 w 44"/>
                  <a:gd name="T23" fmla="*/ 0 h 44"/>
                  <a:gd name="T24" fmla="*/ 41 w 44"/>
                  <a:gd name="T25" fmla="*/ 10 h 44"/>
                  <a:gd name="T26" fmla="*/ 42 w 44"/>
                  <a:gd name="T27" fmla="*/ 11 h 44"/>
                  <a:gd name="T28" fmla="*/ 44 w 44"/>
                  <a:gd name="T29"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44">
                    <a:moveTo>
                      <a:pt x="44" y="22"/>
                    </a:moveTo>
                    <a:cubicBezTo>
                      <a:pt x="44" y="26"/>
                      <a:pt x="43" y="30"/>
                      <a:pt x="42" y="33"/>
                    </a:cubicBezTo>
                    <a:cubicBezTo>
                      <a:pt x="41" y="33"/>
                      <a:pt x="41" y="34"/>
                      <a:pt x="41" y="34"/>
                    </a:cubicBezTo>
                    <a:cubicBezTo>
                      <a:pt x="37" y="40"/>
                      <a:pt x="30" y="44"/>
                      <a:pt x="22" y="44"/>
                    </a:cubicBezTo>
                    <a:cubicBezTo>
                      <a:pt x="14" y="44"/>
                      <a:pt x="7" y="40"/>
                      <a:pt x="3" y="34"/>
                    </a:cubicBezTo>
                    <a:cubicBezTo>
                      <a:pt x="3" y="34"/>
                      <a:pt x="3" y="33"/>
                      <a:pt x="3" y="33"/>
                    </a:cubicBezTo>
                    <a:cubicBezTo>
                      <a:pt x="1" y="30"/>
                      <a:pt x="0" y="26"/>
                      <a:pt x="0" y="22"/>
                    </a:cubicBezTo>
                    <a:cubicBezTo>
                      <a:pt x="0" y="18"/>
                      <a:pt x="1" y="15"/>
                      <a:pt x="3" y="11"/>
                    </a:cubicBezTo>
                    <a:cubicBezTo>
                      <a:pt x="3" y="11"/>
                      <a:pt x="3" y="10"/>
                      <a:pt x="3" y="10"/>
                    </a:cubicBezTo>
                    <a:cubicBezTo>
                      <a:pt x="7" y="4"/>
                      <a:pt x="14" y="0"/>
                      <a:pt x="21" y="0"/>
                    </a:cubicBezTo>
                    <a:cubicBezTo>
                      <a:pt x="22" y="0"/>
                      <a:pt x="22" y="0"/>
                      <a:pt x="22" y="0"/>
                    </a:cubicBezTo>
                    <a:cubicBezTo>
                      <a:pt x="22" y="0"/>
                      <a:pt x="23" y="0"/>
                      <a:pt x="23" y="0"/>
                    </a:cubicBezTo>
                    <a:cubicBezTo>
                      <a:pt x="30" y="0"/>
                      <a:pt x="37" y="4"/>
                      <a:pt x="41" y="10"/>
                    </a:cubicBezTo>
                    <a:cubicBezTo>
                      <a:pt x="41" y="10"/>
                      <a:pt x="41" y="11"/>
                      <a:pt x="42" y="11"/>
                    </a:cubicBezTo>
                    <a:cubicBezTo>
                      <a:pt x="43" y="15"/>
                      <a:pt x="44" y="18"/>
                      <a:pt x="44" y="22"/>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57" name="Freeform 247"/>
              <p:cNvSpPr>
                <a:spLocks/>
              </p:cNvSpPr>
              <p:nvPr userDrawn="1"/>
            </p:nvSpPr>
            <p:spPr bwMode="auto">
              <a:xfrm>
                <a:off x="4839" y="3399"/>
                <a:ext cx="40" cy="38"/>
              </a:xfrm>
              <a:custGeom>
                <a:avLst/>
                <a:gdLst>
                  <a:gd name="T0" fmla="*/ 8 w 17"/>
                  <a:gd name="T1" fmla="*/ 0 h 16"/>
                  <a:gd name="T2" fmla="*/ 17 w 17"/>
                  <a:gd name="T3" fmla="*/ 8 h 16"/>
                  <a:gd name="T4" fmla="*/ 16 w 17"/>
                  <a:gd name="T5" fmla="*/ 12 h 16"/>
                  <a:gd name="T6" fmla="*/ 15 w 17"/>
                  <a:gd name="T7" fmla="*/ 13 h 16"/>
                  <a:gd name="T8" fmla="*/ 9 w 17"/>
                  <a:gd name="T9" fmla="*/ 16 h 16"/>
                  <a:gd name="T10" fmla="*/ 8 w 17"/>
                  <a:gd name="T11" fmla="*/ 16 h 16"/>
                  <a:gd name="T12" fmla="*/ 8 w 17"/>
                  <a:gd name="T13" fmla="*/ 16 h 16"/>
                  <a:gd name="T14" fmla="*/ 0 w 17"/>
                  <a:gd name="T15" fmla="*/ 8 h 16"/>
                  <a:gd name="T16" fmla="*/ 1 w 17"/>
                  <a:gd name="T17" fmla="*/ 5 h 16"/>
                  <a:gd name="T18" fmla="*/ 2 w 17"/>
                  <a:gd name="T19" fmla="*/ 3 h 16"/>
                  <a:gd name="T20" fmla="*/ 8 w 17"/>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6">
                    <a:moveTo>
                      <a:pt x="8" y="0"/>
                    </a:moveTo>
                    <a:cubicBezTo>
                      <a:pt x="13" y="0"/>
                      <a:pt x="17" y="4"/>
                      <a:pt x="17" y="8"/>
                    </a:cubicBezTo>
                    <a:cubicBezTo>
                      <a:pt x="17" y="9"/>
                      <a:pt x="16" y="11"/>
                      <a:pt x="16" y="12"/>
                    </a:cubicBezTo>
                    <a:cubicBezTo>
                      <a:pt x="15" y="12"/>
                      <a:pt x="15" y="13"/>
                      <a:pt x="15" y="13"/>
                    </a:cubicBezTo>
                    <a:cubicBezTo>
                      <a:pt x="14" y="15"/>
                      <a:pt x="11" y="16"/>
                      <a:pt x="9" y="16"/>
                    </a:cubicBezTo>
                    <a:cubicBezTo>
                      <a:pt x="9" y="16"/>
                      <a:pt x="9" y="16"/>
                      <a:pt x="8" y="16"/>
                    </a:cubicBezTo>
                    <a:cubicBezTo>
                      <a:pt x="8" y="16"/>
                      <a:pt x="8" y="16"/>
                      <a:pt x="8" y="16"/>
                    </a:cubicBezTo>
                    <a:cubicBezTo>
                      <a:pt x="3" y="16"/>
                      <a:pt x="0" y="12"/>
                      <a:pt x="0" y="8"/>
                    </a:cubicBezTo>
                    <a:cubicBezTo>
                      <a:pt x="0" y="7"/>
                      <a:pt x="0" y="6"/>
                      <a:pt x="1" y="5"/>
                    </a:cubicBezTo>
                    <a:cubicBezTo>
                      <a:pt x="1" y="4"/>
                      <a:pt x="1" y="4"/>
                      <a:pt x="2" y="3"/>
                    </a:cubicBezTo>
                    <a:cubicBezTo>
                      <a:pt x="3" y="1"/>
                      <a:pt x="6" y="0"/>
                      <a:pt x="8"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58" name="Freeform 248"/>
              <p:cNvSpPr>
                <a:spLocks/>
              </p:cNvSpPr>
              <p:nvPr userDrawn="1"/>
            </p:nvSpPr>
            <p:spPr bwMode="auto">
              <a:xfrm>
                <a:off x="5423" y="3746"/>
                <a:ext cx="59" cy="59"/>
              </a:xfrm>
              <a:custGeom>
                <a:avLst/>
                <a:gdLst>
                  <a:gd name="T0" fmla="*/ 11 w 25"/>
                  <a:gd name="T1" fmla="*/ 24 h 25"/>
                  <a:gd name="T2" fmla="*/ 0 w 25"/>
                  <a:gd name="T3" fmla="*/ 12 h 25"/>
                  <a:gd name="T4" fmla="*/ 1 w 25"/>
                  <a:gd name="T5" fmla="*/ 6 h 25"/>
                  <a:gd name="T6" fmla="*/ 2 w 25"/>
                  <a:gd name="T7" fmla="*/ 5 h 25"/>
                  <a:gd name="T8" fmla="*/ 11 w 25"/>
                  <a:gd name="T9" fmla="*/ 0 h 25"/>
                  <a:gd name="T10" fmla="*/ 12 w 25"/>
                  <a:gd name="T11" fmla="*/ 0 h 25"/>
                  <a:gd name="T12" fmla="*/ 13 w 25"/>
                  <a:gd name="T13" fmla="*/ 0 h 25"/>
                  <a:gd name="T14" fmla="*/ 22 w 25"/>
                  <a:gd name="T15" fmla="*/ 5 h 25"/>
                  <a:gd name="T16" fmla="*/ 23 w 25"/>
                  <a:gd name="T17" fmla="*/ 6 h 25"/>
                  <a:gd name="T18" fmla="*/ 25 w 25"/>
                  <a:gd name="T19" fmla="*/ 12 h 25"/>
                  <a:gd name="T20" fmla="*/ 13 w 25"/>
                  <a:gd name="T21" fmla="*/ 24 h 25"/>
                  <a:gd name="T22" fmla="*/ 12 w 25"/>
                  <a:gd name="T23" fmla="*/ 25 h 25"/>
                  <a:gd name="T24" fmla="*/ 11 w 25"/>
                  <a:gd name="T25"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11" y="24"/>
                    </a:moveTo>
                    <a:cubicBezTo>
                      <a:pt x="5" y="24"/>
                      <a:pt x="0" y="19"/>
                      <a:pt x="0" y="12"/>
                    </a:cubicBezTo>
                    <a:cubicBezTo>
                      <a:pt x="0" y="10"/>
                      <a:pt x="0" y="8"/>
                      <a:pt x="1" y="6"/>
                    </a:cubicBezTo>
                    <a:cubicBezTo>
                      <a:pt x="1" y="6"/>
                      <a:pt x="2" y="5"/>
                      <a:pt x="2" y="5"/>
                    </a:cubicBezTo>
                    <a:cubicBezTo>
                      <a:pt x="4" y="2"/>
                      <a:pt x="8" y="0"/>
                      <a:pt x="11" y="0"/>
                    </a:cubicBezTo>
                    <a:cubicBezTo>
                      <a:pt x="12" y="0"/>
                      <a:pt x="12" y="0"/>
                      <a:pt x="12" y="0"/>
                    </a:cubicBezTo>
                    <a:cubicBezTo>
                      <a:pt x="12" y="0"/>
                      <a:pt x="13" y="0"/>
                      <a:pt x="13" y="0"/>
                    </a:cubicBezTo>
                    <a:cubicBezTo>
                      <a:pt x="17" y="0"/>
                      <a:pt x="20" y="2"/>
                      <a:pt x="22" y="5"/>
                    </a:cubicBezTo>
                    <a:cubicBezTo>
                      <a:pt x="23" y="5"/>
                      <a:pt x="23" y="6"/>
                      <a:pt x="23" y="6"/>
                    </a:cubicBezTo>
                    <a:cubicBezTo>
                      <a:pt x="24" y="8"/>
                      <a:pt x="25" y="10"/>
                      <a:pt x="25" y="12"/>
                    </a:cubicBezTo>
                    <a:cubicBezTo>
                      <a:pt x="25" y="19"/>
                      <a:pt x="20" y="24"/>
                      <a:pt x="13" y="24"/>
                    </a:cubicBezTo>
                    <a:cubicBezTo>
                      <a:pt x="13" y="24"/>
                      <a:pt x="12" y="25"/>
                      <a:pt x="12" y="25"/>
                    </a:cubicBezTo>
                    <a:cubicBezTo>
                      <a:pt x="12" y="25"/>
                      <a:pt x="12" y="24"/>
                      <a:pt x="11" y="2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59" name="Freeform 249"/>
              <p:cNvSpPr>
                <a:spLocks/>
              </p:cNvSpPr>
              <p:nvPr userDrawn="1"/>
            </p:nvSpPr>
            <p:spPr bwMode="auto">
              <a:xfrm>
                <a:off x="4820" y="2666"/>
                <a:ext cx="78" cy="81"/>
              </a:xfrm>
              <a:custGeom>
                <a:avLst/>
                <a:gdLst>
                  <a:gd name="T0" fmla="*/ 33 w 33"/>
                  <a:gd name="T1" fmla="*/ 17 h 34"/>
                  <a:gd name="T2" fmla="*/ 16 w 33"/>
                  <a:gd name="T3" fmla="*/ 34 h 34"/>
                  <a:gd name="T4" fmla="*/ 2 w 33"/>
                  <a:gd name="T5" fmla="*/ 26 h 34"/>
                  <a:gd name="T6" fmla="*/ 2 w 33"/>
                  <a:gd name="T7" fmla="*/ 25 h 34"/>
                  <a:gd name="T8" fmla="*/ 0 w 33"/>
                  <a:gd name="T9" fmla="*/ 17 h 34"/>
                  <a:gd name="T10" fmla="*/ 16 w 33"/>
                  <a:gd name="T11" fmla="*/ 1 h 34"/>
                  <a:gd name="T12" fmla="*/ 16 w 33"/>
                  <a:gd name="T13" fmla="*/ 0 h 34"/>
                  <a:gd name="T14" fmla="*/ 17 w 33"/>
                  <a:gd name="T15" fmla="*/ 1 h 34"/>
                  <a:gd name="T16" fmla="*/ 30 w 33"/>
                  <a:gd name="T17" fmla="*/ 8 h 34"/>
                  <a:gd name="T18" fmla="*/ 31 w 33"/>
                  <a:gd name="T19" fmla="*/ 9 h 34"/>
                  <a:gd name="T20" fmla="*/ 33 w 33"/>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4">
                    <a:moveTo>
                      <a:pt x="33" y="17"/>
                    </a:moveTo>
                    <a:cubicBezTo>
                      <a:pt x="33" y="27"/>
                      <a:pt x="26" y="34"/>
                      <a:pt x="16" y="34"/>
                    </a:cubicBezTo>
                    <a:cubicBezTo>
                      <a:pt x="10" y="34"/>
                      <a:pt x="5" y="31"/>
                      <a:pt x="2" y="26"/>
                    </a:cubicBezTo>
                    <a:cubicBezTo>
                      <a:pt x="2" y="26"/>
                      <a:pt x="2" y="26"/>
                      <a:pt x="2" y="25"/>
                    </a:cubicBezTo>
                    <a:cubicBezTo>
                      <a:pt x="0" y="23"/>
                      <a:pt x="0" y="20"/>
                      <a:pt x="0" y="17"/>
                    </a:cubicBezTo>
                    <a:cubicBezTo>
                      <a:pt x="0" y="8"/>
                      <a:pt x="7" y="1"/>
                      <a:pt x="16" y="1"/>
                    </a:cubicBezTo>
                    <a:cubicBezTo>
                      <a:pt x="16" y="1"/>
                      <a:pt x="16" y="0"/>
                      <a:pt x="16" y="0"/>
                    </a:cubicBezTo>
                    <a:cubicBezTo>
                      <a:pt x="17" y="0"/>
                      <a:pt x="17" y="1"/>
                      <a:pt x="17" y="1"/>
                    </a:cubicBezTo>
                    <a:cubicBezTo>
                      <a:pt x="23" y="1"/>
                      <a:pt x="27" y="4"/>
                      <a:pt x="30" y="8"/>
                    </a:cubicBezTo>
                    <a:cubicBezTo>
                      <a:pt x="31" y="8"/>
                      <a:pt x="31" y="9"/>
                      <a:pt x="31" y="9"/>
                    </a:cubicBezTo>
                    <a:cubicBezTo>
                      <a:pt x="32" y="12"/>
                      <a:pt x="33" y="14"/>
                      <a:pt x="33" y="1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60" name="Freeform 250"/>
              <p:cNvSpPr>
                <a:spLocks/>
              </p:cNvSpPr>
              <p:nvPr userDrawn="1"/>
            </p:nvSpPr>
            <p:spPr bwMode="auto">
              <a:xfrm>
                <a:off x="4210" y="2296"/>
                <a:ext cx="112" cy="112"/>
              </a:xfrm>
              <a:custGeom>
                <a:avLst/>
                <a:gdLst>
                  <a:gd name="T0" fmla="*/ 0 w 47"/>
                  <a:gd name="T1" fmla="*/ 23 h 47"/>
                  <a:gd name="T2" fmla="*/ 3 w 47"/>
                  <a:gd name="T3" fmla="*/ 12 h 47"/>
                  <a:gd name="T4" fmla="*/ 4 w 47"/>
                  <a:gd name="T5" fmla="*/ 11 h 47"/>
                  <a:gd name="T6" fmla="*/ 23 w 47"/>
                  <a:gd name="T7" fmla="*/ 0 h 47"/>
                  <a:gd name="T8" fmla="*/ 47 w 47"/>
                  <a:gd name="T9" fmla="*/ 23 h 47"/>
                  <a:gd name="T10" fmla="*/ 23 w 47"/>
                  <a:gd name="T11" fmla="*/ 47 h 47"/>
                  <a:gd name="T12" fmla="*/ 4 w 47"/>
                  <a:gd name="T13" fmla="*/ 36 h 47"/>
                  <a:gd name="T14" fmla="*/ 3 w 47"/>
                  <a:gd name="T15" fmla="*/ 35 h 47"/>
                  <a:gd name="T16" fmla="*/ 0 w 47"/>
                  <a:gd name="T17"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0" y="23"/>
                    </a:moveTo>
                    <a:cubicBezTo>
                      <a:pt x="0" y="19"/>
                      <a:pt x="1" y="15"/>
                      <a:pt x="3" y="12"/>
                    </a:cubicBezTo>
                    <a:cubicBezTo>
                      <a:pt x="3" y="12"/>
                      <a:pt x="3" y="11"/>
                      <a:pt x="4" y="11"/>
                    </a:cubicBezTo>
                    <a:cubicBezTo>
                      <a:pt x="8" y="4"/>
                      <a:pt x="15" y="0"/>
                      <a:pt x="23" y="0"/>
                    </a:cubicBezTo>
                    <a:cubicBezTo>
                      <a:pt x="36" y="0"/>
                      <a:pt x="47" y="10"/>
                      <a:pt x="47" y="23"/>
                    </a:cubicBezTo>
                    <a:cubicBezTo>
                      <a:pt x="47" y="36"/>
                      <a:pt x="36" y="47"/>
                      <a:pt x="23" y="47"/>
                    </a:cubicBezTo>
                    <a:cubicBezTo>
                      <a:pt x="15" y="47"/>
                      <a:pt x="8" y="42"/>
                      <a:pt x="4" y="36"/>
                    </a:cubicBezTo>
                    <a:cubicBezTo>
                      <a:pt x="3" y="36"/>
                      <a:pt x="3" y="35"/>
                      <a:pt x="3" y="35"/>
                    </a:cubicBezTo>
                    <a:cubicBezTo>
                      <a:pt x="1" y="31"/>
                      <a:pt x="0" y="27"/>
                      <a:pt x="0" y="23"/>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61" name="Freeform 251"/>
              <p:cNvSpPr>
                <a:spLocks/>
              </p:cNvSpPr>
              <p:nvPr userDrawn="1"/>
            </p:nvSpPr>
            <p:spPr bwMode="auto">
              <a:xfrm>
                <a:off x="4829" y="1966"/>
                <a:ext cx="60" cy="60"/>
              </a:xfrm>
              <a:custGeom>
                <a:avLst/>
                <a:gdLst>
                  <a:gd name="T0" fmla="*/ 12 w 25"/>
                  <a:gd name="T1" fmla="*/ 25 h 25"/>
                  <a:gd name="T2" fmla="*/ 0 w 25"/>
                  <a:gd name="T3" fmla="*/ 12 h 25"/>
                  <a:gd name="T4" fmla="*/ 1 w 25"/>
                  <a:gd name="T5" fmla="*/ 7 h 25"/>
                  <a:gd name="T6" fmla="*/ 2 w 25"/>
                  <a:gd name="T7" fmla="*/ 5 h 25"/>
                  <a:gd name="T8" fmla="*/ 12 w 25"/>
                  <a:gd name="T9" fmla="*/ 0 h 25"/>
                  <a:gd name="T10" fmla="*/ 12 w 25"/>
                  <a:gd name="T11" fmla="*/ 0 h 25"/>
                  <a:gd name="T12" fmla="*/ 13 w 25"/>
                  <a:gd name="T13" fmla="*/ 0 h 25"/>
                  <a:gd name="T14" fmla="*/ 25 w 25"/>
                  <a:gd name="T15" fmla="*/ 12 h 25"/>
                  <a:gd name="T16" fmla="*/ 13 w 25"/>
                  <a:gd name="T17" fmla="*/ 25 h 25"/>
                  <a:gd name="T18" fmla="*/ 12 w 25"/>
                  <a:gd name="T19" fmla="*/ 25 h 25"/>
                  <a:gd name="T20" fmla="*/ 12 w 25"/>
                  <a:gd name="T2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5">
                    <a:moveTo>
                      <a:pt x="12" y="25"/>
                    </a:moveTo>
                    <a:cubicBezTo>
                      <a:pt x="5" y="24"/>
                      <a:pt x="0" y="19"/>
                      <a:pt x="0" y="12"/>
                    </a:cubicBezTo>
                    <a:cubicBezTo>
                      <a:pt x="0" y="10"/>
                      <a:pt x="0" y="8"/>
                      <a:pt x="1" y="7"/>
                    </a:cubicBezTo>
                    <a:cubicBezTo>
                      <a:pt x="2" y="6"/>
                      <a:pt x="2" y="6"/>
                      <a:pt x="2" y="5"/>
                    </a:cubicBezTo>
                    <a:cubicBezTo>
                      <a:pt x="4" y="2"/>
                      <a:pt x="8" y="0"/>
                      <a:pt x="12" y="0"/>
                    </a:cubicBezTo>
                    <a:cubicBezTo>
                      <a:pt x="12" y="0"/>
                      <a:pt x="12" y="0"/>
                      <a:pt x="12" y="0"/>
                    </a:cubicBezTo>
                    <a:cubicBezTo>
                      <a:pt x="13" y="0"/>
                      <a:pt x="13" y="0"/>
                      <a:pt x="13" y="0"/>
                    </a:cubicBezTo>
                    <a:cubicBezTo>
                      <a:pt x="20" y="0"/>
                      <a:pt x="25" y="6"/>
                      <a:pt x="25" y="12"/>
                    </a:cubicBezTo>
                    <a:cubicBezTo>
                      <a:pt x="25" y="19"/>
                      <a:pt x="20" y="24"/>
                      <a:pt x="13" y="25"/>
                    </a:cubicBezTo>
                    <a:cubicBezTo>
                      <a:pt x="13" y="25"/>
                      <a:pt x="13" y="25"/>
                      <a:pt x="12" y="25"/>
                    </a:cubicBezTo>
                    <a:cubicBezTo>
                      <a:pt x="12" y="25"/>
                      <a:pt x="12" y="25"/>
                      <a:pt x="12" y="2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62" name="Freeform 252"/>
              <p:cNvSpPr>
                <a:spLocks/>
              </p:cNvSpPr>
              <p:nvPr userDrawn="1"/>
            </p:nvSpPr>
            <p:spPr bwMode="auto">
              <a:xfrm>
                <a:off x="4215" y="1589"/>
                <a:ext cx="100" cy="100"/>
              </a:xfrm>
              <a:custGeom>
                <a:avLst/>
                <a:gdLst>
                  <a:gd name="T0" fmla="*/ 42 w 42"/>
                  <a:gd name="T1" fmla="*/ 21 h 42"/>
                  <a:gd name="T2" fmla="*/ 40 w 42"/>
                  <a:gd name="T3" fmla="*/ 32 h 42"/>
                  <a:gd name="T4" fmla="*/ 39 w 42"/>
                  <a:gd name="T5" fmla="*/ 33 h 42"/>
                  <a:gd name="T6" fmla="*/ 21 w 42"/>
                  <a:gd name="T7" fmla="*/ 42 h 42"/>
                  <a:gd name="T8" fmla="*/ 0 w 42"/>
                  <a:gd name="T9" fmla="*/ 21 h 42"/>
                  <a:gd name="T10" fmla="*/ 21 w 42"/>
                  <a:gd name="T11" fmla="*/ 0 h 42"/>
                  <a:gd name="T12" fmla="*/ 39 w 42"/>
                  <a:gd name="T13" fmla="*/ 10 h 42"/>
                  <a:gd name="T14" fmla="*/ 40 w 42"/>
                  <a:gd name="T15" fmla="*/ 11 h 42"/>
                  <a:gd name="T16" fmla="*/ 42 w 42"/>
                  <a:gd name="T17"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2">
                    <a:moveTo>
                      <a:pt x="42" y="21"/>
                    </a:moveTo>
                    <a:cubicBezTo>
                      <a:pt x="42" y="25"/>
                      <a:pt x="41" y="29"/>
                      <a:pt x="40" y="32"/>
                    </a:cubicBezTo>
                    <a:cubicBezTo>
                      <a:pt x="40" y="32"/>
                      <a:pt x="39" y="32"/>
                      <a:pt x="39" y="33"/>
                    </a:cubicBezTo>
                    <a:cubicBezTo>
                      <a:pt x="35" y="39"/>
                      <a:pt x="29" y="42"/>
                      <a:pt x="21" y="42"/>
                    </a:cubicBezTo>
                    <a:cubicBezTo>
                      <a:pt x="10" y="42"/>
                      <a:pt x="0" y="33"/>
                      <a:pt x="0" y="21"/>
                    </a:cubicBezTo>
                    <a:cubicBezTo>
                      <a:pt x="0" y="10"/>
                      <a:pt x="10" y="0"/>
                      <a:pt x="21" y="0"/>
                    </a:cubicBezTo>
                    <a:cubicBezTo>
                      <a:pt x="29" y="0"/>
                      <a:pt x="35" y="4"/>
                      <a:pt x="39" y="10"/>
                    </a:cubicBezTo>
                    <a:cubicBezTo>
                      <a:pt x="39" y="10"/>
                      <a:pt x="40" y="11"/>
                      <a:pt x="40" y="11"/>
                    </a:cubicBezTo>
                    <a:cubicBezTo>
                      <a:pt x="41" y="14"/>
                      <a:pt x="42" y="18"/>
                      <a:pt x="42" y="2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63" name="Freeform 253"/>
              <p:cNvSpPr>
                <a:spLocks/>
              </p:cNvSpPr>
              <p:nvPr userDrawn="1"/>
            </p:nvSpPr>
            <p:spPr bwMode="auto">
              <a:xfrm>
                <a:off x="3048" y="896"/>
                <a:ext cx="64" cy="64"/>
              </a:xfrm>
              <a:custGeom>
                <a:avLst/>
                <a:gdLst>
                  <a:gd name="T0" fmla="*/ 14 w 27"/>
                  <a:gd name="T1" fmla="*/ 27 h 27"/>
                  <a:gd name="T2" fmla="*/ 14 w 27"/>
                  <a:gd name="T3" fmla="*/ 27 h 27"/>
                  <a:gd name="T4" fmla="*/ 13 w 27"/>
                  <a:gd name="T5" fmla="*/ 27 h 27"/>
                  <a:gd name="T6" fmla="*/ 0 w 27"/>
                  <a:gd name="T7" fmla="*/ 14 h 27"/>
                  <a:gd name="T8" fmla="*/ 14 w 27"/>
                  <a:gd name="T9" fmla="*/ 0 h 27"/>
                  <a:gd name="T10" fmla="*/ 27 w 27"/>
                  <a:gd name="T11" fmla="*/ 14 h 27"/>
                  <a:gd name="T12" fmla="*/ 25 w 27"/>
                  <a:gd name="T13" fmla="*/ 20 h 27"/>
                  <a:gd name="T14" fmla="*/ 25 w 27"/>
                  <a:gd name="T15" fmla="*/ 21 h 27"/>
                  <a:gd name="T16" fmla="*/ 14 w 27"/>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7">
                    <a:moveTo>
                      <a:pt x="14" y="27"/>
                    </a:moveTo>
                    <a:cubicBezTo>
                      <a:pt x="14" y="27"/>
                      <a:pt x="14" y="27"/>
                      <a:pt x="14" y="27"/>
                    </a:cubicBezTo>
                    <a:cubicBezTo>
                      <a:pt x="13" y="27"/>
                      <a:pt x="13" y="27"/>
                      <a:pt x="13" y="27"/>
                    </a:cubicBezTo>
                    <a:cubicBezTo>
                      <a:pt x="6" y="26"/>
                      <a:pt x="0" y="21"/>
                      <a:pt x="0" y="14"/>
                    </a:cubicBezTo>
                    <a:cubicBezTo>
                      <a:pt x="0" y="6"/>
                      <a:pt x="6" y="0"/>
                      <a:pt x="14" y="0"/>
                    </a:cubicBezTo>
                    <a:cubicBezTo>
                      <a:pt x="21" y="0"/>
                      <a:pt x="27" y="6"/>
                      <a:pt x="27" y="14"/>
                    </a:cubicBezTo>
                    <a:cubicBezTo>
                      <a:pt x="27" y="16"/>
                      <a:pt x="26" y="18"/>
                      <a:pt x="25" y="20"/>
                    </a:cubicBezTo>
                    <a:cubicBezTo>
                      <a:pt x="25" y="20"/>
                      <a:pt x="25" y="21"/>
                      <a:pt x="25" y="21"/>
                    </a:cubicBezTo>
                    <a:cubicBezTo>
                      <a:pt x="22" y="24"/>
                      <a:pt x="19" y="26"/>
                      <a:pt x="14"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64" name="Freeform 254"/>
              <p:cNvSpPr>
                <a:spLocks/>
              </p:cNvSpPr>
              <p:nvPr userDrawn="1"/>
            </p:nvSpPr>
            <p:spPr bwMode="auto">
              <a:xfrm>
                <a:off x="2457" y="-169"/>
                <a:ext cx="59" cy="59"/>
              </a:xfrm>
              <a:custGeom>
                <a:avLst/>
                <a:gdLst>
                  <a:gd name="T0" fmla="*/ 25 w 25"/>
                  <a:gd name="T1" fmla="*/ 13 h 25"/>
                  <a:gd name="T2" fmla="*/ 24 w 25"/>
                  <a:gd name="T3" fmla="*/ 19 h 25"/>
                  <a:gd name="T4" fmla="*/ 23 w 25"/>
                  <a:gd name="T5" fmla="*/ 20 h 25"/>
                  <a:gd name="T6" fmla="*/ 13 w 25"/>
                  <a:gd name="T7" fmla="*/ 25 h 25"/>
                  <a:gd name="T8" fmla="*/ 13 w 25"/>
                  <a:gd name="T9" fmla="*/ 25 h 25"/>
                  <a:gd name="T10" fmla="*/ 12 w 25"/>
                  <a:gd name="T11" fmla="*/ 25 h 25"/>
                  <a:gd name="T12" fmla="*/ 0 w 25"/>
                  <a:gd name="T13" fmla="*/ 13 h 25"/>
                  <a:gd name="T14" fmla="*/ 13 w 25"/>
                  <a:gd name="T15" fmla="*/ 0 h 25"/>
                  <a:gd name="T16" fmla="*/ 23 w 25"/>
                  <a:gd name="T17" fmla="*/ 6 h 25"/>
                  <a:gd name="T18" fmla="*/ 24 w 25"/>
                  <a:gd name="T19" fmla="*/ 7 h 25"/>
                  <a:gd name="T20" fmla="*/ 25 w 25"/>
                  <a:gd name="T21"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5">
                    <a:moveTo>
                      <a:pt x="25" y="13"/>
                    </a:moveTo>
                    <a:cubicBezTo>
                      <a:pt x="25" y="15"/>
                      <a:pt x="25" y="17"/>
                      <a:pt x="24" y="19"/>
                    </a:cubicBezTo>
                    <a:cubicBezTo>
                      <a:pt x="24" y="19"/>
                      <a:pt x="23" y="19"/>
                      <a:pt x="23" y="20"/>
                    </a:cubicBezTo>
                    <a:cubicBezTo>
                      <a:pt x="21" y="23"/>
                      <a:pt x="17" y="25"/>
                      <a:pt x="13" y="25"/>
                    </a:cubicBezTo>
                    <a:cubicBezTo>
                      <a:pt x="13" y="25"/>
                      <a:pt x="13" y="25"/>
                      <a:pt x="13" y="25"/>
                    </a:cubicBezTo>
                    <a:cubicBezTo>
                      <a:pt x="13" y="25"/>
                      <a:pt x="13" y="25"/>
                      <a:pt x="12" y="25"/>
                    </a:cubicBezTo>
                    <a:cubicBezTo>
                      <a:pt x="6" y="25"/>
                      <a:pt x="0" y="20"/>
                      <a:pt x="0" y="13"/>
                    </a:cubicBezTo>
                    <a:cubicBezTo>
                      <a:pt x="0" y="6"/>
                      <a:pt x="6" y="0"/>
                      <a:pt x="13" y="0"/>
                    </a:cubicBezTo>
                    <a:cubicBezTo>
                      <a:pt x="17" y="0"/>
                      <a:pt x="21" y="2"/>
                      <a:pt x="23" y="6"/>
                    </a:cubicBezTo>
                    <a:cubicBezTo>
                      <a:pt x="23" y="6"/>
                      <a:pt x="24" y="6"/>
                      <a:pt x="24" y="7"/>
                    </a:cubicBezTo>
                    <a:cubicBezTo>
                      <a:pt x="25" y="9"/>
                      <a:pt x="25" y="11"/>
                      <a:pt x="25" y="13"/>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65" name="Freeform 255"/>
              <p:cNvSpPr>
                <a:spLocks/>
              </p:cNvSpPr>
              <p:nvPr userDrawn="1"/>
            </p:nvSpPr>
            <p:spPr bwMode="auto">
              <a:xfrm>
                <a:off x="2450" y="-888"/>
                <a:ext cx="76" cy="76"/>
              </a:xfrm>
              <a:custGeom>
                <a:avLst/>
                <a:gdLst>
                  <a:gd name="T0" fmla="*/ 16 w 32"/>
                  <a:gd name="T1" fmla="*/ 0 h 32"/>
                  <a:gd name="T2" fmla="*/ 32 w 32"/>
                  <a:gd name="T3" fmla="*/ 16 h 32"/>
                  <a:gd name="T4" fmla="*/ 30 w 32"/>
                  <a:gd name="T5" fmla="*/ 23 h 32"/>
                  <a:gd name="T6" fmla="*/ 29 w 32"/>
                  <a:gd name="T7" fmla="*/ 25 h 32"/>
                  <a:gd name="T8" fmla="*/ 16 w 32"/>
                  <a:gd name="T9" fmla="*/ 32 h 32"/>
                  <a:gd name="T10" fmla="*/ 0 w 32"/>
                  <a:gd name="T11" fmla="*/ 16 h 32"/>
                  <a:gd name="T12" fmla="*/ 15 w 32"/>
                  <a:gd name="T13" fmla="*/ 0 h 32"/>
                  <a:gd name="T14" fmla="*/ 16 w 32"/>
                  <a:gd name="T15" fmla="*/ 0 h 32"/>
                  <a:gd name="T16" fmla="*/ 16 w 32"/>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16" y="0"/>
                    </a:moveTo>
                    <a:cubicBezTo>
                      <a:pt x="25" y="0"/>
                      <a:pt x="32" y="7"/>
                      <a:pt x="32" y="16"/>
                    </a:cubicBezTo>
                    <a:cubicBezTo>
                      <a:pt x="32" y="19"/>
                      <a:pt x="31" y="21"/>
                      <a:pt x="30" y="23"/>
                    </a:cubicBezTo>
                    <a:cubicBezTo>
                      <a:pt x="29" y="24"/>
                      <a:pt x="29" y="24"/>
                      <a:pt x="29" y="25"/>
                    </a:cubicBezTo>
                    <a:cubicBezTo>
                      <a:pt x="26" y="29"/>
                      <a:pt x="21" y="32"/>
                      <a:pt x="16" y="32"/>
                    </a:cubicBezTo>
                    <a:cubicBezTo>
                      <a:pt x="7" y="32"/>
                      <a:pt x="0" y="25"/>
                      <a:pt x="0" y="16"/>
                    </a:cubicBezTo>
                    <a:cubicBezTo>
                      <a:pt x="0" y="7"/>
                      <a:pt x="7" y="0"/>
                      <a:pt x="15" y="0"/>
                    </a:cubicBezTo>
                    <a:cubicBezTo>
                      <a:pt x="15" y="0"/>
                      <a:pt x="15" y="0"/>
                      <a:pt x="16" y="0"/>
                    </a:cubicBezTo>
                    <a:cubicBezTo>
                      <a:pt x="16" y="0"/>
                      <a:pt x="16" y="0"/>
                      <a:pt x="16"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66" name="Freeform 256"/>
              <p:cNvSpPr>
                <a:spLocks/>
              </p:cNvSpPr>
              <p:nvPr userDrawn="1"/>
            </p:nvSpPr>
            <p:spPr bwMode="auto">
              <a:xfrm>
                <a:off x="3055" y="-520"/>
                <a:ext cx="50" cy="49"/>
              </a:xfrm>
              <a:custGeom>
                <a:avLst/>
                <a:gdLst>
                  <a:gd name="T0" fmla="*/ 10 w 21"/>
                  <a:gd name="T1" fmla="*/ 0 h 21"/>
                  <a:gd name="T2" fmla="*/ 11 w 21"/>
                  <a:gd name="T3" fmla="*/ 0 h 21"/>
                  <a:gd name="T4" fmla="*/ 11 w 21"/>
                  <a:gd name="T5" fmla="*/ 0 h 21"/>
                  <a:gd name="T6" fmla="*/ 21 w 21"/>
                  <a:gd name="T7" fmla="*/ 11 h 21"/>
                  <a:gd name="T8" fmla="*/ 11 w 21"/>
                  <a:gd name="T9" fmla="*/ 21 h 21"/>
                  <a:gd name="T10" fmla="*/ 2 w 21"/>
                  <a:gd name="T11" fmla="*/ 17 h 21"/>
                  <a:gd name="T12" fmla="*/ 1 w 21"/>
                  <a:gd name="T13" fmla="*/ 15 h 21"/>
                  <a:gd name="T14" fmla="*/ 0 w 21"/>
                  <a:gd name="T15" fmla="*/ 11 h 21"/>
                  <a:gd name="T16" fmla="*/ 1 w 21"/>
                  <a:gd name="T17" fmla="*/ 6 h 21"/>
                  <a:gd name="T18" fmla="*/ 2 w 21"/>
                  <a:gd name="T19" fmla="*/ 5 h 21"/>
                  <a:gd name="T20" fmla="*/ 10 w 21"/>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1">
                    <a:moveTo>
                      <a:pt x="10" y="0"/>
                    </a:moveTo>
                    <a:cubicBezTo>
                      <a:pt x="10" y="0"/>
                      <a:pt x="10" y="0"/>
                      <a:pt x="11" y="0"/>
                    </a:cubicBezTo>
                    <a:cubicBezTo>
                      <a:pt x="11" y="0"/>
                      <a:pt x="11" y="0"/>
                      <a:pt x="11" y="0"/>
                    </a:cubicBezTo>
                    <a:cubicBezTo>
                      <a:pt x="17" y="1"/>
                      <a:pt x="21" y="5"/>
                      <a:pt x="21" y="11"/>
                    </a:cubicBezTo>
                    <a:cubicBezTo>
                      <a:pt x="21" y="16"/>
                      <a:pt x="16" y="21"/>
                      <a:pt x="11" y="21"/>
                    </a:cubicBezTo>
                    <a:cubicBezTo>
                      <a:pt x="7" y="21"/>
                      <a:pt x="4" y="19"/>
                      <a:pt x="2" y="17"/>
                    </a:cubicBezTo>
                    <a:cubicBezTo>
                      <a:pt x="2" y="16"/>
                      <a:pt x="2" y="16"/>
                      <a:pt x="1" y="15"/>
                    </a:cubicBezTo>
                    <a:cubicBezTo>
                      <a:pt x="1" y="14"/>
                      <a:pt x="0" y="12"/>
                      <a:pt x="0" y="11"/>
                    </a:cubicBezTo>
                    <a:cubicBezTo>
                      <a:pt x="0" y="9"/>
                      <a:pt x="1" y="8"/>
                      <a:pt x="1" y="6"/>
                    </a:cubicBezTo>
                    <a:cubicBezTo>
                      <a:pt x="2" y="6"/>
                      <a:pt x="2" y="5"/>
                      <a:pt x="2" y="5"/>
                    </a:cubicBezTo>
                    <a:cubicBezTo>
                      <a:pt x="4" y="2"/>
                      <a:pt x="7" y="1"/>
                      <a:pt x="10"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67" name="Freeform 257"/>
              <p:cNvSpPr>
                <a:spLocks/>
              </p:cNvSpPr>
              <p:nvPr userDrawn="1"/>
            </p:nvSpPr>
            <p:spPr bwMode="auto">
              <a:xfrm>
                <a:off x="3043" y="-1244"/>
                <a:ext cx="76" cy="76"/>
              </a:xfrm>
              <a:custGeom>
                <a:avLst/>
                <a:gdLst>
                  <a:gd name="T0" fmla="*/ 16 w 32"/>
                  <a:gd name="T1" fmla="*/ 0 h 32"/>
                  <a:gd name="T2" fmla="*/ 32 w 32"/>
                  <a:gd name="T3" fmla="*/ 16 h 32"/>
                  <a:gd name="T4" fmla="*/ 16 w 32"/>
                  <a:gd name="T5" fmla="*/ 32 h 32"/>
                  <a:gd name="T6" fmla="*/ 0 w 32"/>
                  <a:gd name="T7" fmla="*/ 16 h 32"/>
                  <a:gd name="T8" fmla="*/ 2 w 32"/>
                  <a:gd name="T9" fmla="*/ 8 h 32"/>
                  <a:gd name="T10" fmla="*/ 2 w 32"/>
                  <a:gd name="T11" fmla="*/ 7 h 32"/>
                  <a:gd name="T12" fmla="*/ 16 w 3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32" h="32">
                    <a:moveTo>
                      <a:pt x="16" y="0"/>
                    </a:moveTo>
                    <a:cubicBezTo>
                      <a:pt x="24" y="0"/>
                      <a:pt x="32" y="7"/>
                      <a:pt x="32" y="16"/>
                    </a:cubicBezTo>
                    <a:cubicBezTo>
                      <a:pt x="32" y="25"/>
                      <a:pt x="24" y="32"/>
                      <a:pt x="16" y="32"/>
                    </a:cubicBezTo>
                    <a:cubicBezTo>
                      <a:pt x="7" y="32"/>
                      <a:pt x="0" y="25"/>
                      <a:pt x="0" y="16"/>
                    </a:cubicBezTo>
                    <a:cubicBezTo>
                      <a:pt x="0" y="13"/>
                      <a:pt x="0" y="11"/>
                      <a:pt x="2" y="8"/>
                    </a:cubicBezTo>
                    <a:cubicBezTo>
                      <a:pt x="2" y="8"/>
                      <a:pt x="2" y="7"/>
                      <a:pt x="2" y="7"/>
                    </a:cubicBezTo>
                    <a:cubicBezTo>
                      <a:pt x="5" y="3"/>
                      <a:pt x="10" y="0"/>
                      <a:pt x="16"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68" name="Freeform 258"/>
              <p:cNvSpPr>
                <a:spLocks/>
              </p:cNvSpPr>
              <p:nvPr userDrawn="1"/>
            </p:nvSpPr>
            <p:spPr bwMode="auto">
              <a:xfrm>
                <a:off x="5430" y="5177"/>
                <a:ext cx="42" cy="42"/>
              </a:xfrm>
              <a:custGeom>
                <a:avLst/>
                <a:gdLst>
                  <a:gd name="T0" fmla="*/ 10 w 18"/>
                  <a:gd name="T1" fmla="*/ 0 h 18"/>
                  <a:gd name="T2" fmla="*/ 18 w 18"/>
                  <a:gd name="T3" fmla="*/ 9 h 18"/>
                  <a:gd name="T4" fmla="*/ 10 w 18"/>
                  <a:gd name="T5" fmla="*/ 18 h 18"/>
                  <a:gd name="T6" fmla="*/ 9 w 18"/>
                  <a:gd name="T7" fmla="*/ 18 h 18"/>
                  <a:gd name="T8" fmla="*/ 8 w 18"/>
                  <a:gd name="T9" fmla="*/ 18 h 18"/>
                  <a:gd name="T10" fmla="*/ 0 w 18"/>
                  <a:gd name="T11" fmla="*/ 9 h 18"/>
                  <a:gd name="T12" fmla="*/ 8 w 18"/>
                  <a:gd name="T13" fmla="*/ 0 h 18"/>
                  <a:gd name="T14" fmla="*/ 9 w 18"/>
                  <a:gd name="T15" fmla="*/ 0 h 18"/>
                  <a:gd name="T16" fmla="*/ 10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0" y="0"/>
                    </a:moveTo>
                    <a:cubicBezTo>
                      <a:pt x="15" y="0"/>
                      <a:pt x="18" y="4"/>
                      <a:pt x="18" y="9"/>
                    </a:cubicBezTo>
                    <a:cubicBezTo>
                      <a:pt x="18" y="13"/>
                      <a:pt x="15" y="17"/>
                      <a:pt x="10" y="18"/>
                    </a:cubicBezTo>
                    <a:cubicBezTo>
                      <a:pt x="10" y="18"/>
                      <a:pt x="9" y="18"/>
                      <a:pt x="9" y="18"/>
                    </a:cubicBezTo>
                    <a:cubicBezTo>
                      <a:pt x="9" y="18"/>
                      <a:pt x="9" y="18"/>
                      <a:pt x="8" y="18"/>
                    </a:cubicBezTo>
                    <a:cubicBezTo>
                      <a:pt x="4" y="17"/>
                      <a:pt x="0" y="13"/>
                      <a:pt x="0" y="9"/>
                    </a:cubicBezTo>
                    <a:cubicBezTo>
                      <a:pt x="0" y="4"/>
                      <a:pt x="4" y="0"/>
                      <a:pt x="8" y="0"/>
                    </a:cubicBezTo>
                    <a:cubicBezTo>
                      <a:pt x="9" y="0"/>
                      <a:pt x="9" y="0"/>
                      <a:pt x="9" y="0"/>
                    </a:cubicBezTo>
                    <a:cubicBezTo>
                      <a:pt x="9" y="0"/>
                      <a:pt x="10" y="0"/>
                      <a:pt x="10"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69" name="Freeform 259"/>
              <p:cNvSpPr>
                <a:spLocks/>
              </p:cNvSpPr>
              <p:nvPr userDrawn="1"/>
            </p:nvSpPr>
            <p:spPr bwMode="auto">
              <a:xfrm>
                <a:off x="5401" y="4436"/>
                <a:ext cx="100" cy="100"/>
              </a:xfrm>
              <a:custGeom>
                <a:avLst/>
                <a:gdLst>
                  <a:gd name="T0" fmla="*/ 20 w 42"/>
                  <a:gd name="T1" fmla="*/ 0 h 42"/>
                  <a:gd name="T2" fmla="*/ 21 w 42"/>
                  <a:gd name="T3" fmla="*/ 0 h 42"/>
                  <a:gd name="T4" fmla="*/ 22 w 42"/>
                  <a:gd name="T5" fmla="*/ 0 h 42"/>
                  <a:gd name="T6" fmla="*/ 42 w 42"/>
                  <a:gd name="T7" fmla="*/ 21 h 42"/>
                  <a:gd name="T8" fmla="*/ 22 w 42"/>
                  <a:gd name="T9" fmla="*/ 42 h 42"/>
                  <a:gd name="T10" fmla="*/ 21 w 42"/>
                  <a:gd name="T11" fmla="*/ 42 h 42"/>
                  <a:gd name="T12" fmla="*/ 20 w 42"/>
                  <a:gd name="T13" fmla="*/ 42 h 42"/>
                  <a:gd name="T14" fmla="*/ 0 w 42"/>
                  <a:gd name="T15" fmla="*/ 21 h 42"/>
                  <a:gd name="T16" fmla="*/ 3 w 42"/>
                  <a:gd name="T17" fmla="*/ 11 h 42"/>
                  <a:gd name="T18" fmla="*/ 3 w 42"/>
                  <a:gd name="T19" fmla="*/ 9 h 42"/>
                  <a:gd name="T20" fmla="*/ 20 w 42"/>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20" y="0"/>
                    </a:moveTo>
                    <a:cubicBezTo>
                      <a:pt x="21" y="0"/>
                      <a:pt x="21" y="0"/>
                      <a:pt x="21" y="0"/>
                    </a:cubicBezTo>
                    <a:cubicBezTo>
                      <a:pt x="21" y="0"/>
                      <a:pt x="22" y="0"/>
                      <a:pt x="22" y="0"/>
                    </a:cubicBezTo>
                    <a:cubicBezTo>
                      <a:pt x="33" y="0"/>
                      <a:pt x="42" y="9"/>
                      <a:pt x="42" y="21"/>
                    </a:cubicBezTo>
                    <a:cubicBezTo>
                      <a:pt x="42" y="32"/>
                      <a:pt x="33" y="42"/>
                      <a:pt x="22" y="42"/>
                    </a:cubicBezTo>
                    <a:cubicBezTo>
                      <a:pt x="22" y="42"/>
                      <a:pt x="21" y="42"/>
                      <a:pt x="21" y="42"/>
                    </a:cubicBezTo>
                    <a:cubicBezTo>
                      <a:pt x="21" y="42"/>
                      <a:pt x="21" y="42"/>
                      <a:pt x="20" y="42"/>
                    </a:cubicBezTo>
                    <a:cubicBezTo>
                      <a:pt x="9" y="42"/>
                      <a:pt x="0" y="32"/>
                      <a:pt x="0" y="21"/>
                    </a:cubicBezTo>
                    <a:cubicBezTo>
                      <a:pt x="0" y="17"/>
                      <a:pt x="1" y="14"/>
                      <a:pt x="3" y="11"/>
                    </a:cubicBezTo>
                    <a:cubicBezTo>
                      <a:pt x="3" y="10"/>
                      <a:pt x="3" y="10"/>
                      <a:pt x="3" y="9"/>
                    </a:cubicBezTo>
                    <a:cubicBezTo>
                      <a:pt x="7" y="4"/>
                      <a:pt x="13" y="0"/>
                      <a:pt x="20"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70" name="Freeform 260"/>
              <p:cNvSpPr>
                <a:spLocks/>
              </p:cNvSpPr>
              <p:nvPr userDrawn="1"/>
            </p:nvSpPr>
            <p:spPr bwMode="auto">
              <a:xfrm>
                <a:off x="4825" y="4807"/>
                <a:ext cx="69" cy="68"/>
              </a:xfrm>
              <a:custGeom>
                <a:avLst/>
                <a:gdLst>
                  <a:gd name="T0" fmla="*/ 14 w 29"/>
                  <a:gd name="T1" fmla="*/ 0 h 29"/>
                  <a:gd name="T2" fmla="*/ 14 w 29"/>
                  <a:gd name="T3" fmla="*/ 0 h 29"/>
                  <a:gd name="T4" fmla="*/ 15 w 29"/>
                  <a:gd name="T5" fmla="*/ 0 h 29"/>
                  <a:gd name="T6" fmla="*/ 29 w 29"/>
                  <a:gd name="T7" fmla="*/ 15 h 29"/>
                  <a:gd name="T8" fmla="*/ 15 w 29"/>
                  <a:gd name="T9" fmla="*/ 29 h 29"/>
                  <a:gd name="T10" fmla="*/ 14 w 29"/>
                  <a:gd name="T11" fmla="*/ 29 h 29"/>
                  <a:gd name="T12" fmla="*/ 14 w 29"/>
                  <a:gd name="T13" fmla="*/ 29 h 29"/>
                  <a:gd name="T14" fmla="*/ 0 w 29"/>
                  <a:gd name="T15" fmla="*/ 15 h 29"/>
                  <a:gd name="T16" fmla="*/ 2 w 29"/>
                  <a:gd name="T17" fmla="*/ 8 h 29"/>
                  <a:gd name="T18" fmla="*/ 2 w 29"/>
                  <a:gd name="T19" fmla="*/ 7 h 29"/>
                  <a:gd name="T20" fmla="*/ 14 w 29"/>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9">
                    <a:moveTo>
                      <a:pt x="14" y="0"/>
                    </a:moveTo>
                    <a:cubicBezTo>
                      <a:pt x="14" y="0"/>
                      <a:pt x="14" y="0"/>
                      <a:pt x="14" y="0"/>
                    </a:cubicBezTo>
                    <a:cubicBezTo>
                      <a:pt x="15" y="0"/>
                      <a:pt x="15" y="0"/>
                      <a:pt x="15" y="0"/>
                    </a:cubicBezTo>
                    <a:cubicBezTo>
                      <a:pt x="23" y="1"/>
                      <a:pt x="29" y="7"/>
                      <a:pt x="29" y="15"/>
                    </a:cubicBezTo>
                    <a:cubicBezTo>
                      <a:pt x="29" y="23"/>
                      <a:pt x="23" y="29"/>
                      <a:pt x="15" y="29"/>
                    </a:cubicBezTo>
                    <a:cubicBezTo>
                      <a:pt x="15" y="29"/>
                      <a:pt x="15" y="29"/>
                      <a:pt x="14" y="29"/>
                    </a:cubicBezTo>
                    <a:cubicBezTo>
                      <a:pt x="14" y="29"/>
                      <a:pt x="14" y="29"/>
                      <a:pt x="14" y="29"/>
                    </a:cubicBezTo>
                    <a:cubicBezTo>
                      <a:pt x="6" y="29"/>
                      <a:pt x="0" y="23"/>
                      <a:pt x="0" y="15"/>
                    </a:cubicBezTo>
                    <a:cubicBezTo>
                      <a:pt x="0" y="12"/>
                      <a:pt x="1" y="10"/>
                      <a:pt x="2" y="8"/>
                    </a:cubicBezTo>
                    <a:cubicBezTo>
                      <a:pt x="2" y="8"/>
                      <a:pt x="2" y="7"/>
                      <a:pt x="2" y="7"/>
                    </a:cubicBezTo>
                    <a:cubicBezTo>
                      <a:pt x="5" y="3"/>
                      <a:pt x="9" y="1"/>
                      <a:pt x="14"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71" name="Freeform 261"/>
              <p:cNvSpPr>
                <a:spLocks/>
              </p:cNvSpPr>
              <p:nvPr userDrawn="1"/>
            </p:nvSpPr>
            <p:spPr bwMode="auto">
              <a:xfrm>
                <a:off x="4813" y="4085"/>
                <a:ext cx="92" cy="90"/>
              </a:xfrm>
              <a:custGeom>
                <a:avLst/>
                <a:gdLst>
                  <a:gd name="T0" fmla="*/ 20 w 39"/>
                  <a:gd name="T1" fmla="*/ 0 h 38"/>
                  <a:gd name="T2" fmla="*/ 39 w 39"/>
                  <a:gd name="T3" fmla="*/ 19 h 38"/>
                  <a:gd name="T4" fmla="*/ 36 w 39"/>
                  <a:gd name="T5" fmla="*/ 28 h 38"/>
                  <a:gd name="T6" fmla="*/ 36 w 39"/>
                  <a:gd name="T7" fmla="*/ 30 h 38"/>
                  <a:gd name="T8" fmla="*/ 20 w 39"/>
                  <a:gd name="T9" fmla="*/ 38 h 38"/>
                  <a:gd name="T10" fmla="*/ 19 w 39"/>
                  <a:gd name="T11" fmla="*/ 38 h 38"/>
                  <a:gd name="T12" fmla="*/ 19 w 39"/>
                  <a:gd name="T13" fmla="*/ 38 h 38"/>
                  <a:gd name="T14" fmla="*/ 3 w 39"/>
                  <a:gd name="T15" fmla="*/ 30 h 38"/>
                  <a:gd name="T16" fmla="*/ 2 w 39"/>
                  <a:gd name="T17" fmla="*/ 28 h 38"/>
                  <a:gd name="T18" fmla="*/ 0 w 39"/>
                  <a:gd name="T19" fmla="*/ 19 h 38"/>
                  <a:gd name="T20" fmla="*/ 19 w 39"/>
                  <a:gd name="T21" fmla="*/ 0 h 38"/>
                  <a:gd name="T22" fmla="*/ 19 w 39"/>
                  <a:gd name="T23" fmla="*/ 0 h 38"/>
                  <a:gd name="T24" fmla="*/ 20 w 39"/>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8">
                    <a:moveTo>
                      <a:pt x="20" y="0"/>
                    </a:moveTo>
                    <a:cubicBezTo>
                      <a:pt x="30" y="0"/>
                      <a:pt x="39" y="9"/>
                      <a:pt x="39" y="19"/>
                    </a:cubicBezTo>
                    <a:cubicBezTo>
                      <a:pt x="39" y="22"/>
                      <a:pt x="38" y="26"/>
                      <a:pt x="36" y="28"/>
                    </a:cubicBezTo>
                    <a:cubicBezTo>
                      <a:pt x="36" y="29"/>
                      <a:pt x="36" y="29"/>
                      <a:pt x="36" y="30"/>
                    </a:cubicBezTo>
                    <a:cubicBezTo>
                      <a:pt x="32" y="35"/>
                      <a:pt x="27" y="38"/>
                      <a:pt x="20" y="38"/>
                    </a:cubicBezTo>
                    <a:cubicBezTo>
                      <a:pt x="20" y="38"/>
                      <a:pt x="20" y="38"/>
                      <a:pt x="19" y="38"/>
                    </a:cubicBezTo>
                    <a:cubicBezTo>
                      <a:pt x="19" y="38"/>
                      <a:pt x="19" y="38"/>
                      <a:pt x="19" y="38"/>
                    </a:cubicBezTo>
                    <a:cubicBezTo>
                      <a:pt x="12" y="38"/>
                      <a:pt x="6" y="35"/>
                      <a:pt x="3" y="30"/>
                    </a:cubicBezTo>
                    <a:cubicBezTo>
                      <a:pt x="3" y="29"/>
                      <a:pt x="3" y="29"/>
                      <a:pt x="2" y="28"/>
                    </a:cubicBezTo>
                    <a:cubicBezTo>
                      <a:pt x="1" y="26"/>
                      <a:pt x="0" y="22"/>
                      <a:pt x="0" y="19"/>
                    </a:cubicBezTo>
                    <a:cubicBezTo>
                      <a:pt x="0" y="9"/>
                      <a:pt x="8" y="0"/>
                      <a:pt x="19" y="0"/>
                    </a:cubicBezTo>
                    <a:cubicBezTo>
                      <a:pt x="19" y="0"/>
                      <a:pt x="19" y="0"/>
                      <a:pt x="19" y="0"/>
                    </a:cubicBezTo>
                    <a:cubicBezTo>
                      <a:pt x="20" y="0"/>
                      <a:pt x="20" y="0"/>
                      <a:pt x="20"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72" name="Freeform 262"/>
              <p:cNvSpPr>
                <a:spLocks/>
              </p:cNvSpPr>
              <p:nvPr userDrawn="1"/>
            </p:nvSpPr>
            <p:spPr bwMode="auto">
              <a:xfrm>
                <a:off x="4224" y="4446"/>
                <a:ext cx="83" cy="81"/>
              </a:xfrm>
              <a:custGeom>
                <a:avLst/>
                <a:gdLst>
                  <a:gd name="T0" fmla="*/ 35 w 35"/>
                  <a:gd name="T1" fmla="*/ 17 h 34"/>
                  <a:gd name="T2" fmla="*/ 33 w 35"/>
                  <a:gd name="T3" fmla="*/ 25 h 34"/>
                  <a:gd name="T4" fmla="*/ 32 w 35"/>
                  <a:gd name="T5" fmla="*/ 26 h 34"/>
                  <a:gd name="T6" fmla="*/ 17 w 35"/>
                  <a:gd name="T7" fmla="*/ 34 h 34"/>
                  <a:gd name="T8" fmla="*/ 0 w 35"/>
                  <a:gd name="T9" fmla="*/ 17 h 34"/>
                  <a:gd name="T10" fmla="*/ 17 w 35"/>
                  <a:gd name="T11" fmla="*/ 0 h 34"/>
                  <a:gd name="T12" fmla="*/ 32 w 35"/>
                  <a:gd name="T13" fmla="*/ 7 h 34"/>
                  <a:gd name="T14" fmla="*/ 33 w 35"/>
                  <a:gd name="T15" fmla="*/ 9 h 34"/>
                  <a:gd name="T16" fmla="*/ 35 w 35"/>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4">
                    <a:moveTo>
                      <a:pt x="35" y="17"/>
                    </a:moveTo>
                    <a:cubicBezTo>
                      <a:pt x="35" y="20"/>
                      <a:pt x="34" y="23"/>
                      <a:pt x="33" y="25"/>
                    </a:cubicBezTo>
                    <a:cubicBezTo>
                      <a:pt x="32" y="26"/>
                      <a:pt x="32" y="26"/>
                      <a:pt x="32" y="26"/>
                    </a:cubicBezTo>
                    <a:cubicBezTo>
                      <a:pt x="29" y="31"/>
                      <a:pt x="23" y="34"/>
                      <a:pt x="17" y="34"/>
                    </a:cubicBezTo>
                    <a:cubicBezTo>
                      <a:pt x="8" y="34"/>
                      <a:pt x="0" y="26"/>
                      <a:pt x="0" y="17"/>
                    </a:cubicBezTo>
                    <a:cubicBezTo>
                      <a:pt x="0" y="7"/>
                      <a:pt x="8" y="0"/>
                      <a:pt x="17" y="0"/>
                    </a:cubicBezTo>
                    <a:cubicBezTo>
                      <a:pt x="23" y="0"/>
                      <a:pt x="29" y="3"/>
                      <a:pt x="32" y="7"/>
                    </a:cubicBezTo>
                    <a:cubicBezTo>
                      <a:pt x="32" y="8"/>
                      <a:pt x="32" y="8"/>
                      <a:pt x="33" y="9"/>
                    </a:cubicBezTo>
                    <a:cubicBezTo>
                      <a:pt x="34" y="11"/>
                      <a:pt x="35" y="14"/>
                      <a:pt x="35" y="1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73" name="Freeform 263"/>
              <p:cNvSpPr>
                <a:spLocks/>
              </p:cNvSpPr>
              <p:nvPr userDrawn="1"/>
            </p:nvSpPr>
            <p:spPr bwMode="auto">
              <a:xfrm>
                <a:off x="3619" y="2652"/>
                <a:ext cx="107" cy="109"/>
              </a:xfrm>
              <a:custGeom>
                <a:avLst/>
                <a:gdLst>
                  <a:gd name="T0" fmla="*/ 23 w 45"/>
                  <a:gd name="T1" fmla="*/ 46 h 46"/>
                  <a:gd name="T2" fmla="*/ 0 w 45"/>
                  <a:gd name="T3" fmla="*/ 23 h 46"/>
                  <a:gd name="T4" fmla="*/ 3 w 45"/>
                  <a:gd name="T5" fmla="*/ 12 h 46"/>
                  <a:gd name="T6" fmla="*/ 3 w 45"/>
                  <a:gd name="T7" fmla="*/ 11 h 46"/>
                  <a:gd name="T8" fmla="*/ 23 w 45"/>
                  <a:gd name="T9" fmla="*/ 0 h 46"/>
                  <a:gd name="T10" fmla="*/ 42 w 45"/>
                  <a:gd name="T11" fmla="*/ 11 h 46"/>
                  <a:gd name="T12" fmla="*/ 42 w 45"/>
                  <a:gd name="T13" fmla="*/ 12 h 46"/>
                  <a:gd name="T14" fmla="*/ 45 w 45"/>
                  <a:gd name="T15" fmla="*/ 23 h 46"/>
                  <a:gd name="T16" fmla="*/ 42 w 45"/>
                  <a:gd name="T17" fmla="*/ 34 h 46"/>
                  <a:gd name="T18" fmla="*/ 42 w 45"/>
                  <a:gd name="T19" fmla="*/ 36 h 46"/>
                  <a:gd name="T20" fmla="*/ 23 w 45"/>
                  <a:gd name="T2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6">
                    <a:moveTo>
                      <a:pt x="23" y="46"/>
                    </a:moveTo>
                    <a:cubicBezTo>
                      <a:pt x="10" y="46"/>
                      <a:pt x="0" y="36"/>
                      <a:pt x="0" y="23"/>
                    </a:cubicBezTo>
                    <a:cubicBezTo>
                      <a:pt x="0" y="19"/>
                      <a:pt x="1" y="15"/>
                      <a:pt x="3" y="12"/>
                    </a:cubicBezTo>
                    <a:cubicBezTo>
                      <a:pt x="3" y="12"/>
                      <a:pt x="3" y="11"/>
                      <a:pt x="3" y="11"/>
                    </a:cubicBezTo>
                    <a:cubicBezTo>
                      <a:pt x="7" y="5"/>
                      <a:pt x="14" y="0"/>
                      <a:pt x="23" y="0"/>
                    </a:cubicBezTo>
                    <a:cubicBezTo>
                      <a:pt x="31" y="0"/>
                      <a:pt x="38" y="5"/>
                      <a:pt x="42" y="11"/>
                    </a:cubicBezTo>
                    <a:cubicBezTo>
                      <a:pt x="42" y="11"/>
                      <a:pt x="42" y="12"/>
                      <a:pt x="42" y="12"/>
                    </a:cubicBezTo>
                    <a:cubicBezTo>
                      <a:pt x="44" y="15"/>
                      <a:pt x="45" y="19"/>
                      <a:pt x="45" y="23"/>
                    </a:cubicBezTo>
                    <a:cubicBezTo>
                      <a:pt x="45" y="27"/>
                      <a:pt x="44" y="31"/>
                      <a:pt x="42" y="34"/>
                    </a:cubicBezTo>
                    <a:cubicBezTo>
                      <a:pt x="42" y="35"/>
                      <a:pt x="42" y="35"/>
                      <a:pt x="42" y="36"/>
                    </a:cubicBezTo>
                    <a:cubicBezTo>
                      <a:pt x="38" y="42"/>
                      <a:pt x="31" y="46"/>
                      <a:pt x="23" y="4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74" name="Freeform 264"/>
              <p:cNvSpPr>
                <a:spLocks/>
              </p:cNvSpPr>
              <p:nvPr userDrawn="1"/>
            </p:nvSpPr>
            <p:spPr bwMode="auto">
              <a:xfrm>
                <a:off x="4236" y="3032"/>
                <a:ext cx="60" cy="61"/>
              </a:xfrm>
              <a:custGeom>
                <a:avLst/>
                <a:gdLst>
                  <a:gd name="T0" fmla="*/ 25 w 25"/>
                  <a:gd name="T1" fmla="*/ 13 h 26"/>
                  <a:gd name="T2" fmla="*/ 24 w 25"/>
                  <a:gd name="T3" fmla="*/ 19 h 26"/>
                  <a:gd name="T4" fmla="*/ 23 w 25"/>
                  <a:gd name="T5" fmla="*/ 20 h 26"/>
                  <a:gd name="T6" fmla="*/ 12 w 25"/>
                  <a:gd name="T7" fmla="*/ 26 h 26"/>
                  <a:gd name="T8" fmla="*/ 0 w 25"/>
                  <a:gd name="T9" fmla="*/ 13 h 26"/>
                  <a:gd name="T10" fmla="*/ 1 w 25"/>
                  <a:gd name="T11" fmla="*/ 7 h 26"/>
                  <a:gd name="T12" fmla="*/ 2 w 25"/>
                  <a:gd name="T13" fmla="*/ 6 h 26"/>
                  <a:gd name="T14" fmla="*/ 12 w 25"/>
                  <a:gd name="T15" fmla="*/ 0 h 26"/>
                  <a:gd name="T16" fmla="*/ 23 w 25"/>
                  <a:gd name="T17" fmla="*/ 6 h 26"/>
                  <a:gd name="T18" fmla="*/ 24 w 25"/>
                  <a:gd name="T19" fmla="*/ 7 h 26"/>
                  <a:gd name="T20" fmla="*/ 25 w 25"/>
                  <a:gd name="T2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6">
                    <a:moveTo>
                      <a:pt x="25" y="13"/>
                    </a:moveTo>
                    <a:cubicBezTo>
                      <a:pt x="25" y="15"/>
                      <a:pt x="25" y="17"/>
                      <a:pt x="24" y="19"/>
                    </a:cubicBezTo>
                    <a:cubicBezTo>
                      <a:pt x="23" y="20"/>
                      <a:pt x="23" y="20"/>
                      <a:pt x="23" y="20"/>
                    </a:cubicBezTo>
                    <a:cubicBezTo>
                      <a:pt x="21" y="24"/>
                      <a:pt x="17" y="26"/>
                      <a:pt x="12" y="26"/>
                    </a:cubicBezTo>
                    <a:cubicBezTo>
                      <a:pt x="5" y="26"/>
                      <a:pt x="0" y="20"/>
                      <a:pt x="0" y="13"/>
                    </a:cubicBezTo>
                    <a:cubicBezTo>
                      <a:pt x="0" y="11"/>
                      <a:pt x="0" y="9"/>
                      <a:pt x="1" y="7"/>
                    </a:cubicBezTo>
                    <a:cubicBezTo>
                      <a:pt x="1" y="7"/>
                      <a:pt x="2" y="6"/>
                      <a:pt x="2" y="6"/>
                    </a:cubicBezTo>
                    <a:cubicBezTo>
                      <a:pt x="4" y="3"/>
                      <a:pt x="8" y="0"/>
                      <a:pt x="12" y="0"/>
                    </a:cubicBezTo>
                    <a:cubicBezTo>
                      <a:pt x="17" y="0"/>
                      <a:pt x="21" y="3"/>
                      <a:pt x="23" y="6"/>
                    </a:cubicBezTo>
                    <a:cubicBezTo>
                      <a:pt x="23" y="6"/>
                      <a:pt x="23" y="7"/>
                      <a:pt x="24" y="7"/>
                    </a:cubicBezTo>
                    <a:cubicBezTo>
                      <a:pt x="25" y="9"/>
                      <a:pt x="25" y="11"/>
                      <a:pt x="25" y="13"/>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75" name="Freeform 265"/>
              <p:cNvSpPr>
                <a:spLocks/>
              </p:cNvSpPr>
              <p:nvPr userDrawn="1"/>
            </p:nvSpPr>
            <p:spPr bwMode="auto">
              <a:xfrm>
                <a:off x="3634" y="1957"/>
                <a:ext cx="78" cy="78"/>
              </a:xfrm>
              <a:custGeom>
                <a:avLst/>
                <a:gdLst>
                  <a:gd name="T0" fmla="*/ 17 w 33"/>
                  <a:gd name="T1" fmla="*/ 33 h 33"/>
                  <a:gd name="T2" fmla="*/ 0 w 33"/>
                  <a:gd name="T3" fmla="*/ 16 h 33"/>
                  <a:gd name="T4" fmla="*/ 16 w 33"/>
                  <a:gd name="T5" fmla="*/ 0 h 33"/>
                  <a:gd name="T6" fmla="*/ 17 w 33"/>
                  <a:gd name="T7" fmla="*/ 0 h 33"/>
                  <a:gd name="T8" fmla="*/ 17 w 33"/>
                  <a:gd name="T9" fmla="*/ 0 h 33"/>
                  <a:gd name="T10" fmla="*/ 33 w 33"/>
                  <a:gd name="T11" fmla="*/ 16 h 33"/>
                  <a:gd name="T12" fmla="*/ 31 w 33"/>
                  <a:gd name="T13" fmla="*/ 24 h 33"/>
                  <a:gd name="T14" fmla="*/ 30 w 33"/>
                  <a:gd name="T15" fmla="*/ 25 h 33"/>
                  <a:gd name="T16" fmla="*/ 17 w 33"/>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17" y="33"/>
                    </a:moveTo>
                    <a:cubicBezTo>
                      <a:pt x="7" y="33"/>
                      <a:pt x="0" y="25"/>
                      <a:pt x="0" y="16"/>
                    </a:cubicBezTo>
                    <a:cubicBezTo>
                      <a:pt x="0" y="8"/>
                      <a:pt x="7" y="0"/>
                      <a:pt x="16" y="0"/>
                    </a:cubicBezTo>
                    <a:cubicBezTo>
                      <a:pt x="16" y="0"/>
                      <a:pt x="16" y="0"/>
                      <a:pt x="17" y="0"/>
                    </a:cubicBezTo>
                    <a:cubicBezTo>
                      <a:pt x="17" y="0"/>
                      <a:pt x="17" y="0"/>
                      <a:pt x="17" y="0"/>
                    </a:cubicBezTo>
                    <a:cubicBezTo>
                      <a:pt x="26" y="0"/>
                      <a:pt x="33" y="8"/>
                      <a:pt x="33" y="16"/>
                    </a:cubicBezTo>
                    <a:cubicBezTo>
                      <a:pt x="33" y="19"/>
                      <a:pt x="32" y="22"/>
                      <a:pt x="31" y="24"/>
                    </a:cubicBezTo>
                    <a:cubicBezTo>
                      <a:pt x="31" y="25"/>
                      <a:pt x="31" y="25"/>
                      <a:pt x="30" y="25"/>
                    </a:cubicBezTo>
                    <a:cubicBezTo>
                      <a:pt x="27" y="30"/>
                      <a:pt x="22" y="33"/>
                      <a:pt x="17" y="33"/>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76" name="Freeform 266"/>
              <p:cNvSpPr>
                <a:spLocks/>
              </p:cNvSpPr>
              <p:nvPr userDrawn="1"/>
            </p:nvSpPr>
            <p:spPr bwMode="auto">
              <a:xfrm>
                <a:off x="3636" y="1247"/>
                <a:ext cx="74" cy="74"/>
              </a:xfrm>
              <a:custGeom>
                <a:avLst/>
                <a:gdLst>
                  <a:gd name="T0" fmla="*/ 15 w 31"/>
                  <a:gd name="T1" fmla="*/ 31 h 31"/>
                  <a:gd name="T2" fmla="*/ 0 w 31"/>
                  <a:gd name="T3" fmla="*/ 15 h 31"/>
                  <a:gd name="T4" fmla="*/ 2 w 31"/>
                  <a:gd name="T5" fmla="*/ 8 h 31"/>
                  <a:gd name="T6" fmla="*/ 3 w 31"/>
                  <a:gd name="T7" fmla="*/ 7 h 31"/>
                  <a:gd name="T8" fmla="*/ 16 w 31"/>
                  <a:gd name="T9" fmla="*/ 0 h 31"/>
                  <a:gd name="T10" fmla="*/ 31 w 31"/>
                  <a:gd name="T11" fmla="*/ 15 h 31"/>
                  <a:gd name="T12" fmla="*/ 16 w 31"/>
                  <a:gd name="T13" fmla="*/ 31 h 31"/>
                  <a:gd name="T14" fmla="*/ 16 w 31"/>
                  <a:gd name="T15" fmla="*/ 31 h 31"/>
                  <a:gd name="T16" fmla="*/ 15 w 31"/>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1">
                    <a:moveTo>
                      <a:pt x="15" y="31"/>
                    </a:moveTo>
                    <a:cubicBezTo>
                      <a:pt x="7" y="30"/>
                      <a:pt x="0" y="24"/>
                      <a:pt x="0" y="15"/>
                    </a:cubicBezTo>
                    <a:cubicBezTo>
                      <a:pt x="0" y="13"/>
                      <a:pt x="1" y="10"/>
                      <a:pt x="2" y="8"/>
                    </a:cubicBezTo>
                    <a:cubicBezTo>
                      <a:pt x="2" y="8"/>
                      <a:pt x="2" y="7"/>
                      <a:pt x="3" y="7"/>
                    </a:cubicBezTo>
                    <a:cubicBezTo>
                      <a:pt x="6" y="3"/>
                      <a:pt x="10" y="0"/>
                      <a:pt x="16" y="0"/>
                    </a:cubicBezTo>
                    <a:cubicBezTo>
                      <a:pt x="24" y="0"/>
                      <a:pt x="31" y="7"/>
                      <a:pt x="31" y="15"/>
                    </a:cubicBezTo>
                    <a:cubicBezTo>
                      <a:pt x="31" y="24"/>
                      <a:pt x="24" y="30"/>
                      <a:pt x="16" y="31"/>
                    </a:cubicBezTo>
                    <a:cubicBezTo>
                      <a:pt x="16" y="31"/>
                      <a:pt x="16" y="31"/>
                      <a:pt x="16" y="31"/>
                    </a:cubicBezTo>
                    <a:cubicBezTo>
                      <a:pt x="15" y="31"/>
                      <a:pt x="15" y="31"/>
                      <a:pt x="15" y="3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77" name="Freeform 267"/>
              <p:cNvSpPr>
                <a:spLocks/>
              </p:cNvSpPr>
              <p:nvPr userDrawn="1"/>
            </p:nvSpPr>
            <p:spPr bwMode="auto">
              <a:xfrm>
                <a:off x="3040" y="1601"/>
                <a:ext cx="79" cy="78"/>
              </a:xfrm>
              <a:custGeom>
                <a:avLst/>
                <a:gdLst>
                  <a:gd name="T0" fmla="*/ 17 w 33"/>
                  <a:gd name="T1" fmla="*/ 0 h 33"/>
                  <a:gd name="T2" fmla="*/ 33 w 33"/>
                  <a:gd name="T3" fmla="*/ 16 h 33"/>
                  <a:gd name="T4" fmla="*/ 17 w 33"/>
                  <a:gd name="T5" fmla="*/ 33 h 33"/>
                  <a:gd name="T6" fmla="*/ 17 w 33"/>
                  <a:gd name="T7" fmla="*/ 33 h 33"/>
                  <a:gd name="T8" fmla="*/ 16 w 33"/>
                  <a:gd name="T9" fmla="*/ 33 h 33"/>
                  <a:gd name="T10" fmla="*/ 0 w 33"/>
                  <a:gd name="T11" fmla="*/ 16 h 33"/>
                  <a:gd name="T12" fmla="*/ 16 w 33"/>
                  <a:gd name="T13" fmla="*/ 0 h 33"/>
                  <a:gd name="T14" fmla="*/ 17 w 33"/>
                  <a:gd name="T15" fmla="*/ 0 h 33"/>
                  <a:gd name="T16" fmla="*/ 17 w 33"/>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17" y="0"/>
                    </a:moveTo>
                    <a:cubicBezTo>
                      <a:pt x="26" y="1"/>
                      <a:pt x="33" y="8"/>
                      <a:pt x="33" y="16"/>
                    </a:cubicBezTo>
                    <a:cubicBezTo>
                      <a:pt x="33" y="25"/>
                      <a:pt x="26" y="32"/>
                      <a:pt x="17" y="33"/>
                    </a:cubicBezTo>
                    <a:cubicBezTo>
                      <a:pt x="17" y="33"/>
                      <a:pt x="17" y="33"/>
                      <a:pt x="17" y="33"/>
                    </a:cubicBezTo>
                    <a:cubicBezTo>
                      <a:pt x="16" y="33"/>
                      <a:pt x="16" y="33"/>
                      <a:pt x="16" y="33"/>
                    </a:cubicBezTo>
                    <a:cubicBezTo>
                      <a:pt x="7" y="32"/>
                      <a:pt x="0" y="25"/>
                      <a:pt x="0" y="16"/>
                    </a:cubicBezTo>
                    <a:cubicBezTo>
                      <a:pt x="0" y="8"/>
                      <a:pt x="7" y="1"/>
                      <a:pt x="16" y="0"/>
                    </a:cubicBezTo>
                    <a:cubicBezTo>
                      <a:pt x="16" y="0"/>
                      <a:pt x="16" y="0"/>
                      <a:pt x="17" y="0"/>
                    </a:cubicBezTo>
                    <a:cubicBezTo>
                      <a:pt x="17" y="0"/>
                      <a:pt x="17" y="0"/>
                      <a:pt x="17"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78" name="Freeform 268"/>
              <p:cNvSpPr>
                <a:spLocks/>
              </p:cNvSpPr>
              <p:nvPr userDrawn="1"/>
            </p:nvSpPr>
            <p:spPr bwMode="auto">
              <a:xfrm>
                <a:off x="2431" y="516"/>
                <a:ext cx="111" cy="112"/>
              </a:xfrm>
              <a:custGeom>
                <a:avLst/>
                <a:gdLst>
                  <a:gd name="T0" fmla="*/ 47 w 47"/>
                  <a:gd name="T1" fmla="*/ 24 h 47"/>
                  <a:gd name="T2" fmla="*/ 24 w 47"/>
                  <a:gd name="T3" fmla="*/ 47 h 47"/>
                  <a:gd name="T4" fmla="*/ 0 w 47"/>
                  <a:gd name="T5" fmla="*/ 24 h 47"/>
                  <a:gd name="T6" fmla="*/ 24 w 47"/>
                  <a:gd name="T7" fmla="*/ 0 h 47"/>
                  <a:gd name="T8" fmla="*/ 43 w 47"/>
                  <a:gd name="T9" fmla="*/ 11 h 47"/>
                  <a:gd name="T10" fmla="*/ 44 w 47"/>
                  <a:gd name="T11" fmla="*/ 12 h 47"/>
                  <a:gd name="T12" fmla="*/ 47 w 47"/>
                  <a:gd name="T13" fmla="*/ 24 h 47"/>
                </a:gdLst>
                <a:ahLst/>
                <a:cxnLst>
                  <a:cxn ang="0">
                    <a:pos x="T0" y="T1"/>
                  </a:cxn>
                  <a:cxn ang="0">
                    <a:pos x="T2" y="T3"/>
                  </a:cxn>
                  <a:cxn ang="0">
                    <a:pos x="T4" y="T5"/>
                  </a:cxn>
                  <a:cxn ang="0">
                    <a:pos x="T6" y="T7"/>
                  </a:cxn>
                  <a:cxn ang="0">
                    <a:pos x="T8" y="T9"/>
                  </a:cxn>
                  <a:cxn ang="0">
                    <a:pos x="T10" y="T11"/>
                  </a:cxn>
                  <a:cxn ang="0">
                    <a:pos x="T12" y="T13"/>
                  </a:cxn>
                </a:cxnLst>
                <a:rect l="0" t="0" r="r" b="b"/>
                <a:pathLst>
                  <a:path w="47" h="47">
                    <a:moveTo>
                      <a:pt x="47" y="24"/>
                    </a:moveTo>
                    <a:cubicBezTo>
                      <a:pt x="47" y="36"/>
                      <a:pt x="37" y="47"/>
                      <a:pt x="24" y="47"/>
                    </a:cubicBezTo>
                    <a:cubicBezTo>
                      <a:pt x="11" y="47"/>
                      <a:pt x="0" y="36"/>
                      <a:pt x="0" y="24"/>
                    </a:cubicBezTo>
                    <a:cubicBezTo>
                      <a:pt x="0" y="11"/>
                      <a:pt x="11" y="0"/>
                      <a:pt x="24" y="0"/>
                    </a:cubicBezTo>
                    <a:cubicBezTo>
                      <a:pt x="32" y="0"/>
                      <a:pt x="39" y="5"/>
                      <a:pt x="43" y="11"/>
                    </a:cubicBezTo>
                    <a:cubicBezTo>
                      <a:pt x="44" y="11"/>
                      <a:pt x="44" y="12"/>
                      <a:pt x="44" y="12"/>
                    </a:cubicBezTo>
                    <a:cubicBezTo>
                      <a:pt x="46" y="16"/>
                      <a:pt x="47" y="19"/>
                      <a:pt x="47" y="2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979" name="Freeform 269"/>
              <p:cNvSpPr>
                <a:spLocks/>
              </p:cNvSpPr>
              <p:nvPr userDrawn="1"/>
            </p:nvSpPr>
            <p:spPr bwMode="auto">
              <a:xfrm>
                <a:off x="3031" y="170"/>
                <a:ext cx="97" cy="95"/>
              </a:xfrm>
              <a:custGeom>
                <a:avLst/>
                <a:gdLst>
                  <a:gd name="T0" fmla="*/ 21 w 41"/>
                  <a:gd name="T1" fmla="*/ 0 h 40"/>
                  <a:gd name="T2" fmla="*/ 41 w 41"/>
                  <a:gd name="T3" fmla="*/ 20 h 40"/>
                  <a:gd name="T4" fmla="*/ 21 w 41"/>
                  <a:gd name="T5" fmla="*/ 40 h 40"/>
                  <a:gd name="T6" fmla="*/ 4 w 41"/>
                  <a:gd name="T7" fmla="*/ 31 h 40"/>
                  <a:gd name="T8" fmla="*/ 3 w 41"/>
                  <a:gd name="T9" fmla="*/ 29 h 40"/>
                  <a:gd name="T10" fmla="*/ 0 w 41"/>
                  <a:gd name="T11" fmla="*/ 20 h 40"/>
                  <a:gd name="T12" fmla="*/ 3 w 41"/>
                  <a:gd name="T13" fmla="*/ 10 h 40"/>
                  <a:gd name="T14" fmla="*/ 4 w 41"/>
                  <a:gd name="T15" fmla="*/ 9 h 40"/>
                  <a:gd name="T16" fmla="*/ 21 w 4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0">
                    <a:moveTo>
                      <a:pt x="21" y="0"/>
                    </a:moveTo>
                    <a:cubicBezTo>
                      <a:pt x="32" y="0"/>
                      <a:pt x="41" y="9"/>
                      <a:pt x="41" y="20"/>
                    </a:cubicBezTo>
                    <a:cubicBezTo>
                      <a:pt x="41" y="31"/>
                      <a:pt x="32" y="40"/>
                      <a:pt x="21" y="40"/>
                    </a:cubicBezTo>
                    <a:cubicBezTo>
                      <a:pt x="14" y="40"/>
                      <a:pt x="7" y="36"/>
                      <a:pt x="4" y="31"/>
                    </a:cubicBezTo>
                    <a:cubicBezTo>
                      <a:pt x="4" y="30"/>
                      <a:pt x="3" y="30"/>
                      <a:pt x="3" y="29"/>
                    </a:cubicBezTo>
                    <a:cubicBezTo>
                      <a:pt x="1" y="26"/>
                      <a:pt x="0" y="23"/>
                      <a:pt x="0" y="20"/>
                    </a:cubicBezTo>
                    <a:cubicBezTo>
                      <a:pt x="0" y="16"/>
                      <a:pt x="1" y="13"/>
                      <a:pt x="3" y="10"/>
                    </a:cubicBezTo>
                    <a:cubicBezTo>
                      <a:pt x="3" y="10"/>
                      <a:pt x="4" y="9"/>
                      <a:pt x="4" y="9"/>
                    </a:cubicBezTo>
                    <a:cubicBezTo>
                      <a:pt x="7" y="3"/>
                      <a:pt x="14" y="0"/>
                      <a:pt x="2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grpSp>
        <p:sp>
          <p:nvSpPr>
            <p:cNvPr id="753" name="Freeform 271"/>
            <p:cNvSpPr>
              <a:spLocks/>
            </p:cNvSpPr>
            <p:nvPr userDrawn="1"/>
          </p:nvSpPr>
          <p:spPr bwMode="auto">
            <a:xfrm>
              <a:off x="1849" y="-1251"/>
              <a:ext cx="91" cy="90"/>
            </a:xfrm>
            <a:custGeom>
              <a:avLst/>
              <a:gdLst>
                <a:gd name="T0" fmla="*/ 18 w 38"/>
                <a:gd name="T1" fmla="*/ 38 h 38"/>
                <a:gd name="T2" fmla="*/ 0 w 38"/>
                <a:gd name="T3" fmla="*/ 19 h 38"/>
                <a:gd name="T4" fmla="*/ 18 w 38"/>
                <a:gd name="T5" fmla="*/ 0 h 38"/>
                <a:gd name="T6" fmla="*/ 19 w 38"/>
                <a:gd name="T7" fmla="*/ 0 h 38"/>
                <a:gd name="T8" fmla="*/ 20 w 38"/>
                <a:gd name="T9" fmla="*/ 0 h 38"/>
                <a:gd name="T10" fmla="*/ 38 w 38"/>
                <a:gd name="T11" fmla="*/ 19 h 38"/>
                <a:gd name="T12" fmla="*/ 20 w 38"/>
                <a:gd name="T13" fmla="*/ 38 h 38"/>
                <a:gd name="T14" fmla="*/ 19 w 38"/>
                <a:gd name="T15" fmla="*/ 38 h 38"/>
                <a:gd name="T16" fmla="*/ 18 w 38"/>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8">
                  <a:moveTo>
                    <a:pt x="18" y="38"/>
                  </a:moveTo>
                  <a:cubicBezTo>
                    <a:pt x="8" y="37"/>
                    <a:pt x="0" y="29"/>
                    <a:pt x="0" y="19"/>
                  </a:cubicBezTo>
                  <a:cubicBezTo>
                    <a:pt x="0" y="9"/>
                    <a:pt x="8" y="0"/>
                    <a:pt x="18" y="0"/>
                  </a:cubicBezTo>
                  <a:cubicBezTo>
                    <a:pt x="18" y="0"/>
                    <a:pt x="19" y="0"/>
                    <a:pt x="19" y="0"/>
                  </a:cubicBezTo>
                  <a:cubicBezTo>
                    <a:pt x="19" y="0"/>
                    <a:pt x="19" y="0"/>
                    <a:pt x="20" y="0"/>
                  </a:cubicBezTo>
                  <a:cubicBezTo>
                    <a:pt x="30" y="0"/>
                    <a:pt x="38" y="9"/>
                    <a:pt x="38" y="19"/>
                  </a:cubicBezTo>
                  <a:cubicBezTo>
                    <a:pt x="38" y="29"/>
                    <a:pt x="30" y="37"/>
                    <a:pt x="20" y="38"/>
                  </a:cubicBezTo>
                  <a:cubicBezTo>
                    <a:pt x="19" y="38"/>
                    <a:pt x="19" y="38"/>
                    <a:pt x="19" y="38"/>
                  </a:cubicBezTo>
                  <a:cubicBezTo>
                    <a:pt x="19" y="38"/>
                    <a:pt x="18" y="38"/>
                    <a:pt x="18" y="38"/>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54" name="Freeform 272"/>
            <p:cNvSpPr>
              <a:spLocks/>
            </p:cNvSpPr>
            <p:nvPr userDrawn="1"/>
          </p:nvSpPr>
          <p:spPr bwMode="auto">
            <a:xfrm>
              <a:off x="1845" y="-544"/>
              <a:ext cx="99" cy="99"/>
            </a:xfrm>
            <a:custGeom>
              <a:avLst/>
              <a:gdLst>
                <a:gd name="T0" fmla="*/ 20 w 42"/>
                <a:gd name="T1" fmla="*/ 0 h 42"/>
                <a:gd name="T2" fmla="*/ 21 w 42"/>
                <a:gd name="T3" fmla="*/ 0 h 42"/>
                <a:gd name="T4" fmla="*/ 22 w 42"/>
                <a:gd name="T5" fmla="*/ 0 h 42"/>
                <a:gd name="T6" fmla="*/ 42 w 42"/>
                <a:gd name="T7" fmla="*/ 21 h 42"/>
                <a:gd name="T8" fmla="*/ 22 w 42"/>
                <a:gd name="T9" fmla="*/ 42 h 42"/>
                <a:gd name="T10" fmla="*/ 21 w 42"/>
                <a:gd name="T11" fmla="*/ 42 h 42"/>
                <a:gd name="T12" fmla="*/ 20 w 42"/>
                <a:gd name="T13" fmla="*/ 42 h 42"/>
                <a:gd name="T14" fmla="*/ 0 w 42"/>
                <a:gd name="T15" fmla="*/ 21 h 42"/>
                <a:gd name="T16" fmla="*/ 3 w 42"/>
                <a:gd name="T17" fmla="*/ 11 h 42"/>
                <a:gd name="T18" fmla="*/ 3 w 42"/>
                <a:gd name="T19" fmla="*/ 9 h 42"/>
                <a:gd name="T20" fmla="*/ 20 w 42"/>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20" y="0"/>
                  </a:moveTo>
                  <a:cubicBezTo>
                    <a:pt x="20" y="0"/>
                    <a:pt x="21" y="0"/>
                    <a:pt x="21" y="0"/>
                  </a:cubicBezTo>
                  <a:cubicBezTo>
                    <a:pt x="21" y="0"/>
                    <a:pt x="21" y="0"/>
                    <a:pt x="22" y="0"/>
                  </a:cubicBezTo>
                  <a:cubicBezTo>
                    <a:pt x="33" y="0"/>
                    <a:pt x="42" y="9"/>
                    <a:pt x="42" y="21"/>
                  </a:cubicBezTo>
                  <a:cubicBezTo>
                    <a:pt x="42" y="32"/>
                    <a:pt x="33" y="41"/>
                    <a:pt x="22" y="42"/>
                  </a:cubicBezTo>
                  <a:cubicBezTo>
                    <a:pt x="21" y="42"/>
                    <a:pt x="21" y="42"/>
                    <a:pt x="21" y="42"/>
                  </a:cubicBezTo>
                  <a:cubicBezTo>
                    <a:pt x="21" y="42"/>
                    <a:pt x="20" y="42"/>
                    <a:pt x="20" y="42"/>
                  </a:cubicBezTo>
                  <a:cubicBezTo>
                    <a:pt x="9" y="41"/>
                    <a:pt x="0" y="32"/>
                    <a:pt x="0" y="21"/>
                  </a:cubicBezTo>
                  <a:cubicBezTo>
                    <a:pt x="0" y="17"/>
                    <a:pt x="1" y="14"/>
                    <a:pt x="3" y="11"/>
                  </a:cubicBezTo>
                  <a:cubicBezTo>
                    <a:pt x="3" y="10"/>
                    <a:pt x="3" y="10"/>
                    <a:pt x="3" y="9"/>
                  </a:cubicBezTo>
                  <a:cubicBezTo>
                    <a:pt x="7" y="4"/>
                    <a:pt x="13" y="0"/>
                    <a:pt x="20"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55" name="Freeform 273"/>
            <p:cNvSpPr>
              <a:spLocks/>
            </p:cNvSpPr>
            <p:nvPr userDrawn="1"/>
          </p:nvSpPr>
          <p:spPr bwMode="auto">
            <a:xfrm>
              <a:off x="1266" y="-886"/>
              <a:ext cx="71" cy="71"/>
            </a:xfrm>
            <a:custGeom>
              <a:avLst/>
              <a:gdLst>
                <a:gd name="T0" fmla="*/ 16 w 30"/>
                <a:gd name="T1" fmla="*/ 0 h 30"/>
                <a:gd name="T2" fmla="*/ 30 w 30"/>
                <a:gd name="T3" fmla="*/ 15 h 30"/>
                <a:gd name="T4" fmla="*/ 28 w 30"/>
                <a:gd name="T5" fmla="*/ 22 h 30"/>
                <a:gd name="T6" fmla="*/ 27 w 30"/>
                <a:gd name="T7" fmla="*/ 23 h 30"/>
                <a:gd name="T8" fmla="*/ 15 w 30"/>
                <a:gd name="T9" fmla="*/ 30 h 30"/>
                <a:gd name="T10" fmla="*/ 0 w 30"/>
                <a:gd name="T11" fmla="*/ 15 h 30"/>
                <a:gd name="T12" fmla="*/ 14 w 30"/>
                <a:gd name="T13" fmla="*/ 0 h 30"/>
                <a:gd name="T14" fmla="*/ 15 w 30"/>
                <a:gd name="T15" fmla="*/ 0 h 30"/>
                <a:gd name="T16" fmla="*/ 16 w 30"/>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16" y="0"/>
                  </a:moveTo>
                  <a:cubicBezTo>
                    <a:pt x="24" y="0"/>
                    <a:pt x="30" y="7"/>
                    <a:pt x="30" y="15"/>
                  </a:cubicBezTo>
                  <a:cubicBezTo>
                    <a:pt x="30" y="17"/>
                    <a:pt x="29" y="20"/>
                    <a:pt x="28" y="22"/>
                  </a:cubicBezTo>
                  <a:cubicBezTo>
                    <a:pt x="28" y="22"/>
                    <a:pt x="28" y="23"/>
                    <a:pt x="27" y="23"/>
                  </a:cubicBezTo>
                  <a:cubicBezTo>
                    <a:pt x="25" y="27"/>
                    <a:pt x="20" y="30"/>
                    <a:pt x="15" y="30"/>
                  </a:cubicBezTo>
                  <a:cubicBezTo>
                    <a:pt x="7" y="30"/>
                    <a:pt x="0" y="23"/>
                    <a:pt x="0" y="15"/>
                  </a:cubicBezTo>
                  <a:cubicBezTo>
                    <a:pt x="0" y="7"/>
                    <a:pt x="6" y="0"/>
                    <a:pt x="14" y="0"/>
                  </a:cubicBezTo>
                  <a:cubicBezTo>
                    <a:pt x="14" y="0"/>
                    <a:pt x="15" y="0"/>
                    <a:pt x="15" y="0"/>
                  </a:cubicBezTo>
                  <a:cubicBezTo>
                    <a:pt x="15" y="0"/>
                    <a:pt x="15" y="0"/>
                    <a:pt x="16"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56" name="Freeform 274"/>
            <p:cNvSpPr>
              <a:spLocks/>
            </p:cNvSpPr>
            <p:nvPr userDrawn="1"/>
          </p:nvSpPr>
          <p:spPr bwMode="auto">
            <a:xfrm>
              <a:off x="4227" y="5160"/>
              <a:ext cx="78" cy="76"/>
            </a:xfrm>
            <a:custGeom>
              <a:avLst/>
              <a:gdLst>
                <a:gd name="T0" fmla="*/ 16 w 33"/>
                <a:gd name="T1" fmla="*/ 32 h 32"/>
                <a:gd name="T2" fmla="*/ 0 w 33"/>
                <a:gd name="T3" fmla="*/ 16 h 32"/>
                <a:gd name="T4" fmla="*/ 16 w 33"/>
                <a:gd name="T5" fmla="*/ 0 h 32"/>
                <a:gd name="T6" fmla="*/ 33 w 33"/>
                <a:gd name="T7" fmla="*/ 16 h 32"/>
                <a:gd name="T8" fmla="*/ 31 w 33"/>
                <a:gd name="T9" fmla="*/ 23 h 32"/>
                <a:gd name="T10" fmla="*/ 30 w 33"/>
                <a:gd name="T11" fmla="*/ 25 h 32"/>
                <a:gd name="T12" fmla="*/ 16 w 33"/>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33" h="32">
                  <a:moveTo>
                    <a:pt x="16" y="32"/>
                  </a:moveTo>
                  <a:cubicBezTo>
                    <a:pt x="7" y="32"/>
                    <a:pt x="0" y="25"/>
                    <a:pt x="0" y="16"/>
                  </a:cubicBezTo>
                  <a:cubicBezTo>
                    <a:pt x="0" y="7"/>
                    <a:pt x="7" y="0"/>
                    <a:pt x="16" y="0"/>
                  </a:cubicBezTo>
                  <a:cubicBezTo>
                    <a:pt x="25" y="0"/>
                    <a:pt x="33" y="7"/>
                    <a:pt x="33" y="16"/>
                  </a:cubicBezTo>
                  <a:cubicBezTo>
                    <a:pt x="33" y="19"/>
                    <a:pt x="32" y="21"/>
                    <a:pt x="31" y="23"/>
                  </a:cubicBezTo>
                  <a:cubicBezTo>
                    <a:pt x="30" y="24"/>
                    <a:pt x="30" y="24"/>
                    <a:pt x="30" y="25"/>
                  </a:cubicBezTo>
                  <a:cubicBezTo>
                    <a:pt x="27" y="29"/>
                    <a:pt x="22" y="32"/>
                    <a:pt x="16" y="32"/>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57" name="Freeform 275"/>
            <p:cNvSpPr>
              <a:spLocks/>
            </p:cNvSpPr>
            <p:nvPr userDrawn="1"/>
          </p:nvSpPr>
          <p:spPr bwMode="auto">
            <a:xfrm>
              <a:off x="3048" y="2320"/>
              <a:ext cx="64" cy="64"/>
            </a:xfrm>
            <a:custGeom>
              <a:avLst/>
              <a:gdLst>
                <a:gd name="T0" fmla="*/ 14 w 27"/>
                <a:gd name="T1" fmla="*/ 0 h 27"/>
                <a:gd name="T2" fmla="*/ 27 w 27"/>
                <a:gd name="T3" fmla="*/ 13 h 27"/>
                <a:gd name="T4" fmla="*/ 25 w 27"/>
                <a:gd name="T5" fmla="*/ 20 h 27"/>
                <a:gd name="T6" fmla="*/ 25 w 27"/>
                <a:gd name="T7" fmla="*/ 21 h 27"/>
                <a:gd name="T8" fmla="*/ 14 w 27"/>
                <a:gd name="T9" fmla="*/ 27 h 27"/>
                <a:gd name="T10" fmla="*/ 0 w 27"/>
                <a:gd name="T11" fmla="*/ 13 h 27"/>
                <a:gd name="T12" fmla="*/ 2 w 27"/>
                <a:gd name="T13" fmla="*/ 7 h 27"/>
                <a:gd name="T14" fmla="*/ 2 w 27"/>
                <a:gd name="T15" fmla="*/ 6 h 27"/>
                <a:gd name="T16" fmla="*/ 13 w 27"/>
                <a:gd name="T17" fmla="*/ 0 h 27"/>
                <a:gd name="T18" fmla="*/ 14 w 27"/>
                <a:gd name="T19" fmla="*/ 0 h 27"/>
                <a:gd name="T20" fmla="*/ 14 w 27"/>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7">
                  <a:moveTo>
                    <a:pt x="14" y="0"/>
                  </a:moveTo>
                  <a:cubicBezTo>
                    <a:pt x="21" y="0"/>
                    <a:pt x="27" y="6"/>
                    <a:pt x="27" y="13"/>
                  </a:cubicBezTo>
                  <a:cubicBezTo>
                    <a:pt x="27" y="16"/>
                    <a:pt x="26" y="18"/>
                    <a:pt x="25" y="20"/>
                  </a:cubicBezTo>
                  <a:cubicBezTo>
                    <a:pt x="25" y="20"/>
                    <a:pt x="25" y="20"/>
                    <a:pt x="25" y="21"/>
                  </a:cubicBezTo>
                  <a:cubicBezTo>
                    <a:pt x="22" y="24"/>
                    <a:pt x="18" y="27"/>
                    <a:pt x="14" y="27"/>
                  </a:cubicBezTo>
                  <a:cubicBezTo>
                    <a:pt x="6" y="27"/>
                    <a:pt x="0" y="21"/>
                    <a:pt x="0" y="13"/>
                  </a:cubicBezTo>
                  <a:cubicBezTo>
                    <a:pt x="0" y="11"/>
                    <a:pt x="1" y="9"/>
                    <a:pt x="2" y="7"/>
                  </a:cubicBezTo>
                  <a:cubicBezTo>
                    <a:pt x="2" y="7"/>
                    <a:pt x="2" y="6"/>
                    <a:pt x="2" y="6"/>
                  </a:cubicBezTo>
                  <a:cubicBezTo>
                    <a:pt x="5" y="2"/>
                    <a:pt x="9" y="0"/>
                    <a:pt x="13" y="0"/>
                  </a:cubicBezTo>
                  <a:cubicBezTo>
                    <a:pt x="13" y="0"/>
                    <a:pt x="13" y="0"/>
                    <a:pt x="14" y="0"/>
                  </a:cubicBezTo>
                  <a:cubicBezTo>
                    <a:pt x="14" y="0"/>
                    <a:pt x="14" y="0"/>
                    <a:pt x="14"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58" name="Freeform 276"/>
            <p:cNvSpPr>
              <a:spLocks/>
            </p:cNvSpPr>
            <p:nvPr userDrawn="1"/>
          </p:nvSpPr>
          <p:spPr bwMode="auto">
            <a:xfrm>
              <a:off x="2459" y="1966"/>
              <a:ext cx="57" cy="60"/>
            </a:xfrm>
            <a:custGeom>
              <a:avLst/>
              <a:gdLst>
                <a:gd name="T0" fmla="*/ 12 w 24"/>
                <a:gd name="T1" fmla="*/ 25 h 25"/>
                <a:gd name="T2" fmla="*/ 0 w 24"/>
                <a:gd name="T3" fmla="*/ 12 h 25"/>
                <a:gd name="T4" fmla="*/ 12 w 24"/>
                <a:gd name="T5" fmla="*/ 0 h 25"/>
                <a:gd name="T6" fmla="*/ 22 w 24"/>
                <a:gd name="T7" fmla="*/ 6 h 25"/>
                <a:gd name="T8" fmla="*/ 22 w 24"/>
                <a:gd name="T9" fmla="*/ 7 h 25"/>
                <a:gd name="T10" fmla="*/ 24 w 24"/>
                <a:gd name="T11" fmla="*/ 12 h 25"/>
                <a:gd name="T12" fmla="*/ 22 w 24"/>
                <a:gd name="T13" fmla="*/ 18 h 25"/>
                <a:gd name="T14" fmla="*/ 22 w 24"/>
                <a:gd name="T15" fmla="*/ 19 h 25"/>
                <a:gd name="T16" fmla="*/ 12 w 24"/>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2" y="25"/>
                  </a:moveTo>
                  <a:cubicBezTo>
                    <a:pt x="5" y="25"/>
                    <a:pt x="0" y="19"/>
                    <a:pt x="0" y="12"/>
                  </a:cubicBezTo>
                  <a:cubicBezTo>
                    <a:pt x="0" y="6"/>
                    <a:pt x="5" y="0"/>
                    <a:pt x="12" y="0"/>
                  </a:cubicBezTo>
                  <a:cubicBezTo>
                    <a:pt x="16" y="0"/>
                    <a:pt x="20" y="2"/>
                    <a:pt x="22" y="6"/>
                  </a:cubicBezTo>
                  <a:cubicBezTo>
                    <a:pt x="22" y="6"/>
                    <a:pt x="22" y="6"/>
                    <a:pt x="22" y="7"/>
                  </a:cubicBezTo>
                  <a:cubicBezTo>
                    <a:pt x="23" y="8"/>
                    <a:pt x="24" y="10"/>
                    <a:pt x="24" y="12"/>
                  </a:cubicBezTo>
                  <a:cubicBezTo>
                    <a:pt x="24" y="14"/>
                    <a:pt x="23" y="16"/>
                    <a:pt x="22" y="18"/>
                  </a:cubicBezTo>
                  <a:cubicBezTo>
                    <a:pt x="22" y="18"/>
                    <a:pt x="22" y="19"/>
                    <a:pt x="22" y="19"/>
                  </a:cubicBezTo>
                  <a:cubicBezTo>
                    <a:pt x="20" y="22"/>
                    <a:pt x="16" y="25"/>
                    <a:pt x="12" y="2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59" name="Freeform 277"/>
            <p:cNvSpPr>
              <a:spLocks/>
            </p:cNvSpPr>
            <p:nvPr userDrawn="1"/>
          </p:nvSpPr>
          <p:spPr bwMode="auto">
            <a:xfrm>
              <a:off x="1852" y="3022"/>
              <a:ext cx="83" cy="83"/>
            </a:xfrm>
            <a:custGeom>
              <a:avLst/>
              <a:gdLst>
                <a:gd name="T0" fmla="*/ 19 w 35"/>
                <a:gd name="T1" fmla="*/ 0 h 35"/>
                <a:gd name="T2" fmla="*/ 32 w 35"/>
                <a:gd name="T3" fmla="*/ 8 h 35"/>
                <a:gd name="T4" fmla="*/ 33 w 35"/>
                <a:gd name="T5" fmla="*/ 9 h 35"/>
                <a:gd name="T6" fmla="*/ 35 w 35"/>
                <a:gd name="T7" fmla="*/ 17 h 35"/>
                <a:gd name="T8" fmla="*/ 18 w 35"/>
                <a:gd name="T9" fmla="*/ 35 h 35"/>
                <a:gd name="T10" fmla="*/ 0 w 35"/>
                <a:gd name="T11" fmla="*/ 17 h 35"/>
                <a:gd name="T12" fmla="*/ 17 w 35"/>
                <a:gd name="T13" fmla="*/ 0 h 35"/>
                <a:gd name="T14" fmla="*/ 18 w 35"/>
                <a:gd name="T15" fmla="*/ 0 h 35"/>
                <a:gd name="T16" fmla="*/ 19 w 35"/>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5">
                  <a:moveTo>
                    <a:pt x="19" y="0"/>
                  </a:moveTo>
                  <a:cubicBezTo>
                    <a:pt x="24" y="0"/>
                    <a:pt x="29" y="3"/>
                    <a:pt x="32" y="8"/>
                  </a:cubicBezTo>
                  <a:cubicBezTo>
                    <a:pt x="33" y="8"/>
                    <a:pt x="33" y="8"/>
                    <a:pt x="33" y="9"/>
                  </a:cubicBezTo>
                  <a:cubicBezTo>
                    <a:pt x="34" y="11"/>
                    <a:pt x="35" y="14"/>
                    <a:pt x="35" y="17"/>
                  </a:cubicBezTo>
                  <a:cubicBezTo>
                    <a:pt x="35" y="27"/>
                    <a:pt x="27" y="35"/>
                    <a:pt x="18" y="35"/>
                  </a:cubicBezTo>
                  <a:cubicBezTo>
                    <a:pt x="8" y="35"/>
                    <a:pt x="0" y="27"/>
                    <a:pt x="0" y="17"/>
                  </a:cubicBezTo>
                  <a:cubicBezTo>
                    <a:pt x="0" y="8"/>
                    <a:pt x="8" y="0"/>
                    <a:pt x="17" y="0"/>
                  </a:cubicBezTo>
                  <a:cubicBezTo>
                    <a:pt x="17" y="0"/>
                    <a:pt x="18" y="0"/>
                    <a:pt x="18" y="0"/>
                  </a:cubicBezTo>
                  <a:cubicBezTo>
                    <a:pt x="18" y="0"/>
                    <a:pt x="18" y="0"/>
                    <a:pt x="19"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60" name="Freeform 278"/>
            <p:cNvSpPr>
              <a:spLocks/>
            </p:cNvSpPr>
            <p:nvPr userDrawn="1"/>
          </p:nvSpPr>
          <p:spPr bwMode="auto">
            <a:xfrm>
              <a:off x="2457" y="2676"/>
              <a:ext cx="62" cy="61"/>
            </a:xfrm>
            <a:custGeom>
              <a:avLst/>
              <a:gdLst>
                <a:gd name="T0" fmla="*/ 0 w 26"/>
                <a:gd name="T1" fmla="*/ 13 h 26"/>
                <a:gd name="T2" fmla="*/ 1 w 26"/>
                <a:gd name="T3" fmla="*/ 7 h 26"/>
                <a:gd name="T4" fmla="*/ 2 w 26"/>
                <a:gd name="T5" fmla="*/ 6 h 26"/>
                <a:gd name="T6" fmla="*/ 13 w 26"/>
                <a:gd name="T7" fmla="*/ 0 h 26"/>
                <a:gd name="T8" fmla="*/ 26 w 26"/>
                <a:gd name="T9" fmla="*/ 13 h 26"/>
                <a:gd name="T10" fmla="*/ 13 w 26"/>
                <a:gd name="T11" fmla="*/ 26 h 26"/>
                <a:gd name="T12" fmla="*/ 13 w 26"/>
                <a:gd name="T13" fmla="*/ 26 h 26"/>
                <a:gd name="T14" fmla="*/ 12 w 26"/>
                <a:gd name="T15" fmla="*/ 26 h 26"/>
                <a:gd name="T16" fmla="*/ 2 w 26"/>
                <a:gd name="T17" fmla="*/ 21 h 26"/>
                <a:gd name="T18" fmla="*/ 1 w 26"/>
                <a:gd name="T19" fmla="*/ 19 h 26"/>
                <a:gd name="T20" fmla="*/ 0 w 26"/>
                <a:gd name="T2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6">
                  <a:moveTo>
                    <a:pt x="0" y="13"/>
                  </a:moveTo>
                  <a:cubicBezTo>
                    <a:pt x="0" y="11"/>
                    <a:pt x="0" y="9"/>
                    <a:pt x="1" y="7"/>
                  </a:cubicBezTo>
                  <a:cubicBezTo>
                    <a:pt x="1" y="7"/>
                    <a:pt x="2" y="6"/>
                    <a:pt x="2" y="6"/>
                  </a:cubicBezTo>
                  <a:cubicBezTo>
                    <a:pt x="4" y="2"/>
                    <a:pt x="8" y="0"/>
                    <a:pt x="13" y="0"/>
                  </a:cubicBezTo>
                  <a:cubicBezTo>
                    <a:pt x="20" y="0"/>
                    <a:pt x="26" y="6"/>
                    <a:pt x="26" y="13"/>
                  </a:cubicBezTo>
                  <a:cubicBezTo>
                    <a:pt x="26" y="20"/>
                    <a:pt x="20" y="26"/>
                    <a:pt x="13" y="26"/>
                  </a:cubicBezTo>
                  <a:cubicBezTo>
                    <a:pt x="13" y="26"/>
                    <a:pt x="13" y="26"/>
                    <a:pt x="13" y="26"/>
                  </a:cubicBezTo>
                  <a:cubicBezTo>
                    <a:pt x="12" y="26"/>
                    <a:pt x="12" y="26"/>
                    <a:pt x="12" y="26"/>
                  </a:cubicBezTo>
                  <a:cubicBezTo>
                    <a:pt x="8" y="26"/>
                    <a:pt x="4" y="24"/>
                    <a:pt x="2" y="21"/>
                  </a:cubicBezTo>
                  <a:cubicBezTo>
                    <a:pt x="2" y="20"/>
                    <a:pt x="1" y="20"/>
                    <a:pt x="1" y="19"/>
                  </a:cubicBezTo>
                  <a:cubicBezTo>
                    <a:pt x="0" y="17"/>
                    <a:pt x="0" y="15"/>
                    <a:pt x="0" y="13"/>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61" name="Freeform 279"/>
            <p:cNvSpPr>
              <a:spLocks/>
            </p:cNvSpPr>
            <p:nvPr userDrawn="1"/>
          </p:nvSpPr>
          <p:spPr bwMode="auto">
            <a:xfrm>
              <a:off x="1861" y="2320"/>
              <a:ext cx="67" cy="64"/>
            </a:xfrm>
            <a:custGeom>
              <a:avLst/>
              <a:gdLst>
                <a:gd name="T0" fmla="*/ 0 w 28"/>
                <a:gd name="T1" fmla="*/ 13 h 27"/>
                <a:gd name="T2" fmla="*/ 2 w 28"/>
                <a:gd name="T3" fmla="*/ 7 h 27"/>
                <a:gd name="T4" fmla="*/ 2 w 28"/>
                <a:gd name="T5" fmla="*/ 6 h 27"/>
                <a:gd name="T6" fmla="*/ 14 w 28"/>
                <a:gd name="T7" fmla="*/ 0 h 27"/>
                <a:gd name="T8" fmla="*/ 28 w 28"/>
                <a:gd name="T9" fmla="*/ 13 h 27"/>
                <a:gd name="T10" fmla="*/ 26 w 28"/>
                <a:gd name="T11" fmla="*/ 20 h 27"/>
                <a:gd name="T12" fmla="*/ 25 w 28"/>
                <a:gd name="T13" fmla="*/ 21 h 27"/>
                <a:gd name="T14" fmla="*/ 15 w 28"/>
                <a:gd name="T15" fmla="*/ 27 h 27"/>
                <a:gd name="T16" fmla="*/ 14 w 28"/>
                <a:gd name="T17" fmla="*/ 27 h 27"/>
                <a:gd name="T18" fmla="*/ 13 w 28"/>
                <a:gd name="T19" fmla="*/ 27 h 27"/>
                <a:gd name="T20" fmla="*/ 2 w 28"/>
                <a:gd name="T21" fmla="*/ 21 h 27"/>
                <a:gd name="T22" fmla="*/ 2 w 28"/>
                <a:gd name="T23" fmla="*/ 20 h 27"/>
                <a:gd name="T24" fmla="*/ 0 w 28"/>
                <a:gd name="T25"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7">
                  <a:moveTo>
                    <a:pt x="0" y="13"/>
                  </a:moveTo>
                  <a:cubicBezTo>
                    <a:pt x="0" y="11"/>
                    <a:pt x="1" y="9"/>
                    <a:pt x="2" y="7"/>
                  </a:cubicBezTo>
                  <a:cubicBezTo>
                    <a:pt x="2" y="6"/>
                    <a:pt x="2" y="6"/>
                    <a:pt x="2" y="6"/>
                  </a:cubicBezTo>
                  <a:cubicBezTo>
                    <a:pt x="5" y="2"/>
                    <a:pt x="9" y="0"/>
                    <a:pt x="14" y="0"/>
                  </a:cubicBezTo>
                  <a:cubicBezTo>
                    <a:pt x="21" y="0"/>
                    <a:pt x="28" y="6"/>
                    <a:pt x="28" y="13"/>
                  </a:cubicBezTo>
                  <a:cubicBezTo>
                    <a:pt x="28" y="16"/>
                    <a:pt x="27" y="18"/>
                    <a:pt x="26" y="20"/>
                  </a:cubicBezTo>
                  <a:cubicBezTo>
                    <a:pt x="26" y="20"/>
                    <a:pt x="25" y="21"/>
                    <a:pt x="25" y="21"/>
                  </a:cubicBezTo>
                  <a:cubicBezTo>
                    <a:pt x="23" y="24"/>
                    <a:pt x="19" y="27"/>
                    <a:pt x="15" y="27"/>
                  </a:cubicBezTo>
                  <a:cubicBezTo>
                    <a:pt x="14" y="27"/>
                    <a:pt x="14" y="27"/>
                    <a:pt x="14" y="27"/>
                  </a:cubicBezTo>
                  <a:cubicBezTo>
                    <a:pt x="14" y="27"/>
                    <a:pt x="13" y="27"/>
                    <a:pt x="13" y="27"/>
                  </a:cubicBezTo>
                  <a:cubicBezTo>
                    <a:pt x="9" y="27"/>
                    <a:pt x="5" y="24"/>
                    <a:pt x="2" y="21"/>
                  </a:cubicBezTo>
                  <a:cubicBezTo>
                    <a:pt x="2" y="21"/>
                    <a:pt x="2" y="20"/>
                    <a:pt x="2" y="20"/>
                  </a:cubicBezTo>
                  <a:cubicBezTo>
                    <a:pt x="1" y="18"/>
                    <a:pt x="0" y="16"/>
                    <a:pt x="0" y="13"/>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62" name="Freeform 280"/>
            <p:cNvSpPr>
              <a:spLocks/>
            </p:cNvSpPr>
            <p:nvPr userDrawn="1"/>
          </p:nvSpPr>
          <p:spPr bwMode="auto">
            <a:xfrm>
              <a:off x="2454" y="3385"/>
              <a:ext cx="67" cy="67"/>
            </a:xfrm>
            <a:custGeom>
              <a:avLst/>
              <a:gdLst>
                <a:gd name="T0" fmla="*/ 14 w 28"/>
                <a:gd name="T1" fmla="*/ 0 h 28"/>
                <a:gd name="T2" fmla="*/ 28 w 28"/>
                <a:gd name="T3" fmla="*/ 14 h 28"/>
                <a:gd name="T4" fmla="*/ 14 w 28"/>
                <a:gd name="T5" fmla="*/ 28 h 28"/>
                <a:gd name="T6" fmla="*/ 0 w 28"/>
                <a:gd name="T7" fmla="*/ 14 h 28"/>
                <a:gd name="T8" fmla="*/ 13 w 28"/>
                <a:gd name="T9" fmla="*/ 0 h 28"/>
                <a:gd name="T10" fmla="*/ 14 w 28"/>
                <a:gd name="T11" fmla="*/ 0 h 28"/>
                <a:gd name="T12" fmla="*/ 14 w 28"/>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8" h="28">
                  <a:moveTo>
                    <a:pt x="14" y="0"/>
                  </a:moveTo>
                  <a:cubicBezTo>
                    <a:pt x="22" y="1"/>
                    <a:pt x="28" y="7"/>
                    <a:pt x="28" y="14"/>
                  </a:cubicBezTo>
                  <a:cubicBezTo>
                    <a:pt x="28" y="22"/>
                    <a:pt x="22" y="28"/>
                    <a:pt x="14" y="28"/>
                  </a:cubicBezTo>
                  <a:cubicBezTo>
                    <a:pt x="6" y="28"/>
                    <a:pt x="0" y="22"/>
                    <a:pt x="0" y="14"/>
                  </a:cubicBezTo>
                  <a:cubicBezTo>
                    <a:pt x="0" y="7"/>
                    <a:pt x="6" y="1"/>
                    <a:pt x="13" y="0"/>
                  </a:cubicBezTo>
                  <a:cubicBezTo>
                    <a:pt x="13" y="0"/>
                    <a:pt x="13" y="0"/>
                    <a:pt x="14" y="0"/>
                  </a:cubicBezTo>
                  <a:cubicBezTo>
                    <a:pt x="14" y="0"/>
                    <a:pt x="14" y="0"/>
                    <a:pt x="14"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63" name="Oval 281"/>
            <p:cNvSpPr>
              <a:spLocks noChangeArrowheads="1"/>
            </p:cNvSpPr>
            <p:nvPr userDrawn="1"/>
          </p:nvSpPr>
          <p:spPr bwMode="auto">
            <a:xfrm>
              <a:off x="1852" y="887"/>
              <a:ext cx="85" cy="83"/>
            </a:xfrm>
            <a:prstGeom prst="ellipse">
              <a:avLst/>
            </a:pr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64" name="Freeform 282"/>
            <p:cNvSpPr>
              <a:spLocks/>
            </p:cNvSpPr>
            <p:nvPr userDrawn="1"/>
          </p:nvSpPr>
          <p:spPr bwMode="auto">
            <a:xfrm>
              <a:off x="1868" y="191"/>
              <a:ext cx="50" cy="50"/>
            </a:xfrm>
            <a:custGeom>
              <a:avLst/>
              <a:gdLst>
                <a:gd name="T0" fmla="*/ 12 w 21"/>
                <a:gd name="T1" fmla="*/ 0 h 21"/>
                <a:gd name="T2" fmla="*/ 21 w 21"/>
                <a:gd name="T3" fmla="*/ 11 h 21"/>
                <a:gd name="T4" fmla="*/ 11 w 21"/>
                <a:gd name="T5" fmla="*/ 21 h 21"/>
                <a:gd name="T6" fmla="*/ 0 w 21"/>
                <a:gd name="T7" fmla="*/ 11 h 21"/>
                <a:gd name="T8" fmla="*/ 1 w 21"/>
                <a:gd name="T9" fmla="*/ 6 h 21"/>
                <a:gd name="T10" fmla="*/ 2 w 21"/>
                <a:gd name="T11" fmla="*/ 5 h 21"/>
                <a:gd name="T12" fmla="*/ 10 w 21"/>
                <a:gd name="T13" fmla="*/ 0 h 21"/>
                <a:gd name="T14" fmla="*/ 11 w 21"/>
                <a:gd name="T15" fmla="*/ 0 h 21"/>
                <a:gd name="T16" fmla="*/ 12 w 21"/>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12" y="0"/>
                  </a:moveTo>
                  <a:cubicBezTo>
                    <a:pt x="17" y="0"/>
                    <a:pt x="21" y="5"/>
                    <a:pt x="21" y="11"/>
                  </a:cubicBezTo>
                  <a:cubicBezTo>
                    <a:pt x="21" y="17"/>
                    <a:pt x="17" y="21"/>
                    <a:pt x="11" y="21"/>
                  </a:cubicBezTo>
                  <a:cubicBezTo>
                    <a:pt x="5" y="21"/>
                    <a:pt x="0" y="17"/>
                    <a:pt x="0" y="11"/>
                  </a:cubicBezTo>
                  <a:cubicBezTo>
                    <a:pt x="0" y="9"/>
                    <a:pt x="1" y="7"/>
                    <a:pt x="1" y="6"/>
                  </a:cubicBezTo>
                  <a:cubicBezTo>
                    <a:pt x="2" y="5"/>
                    <a:pt x="2" y="5"/>
                    <a:pt x="2" y="5"/>
                  </a:cubicBezTo>
                  <a:cubicBezTo>
                    <a:pt x="4" y="2"/>
                    <a:pt x="7" y="0"/>
                    <a:pt x="10" y="0"/>
                  </a:cubicBezTo>
                  <a:cubicBezTo>
                    <a:pt x="10" y="0"/>
                    <a:pt x="11" y="0"/>
                    <a:pt x="11" y="0"/>
                  </a:cubicBezTo>
                  <a:cubicBezTo>
                    <a:pt x="11" y="0"/>
                    <a:pt x="11" y="0"/>
                    <a:pt x="1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65" name="Freeform 283"/>
            <p:cNvSpPr>
              <a:spLocks/>
            </p:cNvSpPr>
            <p:nvPr userDrawn="1"/>
          </p:nvSpPr>
          <p:spPr bwMode="auto">
            <a:xfrm>
              <a:off x="1259" y="-181"/>
              <a:ext cx="85" cy="85"/>
            </a:xfrm>
            <a:custGeom>
              <a:avLst/>
              <a:gdLst>
                <a:gd name="T0" fmla="*/ 18 w 36"/>
                <a:gd name="T1" fmla="*/ 0 h 36"/>
                <a:gd name="T2" fmla="*/ 36 w 36"/>
                <a:gd name="T3" fmla="*/ 18 h 36"/>
                <a:gd name="T4" fmla="*/ 18 w 36"/>
                <a:gd name="T5" fmla="*/ 36 h 36"/>
                <a:gd name="T6" fmla="*/ 0 w 36"/>
                <a:gd name="T7" fmla="*/ 18 h 36"/>
                <a:gd name="T8" fmla="*/ 2 w 36"/>
                <a:gd name="T9" fmla="*/ 9 h 36"/>
                <a:gd name="T10" fmla="*/ 3 w 36"/>
                <a:gd name="T11" fmla="*/ 8 h 36"/>
                <a:gd name="T12" fmla="*/ 18 w 36"/>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18" y="0"/>
                  </a:moveTo>
                  <a:cubicBezTo>
                    <a:pt x="28" y="0"/>
                    <a:pt x="36" y="8"/>
                    <a:pt x="36" y="18"/>
                  </a:cubicBezTo>
                  <a:cubicBezTo>
                    <a:pt x="36" y="28"/>
                    <a:pt x="28" y="36"/>
                    <a:pt x="18" y="36"/>
                  </a:cubicBezTo>
                  <a:cubicBezTo>
                    <a:pt x="8" y="36"/>
                    <a:pt x="0" y="28"/>
                    <a:pt x="0" y="18"/>
                  </a:cubicBezTo>
                  <a:cubicBezTo>
                    <a:pt x="0" y="15"/>
                    <a:pt x="1" y="12"/>
                    <a:pt x="2" y="9"/>
                  </a:cubicBezTo>
                  <a:cubicBezTo>
                    <a:pt x="2" y="9"/>
                    <a:pt x="2" y="8"/>
                    <a:pt x="3" y="8"/>
                  </a:cubicBezTo>
                  <a:cubicBezTo>
                    <a:pt x="6" y="3"/>
                    <a:pt x="12" y="0"/>
                    <a:pt x="18"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66" name="Oval 284"/>
            <p:cNvSpPr>
              <a:spLocks noChangeArrowheads="1"/>
            </p:cNvSpPr>
            <p:nvPr userDrawn="1"/>
          </p:nvSpPr>
          <p:spPr bwMode="auto">
            <a:xfrm>
              <a:off x="1266" y="535"/>
              <a:ext cx="71" cy="74"/>
            </a:xfrm>
            <a:prstGeom prst="ellipse">
              <a:avLst/>
            </a:pr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67" name="Freeform 285"/>
            <p:cNvSpPr>
              <a:spLocks/>
            </p:cNvSpPr>
            <p:nvPr userDrawn="1"/>
          </p:nvSpPr>
          <p:spPr bwMode="auto">
            <a:xfrm>
              <a:off x="668" y="-535"/>
              <a:ext cx="81" cy="81"/>
            </a:xfrm>
            <a:custGeom>
              <a:avLst/>
              <a:gdLst>
                <a:gd name="T0" fmla="*/ 17 w 34"/>
                <a:gd name="T1" fmla="*/ 0 h 34"/>
                <a:gd name="T2" fmla="*/ 34 w 34"/>
                <a:gd name="T3" fmla="*/ 17 h 34"/>
                <a:gd name="T4" fmla="*/ 32 w 34"/>
                <a:gd name="T5" fmla="*/ 25 h 34"/>
                <a:gd name="T6" fmla="*/ 31 w 34"/>
                <a:gd name="T7" fmla="*/ 26 h 34"/>
                <a:gd name="T8" fmla="*/ 17 w 34"/>
                <a:gd name="T9" fmla="*/ 34 h 34"/>
                <a:gd name="T10" fmla="*/ 0 w 34"/>
                <a:gd name="T11" fmla="*/ 17 h 34"/>
                <a:gd name="T12" fmla="*/ 2 w 34"/>
                <a:gd name="T13" fmla="*/ 9 h 34"/>
                <a:gd name="T14" fmla="*/ 3 w 34"/>
                <a:gd name="T15" fmla="*/ 7 h 34"/>
                <a:gd name="T16" fmla="*/ 17 w 34"/>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4">
                  <a:moveTo>
                    <a:pt x="17" y="0"/>
                  </a:moveTo>
                  <a:cubicBezTo>
                    <a:pt x="26" y="0"/>
                    <a:pt x="34" y="7"/>
                    <a:pt x="34" y="17"/>
                  </a:cubicBezTo>
                  <a:cubicBezTo>
                    <a:pt x="34" y="20"/>
                    <a:pt x="33" y="22"/>
                    <a:pt x="32" y="25"/>
                  </a:cubicBezTo>
                  <a:cubicBezTo>
                    <a:pt x="32" y="25"/>
                    <a:pt x="32" y="26"/>
                    <a:pt x="31" y="26"/>
                  </a:cubicBezTo>
                  <a:cubicBezTo>
                    <a:pt x="28" y="31"/>
                    <a:pt x="23" y="34"/>
                    <a:pt x="17" y="34"/>
                  </a:cubicBezTo>
                  <a:cubicBezTo>
                    <a:pt x="8" y="34"/>
                    <a:pt x="0" y="26"/>
                    <a:pt x="0" y="17"/>
                  </a:cubicBezTo>
                  <a:cubicBezTo>
                    <a:pt x="0" y="14"/>
                    <a:pt x="1" y="11"/>
                    <a:pt x="2" y="9"/>
                  </a:cubicBezTo>
                  <a:cubicBezTo>
                    <a:pt x="2" y="8"/>
                    <a:pt x="2" y="8"/>
                    <a:pt x="3" y="7"/>
                  </a:cubicBezTo>
                  <a:cubicBezTo>
                    <a:pt x="6" y="3"/>
                    <a:pt x="11" y="0"/>
                    <a:pt x="17"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68" name="Freeform 286"/>
            <p:cNvSpPr>
              <a:spLocks/>
            </p:cNvSpPr>
            <p:nvPr userDrawn="1"/>
          </p:nvSpPr>
          <p:spPr bwMode="auto">
            <a:xfrm>
              <a:off x="1268" y="1962"/>
              <a:ext cx="67" cy="68"/>
            </a:xfrm>
            <a:custGeom>
              <a:avLst/>
              <a:gdLst>
                <a:gd name="T0" fmla="*/ 15 w 28"/>
                <a:gd name="T1" fmla="*/ 29 h 29"/>
                <a:gd name="T2" fmla="*/ 14 w 28"/>
                <a:gd name="T3" fmla="*/ 29 h 29"/>
                <a:gd name="T4" fmla="*/ 13 w 28"/>
                <a:gd name="T5" fmla="*/ 29 h 29"/>
                <a:gd name="T6" fmla="*/ 0 w 28"/>
                <a:gd name="T7" fmla="*/ 14 h 29"/>
                <a:gd name="T8" fmla="*/ 14 w 28"/>
                <a:gd name="T9" fmla="*/ 0 h 29"/>
                <a:gd name="T10" fmla="*/ 28 w 28"/>
                <a:gd name="T11" fmla="*/ 14 h 29"/>
                <a:gd name="T12" fmla="*/ 27 w 28"/>
                <a:gd name="T13" fmla="*/ 21 h 29"/>
                <a:gd name="T14" fmla="*/ 26 w 28"/>
                <a:gd name="T15" fmla="*/ 22 h 29"/>
                <a:gd name="T16" fmla="*/ 15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5" y="29"/>
                  </a:moveTo>
                  <a:cubicBezTo>
                    <a:pt x="14" y="29"/>
                    <a:pt x="14" y="29"/>
                    <a:pt x="14" y="29"/>
                  </a:cubicBezTo>
                  <a:cubicBezTo>
                    <a:pt x="14" y="29"/>
                    <a:pt x="13" y="29"/>
                    <a:pt x="13" y="29"/>
                  </a:cubicBezTo>
                  <a:cubicBezTo>
                    <a:pt x="6" y="28"/>
                    <a:pt x="0" y="22"/>
                    <a:pt x="0" y="14"/>
                  </a:cubicBezTo>
                  <a:cubicBezTo>
                    <a:pt x="0" y="6"/>
                    <a:pt x="6" y="0"/>
                    <a:pt x="14" y="0"/>
                  </a:cubicBezTo>
                  <a:cubicBezTo>
                    <a:pt x="22" y="0"/>
                    <a:pt x="28" y="6"/>
                    <a:pt x="28" y="14"/>
                  </a:cubicBezTo>
                  <a:cubicBezTo>
                    <a:pt x="28" y="17"/>
                    <a:pt x="28" y="19"/>
                    <a:pt x="27" y="21"/>
                  </a:cubicBezTo>
                  <a:cubicBezTo>
                    <a:pt x="26" y="22"/>
                    <a:pt x="26" y="22"/>
                    <a:pt x="26" y="22"/>
                  </a:cubicBezTo>
                  <a:cubicBezTo>
                    <a:pt x="23" y="26"/>
                    <a:pt x="19" y="28"/>
                    <a:pt x="15" y="29"/>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69" name="Freeform 287"/>
            <p:cNvSpPr>
              <a:spLocks/>
            </p:cNvSpPr>
            <p:nvPr userDrawn="1"/>
          </p:nvSpPr>
          <p:spPr bwMode="auto">
            <a:xfrm>
              <a:off x="1249" y="2654"/>
              <a:ext cx="105" cy="105"/>
            </a:xfrm>
            <a:custGeom>
              <a:avLst/>
              <a:gdLst>
                <a:gd name="T0" fmla="*/ 0 w 44"/>
                <a:gd name="T1" fmla="*/ 22 h 44"/>
                <a:gd name="T2" fmla="*/ 21 w 44"/>
                <a:gd name="T3" fmla="*/ 0 h 44"/>
                <a:gd name="T4" fmla="*/ 22 w 44"/>
                <a:gd name="T5" fmla="*/ 0 h 44"/>
                <a:gd name="T6" fmla="*/ 23 w 44"/>
                <a:gd name="T7" fmla="*/ 0 h 44"/>
                <a:gd name="T8" fmla="*/ 40 w 44"/>
                <a:gd name="T9" fmla="*/ 10 h 44"/>
                <a:gd name="T10" fmla="*/ 41 w 44"/>
                <a:gd name="T11" fmla="*/ 12 h 44"/>
                <a:gd name="T12" fmla="*/ 44 w 44"/>
                <a:gd name="T13" fmla="*/ 22 h 44"/>
                <a:gd name="T14" fmla="*/ 22 w 44"/>
                <a:gd name="T15" fmla="*/ 44 h 44"/>
                <a:gd name="T16" fmla="*/ 3 w 44"/>
                <a:gd name="T17" fmla="*/ 34 h 44"/>
                <a:gd name="T18" fmla="*/ 3 w 44"/>
                <a:gd name="T19" fmla="*/ 33 h 44"/>
                <a:gd name="T20" fmla="*/ 0 w 44"/>
                <a:gd name="T21"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4">
                  <a:moveTo>
                    <a:pt x="0" y="22"/>
                  </a:moveTo>
                  <a:cubicBezTo>
                    <a:pt x="0" y="10"/>
                    <a:pt x="9" y="1"/>
                    <a:pt x="21" y="0"/>
                  </a:cubicBezTo>
                  <a:cubicBezTo>
                    <a:pt x="21" y="0"/>
                    <a:pt x="22" y="0"/>
                    <a:pt x="22" y="0"/>
                  </a:cubicBezTo>
                  <a:cubicBezTo>
                    <a:pt x="22" y="0"/>
                    <a:pt x="22" y="0"/>
                    <a:pt x="23" y="0"/>
                  </a:cubicBezTo>
                  <a:cubicBezTo>
                    <a:pt x="30" y="0"/>
                    <a:pt x="37" y="4"/>
                    <a:pt x="40" y="10"/>
                  </a:cubicBezTo>
                  <a:cubicBezTo>
                    <a:pt x="41" y="11"/>
                    <a:pt x="41" y="11"/>
                    <a:pt x="41" y="12"/>
                  </a:cubicBezTo>
                  <a:cubicBezTo>
                    <a:pt x="43" y="15"/>
                    <a:pt x="44" y="18"/>
                    <a:pt x="44" y="22"/>
                  </a:cubicBezTo>
                  <a:cubicBezTo>
                    <a:pt x="44" y="34"/>
                    <a:pt x="34" y="44"/>
                    <a:pt x="22" y="44"/>
                  </a:cubicBezTo>
                  <a:cubicBezTo>
                    <a:pt x="14" y="44"/>
                    <a:pt x="7" y="40"/>
                    <a:pt x="3" y="34"/>
                  </a:cubicBezTo>
                  <a:cubicBezTo>
                    <a:pt x="3" y="34"/>
                    <a:pt x="3" y="33"/>
                    <a:pt x="3" y="33"/>
                  </a:cubicBezTo>
                  <a:cubicBezTo>
                    <a:pt x="1" y="30"/>
                    <a:pt x="0" y="26"/>
                    <a:pt x="0" y="22"/>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70" name="Freeform 288"/>
            <p:cNvSpPr>
              <a:spLocks/>
            </p:cNvSpPr>
            <p:nvPr userDrawn="1"/>
          </p:nvSpPr>
          <p:spPr bwMode="auto">
            <a:xfrm>
              <a:off x="670" y="180"/>
              <a:ext cx="76" cy="75"/>
            </a:xfrm>
            <a:custGeom>
              <a:avLst/>
              <a:gdLst>
                <a:gd name="T0" fmla="*/ 0 w 32"/>
                <a:gd name="T1" fmla="*/ 16 h 32"/>
                <a:gd name="T2" fmla="*/ 2 w 32"/>
                <a:gd name="T3" fmla="*/ 8 h 32"/>
                <a:gd name="T4" fmla="*/ 3 w 32"/>
                <a:gd name="T5" fmla="*/ 7 h 32"/>
                <a:gd name="T6" fmla="*/ 16 w 32"/>
                <a:gd name="T7" fmla="*/ 0 h 32"/>
                <a:gd name="T8" fmla="*/ 32 w 32"/>
                <a:gd name="T9" fmla="*/ 16 h 32"/>
                <a:gd name="T10" fmla="*/ 16 w 32"/>
                <a:gd name="T11" fmla="*/ 32 h 32"/>
                <a:gd name="T12" fmla="*/ 3 w 32"/>
                <a:gd name="T13" fmla="*/ 25 h 32"/>
                <a:gd name="T14" fmla="*/ 2 w 32"/>
                <a:gd name="T15" fmla="*/ 23 h 32"/>
                <a:gd name="T16" fmla="*/ 0 w 32"/>
                <a:gd name="T17"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0" y="16"/>
                  </a:moveTo>
                  <a:cubicBezTo>
                    <a:pt x="0" y="13"/>
                    <a:pt x="1" y="10"/>
                    <a:pt x="2" y="8"/>
                  </a:cubicBezTo>
                  <a:cubicBezTo>
                    <a:pt x="2" y="8"/>
                    <a:pt x="2" y="7"/>
                    <a:pt x="3" y="7"/>
                  </a:cubicBezTo>
                  <a:cubicBezTo>
                    <a:pt x="6" y="2"/>
                    <a:pt x="10" y="0"/>
                    <a:pt x="16" y="0"/>
                  </a:cubicBezTo>
                  <a:cubicBezTo>
                    <a:pt x="25" y="0"/>
                    <a:pt x="32" y="7"/>
                    <a:pt x="32" y="16"/>
                  </a:cubicBezTo>
                  <a:cubicBezTo>
                    <a:pt x="32" y="25"/>
                    <a:pt x="25" y="32"/>
                    <a:pt x="16" y="32"/>
                  </a:cubicBezTo>
                  <a:cubicBezTo>
                    <a:pt x="10" y="32"/>
                    <a:pt x="6" y="29"/>
                    <a:pt x="3" y="25"/>
                  </a:cubicBezTo>
                  <a:cubicBezTo>
                    <a:pt x="2" y="24"/>
                    <a:pt x="2" y="24"/>
                    <a:pt x="2" y="23"/>
                  </a:cubicBezTo>
                  <a:cubicBezTo>
                    <a:pt x="1" y="21"/>
                    <a:pt x="0" y="18"/>
                    <a:pt x="0" y="1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71" name="Freeform 289"/>
            <p:cNvSpPr>
              <a:spLocks/>
            </p:cNvSpPr>
            <p:nvPr userDrawn="1"/>
          </p:nvSpPr>
          <p:spPr bwMode="auto">
            <a:xfrm>
              <a:off x="668" y="889"/>
              <a:ext cx="81" cy="78"/>
            </a:xfrm>
            <a:custGeom>
              <a:avLst/>
              <a:gdLst>
                <a:gd name="T0" fmla="*/ 17 w 34"/>
                <a:gd name="T1" fmla="*/ 0 h 33"/>
                <a:gd name="T2" fmla="*/ 34 w 34"/>
                <a:gd name="T3" fmla="*/ 17 h 33"/>
                <a:gd name="T4" fmla="*/ 17 w 34"/>
                <a:gd name="T5" fmla="*/ 33 h 33"/>
                <a:gd name="T6" fmla="*/ 0 w 34"/>
                <a:gd name="T7" fmla="*/ 17 h 33"/>
                <a:gd name="T8" fmla="*/ 2 w 34"/>
                <a:gd name="T9" fmla="*/ 9 h 33"/>
                <a:gd name="T10" fmla="*/ 3 w 34"/>
                <a:gd name="T11" fmla="*/ 7 h 33"/>
                <a:gd name="T12" fmla="*/ 17 w 34"/>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34" h="33">
                  <a:moveTo>
                    <a:pt x="17" y="0"/>
                  </a:moveTo>
                  <a:cubicBezTo>
                    <a:pt x="26" y="0"/>
                    <a:pt x="34" y="7"/>
                    <a:pt x="34" y="17"/>
                  </a:cubicBezTo>
                  <a:cubicBezTo>
                    <a:pt x="34" y="26"/>
                    <a:pt x="26" y="33"/>
                    <a:pt x="17" y="33"/>
                  </a:cubicBezTo>
                  <a:cubicBezTo>
                    <a:pt x="8" y="33"/>
                    <a:pt x="0" y="26"/>
                    <a:pt x="0" y="17"/>
                  </a:cubicBezTo>
                  <a:cubicBezTo>
                    <a:pt x="0" y="14"/>
                    <a:pt x="1" y="11"/>
                    <a:pt x="2" y="9"/>
                  </a:cubicBezTo>
                  <a:cubicBezTo>
                    <a:pt x="3" y="8"/>
                    <a:pt x="3" y="8"/>
                    <a:pt x="3" y="7"/>
                  </a:cubicBezTo>
                  <a:cubicBezTo>
                    <a:pt x="6" y="3"/>
                    <a:pt x="11" y="0"/>
                    <a:pt x="17"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72" name="Freeform 290"/>
            <p:cNvSpPr>
              <a:spLocks/>
            </p:cNvSpPr>
            <p:nvPr userDrawn="1"/>
          </p:nvSpPr>
          <p:spPr bwMode="auto">
            <a:xfrm>
              <a:off x="1845" y="4436"/>
              <a:ext cx="99" cy="100"/>
            </a:xfrm>
            <a:custGeom>
              <a:avLst/>
              <a:gdLst>
                <a:gd name="T0" fmla="*/ 20 w 42"/>
                <a:gd name="T1" fmla="*/ 42 h 42"/>
                <a:gd name="T2" fmla="*/ 0 w 42"/>
                <a:gd name="T3" fmla="*/ 21 h 42"/>
                <a:gd name="T4" fmla="*/ 21 w 42"/>
                <a:gd name="T5" fmla="*/ 0 h 42"/>
                <a:gd name="T6" fmla="*/ 42 w 42"/>
                <a:gd name="T7" fmla="*/ 21 h 42"/>
                <a:gd name="T8" fmla="*/ 22 w 42"/>
                <a:gd name="T9" fmla="*/ 42 h 42"/>
                <a:gd name="T10" fmla="*/ 21 w 42"/>
                <a:gd name="T11" fmla="*/ 42 h 42"/>
                <a:gd name="T12" fmla="*/ 20 w 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20" y="42"/>
                  </a:moveTo>
                  <a:cubicBezTo>
                    <a:pt x="9" y="41"/>
                    <a:pt x="0" y="32"/>
                    <a:pt x="0" y="21"/>
                  </a:cubicBezTo>
                  <a:cubicBezTo>
                    <a:pt x="0" y="9"/>
                    <a:pt x="9" y="0"/>
                    <a:pt x="21" y="0"/>
                  </a:cubicBezTo>
                  <a:cubicBezTo>
                    <a:pt x="32" y="0"/>
                    <a:pt x="42" y="9"/>
                    <a:pt x="42" y="21"/>
                  </a:cubicBezTo>
                  <a:cubicBezTo>
                    <a:pt x="42" y="32"/>
                    <a:pt x="33" y="41"/>
                    <a:pt x="22" y="42"/>
                  </a:cubicBezTo>
                  <a:cubicBezTo>
                    <a:pt x="21" y="42"/>
                    <a:pt x="21" y="42"/>
                    <a:pt x="21" y="42"/>
                  </a:cubicBezTo>
                  <a:cubicBezTo>
                    <a:pt x="21" y="42"/>
                    <a:pt x="20" y="42"/>
                    <a:pt x="20" y="42"/>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73" name="Freeform 291"/>
            <p:cNvSpPr>
              <a:spLocks/>
            </p:cNvSpPr>
            <p:nvPr userDrawn="1"/>
          </p:nvSpPr>
          <p:spPr bwMode="auto">
            <a:xfrm>
              <a:off x="1861" y="5165"/>
              <a:ext cx="67" cy="66"/>
            </a:xfrm>
            <a:custGeom>
              <a:avLst/>
              <a:gdLst>
                <a:gd name="T0" fmla="*/ 13 w 28"/>
                <a:gd name="T1" fmla="*/ 28 h 28"/>
                <a:gd name="T2" fmla="*/ 0 w 28"/>
                <a:gd name="T3" fmla="*/ 14 h 28"/>
                <a:gd name="T4" fmla="*/ 13 w 28"/>
                <a:gd name="T5" fmla="*/ 0 h 28"/>
                <a:gd name="T6" fmla="*/ 14 w 28"/>
                <a:gd name="T7" fmla="*/ 0 h 28"/>
                <a:gd name="T8" fmla="*/ 15 w 28"/>
                <a:gd name="T9" fmla="*/ 0 h 28"/>
                <a:gd name="T10" fmla="*/ 28 w 28"/>
                <a:gd name="T11" fmla="*/ 14 h 28"/>
                <a:gd name="T12" fmla="*/ 15 w 28"/>
                <a:gd name="T13" fmla="*/ 28 h 28"/>
                <a:gd name="T14" fmla="*/ 14 w 28"/>
                <a:gd name="T15" fmla="*/ 28 h 28"/>
                <a:gd name="T16" fmla="*/ 13 w 2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13" y="28"/>
                  </a:moveTo>
                  <a:cubicBezTo>
                    <a:pt x="6" y="27"/>
                    <a:pt x="0" y="21"/>
                    <a:pt x="0" y="14"/>
                  </a:cubicBezTo>
                  <a:cubicBezTo>
                    <a:pt x="0" y="6"/>
                    <a:pt x="6" y="0"/>
                    <a:pt x="13" y="0"/>
                  </a:cubicBezTo>
                  <a:cubicBezTo>
                    <a:pt x="13" y="0"/>
                    <a:pt x="14" y="0"/>
                    <a:pt x="14" y="0"/>
                  </a:cubicBezTo>
                  <a:cubicBezTo>
                    <a:pt x="14" y="0"/>
                    <a:pt x="14" y="0"/>
                    <a:pt x="15" y="0"/>
                  </a:cubicBezTo>
                  <a:cubicBezTo>
                    <a:pt x="22" y="0"/>
                    <a:pt x="28" y="6"/>
                    <a:pt x="28" y="14"/>
                  </a:cubicBezTo>
                  <a:cubicBezTo>
                    <a:pt x="28" y="21"/>
                    <a:pt x="22" y="27"/>
                    <a:pt x="15" y="28"/>
                  </a:cubicBezTo>
                  <a:cubicBezTo>
                    <a:pt x="14" y="28"/>
                    <a:pt x="14" y="28"/>
                    <a:pt x="14" y="28"/>
                  </a:cubicBezTo>
                  <a:cubicBezTo>
                    <a:pt x="14" y="28"/>
                    <a:pt x="13" y="28"/>
                    <a:pt x="13" y="28"/>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74" name="Freeform 292"/>
            <p:cNvSpPr>
              <a:spLocks/>
            </p:cNvSpPr>
            <p:nvPr userDrawn="1"/>
          </p:nvSpPr>
          <p:spPr bwMode="auto">
            <a:xfrm>
              <a:off x="1278" y="4818"/>
              <a:ext cx="47" cy="48"/>
            </a:xfrm>
            <a:custGeom>
              <a:avLst/>
              <a:gdLst>
                <a:gd name="T0" fmla="*/ 9 w 20"/>
                <a:gd name="T1" fmla="*/ 20 h 20"/>
                <a:gd name="T2" fmla="*/ 2 w 20"/>
                <a:gd name="T3" fmla="*/ 16 h 20"/>
                <a:gd name="T4" fmla="*/ 1 w 20"/>
                <a:gd name="T5" fmla="*/ 14 h 20"/>
                <a:gd name="T6" fmla="*/ 0 w 20"/>
                <a:gd name="T7" fmla="*/ 10 h 20"/>
                <a:gd name="T8" fmla="*/ 1 w 20"/>
                <a:gd name="T9" fmla="*/ 5 h 20"/>
                <a:gd name="T10" fmla="*/ 2 w 20"/>
                <a:gd name="T11" fmla="*/ 4 h 20"/>
                <a:gd name="T12" fmla="*/ 9 w 20"/>
                <a:gd name="T13" fmla="*/ 0 h 20"/>
                <a:gd name="T14" fmla="*/ 10 w 20"/>
                <a:gd name="T15" fmla="*/ 0 h 20"/>
                <a:gd name="T16" fmla="*/ 11 w 20"/>
                <a:gd name="T17" fmla="*/ 0 h 20"/>
                <a:gd name="T18" fmla="*/ 20 w 20"/>
                <a:gd name="T19" fmla="*/ 10 h 20"/>
                <a:gd name="T20" fmla="*/ 19 w 20"/>
                <a:gd name="T21" fmla="*/ 14 h 20"/>
                <a:gd name="T22" fmla="*/ 18 w 20"/>
                <a:gd name="T23" fmla="*/ 16 h 20"/>
                <a:gd name="T24" fmla="*/ 11 w 20"/>
                <a:gd name="T25" fmla="*/ 20 h 20"/>
                <a:gd name="T26" fmla="*/ 10 w 20"/>
                <a:gd name="T27" fmla="*/ 20 h 20"/>
                <a:gd name="T28" fmla="*/ 9 w 20"/>
                <a:gd name="T2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0">
                  <a:moveTo>
                    <a:pt x="9" y="20"/>
                  </a:moveTo>
                  <a:cubicBezTo>
                    <a:pt x="6" y="20"/>
                    <a:pt x="3" y="18"/>
                    <a:pt x="2" y="16"/>
                  </a:cubicBezTo>
                  <a:cubicBezTo>
                    <a:pt x="1" y="15"/>
                    <a:pt x="1" y="15"/>
                    <a:pt x="1" y="14"/>
                  </a:cubicBezTo>
                  <a:cubicBezTo>
                    <a:pt x="0" y="13"/>
                    <a:pt x="0" y="12"/>
                    <a:pt x="0" y="10"/>
                  </a:cubicBezTo>
                  <a:cubicBezTo>
                    <a:pt x="0" y="8"/>
                    <a:pt x="0" y="7"/>
                    <a:pt x="1" y="5"/>
                  </a:cubicBezTo>
                  <a:cubicBezTo>
                    <a:pt x="1" y="5"/>
                    <a:pt x="1" y="4"/>
                    <a:pt x="2" y="4"/>
                  </a:cubicBezTo>
                  <a:cubicBezTo>
                    <a:pt x="3" y="2"/>
                    <a:pt x="6" y="0"/>
                    <a:pt x="9" y="0"/>
                  </a:cubicBezTo>
                  <a:cubicBezTo>
                    <a:pt x="9" y="0"/>
                    <a:pt x="10" y="0"/>
                    <a:pt x="10" y="0"/>
                  </a:cubicBezTo>
                  <a:cubicBezTo>
                    <a:pt x="10" y="0"/>
                    <a:pt x="10" y="0"/>
                    <a:pt x="11" y="0"/>
                  </a:cubicBezTo>
                  <a:cubicBezTo>
                    <a:pt x="16" y="0"/>
                    <a:pt x="20" y="5"/>
                    <a:pt x="20" y="10"/>
                  </a:cubicBezTo>
                  <a:cubicBezTo>
                    <a:pt x="20" y="12"/>
                    <a:pt x="20" y="13"/>
                    <a:pt x="19" y="14"/>
                  </a:cubicBezTo>
                  <a:cubicBezTo>
                    <a:pt x="19" y="15"/>
                    <a:pt x="18" y="15"/>
                    <a:pt x="18" y="16"/>
                  </a:cubicBezTo>
                  <a:cubicBezTo>
                    <a:pt x="17" y="18"/>
                    <a:pt x="14" y="20"/>
                    <a:pt x="11" y="20"/>
                  </a:cubicBezTo>
                  <a:cubicBezTo>
                    <a:pt x="10" y="20"/>
                    <a:pt x="10" y="20"/>
                    <a:pt x="10" y="20"/>
                  </a:cubicBezTo>
                  <a:cubicBezTo>
                    <a:pt x="10" y="20"/>
                    <a:pt x="9" y="20"/>
                    <a:pt x="9" y="2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75" name="Freeform 293"/>
            <p:cNvSpPr>
              <a:spLocks/>
            </p:cNvSpPr>
            <p:nvPr userDrawn="1"/>
          </p:nvSpPr>
          <p:spPr bwMode="auto">
            <a:xfrm>
              <a:off x="1261" y="3381"/>
              <a:ext cx="81" cy="78"/>
            </a:xfrm>
            <a:custGeom>
              <a:avLst/>
              <a:gdLst>
                <a:gd name="T0" fmla="*/ 17 w 34"/>
                <a:gd name="T1" fmla="*/ 0 h 33"/>
                <a:gd name="T2" fmla="*/ 34 w 34"/>
                <a:gd name="T3" fmla="*/ 16 h 33"/>
                <a:gd name="T4" fmla="*/ 17 w 34"/>
                <a:gd name="T5" fmla="*/ 33 h 33"/>
                <a:gd name="T6" fmla="*/ 0 w 34"/>
                <a:gd name="T7" fmla="*/ 16 h 33"/>
                <a:gd name="T8" fmla="*/ 2 w 34"/>
                <a:gd name="T9" fmla="*/ 8 h 33"/>
                <a:gd name="T10" fmla="*/ 3 w 34"/>
                <a:gd name="T11" fmla="*/ 7 h 33"/>
                <a:gd name="T12" fmla="*/ 17 w 34"/>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34" h="33">
                  <a:moveTo>
                    <a:pt x="17" y="0"/>
                  </a:moveTo>
                  <a:cubicBezTo>
                    <a:pt x="26" y="0"/>
                    <a:pt x="34" y="7"/>
                    <a:pt x="34" y="16"/>
                  </a:cubicBezTo>
                  <a:cubicBezTo>
                    <a:pt x="34" y="25"/>
                    <a:pt x="26" y="33"/>
                    <a:pt x="17" y="33"/>
                  </a:cubicBezTo>
                  <a:cubicBezTo>
                    <a:pt x="8" y="33"/>
                    <a:pt x="0" y="25"/>
                    <a:pt x="0" y="16"/>
                  </a:cubicBezTo>
                  <a:cubicBezTo>
                    <a:pt x="0" y="13"/>
                    <a:pt x="1" y="11"/>
                    <a:pt x="2" y="8"/>
                  </a:cubicBezTo>
                  <a:cubicBezTo>
                    <a:pt x="3" y="8"/>
                    <a:pt x="3" y="7"/>
                    <a:pt x="3" y="7"/>
                  </a:cubicBezTo>
                  <a:cubicBezTo>
                    <a:pt x="6" y="2"/>
                    <a:pt x="11" y="0"/>
                    <a:pt x="17"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76" name="Freeform 294"/>
            <p:cNvSpPr>
              <a:spLocks/>
            </p:cNvSpPr>
            <p:nvPr userDrawn="1"/>
          </p:nvSpPr>
          <p:spPr bwMode="auto">
            <a:xfrm>
              <a:off x="677" y="4453"/>
              <a:ext cx="64" cy="64"/>
            </a:xfrm>
            <a:custGeom>
              <a:avLst/>
              <a:gdLst>
                <a:gd name="T0" fmla="*/ 14 w 27"/>
                <a:gd name="T1" fmla="*/ 27 h 27"/>
                <a:gd name="T2" fmla="*/ 13 w 27"/>
                <a:gd name="T3" fmla="*/ 27 h 27"/>
                <a:gd name="T4" fmla="*/ 12 w 27"/>
                <a:gd name="T5" fmla="*/ 27 h 27"/>
                <a:gd name="T6" fmla="*/ 2 w 27"/>
                <a:gd name="T7" fmla="*/ 22 h 27"/>
                <a:gd name="T8" fmla="*/ 1 w 27"/>
                <a:gd name="T9" fmla="*/ 20 h 27"/>
                <a:gd name="T10" fmla="*/ 0 w 27"/>
                <a:gd name="T11" fmla="*/ 14 h 27"/>
                <a:gd name="T12" fmla="*/ 1 w 27"/>
                <a:gd name="T13" fmla="*/ 8 h 27"/>
                <a:gd name="T14" fmla="*/ 2 w 27"/>
                <a:gd name="T15" fmla="*/ 6 h 27"/>
                <a:gd name="T16" fmla="*/ 13 w 27"/>
                <a:gd name="T17" fmla="*/ 0 h 27"/>
                <a:gd name="T18" fmla="*/ 27 w 27"/>
                <a:gd name="T19" fmla="*/ 14 h 27"/>
                <a:gd name="T20" fmla="*/ 25 w 27"/>
                <a:gd name="T21" fmla="*/ 20 h 27"/>
                <a:gd name="T22" fmla="*/ 24 w 27"/>
                <a:gd name="T23" fmla="*/ 22 h 27"/>
                <a:gd name="T24" fmla="*/ 14 w 27"/>
                <a:gd name="T2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7">
                  <a:moveTo>
                    <a:pt x="14" y="27"/>
                  </a:moveTo>
                  <a:cubicBezTo>
                    <a:pt x="14" y="27"/>
                    <a:pt x="13" y="27"/>
                    <a:pt x="13" y="27"/>
                  </a:cubicBezTo>
                  <a:cubicBezTo>
                    <a:pt x="13" y="27"/>
                    <a:pt x="13" y="27"/>
                    <a:pt x="12" y="27"/>
                  </a:cubicBezTo>
                  <a:cubicBezTo>
                    <a:pt x="8" y="27"/>
                    <a:pt x="4" y="25"/>
                    <a:pt x="2" y="22"/>
                  </a:cubicBezTo>
                  <a:cubicBezTo>
                    <a:pt x="2" y="21"/>
                    <a:pt x="1" y="21"/>
                    <a:pt x="1" y="20"/>
                  </a:cubicBezTo>
                  <a:cubicBezTo>
                    <a:pt x="0" y="18"/>
                    <a:pt x="0" y="16"/>
                    <a:pt x="0" y="14"/>
                  </a:cubicBezTo>
                  <a:cubicBezTo>
                    <a:pt x="0" y="12"/>
                    <a:pt x="0" y="10"/>
                    <a:pt x="1" y="8"/>
                  </a:cubicBezTo>
                  <a:cubicBezTo>
                    <a:pt x="1" y="7"/>
                    <a:pt x="2" y="7"/>
                    <a:pt x="2" y="6"/>
                  </a:cubicBezTo>
                  <a:cubicBezTo>
                    <a:pt x="4" y="3"/>
                    <a:pt x="8" y="0"/>
                    <a:pt x="13" y="0"/>
                  </a:cubicBezTo>
                  <a:cubicBezTo>
                    <a:pt x="20" y="0"/>
                    <a:pt x="27" y="7"/>
                    <a:pt x="27" y="14"/>
                  </a:cubicBezTo>
                  <a:cubicBezTo>
                    <a:pt x="27" y="16"/>
                    <a:pt x="26" y="18"/>
                    <a:pt x="25" y="20"/>
                  </a:cubicBezTo>
                  <a:cubicBezTo>
                    <a:pt x="25" y="21"/>
                    <a:pt x="24" y="21"/>
                    <a:pt x="24" y="22"/>
                  </a:cubicBezTo>
                  <a:cubicBezTo>
                    <a:pt x="22" y="25"/>
                    <a:pt x="18" y="27"/>
                    <a:pt x="14"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77" name="Freeform 295"/>
            <p:cNvSpPr>
              <a:spLocks/>
            </p:cNvSpPr>
            <p:nvPr userDrawn="1"/>
          </p:nvSpPr>
          <p:spPr bwMode="auto">
            <a:xfrm>
              <a:off x="677" y="2320"/>
              <a:ext cx="62" cy="64"/>
            </a:xfrm>
            <a:custGeom>
              <a:avLst/>
              <a:gdLst>
                <a:gd name="T0" fmla="*/ 12 w 26"/>
                <a:gd name="T1" fmla="*/ 27 h 27"/>
                <a:gd name="T2" fmla="*/ 0 w 26"/>
                <a:gd name="T3" fmla="*/ 13 h 27"/>
                <a:gd name="T4" fmla="*/ 1 w 26"/>
                <a:gd name="T5" fmla="*/ 7 h 27"/>
                <a:gd name="T6" fmla="*/ 2 w 26"/>
                <a:gd name="T7" fmla="*/ 6 h 27"/>
                <a:gd name="T8" fmla="*/ 13 w 26"/>
                <a:gd name="T9" fmla="*/ 0 h 27"/>
                <a:gd name="T10" fmla="*/ 26 w 26"/>
                <a:gd name="T11" fmla="*/ 13 h 27"/>
                <a:gd name="T12" fmla="*/ 14 w 26"/>
                <a:gd name="T13" fmla="*/ 27 h 27"/>
                <a:gd name="T14" fmla="*/ 13 w 26"/>
                <a:gd name="T15" fmla="*/ 27 h 27"/>
                <a:gd name="T16" fmla="*/ 12 w 26"/>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7">
                  <a:moveTo>
                    <a:pt x="12" y="27"/>
                  </a:moveTo>
                  <a:cubicBezTo>
                    <a:pt x="5" y="26"/>
                    <a:pt x="0" y="20"/>
                    <a:pt x="0" y="13"/>
                  </a:cubicBezTo>
                  <a:cubicBezTo>
                    <a:pt x="0" y="11"/>
                    <a:pt x="0" y="9"/>
                    <a:pt x="1" y="7"/>
                  </a:cubicBezTo>
                  <a:cubicBezTo>
                    <a:pt x="1" y="7"/>
                    <a:pt x="2" y="6"/>
                    <a:pt x="2" y="6"/>
                  </a:cubicBezTo>
                  <a:cubicBezTo>
                    <a:pt x="4" y="2"/>
                    <a:pt x="8" y="0"/>
                    <a:pt x="13" y="0"/>
                  </a:cubicBezTo>
                  <a:cubicBezTo>
                    <a:pt x="20" y="0"/>
                    <a:pt x="26" y="6"/>
                    <a:pt x="26" y="13"/>
                  </a:cubicBezTo>
                  <a:cubicBezTo>
                    <a:pt x="26" y="20"/>
                    <a:pt x="21" y="26"/>
                    <a:pt x="14" y="27"/>
                  </a:cubicBezTo>
                  <a:cubicBezTo>
                    <a:pt x="14" y="27"/>
                    <a:pt x="13" y="27"/>
                    <a:pt x="13" y="27"/>
                  </a:cubicBezTo>
                  <a:cubicBezTo>
                    <a:pt x="13" y="27"/>
                    <a:pt x="13" y="27"/>
                    <a:pt x="12"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78" name="Freeform 296"/>
            <p:cNvSpPr>
              <a:spLocks/>
            </p:cNvSpPr>
            <p:nvPr userDrawn="1"/>
          </p:nvSpPr>
          <p:spPr bwMode="auto">
            <a:xfrm>
              <a:off x="673" y="3027"/>
              <a:ext cx="71" cy="71"/>
            </a:xfrm>
            <a:custGeom>
              <a:avLst/>
              <a:gdLst>
                <a:gd name="T0" fmla="*/ 14 w 30"/>
                <a:gd name="T1" fmla="*/ 0 h 30"/>
                <a:gd name="T2" fmla="*/ 15 w 30"/>
                <a:gd name="T3" fmla="*/ 0 h 30"/>
                <a:gd name="T4" fmla="*/ 16 w 30"/>
                <a:gd name="T5" fmla="*/ 0 h 30"/>
                <a:gd name="T6" fmla="*/ 27 w 30"/>
                <a:gd name="T7" fmla="*/ 7 h 30"/>
                <a:gd name="T8" fmla="*/ 28 w 30"/>
                <a:gd name="T9" fmla="*/ 8 h 30"/>
                <a:gd name="T10" fmla="*/ 30 w 30"/>
                <a:gd name="T11" fmla="*/ 15 h 30"/>
                <a:gd name="T12" fmla="*/ 28 w 30"/>
                <a:gd name="T13" fmla="*/ 22 h 30"/>
                <a:gd name="T14" fmla="*/ 27 w 30"/>
                <a:gd name="T15" fmla="*/ 23 h 30"/>
                <a:gd name="T16" fmla="*/ 15 w 30"/>
                <a:gd name="T17" fmla="*/ 30 h 30"/>
                <a:gd name="T18" fmla="*/ 0 w 30"/>
                <a:gd name="T19" fmla="*/ 15 h 30"/>
                <a:gd name="T20" fmla="*/ 2 w 30"/>
                <a:gd name="T21" fmla="*/ 8 h 30"/>
                <a:gd name="T22" fmla="*/ 3 w 30"/>
                <a:gd name="T23" fmla="*/ 7 h 30"/>
                <a:gd name="T24" fmla="*/ 14 w 30"/>
                <a:gd name="T2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14" y="0"/>
                  </a:moveTo>
                  <a:cubicBezTo>
                    <a:pt x="15" y="0"/>
                    <a:pt x="15" y="0"/>
                    <a:pt x="15" y="0"/>
                  </a:cubicBezTo>
                  <a:cubicBezTo>
                    <a:pt x="15" y="0"/>
                    <a:pt x="16" y="0"/>
                    <a:pt x="16" y="0"/>
                  </a:cubicBezTo>
                  <a:cubicBezTo>
                    <a:pt x="21" y="1"/>
                    <a:pt x="25" y="3"/>
                    <a:pt x="27" y="7"/>
                  </a:cubicBezTo>
                  <a:cubicBezTo>
                    <a:pt x="28" y="7"/>
                    <a:pt x="28" y="8"/>
                    <a:pt x="28" y="8"/>
                  </a:cubicBezTo>
                  <a:cubicBezTo>
                    <a:pt x="29" y="10"/>
                    <a:pt x="30" y="13"/>
                    <a:pt x="30" y="15"/>
                  </a:cubicBezTo>
                  <a:cubicBezTo>
                    <a:pt x="30" y="18"/>
                    <a:pt x="29" y="20"/>
                    <a:pt x="28" y="22"/>
                  </a:cubicBezTo>
                  <a:cubicBezTo>
                    <a:pt x="28" y="23"/>
                    <a:pt x="28" y="23"/>
                    <a:pt x="27" y="23"/>
                  </a:cubicBezTo>
                  <a:cubicBezTo>
                    <a:pt x="25" y="27"/>
                    <a:pt x="20" y="30"/>
                    <a:pt x="15" y="30"/>
                  </a:cubicBezTo>
                  <a:cubicBezTo>
                    <a:pt x="7" y="30"/>
                    <a:pt x="0" y="23"/>
                    <a:pt x="0" y="15"/>
                  </a:cubicBezTo>
                  <a:cubicBezTo>
                    <a:pt x="0" y="13"/>
                    <a:pt x="1" y="10"/>
                    <a:pt x="2" y="8"/>
                  </a:cubicBezTo>
                  <a:cubicBezTo>
                    <a:pt x="2" y="8"/>
                    <a:pt x="2" y="7"/>
                    <a:pt x="3" y="7"/>
                  </a:cubicBezTo>
                  <a:cubicBezTo>
                    <a:pt x="5" y="3"/>
                    <a:pt x="9" y="1"/>
                    <a:pt x="14"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sp>
          <p:nvSpPr>
            <p:cNvPr id="779" name="Freeform 297"/>
            <p:cNvSpPr>
              <a:spLocks/>
            </p:cNvSpPr>
            <p:nvPr userDrawn="1"/>
          </p:nvSpPr>
          <p:spPr bwMode="auto">
            <a:xfrm>
              <a:off x="680" y="5167"/>
              <a:ext cx="59" cy="60"/>
            </a:xfrm>
            <a:custGeom>
              <a:avLst/>
              <a:gdLst>
                <a:gd name="T0" fmla="*/ 13 w 25"/>
                <a:gd name="T1" fmla="*/ 0 h 25"/>
                <a:gd name="T2" fmla="*/ 22 w 25"/>
                <a:gd name="T3" fmla="*/ 6 h 25"/>
                <a:gd name="T4" fmla="*/ 23 w 25"/>
                <a:gd name="T5" fmla="*/ 7 h 25"/>
                <a:gd name="T6" fmla="*/ 25 w 25"/>
                <a:gd name="T7" fmla="*/ 13 h 25"/>
                <a:gd name="T8" fmla="*/ 12 w 25"/>
                <a:gd name="T9" fmla="*/ 25 h 25"/>
                <a:gd name="T10" fmla="*/ 0 w 25"/>
                <a:gd name="T11" fmla="*/ 13 h 25"/>
                <a:gd name="T12" fmla="*/ 11 w 25"/>
                <a:gd name="T13" fmla="*/ 0 h 25"/>
                <a:gd name="T14" fmla="*/ 12 w 25"/>
                <a:gd name="T15" fmla="*/ 0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17" y="1"/>
                    <a:pt x="20" y="3"/>
                    <a:pt x="22" y="6"/>
                  </a:cubicBezTo>
                  <a:cubicBezTo>
                    <a:pt x="23" y="6"/>
                    <a:pt x="23" y="7"/>
                    <a:pt x="23" y="7"/>
                  </a:cubicBezTo>
                  <a:cubicBezTo>
                    <a:pt x="24" y="9"/>
                    <a:pt x="25" y="11"/>
                    <a:pt x="25" y="13"/>
                  </a:cubicBezTo>
                  <a:cubicBezTo>
                    <a:pt x="25" y="20"/>
                    <a:pt x="19" y="25"/>
                    <a:pt x="12" y="25"/>
                  </a:cubicBezTo>
                  <a:cubicBezTo>
                    <a:pt x="5" y="25"/>
                    <a:pt x="0" y="20"/>
                    <a:pt x="0" y="13"/>
                  </a:cubicBezTo>
                  <a:cubicBezTo>
                    <a:pt x="0" y="6"/>
                    <a:pt x="5" y="1"/>
                    <a:pt x="11" y="0"/>
                  </a:cubicBezTo>
                  <a:cubicBezTo>
                    <a:pt x="12" y="0"/>
                    <a:pt x="12" y="0"/>
                    <a:pt x="12" y="0"/>
                  </a:cubicBezTo>
                  <a:cubicBezTo>
                    <a:pt x="12" y="0"/>
                    <a:pt x="13" y="0"/>
                    <a:pt x="13"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a typeface="Microsoft JhengHei" panose="020B0604030504040204" pitchFamily="34" charset="-120"/>
              </a:endParaRPr>
            </a:p>
          </p:txBody>
        </p:sp>
      </p:grpSp>
      <p:pic>
        <p:nvPicPr>
          <p:cNvPr id="1294" name="Picture 1293">
            <a:extLst>
              <a:ext uri="{FF2B5EF4-FFF2-40B4-BE49-F238E27FC236}">
                <a16:creationId xmlns:a16="http://schemas.microsoft.com/office/drawing/2014/main" id="{7E2DB910-2449-0B9A-B7B5-F3CC95FF2C2F}"/>
              </a:ext>
            </a:extLst>
          </p:cNvPr>
          <p:cNvPicPr>
            <a:picLocks noChangeAspect="1"/>
          </p:cNvPicPr>
          <p:nvPr/>
        </p:nvPicPr>
        <p:blipFill rotWithShape="1">
          <a:blip r:embed="rId4">
            <a:extLst>
              <a:ext uri="{28A0092B-C50C-407E-A947-70E740481C1C}">
                <a14:useLocalDpi xmlns:a14="http://schemas.microsoft.com/office/drawing/2010/main" val="0"/>
              </a:ext>
            </a:extLst>
          </a:blip>
          <a:srcRect l="1621" t="9684" r="165" b="55870"/>
          <a:stretch/>
        </p:blipFill>
        <p:spPr>
          <a:xfrm>
            <a:off x="0" y="0"/>
            <a:ext cx="11410868" cy="3020255"/>
          </a:xfrm>
          <a:prstGeom prst="rect">
            <a:avLst/>
          </a:prstGeom>
        </p:spPr>
      </p:pic>
      <p:sp>
        <p:nvSpPr>
          <p:cNvPr id="1295" name="Rectangle 1294">
            <a:extLst>
              <a:ext uri="{FF2B5EF4-FFF2-40B4-BE49-F238E27FC236}">
                <a16:creationId xmlns:a16="http://schemas.microsoft.com/office/drawing/2014/main" id="{BCB91391-1605-C733-1E64-8126C4F7F8C1}"/>
              </a:ext>
            </a:extLst>
          </p:cNvPr>
          <p:cNvSpPr/>
          <p:nvPr/>
        </p:nvSpPr>
        <p:spPr>
          <a:xfrm>
            <a:off x="0" y="0"/>
            <a:ext cx="11410868" cy="3017520"/>
          </a:xfrm>
          <a:prstGeom prst="rect">
            <a:avLst/>
          </a:prstGeom>
          <a:gradFill>
            <a:gsLst>
              <a:gs pos="53000">
                <a:schemeClr val="accent1">
                  <a:lumMod val="5000"/>
                  <a:lumOff val="95000"/>
                  <a:alpha val="16000"/>
                </a:schemeClr>
              </a:gs>
              <a:gs pos="100000">
                <a:schemeClr val="accent2">
                  <a:alpha val="48000"/>
                </a:schemeClr>
              </a:gs>
            </a:gsLst>
            <a:path path="circle">
              <a:fillToRect l="50000" t="50000" r="50000" b="50000"/>
            </a:path>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a:solidFill>
                <a:schemeClr val="tx1"/>
              </a:solidFill>
            </a:endParaRPr>
          </a:p>
        </p:txBody>
      </p:sp>
      <p:grpSp>
        <p:nvGrpSpPr>
          <p:cNvPr id="1296" name="Group 4">
            <a:extLst>
              <a:ext uri="{FF2B5EF4-FFF2-40B4-BE49-F238E27FC236}">
                <a16:creationId xmlns:a16="http://schemas.microsoft.com/office/drawing/2014/main" id="{4F22C7AA-5F3E-E61F-AE29-E0A25C97FA46}"/>
              </a:ext>
            </a:extLst>
          </p:cNvPr>
          <p:cNvGrpSpPr>
            <a:grpSpLocks noChangeAspect="1"/>
          </p:cNvGrpSpPr>
          <p:nvPr/>
        </p:nvGrpSpPr>
        <p:grpSpPr bwMode="auto">
          <a:xfrm>
            <a:off x="-17380" y="324543"/>
            <a:ext cx="3203566" cy="3382965"/>
            <a:chOff x="2030" y="300"/>
            <a:chExt cx="3250" cy="3432"/>
          </a:xfrm>
          <a:solidFill>
            <a:schemeClr val="bg1">
              <a:alpha val="59000"/>
            </a:schemeClr>
          </a:solidFill>
        </p:grpSpPr>
        <p:sp>
          <p:nvSpPr>
            <p:cNvPr id="1297" name="Freeform 5">
              <a:extLst>
                <a:ext uri="{FF2B5EF4-FFF2-40B4-BE49-F238E27FC236}">
                  <a16:creationId xmlns:a16="http://schemas.microsoft.com/office/drawing/2014/main" id="{33C1E518-1396-BC46-651B-D263339F5A92}"/>
                </a:ext>
              </a:extLst>
            </p:cNvPr>
            <p:cNvSpPr>
              <a:spLocks/>
            </p:cNvSpPr>
            <p:nvPr userDrawn="1"/>
          </p:nvSpPr>
          <p:spPr bwMode="auto">
            <a:xfrm>
              <a:off x="5251" y="2814"/>
              <a:ext cx="2" cy="567"/>
            </a:xfrm>
            <a:custGeom>
              <a:avLst/>
              <a:gdLst>
                <a:gd name="T0" fmla="*/ 2 w 2"/>
                <a:gd name="T1" fmla="*/ 0 h 466"/>
                <a:gd name="T2" fmla="*/ 2 w 2"/>
                <a:gd name="T3" fmla="*/ 466 h 466"/>
                <a:gd name="T4" fmla="*/ 1 w 2"/>
                <a:gd name="T5" fmla="*/ 466 h 466"/>
                <a:gd name="T6" fmla="*/ 0 w 2"/>
                <a:gd name="T7" fmla="*/ 466 h 466"/>
                <a:gd name="T8" fmla="*/ 0 w 2"/>
                <a:gd name="T9" fmla="*/ 0 h 466"/>
                <a:gd name="T10" fmla="*/ 1 w 2"/>
                <a:gd name="T11" fmla="*/ 1 h 466"/>
                <a:gd name="T12" fmla="*/ 2 w 2"/>
                <a:gd name="T13" fmla="*/ 0 h 466"/>
              </a:gdLst>
              <a:ahLst/>
              <a:cxnLst>
                <a:cxn ang="0">
                  <a:pos x="T0" y="T1"/>
                </a:cxn>
                <a:cxn ang="0">
                  <a:pos x="T2" y="T3"/>
                </a:cxn>
                <a:cxn ang="0">
                  <a:pos x="T4" y="T5"/>
                </a:cxn>
                <a:cxn ang="0">
                  <a:pos x="T6" y="T7"/>
                </a:cxn>
                <a:cxn ang="0">
                  <a:pos x="T8" y="T9"/>
                </a:cxn>
                <a:cxn ang="0">
                  <a:pos x="T10" y="T11"/>
                </a:cxn>
                <a:cxn ang="0">
                  <a:pos x="T12" y="T13"/>
                </a:cxn>
              </a:cxnLst>
              <a:rect l="0" t="0" r="r" b="b"/>
              <a:pathLst>
                <a:path w="2" h="466">
                  <a:moveTo>
                    <a:pt x="2" y="0"/>
                  </a:moveTo>
                  <a:cubicBezTo>
                    <a:pt x="2" y="466"/>
                    <a:pt x="2" y="466"/>
                    <a:pt x="2" y="466"/>
                  </a:cubicBezTo>
                  <a:cubicBezTo>
                    <a:pt x="2" y="466"/>
                    <a:pt x="2" y="466"/>
                    <a:pt x="1" y="466"/>
                  </a:cubicBezTo>
                  <a:cubicBezTo>
                    <a:pt x="1" y="466"/>
                    <a:pt x="0" y="466"/>
                    <a:pt x="0" y="466"/>
                  </a:cubicBezTo>
                  <a:cubicBezTo>
                    <a:pt x="0" y="0"/>
                    <a:pt x="0" y="0"/>
                    <a:pt x="0" y="0"/>
                  </a:cubicBezTo>
                  <a:cubicBezTo>
                    <a:pt x="0" y="1"/>
                    <a:pt x="1" y="1"/>
                    <a:pt x="1" y="1"/>
                  </a:cubicBezTo>
                  <a:cubicBezTo>
                    <a:pt x="2" y="1"/>
                    <a:pt x="2" y="1"/>
                    <a:pt x="2"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98" name="Freeform 6">
              <a:extLst>
                <a:ext uri="{FF2B5EF4-FFF2-40B4-BE49-F238E27FC236}">
                  <a16:creationId xmlns:a16="http://schemas.microsoft.com/office/drawing/2014/main" id="{5555F443-980F-0BDE-B12C-0D11CD4F1F86}"/>
                </a:ext>
              </a:extLst>
            </p:cNvPr>
            <p:cNvSpPr>
              <a:spLocks/>
            </p:cNvSpPr>
            <p:nvPr userDrawn="1"/>
          </p:nvSpPr>
          <p:spPr bwMode="auto">
            <a:xfrm>
              <a:off x="4772" y="2800"/>
              <a:ext cx="458" cy="277"/>
            </a:xfrm>
            <a:custGeom>
              <a:avLst/>
              <a:gdLst>
                <a:gd name="T0" fmla="*/ 375 w 376"/>
                <a:gd name="T1" fmla="*/ 0 h 227"/>
                <a:gd name="T2" fmla="*/ 376 w 376"/>
                <a:gd name="T3" fmla="*/ 2 h 227"/>
                <a:gd name="T4" fmla="*/ 1 w 376"/>
                <a:gd name="T5" fmla="*/ 227 h 227"/>
                <a:gd name="T6" fmla="*/ 0 w 376"/>
                <a:gd name="T7" fmla="*/ 225 h 227"/>
                <a:gd name="T8" fmla="*/ 375 w 376"/>
                <a:gd name="T9" fmla="*/ 0 h 227"/>
              </a:gdLst>
              <a:ahLst/>
              <a:cxnLst>
                <a:cxn ang="0">
                  <a:pos x="T0" y="T1"/>
                </a:cxn>
                <a:cxn ang="0">
                  <a:pos x="T2" y="T3"/>
                </a:cxn>
                <a:cxn ang="0">
                  <a:pos x="T4" y="T5"/>
                </a:cxn>
                <a:cxn ang="0">
                  <a:pos x="T6" y="T7"/>
                </a:cxn>
                <a:cxn ang="0">
                  <a:pos x="T8" y="T9"/>
                </a:cxn>
              </a:cxnLst>
              <a:rect l="0" t="0" r="r" b="b"/>
              <a:pathLst>
                <a:path w="376" h="227">
                  <a:moveTo>
                    <a:pt x="375" y="0"/>
                  </a:moveTo>
                  <a:cubicBezTo>
                    <a:pt x="375" y="0"/>
                    <a:pt x="375" y="1"/>
                    <a:pt x="376" y="2"/>
                  </a:cubicBezTo>
                  <a:cubicBezTo>
                    <a:pt x="1" y="227"/>
                    <a:pt x="1" y="227"/>
                    <a:pt x="1" y="227"/>
                  </a:cubicBezTo>
                  <a:cubicBezTo>
                    <a:pt x="0" y="226"/>
                    <a:pt x="0" y="225"/>
                    <a:pt x="0" y="225"/>
                  </a:cubicBezTo>
                  <a:lnTo>
                    <a:pt x="375" y="0"/>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99" name="Freeform 7">
              <a:extLst>
                <a:ext uri="{FF2B5EF4-FFF2-40B4-BE49-F238E27FC236}">
                  <a16:creationId xmlns:a16="http://schemas.microsoft.com/office/drawing/2014/main" id="{3720EFFB-93F0-1ACD-B965-89739102C887}"/>
                </a:ext>
              </a:extLst>
            </p:cNvPr>
            <p:cNvSpPr>
              <a:spLocks/>
            </p:cNvSpPr>
            <p:nvPr userDrawn="1"/>
          </p:nvSpPr>
          <p:spPr bwMode="auto">
            <a:xfrm>
              <a:off x="4256" y="3108"/>
              <a:ext cx="459" cy="278"/>
            </a:xfrm>
            <a:custGeom>
              <a:avLst/>
              <a:gdLst>
                <a:gd name="T0" fmla="*/ 376 w 377"/>
                <a:gd name="T1" fmla="*/ 0 h 228"/>
                <a:gd name="T2" fmla="*/ 377 w 377"/>
                <a:gd name="T3" fmla="*/ 3 h 228"/>
                <a:gd name="T4" fmla="*/ 1 w 377"/>
                <a:gd name="T5" fmla="*/ 228 h 228"/>
                <a:gd name="T6" fmla="*/ 0 w 377"/>
                <a:gd name="T7" fmla="*/ 226 h 228"/>
                <a:gd name="T8" fmla="*/ 376 w 377"/>
                <a:gd name="T9" fmla="*/ 0 h 228"/>
              </a:gdLst>
              <a:ahLst/>
              <a:cxnLst>
                <a:cxn ang="0">
                  <a:pos x="T0" y="T1"/>
                </a:cxn>
                <a:cxn ang="0">
                  <a:pos x="T2" y="T3"/>
                </a:cxn>
                <a:cxn ang="0">
                  <a:pos x="T4" y="T5"/>
                </a:cxn>
                <a:cxn ang="0">
                  <a:pos x="T6" y="T7"/>
                </a:cxn>
                <a:cxn ang="0">
                  <a:pos x="T8" y="T9"/>
                </a:cxn>
              </a:cxnLst>
              <a:rect l="0" t="0" r="r" b="b"/>
              <a:pathLst>
                <a:path w="377" h="228">
                  <a:moveTo>
                    <a:pt x="376" y="0"/>
                  </a:moveTo>
                  <a:cubicBezTo>
                    <a:pt x="376" y="1"/>
                    <a:pt x="376" y="2"/>
                    <a:pt x="377" y="3"/>
                  </a:cubicBezTo>
                  <a:cubicBezTo>
                    <a:pt x="1" y="228"/>
                    <a:pt x="1" y="228"/>
                    <a:pt x="1" y="228"/>
                  </a:cubicBezTo>
                  <a:cubicBezTo>
                    <a:pt x="1" y="227"/>
                    <a:pt x="0" y="227"/>
                    <a:pt x="0" y="226"/>
                  </a:cubicBezTo>
                  <a:lnTo>
                    <a:pt x="376" y="0"/>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0" name="Freeform 8">
              <a:extLst>
                <a:ext uri="{FF2B5EF4-FFF2-40B4-BE49-F238E27FC236}">
                  <a16:creationId xmlns:a16="http://schemas.microsoft.com/office/drawing/2014/main" id="{883A7EBF-F43E-7DE5-8184-E30D69158CF1}"/>
                </a:ext>
              </a:extLst>
            </p:cNvPr>
            <p:cNvSpPr>
              <a:spLocks/>
            </p:cNvSpPr>
            <p:nvPr userDrawn="1"/>
          </p:nvSpPr>
          <p:spPr bwMode="auto">
            <a:xfrm>
              <a:off x="4274" y="2810"/>
              <a:ext cx="441" cy="267"/>
            </a:xfrm>
            <a:custGeom>
              <a:avLst/>
              <a:gdLst>
                <a:gd name="T0" fmla="*/ 0 w 362"/>
                <a:gd name="T1" fmla="*/ 3 h 219"/>
                <a:gd name="T2" fmla="*/ 1 w 362"/>
                <a:gd name="T3" fmla="*/ 0 h 219"/>
                <a:gd name="T4" fmla="*/ 362 w 362"/>
                <a:gd name="T5" fmla="*/ 217 h 219"/>
                <a:gd name="T6" fmla="*/ 361 w 362"/>
                <a:gd name="T7" fmla="*/ 219 h 219"/>
                <a:gd name="T8" fmla="*/ 0 w 362"/>
                <a:gd name="T9" fmla="*/ 3 h 219"/>
              </a:gdLst>
              <a:ahLst/>
              <a:cxnLst>
                <a:cxn ang="0">
                  <a:pos x="T0" y="T1"/>
                </a:cxn>
                <a:cxn ang="0">
                  <a:pos x="T2" y="T3"/>
                </a:cxn>
                <a:cxn ang="0">
                  <a:pos x="T4" y="T5"/>
                </a:cxn>
                <a:cxn ang="0">
                  <a:pos x="T6" y="T7"/>
                </a:cxn>
                <a:cxn ang="0">
                  <a:pos x="T8" y="T9"/>
                </a:cxn>
              </a:cxnLst>
              <a:rect l="0" t="0" r="r" b="b"/>
              <a:pathLst>
                <a:path w="362" h="219">
                  <a:moveTo>
                    <a:pt x="0" y="3"/>
                  </a:moveTo>
                  <a:cubicBezTo>
                    <a:pt x="0" y="2"/>
                    <a:pt x="1" y="1"/>
                    <a:pt x="1" y="0"/>
                  </a:cubicBezTo>
                  <a:cubicBezTo>
                    <a:pt x="362" y="217"/>
                    <a:pt x="362" y="217"/>
                    <a:pt x="362" y="217"/>
                  </a:cubicBezTo>
                  <a:cubicBezTo>
                    <a:pt x="361" y="217"/>
                    <a:pt x="361" y="218"/>
                    <a:pt x="361" y="219"/>
                  </a:cubicBezTo>
                  <a:lnTo>
                    <a:pt x="0" y="3"/>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1" name="Freeform 9">
              <a:extLst>
                <a:ext uri="{FF2B5EF4-FFF2-40B4-BE49-F238E27FC236}">
                  <a16:creationId xmlns:a16="http://schemas.microsoft.com/office/drawing/2014/main" id="{77D98B1F-B396-2D27-3DEB-83910049C061}"/>
                </a:ext>
              </a:extLst>
            </p:cNvPr>
            <p:cNvSpPr>
              <a:spLocks/>
            </p:cNvSpPr>
            <p:nvPr userDrawn="1"/>
          </p:nvSpPr>
          <p:spPr bwMode="auto">
            <a:xfrm>
              <a:off x="2728" y="353"/>
              <a:ext cx="471" cy="285"/>
            </a:xfrm>
            <a:custGeom>
              <a:avLst/>
              <a:gdLst>
                <a:gd name="T0" fmla="*/ 385 w 387"/>
                <a:gd name="T1" fmla="*/ 0 h 234"/>
                <a:gd name="T2" fmla="*/ 387 w 387"/>
                <a:gd name="T3" fmla="*/ 2 h 234"/>
                <a:gd name="T4" fmla="*/ 1 w 387"/>
                <a:gd name="T5" fmla="*/ 234 h 234"/>
                <a:gd name="T6" fmla="*/ 0 w 387"/>
                <a:gd name="T7" fmla="*/ 231 h 234"/>
                <a:gd name="T8" fmla="*/ 385 w 387"/>
                <a:gd name="T9" fmla="*/ 0 h 234"/>
              </a:gdLst>
              <a:ahLst/>
              <a:cxnLst>
                <a:cxn ang="0">
                  <a:pos x="T0" y="T1"/>
                </a:cxn>
                <a:cxn ang="0">
                  <a:pos x="T2" y="T3"/>
                </a:cxn>
                <a:cxn ang="0">
                  <a:pos x="T4" y="T5"/>
                </a:cxn>
                <a:cxn ang="0">
                  <a:pos x="T6" y="T7"/>
                </a:cxn>
                <a:cxn ang="0">
                  <a:pos x="T8" y="T9"/>
                </a:cxn>
              </a:cxnLst>
              <a:rect l="0" t="0" r="r" b="b"/>
              <a:pathLst>
                <a:path w="387" h="234">
                  <a:moveTo>
                    <a:pt x="385" y="0"/>
                  </a:moveTo>
                  <a:cubicBezTo>
                    <a:pt x="386" y="1"/>
                    <a:pt x="386" y="2"/>
                    <a:pt x="387" y="2"/>
                  </a:cubicBezTo>
                  <a:cubicBezTo>
                    <a:pt x="1" y="234"/>
                    <a:pt x="1" y="234"/>
                    <a:pt x="1" y="234"/>
                  </a:cubicBezTo>
                  <a:cubicBezTo>
                    <a:pt x="1" y="233"/>
                    <a:pt x="1" y="232"/>
                    <a:pt x="0" y="231"/>
                  </a:cubicBezTo>
                  <a:lnTo>
                    <a:pt x="385" y="0"/>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2" name="Freeform 10">
              <a:extLst>
                <a:ext uri="{FF2B5EF4-FFF2-40B4-BE49-F238E27FC236}">
                  <a16:creationId xmlns:a16="http://schemas.microsoft.com/office/drawing/2014/main" id="{E3A96B2A-8207-C64F-B6A9-AE0357C60731}"/>
                </a:ext>
              </a:extLst>
            </p:cNvPr>
            <p:cNvSpPr>
              <a:spLocks/>
            </p:cNvSpPr>
            <p:nvPr userDrawn="1"/>
          </p:nvSpPr>
          <p:spPr bwMode="auto">
            <a:xfrm>
              <a:off x="4256" y="3410"/>
              <a:ext cx="474" cy="287"/>
            </a:xfrm>
            <a:custGeom>
              <a:avLst/>
              <a:gdLst>
                <a:gd name="T0" fmla="*/ 389 w 389"/>
                <a:gd name="T1" fmla="*/ 233 h 235"/>
                <a:gd name="T2" fmla="*/ 388 w 389"/>
                <a:gd name="T3" fmla="*/ 235 h 235"/>
                <a:gd name="T4" fmla="*/ 0 w 389"/>
                <a:gd name="T5" fmla="*/ 2 h 235"/>
                <a:gd name="T6" fmla="*/ 1 w 389"/>
                <a:gd name="T7" fmla="*/ 0 h 235"/>
                <a:gd name="T8" fmla="*/ 389 w 389"/>
                <a:gd name="T9" fmla="*/ 233 h 235"/>
              </a:gdLst>
              <a:ahLst/>
              <a:cxnLst>
                <a:cxn ang="0">
                  <a:pos x="T0" y="T1"/>
                </a:cxn>
                <a:cxn ang="0">
                  <a:pos x="T2" y="T3"/>
                </a:cxn>
                <a:cxn ang="0">
                  <a:pos x="T4" y="T5"/>
                </a:cxn>
                <a:cxn ang="0">
                  <a:pos x="T6" y="T7"/>
                </a:cxn>
                <a:cxn ang="0">
                  <a:pos x="T8" y="T9"/>
                </a:cxn>
              </a:cxnLst>
              <a:rect l="0" t="0" r="r" b="b"/>
              <a:pathLst>
                <a:path w="389" h="235">
                  <a:moveTo>
                    <a:pt x="389" y="233"/>
                  </a:moveTo>
                  <a:cubicBezTo>
                    <a:pt x="389" y="233"/>
                    <a:pt x="388" y="234"/>
                    <a:pt x="388" y="235"/>
                  </a:cubicBezTo>
                  <a:cubicBezTo>
                    <a:pt x="0" y="2"/>
                    <a:pt x="0" y="2"/>
                    <a:pt x="0" y="2"/>
                  </a:cubicBezTo>
                  <a:cubicBezTo>
                    <a:pt x="0" y="1"/>
                    <a:pt x="1" y="1"/>
                    <a:pt x="1" y="0"/>
                  </a:cubicBezTo>
                  <a:lnTo>
                    <a:pt x="389" y="233"/>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3" name="Freeform 11">
              <a:extLst>
                <a:ext uri="{FF2B5EF4-FFF2-40B4-BE49-F238E27FC236}">
                  <a16:creationId xmlns:a16="http://schemas.microsoft.com/office/drawing/2014/main" id="{7CCBA689-8101-D54B-6F5A-F0AA2DA835CE}"/>
                </a:ext>
              </a:extLst>
            </p:cNvPr>
            <p:cNvSpPr>
              <a:spLocks/>
            </p:cNvSpPr>
            <p:nvPr userDrawn="1"/>
          </p:nvSpPr>
          <p:spPr bwMode="auto">
            <a:xfrm>
              <a:off x="3753" y="2497"/>
              <a:ext cx="441" cy="267"/>
            </a:xfrm>
            <a:custGeom>
              <a:avLst/>
              <a:gdLst>
                <a:gd name="T0" fmla="*/ 0 w 362"/>
                <a:gd name="T1" fmla="*/ 3 h 219"/>
                <a:gd name="T2" fmla="*/ 1 w 362"/>
                <a:gd name="T3" fmla="*/ 0 h 219"/>
                <a:gd name="T4" fmla="*/ 362 w 362"/>
                <a:gd name="T5" fmla="*/ 217 h 219"/>
                <a:gd name="T6" fmla="*/ 361 w 362"/>
                <a:gd name="T7" fmla="*/ 219 h 219"/>
                <a:gd name="T8" fmla="*/ 0 w 362"/>
                <a:gd name="T9" fmla="*/ 3 h 219"/>
              </a:gdLst>
              <a:ahLst/>
              <a:cxnLst>
                <a:cxn ang="0">
                  <a:pos x="T0" y="T1"/>
                </a:cxn>
                <a:cxn ang="0">
                  <a:pos x="T2" y="T3"/>
                </a:cxn>
                <a:cxn ang="0">
                  <a:pos x="T4" y="T5"/>
                </a:cxn>
                <a:cxn ang="0">
                  <a:pos x="T6" y="T7"/>
                </a:cxn>
                <a:cxn ang="0">
                  <a:pos x="T8" y="T9"/>
                </a:cxn>
              </a:cxnLst>
              <a:rect l="0" t="0" r="r" b="b"/>
              <a:pathLst>
                <a:path w="362" h="219">
                  <a:moveTo>
                    <a:pt x="0" y="3"/>
                  </a:moveTo>
                  <a:cubicBezTo>
                    <a:pt x="0" y="2"/>
                    <a:pt x="1" y="1"/>
                    <a:pt x="1" y="0"/>
                  </a:cubicBezTo>
                  <a:cubicBezTo>
                    <a:pt x="362" y="217"/>
                    <a:pt x="362" y="217"/>
                    <a:pt x="362" y="217"/>
                  </a:cubicBezTo>
                  <a:cubicBezTo>
                    <a:pt x="362" y="218"/>
                    <a:pt x="361" y="219"/>
                    <a:pt x="361" y="219"/>
                  </a:cubicBezTo>
                  <a:lnTo>
                    <a:pt x="0" y="3"/>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4" name="Freeform 12">
              <a:extLst>
                <a:ext uri="{FF2B5EF4-FFF2-40B4-BE49-F238E27FC236}">
                  <a16:creationId xmlns:a16="http://schemas.microsoft.com/office/drawing/2014/main" id="{64C2C72D-87F9-569A-6A61-644AD3F90C5C}"/>
                </a:ext>
              </a:extLst>
            </p:cNvPr>
            <p:cNvSpPr>
              <a:spLocks/>
            </p:cNvSpPr>
            <p:nvPr userDrawn="1"/>
          </p:nvSpPr>
          <p:spPr bwMode="auto">
            <a:xfrm>
              <a:off x="3764" y="2810"/>
              <a:ext cx="430" cy="261"/>
            </a:xfrm>
            <a:custGeom>
              <a:avLst/>
              <a:gdLst>
                <a:gd name="T0" fmla="*/ 353 w 353"/>
                <a:gd name="T1" fmla="*/ 3 h 214"/>
                <a:gd name="T2" fmla="*/ 1 w 353"/>
                <a:gd name="T3" fmla="*/ 214 h 214"/>
                <a:gd name="T4" fmla="*/ 0 w 353"/>
                <a:gd name="T5" fmla="*/ 212 h 214"/>
                <a:gd name="T6" fmla="*/ 352 w 353"/>
                <a:gd name="T7" fmla="*/ 0 h 214"/>
                <a:gd name="T8" fmla="*/ 353 w 353"/>
                <a:gd name="T9" fmla="*/ 3 h 214"/>
              </a:gdLst>
              <a:ahLst/>
              <a:cxnLst>
                <a:cxn ang="0">
                  <a:pos x="T0" y="T1"/>
                </a:cxn>
                <a:cxn ang="0">
                  <a:pos x="T2" y="T3"/>
                </a:cxn>
                <a:cxn ang="0">
                  <a:pos x="T4" y="T5"/>
                </a:cxn>
                <a:cxn ang="0">
                  <a:pos x="T6" y="T7"/>
                </a:cxn>
                <a:cxn ang="0">
                  <a:pos x="T8" y="T9"/>
                </a:cxn>
              </a:cxnLst>
              <a:rect l="0" t="0" r="r" b="b"/>
              <a:pathLst>
                <a:path w="353" h="214">
                  <a:moveTo>
                    <a:pt x="353" y="3"/>
                  </a:moveTo>
                  <a:cubicBezTo>
                    <a:pt x="1" y="214"/>
                    <a:pt x="1" y="214"/>
                    <a:pt x="1" y="214"/>
                  </a:cubicBezTo>
                  <a:cubicBezTo>
                    <a:pt x="1" y="213"/>
                    <a:pt x="0" y="212"/>
                    <a:pt x="0" y="212"/>
                  </a:cubicBezTo>
                  <a:cubicBezTo>
                    <a:pt x="352" y="0"/>
                    <a:pt x="352" y="0"/>
                    <a:pt x="352" y="0"/>
                  </a:cubicBezTo>
                  <a:cubicBezTo>
                    <a:pt x="352" y="1"/>
                    <a:pt x="353" y="2"/>
                    <a:pt x="353" y="3"/>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5" name="Freeform 13">
              <a:extLst>
                <a:ext uri="{FF2B5EF4-FFF2-40B4-BE49-F238E27FC236}">
                  <a16:creationId xmlns:a16="http://schemas.microsoft.com/office/drawing/2014/main" id="{D72CABE4-C2EE-5C40-CE2D-199AD911D412}"/>
                </a:ext>
              </a:extLst>
            </p:cNvPr>
            <p:cNvSpPr>
              <a:spLocks/>
            </p:cNvSpPr>
            <p:nvPr userDrawn="1"/>
          </p:nvSpPr>
          <p:spPr bwMode="auto">
            <a:xfrm>
              <a:off x="3238" y="2800"/>
              <a:ext cx="448" cy="271"/>
            </a:xfrm>
            <a:custGeom>
              <a:avLst/>
              <a:gdLst>
                <a:gd name="T0" fmla="*/ 368 w 368"/>
                <a:gd name="T1" fmla="*/ 220 h 222"/>
                <a:gd name="T2" fmla="*/ 367 w 368"/>
                <a:gd name="T3" fmla="*/ 222 h 222"/>
                <a:gd name="T4" fmla="*/ 0 w 368"/>
                <a:gd name="T5" fmla="*/ 2 h 222"/>
                <a:gd name="T6" fmla="*/ 2 w 368"/>
                <a:gd name="T7" fmla="*/ 0 h 222"/>
                <a:gd name="T8" fmla="*/ 368 w 368"/>
                <a:gd name="T9" fmla="*/ 220 h 222"/>
              </a:gdLst>
              <a:ahLst/>
              <a:cxnLst>
                <a:cxn ang="0">
                  <a:pos x="T0" y="T1"/>
                </a:cxn>
                <a:cxn ang="0">
                  <a:pos x="T2" y="T3"/>
                </a:cxn>
                <a:cxn ang="0">
                  <a:pos x="T4" y="T5"/>
                </a:cxn>
                <a:cxn ang="0">
                  <a:pos x="T6" y="T7"/>
                </a:cxn>
                <a:cxn ang="0">
                  <a:pos x="T8" y="T9"/>
                </a:cxn>
              </a:cxnLst>
              <a:rect l="0" t="0" r="r" b="b"/>
              <a:pathLst>
                <a:path w="368" h="222">
                  <a:moveTo>
                    <a:pt x="368" y="220"/>
                  </a:moveTo>
                  <a:cubicBezTo>
                    <a:pt x="367" y="220"/>
                    <a:pt x="367" y="221"/>
                    <a:pt x="367" y="222"/>
                  </a:cubicBezTo>
                  <a:cubicBezTo>
                    <a:pt x="0" y="2"/>
                    <a:pt x="0" y="2"/>
                    <a:pt x="0" y="2"/>
                  </a:cubicBezTo>
                  <a:cubicBezTo>
                    <a:pt x="1" y="1"/>
                    <a:pt x="1" y="1"/>
                    <a:pt x="2" y="0"/>
                  </a:cubicBezTo>
                  <a:lnTo>
                    <a:pt x="368" y="220"/>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6" name="Freeform 14">
              <a:extLst>
                <a:ext uri="{FF2B5EF4-FFF2-40B4-BE49-F238E27FC236}">
                  <a16:creationId xmlns:a16="http://schemas.microsoft.com/office/drawing/2014/main" id="{25840AF6-ED1A-7824-72AD-3D2F0BFD4FC5}"/>
                </a:ext>
              </a:extLst>
            </p:cNvPr>
            <p:cNvSpPr>
              <a:spLocks/>
            </p:cNvSpPr>
            <p:nvPr userDrawn="1"/>
          </p:nvSpPr>
          <p:spPr bwMode="auto">
            <a:xfrm>
              <a:off x="3764" y="3116"/>
              <a:ext cx="448" cy="270"/>
            </a:xfrm>
            <a:custGeom>
              <a:avLst/>
              <a:gdLst>
                <a:gd name="T0" fmla="*/ 368 w 368"/>
                <a:gd name="T1" fmla="*/ 220 h 222"/>
                <a:gd name="T2" fmla="*/ 367 w 368"/>
                <a:gd name="T3" fmla="*/ 222 h 222"/>
                <a:gd name="T4" fmla="*/ 0 w 368"/>
                <a:gd name="T5" fmla="*/ 2 h 222"/>
                <a:gd name="T6" fmla="*/ 1 w 368"/>
                <a:gd name="T7" fmla="*/ 0 h 222"/>
                <a:gd name="T8" fmla="*/ 368 w 368"/>
                <a:gd name="T9" fmla="*/ 220 h 222"/>
              </a:gdLst>
              <a:ahLst/>
              <a:cxnLst>
                <a:cxn ang="0">
                  <a:pos x="T0" y="T1"/>
                </a:cxn>
                <a:cxn ang="0">
                  <a:pos x="T2" y="T3"/>
                </a:cxn>
                <a:cxn ang="0">
                  <a:pos x="T4" y="T5"/>
                </a:cxn>
                <a:cxn ang="0">
                  <a:pos x="T6" y="T7"/>
                </a:cxn>
                <a:cxn ang="0">
                  <a:pos x="T8" y="T9"/>
                </a:cxn>
              </a:cxnLst>
              <a:rect l="0" t="0" r="r" b="b"/>
              <a:pathLst>
                <a:path w="368" h="222">
                  <a:moveTo>
                    <a:pt x="368" y="220"/>
                  </a:moveTo>
                  <a:cubicBezTo>
                    <a:pt x="368" y="221"/>
                    <a:pt x="368" y="221"/>
                    <a:pt x="367" y="222"/>
                  </a:cubicBezTo>
                  <a:cubicBezTo>
                    <a:pt x="0" y="2"/>
                    <a:pt x="0" y="2"/>
                    <a:pt x="0" y="2"/>
                  </a:cubicBezTo>
                  <a:cubicBezTo>
                    <a:pt x="0" y="1"/>
                    <a:pt x="1" y="0"/>
                    <a:pt x="1" y="0"/>
                  </a:cubicBezTo>
                  <a:lnTo>
                    <a:pt x="368" y="220"/>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7" name="Freeform 15">
              <a:extLst>
                <a:ext uri="{FF2B5EF4-FFF2-40B4-BE49-F238E27FC236}">
                  <a16:creationId xmlns:a16="http://schemas.microsoft.com/office/drawing/2014/main" id="{16C91AFC-B671-D2E2-7DCC-2608074D89B2}"/>
                </a:ext>
              </a:extLst>
            </p:cNvPr>
            <p:cNvSpPr>
              <a:spLocks/>
            </p:cNvSpPr>
            <p:nvPr userDrawn="1"/>
          </p:nvSpPr>
          <p:spPr bwMode="auto">
            <a:xfrm>
              <a:off x="3724" y="3139"/>
              <a:ext cx="2" cy="539"/>
            </a:xfrm>
            <a:custGeom>
              <a:avLst/>
              <a:gdLst>
                <a:gd name="T0" fmla="*/ 2 w 2"/>
                <a:gd name="T1" fmla="*/ 0 h 443"/>
                <a:gd name="T2" fmla="*/ 2 w 2"/>
                <a:gd name="T3" fmla="*/ 443 h 443"/>
                <a:gd name="T4" fmla="*/ 1 w 2"/>
                <a:gd name="T5" fmla="*/ 443 h 443"/>
                <a:gd name="T6" fmla="*/ 0 w 2"/>
                <a:gd name="T7" fmla="*/ 443 h 443"/>
                <a:gd name="T8" fmla="*/ 0 w 2"/>
                <a:gd name="T9" fmla="*/ 0 h 443"/>
                <a:gd name="T10" fmla="*/ 1 w 2"/>
                <a:gd name="T11" fmla="*/ 0 h 443"/>
                <a:gd name="T12" fmla="*/ 2 w 2"/>
                <a:gd name="T13" fmla="*/ 0 h 443"/>
              </a:gdLst>
              <a:ahLst/>
              <a:cxnLst>
                <a:cxn ang="0">
                  <a:pos x="T0" y="T1"/>
                </a:cxn>
                <a:cxn ang="0">
                  <a:pos x="T2" y="T3"/>
                </a:cxn>
                <a:cxn ang="0">
                  <a:pos x="T4" y="T5"/>
                </a:cxn>
                <a:cxn ang="0">
                  <a:pos x="T6" y="T7"/>
                </a:cxn>
                <a:cxn ang="0">
                  <a:pos x="T8" y="T9"/>
                </a:cxn>
                <a:cxn ang="0">
                  <a:pos x="T10" y="T11"/>
                </a:cxn>
                <a:cxn ang="0">
                  <a:pos x="T12" y="T13"/>
                </a:cxn>
              </a:cxnLst>
              <a:rect l="0" t="0" r="r" b="b"/>
              <a:pathLst>
                <a:path w="2" h="443">
                  <a:moveTo>
                    <a:pt x="2" y="0"/>
                  </a:moveTo>
                  <a:cubicBezTo>
                    <a:pt x="2" y="443"/>
                    <a:pt x="2" y="443"/>
                    <a:pt x="2" y="443"/>
                  </a:cubicBezTo>
                  <a:cubicBezTo>
                    <a:pt x="2" y="443"/>
                    <a:pt x="1" y="443"/>
                    <a:pt x="1" y="443"/>
                  </a:cubicBezTo>
                  <a:cubicBezTo>
                    <a:pt x="1" y="443"/>
                    <a:pt x="0" y="443"/>
                    <a:pt x="0" y="443"/>
                  </a:cubicBezTo>
                  <a:cubicBezTo>
                    <a:pt x="0" y="0"/>
                    <a:pt x="0" y="0"/>
                    <a:pt x="0" y="0"/>
                  </a:cubicBezTo>
                  <a:cubicBezTo>
                    <a:pt x="0" y="0"/>
                    <a:pt x="1" y="0"/>
                    <a:pt x="1" y="0"/>
                  </a:cubicBezTo>
                  <a:cubicBezTo>
                    <a:pt x="1" y="0"/>
                    <a:pt x="2" y="0"/>
                    <a:pt x="2"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8" name="Freeform 16">
              <a:extLst>
                <a:ext uri="{FF2B5EF4-FFF2-40B4-BE49-F238E27FC236}">
                  <a16:creationId xmlns:a16="http://schemas.microsoft.com/office/drawing/2014/main" id="{F3DA8CF5-92EE-021B-C941-49003FFA45A2}"/>
                </a:ext>
              </a:extLst>
            </p:cNvPr>
            <p:cNvSpPr>
              <a:spLocks/>
            </p:cNvSpPr>
            <p:nvPr userDrawn="1"/>
          </p:nvSpPr>
          <p:spPr bwMode="auto">
            <a:xfrm>
              <a:off x="3724" y="1902"/>
              <a:ext cx="2" cy="546"/>
            </a:xfrm>
            <a:custGeom>
              <a:avLst/>
              <a:gdLst>
                <a:gd name="T0" fmla="*/ 0 w 2"/>
                <a:gd name="T1" fmla="*/ 449 h 449"/>
                <a:gd name="T2" fmla="*/ 0 w 2"/>
                <a:gd name="T3" fmla="*/ 0 h 449"/>
                <a:gd name="T4" fmla="*/ 1 w 2"/>
                <a:gd name="T5" fmla="*/ 0 h 449"/>
                <a:gd name="T6" fmla="*/ 2 w 2"/>
                <a:gd name="T7" fmla="*/ 0 h 449"/>
                <a:gd name="T8" fmla="*/ 2 w 2"/>
                <a:gd name="T9" fmla="*/ 449 h 449"/>
                <a:gd name="T10" fmla="*/ 1 w 2"/>
                <a:gd name="T11" fmla="*/ 449 h 449"/>
                <a:gd name="T12" fmla="*/ 0 w 2"/>
                <a:gd name="T13" fmla="*/ 449 h 449"/>
              </a:gdLst>
              <a:ahLst/>
              <a:cxnLst>
                <a:cxn ang="0">
                  <a:pos x="T0" y="T1"/>
                </a:cxn>
                <a:cxn ang="0">
                  <a:pos x="T2" y="T3"/>
                </a:cxn>
                <a:cxn ang="0">
                  <a:pos x="T4" y="T5"/>
                </a:cxn>
                <a:cxn ang="0">
                  <a:pos x="T6" y="T7"/>
                </a:cxn>
                <a:cxn ang="0">
                  <a:pos x="T8" y="T9"/>
                </a:cxn>
                <a:cxn ang="0">
                  <a:pos x="T10" y="T11"/>
                </a:cxn>
                <a:cxn ang="0">
                  <a:pos x="T12" y="T13"/>
                </a:cxn>
              </a:cxnLst>
              <a:rect l="0" t="0" r="r" b="b"/>
              <a:pathLst>
                <a:path w="2" h="449">
                  <a:moveTo>
                    <a:pt x="0" y="449"/>
                  </a:moveTo>
                  <a:cubicBezTo>
                    <a:pt x="0" y="0"/>
                    <a:pt x="0" y="0"/>
                    <a:pt x="0" y="0"/>
                  </a:cubicBezTo>
                  <a:cubicBezTo>
                    <a:pt x="0" y="0"/>
                    <a:pt x="1" y="0"/>
                    <a:pt x="1" y="0"/>
                  </a:cubicBezTo>
                  <a:cubicBezTo>
                    <a:pt x="1" y="0"/>
                    <a:pt x="2" y="0"/>
                    <a:pt x="2" y="0"/>
                  </a:cubicBezTo>
                  <a:cubicBezTo>
                    <a:pt x="2" y="449"/>
                    <a:pt x="2" y="449"/>
                    <a:pt x="2" y="449"/>
                  </a:cubicBezTo>
                  <a:cubicBezTo>
                    <a:pt x="2" y="449"/>
                    <a:pt x="1" y="449"/>
                    <a:pt x="1" y="449"/>
                  </a:cubicBezTo>
                  <a:cubicBezTo>
                    <a:pt x="1" y="449"/>
                    <a:pt x="0" y="449"/>
                    <a:pt x="0" y="449"/>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9" name="Freeform 17">
              <a:extLst>
                <a:ext uri="{FF2B5EF4-FFF2-40B4-BE49-F238E27FC236}">
                  <a16:creationId xmlns:a16="http://schemas.microsoft.com/office/drawing/2014/main" id="{D8FCE79C-32C1-9FBA-3773-9D27DA6E1C72}"/>
                </a:ext>
              </a:extLst>
            </p:cNvPr>
            <p:cNvSpPr>
              <a:spLocks/>
            </p:cNvSpPr>
            <p:nvPr userDrawn="1"/>
          </p:nvSpPr>
          <p:spPr bwMode="auto">
            <a:xfrm>
              <a:off x="3238" y="1578"/>
              <a:ext cx="461" cy="279"/>
            </a:xfrm>
            <a:custGeom>
              <a:avLst/>
              <a:gdLst>
                <a:gd name="T0" fmla="*/ 0 w 379"/>
                <a:gd name="T1" fmla="*/ 2 h 229"/>
                <a:gd name="T2" fmla="*/ 1 w 379"/>
                <a:gd name="T3" fmla="*/ 0 h 229"/>
                <a:gd name="T4" fmla="*/ 379 w 379"/>
                <a:gd name="T5" fmla="*/ 226 h 229"/>
                <a:gd name="T6" fmla="*/ 377 w 379"/>
                <a:gd name="T7" fmla="*/ 229 h 229"/>
                <a:gd name="T8" fmla="*/ 0 w 379"/>
                <a:gd name="T9" fmla="*/ 2 h 229"/>
              </a:gdLst>
              <a:ahLst/>
              <a:cxnLst>
                <a:cxn ang="0">
                  <a:pos x="T0" y="T1"/>
                </a:cxn>
                <a:cxn ang="0">
                  <a:pos x="T2" y="T3"/>
                </a:cxn>
                <a:cxn ang="0">
                  <a:pos x="T4" y="T5"/>
                </a:cxn>
                <a:cxn ang="0">
                  <a:pos x="T6" y="T7"/>
                </a:cxn>
                <a:cxn ang="0">
                  <a:pos x="T8" y="T9"/>
                </a:cxn>
              </a:cxnLst>
              <a:rect l="0" t="0" r="r" b="b"/>
              <a:pathLst>
                <a:path w="379" h="229">
                  <a:moveTo>
                    <a:pt x="0" y="2"/>
                  </a:moveTo>
                  <a:cubicBezTo>
                    <a:pt x="1" y="2"/>
                    <a:pt x="1" y="1"/>
                    <a:pt x="1" y="0"/>
                  </a:cubicBezTo>
                  <a:cubicBezTo>
                    <a:pt x="379" y="226"/>
                    <a:pt x="379" y="226"/>
                    <a:pt x="379" y="226"/>
                  </a:cubicBezTo>
                  <a:cubicBezTo>
                    <a:pt x="378" y="227"/>
                    <a:pt x="378" y="228"/>
                    <a:pt x="377" y="229"/>
                  </a:cubicBezTo>
                  <a:lnTo>
                    <a:pt x="0" y="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0" name="Freeform 18">
              <a:extLst>
                <a:ext uri="{FF2B5EF4-FFF2-40B4-BE49-F238E27FC236}">
                  <a16:creationId xmlns:a16="http://schemas.microsoft.com/office/drawing/2014/main" id="{7D4ECB58-B81E-85F8-B148-8FDC3A177096}"/>
                </a:ext>
              </a:extLst>
            </p:cNvPr>
            <p:cNvSpPr>
              <a:spLocks/>
            </p:cNvSpPr>
            <p:nvPr userDrawn="1"/>
          </p:nvSpPr>
          <p:spPr bwMode="auto">
            <a:xfrm>
              <a:off x="2728" y="2193"/>
              <a:ext cx="460" cy="277"/>
            </a:xfrm>
            <a:custGeom>
              <a:avLst/>
              <a:gdLst>
                <a:gd name="T0" fmla="*/ 378 w 378"/>
                <a:gd name="T1" fmla="*/ 2 h 228"/>
                <a:gd name="T2" fmla="*/ 1 w 378"/>
                <a:gd name="T3" fmla="*/ 228 h 228"/>
                <a:gd name="T4" fmla="*/ 0 w 378"/>
                <a:gd name="T5" fmla="*/ 226 h 228"/>
                <a:gd name="T6" fmla="*/ 377 w 378"/>
                <a:gd name="T7" fmla="*/ 0 h 228"/>
                <a:gd name="T8" fmla="*/ 378 w 378"/>
                <a:gd name="T9" fmla="*/ 2 h 228"/>
              </a:gdLst>
              <a:ahLst/>
              <a:cxnLst>
                <a:cxn ang="0">
                  <a:pos x="T0" y="T1"/>
                </a:cxn>
                <a:cxn ang="0">
                  <a:pos x="T2" y="T3"/>
                </a:cxn>
                <a:cxn ang="0">
                  <a:pos x="T4" y="T5"/>
                </a:cxn>
                <a:cxn ang="0">
                  <a:pos x="T6" y="T7"/>
                </a:cxn>
                <a:cxn ang="0">
                  <a:pos x="T8" y="T9"/>
                </a:cxn>
              </a:cxnLst>
              <a:rect l="0" t="0" r="r" b="b"/>
              <a:pathLst>
                <a:path w="378" h="228">
                  <a:moveTo>
                    <a:pt x="378" y="2"/>
                  </a:moveTo>
                  <a:cubicBezTo>
                    <a:pt x="1" y="228"/>
                    <a:pt x="1" y="228"/>
                    <a:pt x="1" y="228"/>
                  </a:cubicBezTo>
                  <a:cubicBezTo>
                    <a:pt x="0" y="227"/>
                    <a:pt x="0" y="227"/>
                    <a:pt x="0" y="226"/>
                  </a:cubicBezTo>
                  <a:cubicBezTo>
                    <a:pt x="377" y="0"/>
                    <a:pt x="377" y="0"/>
                    <a:pt x="377" y="0"/>
                  </a:cubicBezTo>
                  <a:cubicBezTo>
                    <a:pt x="377" y="0"/>
                    <a:pt x="378" y="1"/>
                    <a:pt x="378" y="2"/>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1" name="Freeform 19">
              <a:extLst>
                <a:ext uri="{FF2B5EF4-FFF2-40B4-BE49-F238E27FC236}">
                  <a16:creationId xmlns:a16="http://schemas.microsoft.com/office/drawing/2014/main" id="{39052D73-255A-0411-F334-C308FA288A92}"/>
                </a:ext>
              </a:extLst>
            </p:cNvPr>
            <p:cNvSpPr>
              <a:spLocks/>
            </p:cNvSpPr>
            <p:nvPr userDrawn="1"/>
          </p:nvSpPr>
          <p:spPr bwMode="auto">
            <a:xfrm>
              <a:off x="2737" y="1888"/>
              <a:ext cx="451" cy="273"/>
            </a:xfrm>
            <a:custGeom>
              <a:avLst/>
              <a:gdLst>
                <a:gd name="T0" fmla="*/ 0 w 370"/>
                <a:gd name="T1" fmla="*/ 3 h 224"/>
                <a:gd name="T2" fmla="*/ 2 w 370"/>
                <a:gd name="T3" fmla="*/ 0 h 224"/>
                <a:gd name="T4" fmla="*/ 370 w 370"/>
                <a:gd name="T5" fmla="*/ 222 h 224"/>
                <a:gd name="T6" fmla="*/ 369 w 370"/>
                <a:gd name="T7" fmla="*/ 224 h 224"/>
                <a:gd name="T8" fmla="*/ 0 w 370"/>
                <a:gd name="T9" fmla="*/ 3 h 224"/>
              </a:gdLst>
              <a:ahLst/>
              <a:cxnLst>
                <a:cxn ang="0">
                  <a:pos x="T0" y="T1"/>
                </a:cxn>
                <a:cxn ang="0">
                  <a:pos x="T2" y="T3"/>
                </a:cxn>
                <a:cxn ang="0">
                  <a:pos x="T4" y="T5"/>
                </a:cxn>
                <a:cxn ang="0">
                  <a:pos x="T6" y="T7"/>
                </a:cxn>
                <a:cxn ang="0">
                  <a:pos x="T8" y="T9"/>
                </a:cxn>
              </a:cxnLst>
              <a:rect l="0" t="0" r="r" b="b"/>
              <a:pathLst>
                <a:path w="370" h="224">
                  <a:moveTo>
                    <a:pt x="0" y="3"/>
                  </a:moveTo>
                  <a:cubicBezTo>
                    <a:pt x="1" y="2"/>
                    <a:pt x="1" y="1"/>
                    <a:pt x="2" y="0"/>
                  </a:cubicBezTo>
                  <a:cubicBezTo>
                    <a:pt x="370" y="222"/>
                    <a:pt x="370" y="222"/>
                    <a:pt x="370" y="222"/>
                  </a:cubicBezTo>
                  <a:cubicBezTo>
                    <a:pt x="370" y="222"/>
                    <a:pt x="369" y="223"/>
                    <a:pt x="369" y="224"/>
                  </a:cubicBezTo>
                  <a:lnTo>
                    <a:pt x="0" y="3"/>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2" name="Freeform 20">
              <a:extLst>
                <a:ext uri="{FF2B5EF4-FFF2-40B4-BE49-F238E27FC236}">
                  <a16:creationId xmlns:a16="http://schemas.microsoft.com/office/drawing/2014/main" id="{06C638FA-32AD-7B78-9E22-D571D66CD8F2}"/>
                </a:ext>
              </a:extLst>
            </p:cNvPr>
            <p:cNvSpPr>
              <a:spLocks/>
            </p:cNvSpPr>
            <p:nvPr userDrawn="1"/>
          </p:nvSpPr>
          <p:spPr bwMode="auto">
            <a:xfrm>
              <a:off x="3215" y="2210"/>
              <a:ext cx="2" cy="550"/>
            </a:xfrm>
            <a:custGeom>
              <a:avLst/>
              <a:gdLst>
                <a:gd name="T0" fmla="*/ 1 w 2"/>
                <a:gd name="T1" fmla="*/ 0 h 452"/>
                <a:gd name="T2" fmla="*/ 2 w 2"/>
                <a:gd name="T3" fmla="*/ 0 h 452"/>
                <a:gd name="T4" fmla="*/ 2 w 2"/>
                <a:gd name="T5" fmla="*/ 452 h 452"/>
                <a:gd name="T6" fmla="*/ 1 w 2"/>
                <a:gd name="T7" fmla="*/ 452 h 452"/>
                <a:gd name="T8" fmla="*/ 0 w 2"/>
                <a:gd name="T9" fmla="*/ 452 h 452"/>
                <a:gd name="T10" fmla="*/ 0 w 2"/>
                <a:gd name="T11" fmla="*/ 0 h 452"/>
                <a:gd name="T12" fmla="*/ 1 w 2"/>
                <a:gd name="T13" fmla="*/ 0 h 452"/>
              </a:gdLst>
              <a:ahLst/>
              <a:cxnLst>
                <a:cxn ang="0">
                  <a:pos x="T0" y="T1"/>
                </a:cxn>
                <a:cxn ang="0">
                  <a:pos x="T2" y="T3"/>
                </a:cxn>
                <a:cxn ang="0">
                  <a:pos x="T4" y="T5"/>
                </a:cxn>
                <a:cxn ang="0">
                  <a:pos x="T6" y="T7"/>
                </a:cxn>
                <a:cxn ang="0">
                  <a:pos x="T8" y="T9"/>
                </a:cxn>
                <a:cxn ang="0">
                  <a:pos x="T10" y="T11"/>
                </a:cxn>
                <a:cxn ang="0">
                  <a:pos x="T12" y="T13"/>
                </a:cxn>
              </a:cxnLst>
              <a:rect l="0" t="0" r="r" b="b"/>
              <a:pathLst>
                <a:path w="2" h="452">
                  <a:moveTo>
                    <a:pt x="1" y="0"/>
                  </a:moveTo>
                  <a:cubicBezTo>
                    <a:pt x="1" y="0"/>
                    <a:pt x="2" y="0"/>
                    <a:pt x="2" y="0"/>
                  </a:cubicBezTo>
                  <a:cubicBezTo>
                    <a:pt x="2" y="452"/>
                    <a:pt x="2" y="452"/>
                    <a:pt x="2" y="452"/>
                  </a:cubicBezTo>
                  <a:cubicBezTo>
                    <a:pt x="2" y="452"/>
                    <a:pt x="1" y="452"/>
                    <a:pt x="1" y="452"/>
                  </a:cubicBezTo>
                  <a:cubicBezTo>
                    <a:pt x="0" y="452"/>
                    <a:pt x="0" y="452"/>
                    <a:pt x="0" y="452"/>
                  </a:cubicBezTo>
                  <a:cubicBezTo>
                    <a:pt x="0" y="0"/>
                    <a:pt x="0" y="0"/>
                    <a:pt x="0" y="0"/>
                  </a:cubicBezTo>
                  <a:cubicBezTo>
                    <a:pt x="0" y="0"/>
                    <a:pt x="0" y="0"/>
                    <a:pt x="1"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3" name="Freeform 21">
              <a:extLst>
                <a:ext uri="{FF2B5EF4-FFF2-40B4-BE49-F238E27FC236}">
                  <a16:creationId xmlns:a16="http://schemas.microsoft.com/office/drawing/2014/main" id="{1D4FC3E8-52F0-B657-2C12-149E75D4AB3C}"/>
                </a:ext>
              </a:extLst>
            </p:cNvPr>
            <p:cNvSpPr>
              <a:spLocks/>
            </p:cNvSpPr>
            <p:nvPr userDrawn="1"/>
          </p:nvSpPr>
          <p:spPr bwMode="auto">
            <a:xfrm>
              <a:off x="3215" y="1592"/>
              <a:ext cx="2" cy="551"/>
            </a:xfrm>
            <a:custGeom>
              <a:avLst/>
              <a:gdLst>
                <a:gd name="T0" fmla="*/ 2 w 2"/>
                <a:gd name="T1" fmla="*/ 0 h 452"/>
                <a:gd name="T2" fmla="*/ 2 w 2"/>
                <a:gd name="T3" fmla="*/ 452 h 452"/>
                <a:gd name="T4" fmla="*/ 1 w 2"/>
                <a:gd name="T5" fmla="*/ 452 h 452"/>
                <a:gd name="T6" fmla="*/ 0 w 2"/>
                <a:gd name="T7" fmla="*/ 452 h 452"/>
                <a:gd name="T8" fmla="*/ 0 w 2"/>
                <a:gd name="T9" fmla="*/ 0 h 452"/>
                <a:gd name="T10" fmla="*/ 1 w 2"/>
                <a:gd name="T11" fmla="*/ 0 h 452"/>
                <a:gd name="T12" fmla="*/ 2 w 2"/>
                <a:gd name="T13" fmla="*/ 0 h 452"/>
              </a:gdLst>
              <a:ahLst/>
              <a:cxnLst>
                <a:cxn ang="0">
                  <a:pos x="T0" y="T1"/>
                </a:cxn>
                <a:cxn ang="0">
                  <a:pos x="T2" y="T3"/>
                </a:cxn>
                <a:cxn ang="0">
                  <a:pos x="T4" y="T5"/>
                </a:cxn>
                <a:cxn ang="0">
                  <a:pos x="T6" y="T7"/>
                </a:cxn>
                <a:cxn ang="0">
                  <a:pos x="T8" y="T9"/>
                </a:cxn>
                <a:cxn ang="0">
                  <a:pos x="T10" y="T11"/>
                </a:cxn>
                <a:cxn ang="0">
                  <a:pos x="T12" y="T13"/>
                </a:cxn>
              </a:cxnLst>
              <a:rect l="0" t="0" r="r" b="b"/>
              <a:pathLst>
                <a:path w="2" h="452">
                  <a:moveTo>
                    <a:pt x="2" y="0"/>
                  </a:moveTo>
                  <a:cubicBezTo>
                    <a:pt x="2" y="452"/>
                    <a:pt x="2" y="452"/>
                    <a:pt x="2" y="452"/>
                  </a:cubicBezTo>
                  <a:cubicBezTo>
                    <a:pt x="2" y="452"/>
                    <a:pt x="1" y="452"/>
                    <a:pt x="1" y="452"/>
                  </a:cubicBezTo>
                  <a:cubicBezTo>
                    <a:pt x="0" y="452"/>
                    <a:pt x="0" y="452"/>
                    <a:pt x="0" y="452"/>
                  </a:cubicBezTo>
                  <a:cubicBezTo>
                    <a:pt x="0" y="0"/>
                    <a:pt x="0" y="0"/>
                    <a:pt x="0" y="0"/>
                  </a:cubicBezTo>
                  <a:cubicBezTo>
                    <a:pt x="0" y="0"/>
                    <a:pt x="0" y="0"/>
                    <a:pt x="1" y="0"/>
                  </a:cubicBezTo>
                  <a:cubicBezTo>
                    <a:pt x="1" y="0"/>
                    <a:pt x="2" y="0"/>
                    <a:pt x="2"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4" name="Freeform 22">
              <a:extLst>
                <a:ext uri="{FF2B5EF4-FFF2-40B4-BE49-F238E27FC236}">
                  <a16:creationId xmlns:a16="http://schemas.microsoft.com/office/drawing/2014/main" id="{5C698319-D828-6573-20A1-E8C2C5862C68}"/>
                </a:ext>
              </a:extLst>
            </p:cNvPr>
            <p:cNvSpPr>
              <a:spLocks/>
            </p:cNvSpPr>
            <p:nvPr userDrawn="1"/>
          </p:nvSpPr>
          <p:spPr bwMode="auto">
            <a:xfrm>
              <a:off x="3215" y="996"/>
              <a:ext cx="2" cy="543"/>
            </a:xfrm>
            <a:custGeom>
              <a:avLst/>
              <a:gdLst>
                <a:gd name="T0" fmla="*/ 0 w 2"/>
                <a:gd name="T1" fmla="*/ 446 h 446"/>
                <a:gd name="T2" fmla="*/ 0 w 2"/>
                <a:gd name="T3" fmla="*/ 0 h 446"/>
                <a:gd name="T4" fmla="*/ 1 w 2"/>
                <a:gd name="T5" fmla="*/ 0 h 446"/>
                <a:gd name="T6" fmla="*/ 2 w 2"/>
                <a:gd name="T7" fmla="*/ 0 h 446"/>
                <a:gd name="T8" fmla="*/ 2 w 2"/>
                <a:gd name="T9" fmla="*/ 446 h 446"/>
                <a:gd name="T10" fmla="*/ 1 w 2"/>
                <a:gd name="T11" fmla="*/ 446 h 446"/>
                <a:gd name="T12" fmla="*/ 0 w 2"/>
                <a:gd name="T13" fmla="*/ 446 h 446"/>
              </a:gdLst>
              <a:ahLst/>
              <a:cxnLst>
                <a:cxn ang="0">
                  <a:pos x="T0" y="T1"/>
                </a:cxn>
                <a:cxn ang="0">
                  <a:pos x="T2" y="T3"/>
                </a:cxn>
                <a:cxn ang="0">
                  <a:pos x="T4" y="T5"/>
                </a:cxn>
                <a:cxn ang="0">
                  <a:pos x="T6" y="T7"/>
                </a:cxn>
                <a:cxn ang="0">
                  <a:pos x="T8" y="T9"/>
                </a:cxn>
                <a:cxn ang="0">
                  <a:pos x="T10" y="T11"/>
                </a:cxn>
                <a:cxn ang="0">
                  <a:pos x="T12" y="T13"/>
                </a:cxn>
              </a:cxnLst>
              <a:rect l="0" t="0" r="r" b="b"/>
              <a:pathLst>
                <a:path w="2" h="446">
                  <a:moveTo>
                    <a:pt x="0" y="446"/>
                  </a:moveTo>
                  <a:cubicBezTo>
                    <a:pt x="0" y="0"/>
                    <a:pt x="0" y="0"/>
                    <a:pt x="0" y="0"/>
                  </a:cubicBezTo>
                  <a:cubicBezTo>
                    <a:pt x="0" y="0"/>
                    <a:pt x="0" y="0"/>
                    <a:pt x="1" y="0"/>
                  </a:cubicBezTo>
                  <a:cubicBezTo>
                    <a:pt x="1" y="0"/>
                    <a:pt x="2" y="0"/>
                    <a:pt x="2" y="0"/>
                  </a:cubicBezTo>
                  <a:cubicBezTo>
                    <a:pt x="2" y="446"/>
                    <a:pt x="2" y="446"/>
                    <a:pt x="2" y="446"/>
                  </a:cubicBezTo>
                  <a:cubicBezTo>
                    <a:pt x="2" y="446"/>
                    <a:pt x="1" y="446"/>
                    <a:pt x="1" y="446"/>
                  </a:cubicBezTo>
                  <a:cubicBezTo>
                    <a:pt x="0" y="446"/>
                    <a:pt x="0" y="446"/>
                    <a:pt x="0" y="446"/>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5" name="Freeform 23">
              <a:extLst>
                <a:ext uri="{FF2B5EF4-FFF2-40B4-BE49-F238E27FC236}">
                  <a16:creationId xmlns:a16="http://schemas.microsoft.com/office/drawing/2014/main" id="{29FFF9F9-6B06-B052-C327-A25A8B5EC4E8}"/>
                </a:ext>
              </a:extLst>
            </p:cNvPr>
            <p:cNvSpPr>
              <a:spLocks/>
            </p:cNvSpPr>
            <p:nvPr userDrawn="1"/>
          </p:nvSpPr>
          <p:spPr bwMode="auto">
            <a:xfrm>
              <a:off x="2728" y="661"/>
              <a:ext cx="454" cy="274"/>
            </a:xfrm>
            <a:custGeom>
              <a:avLst/>
              <a:gdLst>
                <a:gd name="T0" fmla="*/ 0 w 373"/>
                <a:gd name="T1" fmla="*/ 2 h 225"/>
                <a:gd name="T2" fmla="*/ 1 w 373"/>
                <a:gd name="T3" fmla="*/ 0 h 225"/>
                <a:gd name="T4" fmla="*/ 373 w 373"/>
                <a:gd name="T5" fmla="*/ 223 h 225"/>
                <a:gd name="T6" fmla="*/ 371 w 373"/>
                <a:gd name="T7" fmla="*/ 225 h 225"/>
                <a:gd name="T8" fmla="*/ 0 w 373"/>
                <a:gd name="T9" fmla="*/ 2 h 225"/>
              </a:gdLst>
              <a:ahLst/>
              <a:cxnLst>
                <a:cxn ang="0">
                  <a:pos x="T0" y="T1"/>
                </a:cxn>
                <a:cxn ang="0">
                  <a:pos x="T2" y="T3"/>
                </a:cxn>
                <a:cxn ang="0">
                  <a:pos x="T4" y="T5"/>
                </a:cxn>
                <a:cxn ang="0">
                  <a:pos x="T6" y="T7"/>
                </a:cxn>
                <a:cxn ang="0">
                  <a:pos x="T8" y="T9"/>
                </a:cxn>
              </a:cxnLst>
              <a:rect l="0" t="0" r="r" b="b"/>
              <a:pathLst>
                <a:path w="373" h="225">
                  <a:moveTo>
                    <a:pt x="0" y="2"/>
                  </a:moveTo>
                  <a:cubicBezTo>
                    <a:pt x="1" y="2"/>
                    <a:pt x="1" y="1"/>
                    <a:pt x="1" y="0"/>
                  </a:cubicBezTo>
                  <a:cubicBezTo>
                    <a:pt x="373" y="223"/>
                    <a:pt x="373" y="223"/>
                    <a:pt x="373" y="223"/>
                  </a:cubicBezTo>
                  <a:cubicBezTo>
                    <a:pt x="372" y="223"/>
                    <a:pt x="372" y="224"/>
                    <a:pt x="371" y="225"/>
                  </a:cubicBezTo>
                  <a:lnTo>
                    <a:pt x="0" y="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6" name="Freeform 24">
              <a:extLst>
                <a:ext uri="{FF2B5EF4-FFF2-40B4-BE49-F238E27FC236}">
                  <a16:creationId xmlns:a16="http://schemas.microsoft.com/office/drawing/2014/main" id="{1E94F11B-DAF9-F6FD-EB83-CB71D81AF8D6}"/>
                </a:ext>
              </a:extLst>
            </p:cNvPr>
            <p:cNvSpPr>
              <a:spLocks/>
            </p:cNvSpPr>
            <p:nvPr userDrawn="1"/>
          </p:nvSpPr>
          <p:spPr bwMode="auto">
            <a:xfrm>
              <a:off x="2746" y="974"/>
              <a:ext cx="436" cy="263"/>
            </a:xfrm>
            <a:custGeom>
              <a:avLst/>
              <a:gdLst>
                <a:gd name="T0" fmla="*/ 356 w 358"/>
                <a:gd name="T1" fmla="*/ 0 h 216"/>
                <a:gd name="T2" fmla="*/ 358 w 358"/>
                <a:gd name="T3" fmla="*/ 3 h 216"/>
                <a:gd name="T4" fmla="*/ 2 w 358"/>
                <a:gd name="T5" fmla="*/ 216 h 216"/>
                <a:gd name="T6" fmla="*/ 0 w 358"/>
                <a:gd name="T7" fmla="*/ 214 h 216"/>
                <a:gd name="T8" fmla="*/ 356 w 358"/>
                <a:gd name="T9" fmla="*/ 0 h 216"/>
              </a:gdLst>
              <a:ahLst/>
              <a:cxnLst>
                <a:cxn ang="0">
                  <a:pos x="T0" y="T1"/>
                </a:cxn>
                <a:cxn ang="0">
                  <a:pos x="T2" y="T3"/>
                </a:cxn>
                <a:cxn ang="0">
                  <a:pos x="T4" y="T5"/>
                </a:cxn>
                <a:cxn ang="0">
                  <a:pos x="T6" y="T7"/>
                </a:cxn>
                <a:cxn ang="0">
                  <a:pos x="T8" y="T9"/>
                </a:cxn>
              </a:cxnLst>
              <a:rect l="0" t="0" r="r" b="b"/>
              <a:pathLst>
                <a:path w="358" h="216">
                  <a:moveTo>
                    <a:pt x="356" y="0"/>
                  </a:moveTo>
                  <a:cubicBezTo>
                    <a:pt x="357" y="1"/>
                    <a:pt x="357" y="2"/>
                    <a:pt x="358" y="3"/>
                  </a:cubicBezTo>
                  <a:cubicBezTo>
                    <a:pt x="2" y="216"/>
                    <a:pt x="2" y="216"/>
                    <a:pt x="2" y="216"/>
                  </a:cubicBezTo>
                  <a:cubicBezTo>
                    <a:pt x="1" y="215"/>
                    <a:pt x="1" y="215"/>
                    <a:pt x="0" y="214"/>
                  </a:cubicBezTo>
                  <a:lnTo>
                    <a:pt x="356" y="0"/>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7" name="Freeform 25">
              <a:extLst>
                <a:ext uri="{FF2B5EF4-FFF2-40B4-BE49-F238E27FC236}">
                  <a16:creationId xmlns:a16="http://schemas.microsoft.com/office/drawing/2014/main" id="{17B7E6AA-B317-98D6-0CC9-6E4D9303DCF8}"/>
                </a:ext>
              </a:extLst>
            </p:cNvPr>
            <p:cNvSpPr>
              <a:spLocks/>
            </p:cNvSpPr>
            <p:nvPr userDrawn="1"/>
          </p:nvSpPr>
          <p:spPr bwMode="auto">
            <a:xfrm>
              <a:off x="2704" y="674"/>
              <a:ext cx="4" cy="538"/>
            </a:xfrm>
            <a:custGeom>
              <a:avLst/>
              <a:gdLst>
                <a:gd name="T0" fmla="*/ 3 w 3"/>
                <a:gd name="T1" fmla="*/ 0 h 442"/>
                <a:gd name="T2" fmla="*/ 3 w 3"/>
                <a:gd name="T3" fmla="*/ 442 h 442"/>
                <a:gd name="T4" fmla="*/ 2 w 3"/>
                <a:gd name="T5" fmla="*/ 442 h 442"/>
                <a:gd name="T6" fmla="*/ 0 w 3"/>
                <a:gd name="T7" fmla="*/ 442 h 442"/>
                <a:gd name="T8" fmla="*/ 0 w 3"/>
                <a:gd name="T9" fmla="*/ 0 h 442"/>
                <a:gd name="T10" fmla="*/ 2 w 3"/>
                <a:gd name="T11" fmla="*/ 0 h 442"/>
                <a:gd name="T12" fmla="*/ 3 w 3"/>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3" h="442">
                  <a:moveTo>
                    <a:pt x="3" y="0"/>
                  </a:moveTo>
                  <a:cubicBezTo>
                    <a:pt x="3" y="442"/>
                    <a:pt x="3" y="442"/>
                    <a:pt x="3" y="442"/>
                  </a:cubicBezTo>
                  <a:cubicBezTo>
                    <a:pt x="3" y="442"/>
                    <a:pt x="2" y="442"/>
                    <a:pt x="2" y="442"/>
                  </a:cubicBezTo>
                  <a:cubicBezTo>
                    <a:pt x="1" y="442"/>
                    <a:pt x="1" y="442"/>
                    <a:pt x="0" y="442"/>
                  </a:cubicBezTo>
                  <a:cubicBezTo>
                    <a:pt x="0" y="0"/>
                    <a:pt x="0" y="0"/>
                    <a:pt x="0" y="0"/>
                  </a:cubicBezTo>
                  <a:cubicBezTo>
                    <a:pt x="1" y="0"/>
                    <a:pt x="1" y="0"/>
                    <a:pt x="2" y="0"/>
                  </a:cubicBezTo>
                  <a:cubicBezTo>
                    <a:pt x="2" y="0"/>
                    <a:pt x="3" y="0"/>
                    <a:pt x="3"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8" name="Freeform 26">
              <a:extLst>
                <a:ext uri="{FF2B5EF4-FFF2-40B4-BE49-F238E27FC236}">
                  <a16:creationId xmlns:a16="http://schemas.microsoft.com/office/drawing/2014/main" id="{9182F12F-6C0A-1107-7269-D0771FA1FFE8}"/>
                </a:ext>
              </a:extLst>
            </p:cNvPr>
            <p:cNvSpPr>
              <a:spLocks/>
            </p:cNvSpPr>
            <p:nvPr userDrawn="1"/>
          </p:nvSpPr>
          <p:spPr bwMode="auto">
            <a:xfrm>
              <a:off x="2195" y="386"/>
              <a:ext cx="4" cy="546"/>
            </a:xfrm>
            <a:custGeom>
              <a:avLst/>
              <a:gdLst>
                <a:gd name="T0" fmla="*/ 0 w 3"/>
                <a:gd name="T1" fmla="*/ 449 h 449"/>
                <a:gd name="T2" fmla="*/ 0 w 3"/>
                <a:gd name="T3" fmla="*/ 0 h 449"/>
                <a:gd name="T4" fmla="*/ 2 w 3"/>
                <a:gd name="T5" fmla="*/ 0 h 449"/>
                <a:gd name="T6" fmla="*/ 3 w 3"/>
                <a:gd name="T7" fmla="*/ 0 h 449"/>
                <a:gd name="T8" fmla="*/ 3 w 3"/>
                <a:gd name="T9" fmla="*/ 449 h 449"/>
                <a:gd name="T10" fmla="*/ 2 w 3"/>
                <a:gd name="T11" fmla="*/ 449 h 449"/>
                <a:gd name="T12" fmla="*/ 0 w 3"/>
                <a:gd name="T13" fmla="*/ 449 h 449"/>
              </a:gdLst>
              <a:ahLst/>
              <a:cxnLst>
                <a:cxn ang="0">
                  <a:pos x="T0" y="T1"/>
                </a:cxn>
                <a:cxn ang="0">
                  <a:pos x="T2" y="T3"/>
                </a:cxn>
                <a:cxn ang="0">
                  <a:pos x="T4" y="T5"/>
                </a:cxn>
                <a:cxn ang="0">
                  <a:pos x="T6" y="T7"/>
                </a:cxn>
                <a:cxn ang="0">
                  <a:pos x="T8" y="T9"/>
                </a:cxn>
                <a:cxn ang="0">
                  <a:pos x="T10" y="T11"/>
                </a:cxn>
                <a:cxn ang="0">
                  <a:pos x="T12" y="T13"/>
                </a:cxn>
              </a:cxnLst>
              <a:rect l="0" t="0" r="r" b="b"/>
              <a:pathLst>
                <a:path w="3" h="449">
                  <a:moveTo>
                    <a:pt x="0" y="449"/>
                  </a:moveTo>
                  <a:cubicBezTo>
                    <a:pt x="0" y="0"/>
                    <a:pt x="0" y="0"/>
                    <a:pt x="0" y="0"/>
                  </a:cubicBezTo>
                  <a:cubicBezTo>
                    <a:pt x="1" y="0"/>
                    <a:pt x="1" y="0"/>
                    <a:pt x="2" y="0"/>
                  </a:cubicBezTo>
                  <a:cubicBezTo>
                    <a:pt x="2" y="0"/>
                    <a:pt x="2" y="0"/>
                    <a:pt x="3" y="0"/>
                  </a:cubicBezTo>
                  <a:cubicBezTo>
                    <a:pt x="3" y="449"/>
                    <a:pt x="3" y="449"/>
                    <a:pt x="3" y="449"/>
                  </a:cubicBezTo>
                  <a:cubicBezTo>
                    <a:pt x="2" y="449"/>
                    <a:pt x="2" y="449"/>
                    <a:pt x="2" y="449"/>
                  </a:cubicBezTo>
                  <a:cubicBezTo>
                    <a:pt x="1" y="449"/>
                    <a:pt x="1" y="449"/>
                    <a:pt x="0" y="449"/>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9" name="Freeform 27">
              <a:extLst>
                <a:ext uri="{FF2B5EF4-FFF2-40B4-BE49-F238E27FC236}">
                  <a16:creationId xmlns:a16="http://schemas.microsoft.com/office/drawing/2014/main" id="{82AC322A-BCF0-4282-D04A-FFACF23D1915}"/>
                </a:ext>
              </a:extLst>
            </p:cNvPr>
            <p:cNvSpPr>
              <a:spLocks/>
            </p:cNvSpPr>
            <p:nvPr userDrawn="1"/>
          </p:nvSpPr>
          <p:spPr bwMode="auto">
            <a:xfrm>
              <a:off x="3250" y="3419"/>
              <a:ext cx="454" cy="273"/>
            </a:xfrm>
            <a:custGeom>
              <a:avLst/>
              <a:gdLst>
                <a:gd name="T0" fmla="*/ 0 w 373"/>
                <a:gd name="T1" fmla="*/ 2 h 224"/>
                <a:gd name="T2" fmla="*/ 2 w 373"/>
                <a:gd name="T3" fmla="*/ 0 h 224"/>
                <a:gd name="T4" fmla="*/ 373 w 373"/>
                <a:gd name="T5" fmla="*/ 222 h 224"/>
                <a:gd name="T6" fmla="*/ 371 w 373"/>
                <a:gd name="T7" fmla="*/ 224 h 224"/>
                <a:gd name="T8" fmla="*/ 0 w 373"/>
                <a:gd name="T9" fmla="*/ 2 h 224"/>
              </a:gdLst>
              <a:ahLst/>
              <a:cxnLst>
                <a:cxn ang="0">
                  <a:pos x="T0" y="T1"/>
                </a:cxn>
                <a:cxn ang="0">
                  <a:pos x="T2" y="T3"/>
                </a:cxn>
                <a:cxn ang="0">
                  <a:pos x="T4" y="T5"/>
                </a:cxn>
                <a:cxn ang="0">
                  <a:pos x="T6" y="T7"/>
                </a:cxn>
                <a:cxn ang="0">
                  <a:pos x="T8" y="T9"/>
                </a:cxn>
              </a:cxnLst>
              <a:rect l="0" t="0" r="r" b="b"/>
              <a:pathLst>
                <a:path w="373" h="224">
                  <a:moveTo>
                    <a:pt x="0" y="2"/>
                  </a:moveTo>
                  <a:cubicBezTo>
                    <a:pt x="1" y="1"/>
                    <a:pt x="1" y="0"/>
                    <a:pt x="2" y="0"/>
                  </a:cubicBezTo>
                  <a:cubicBezTo>
                    <a:pt x="373" y="222"/>
                    <a:pt x="373" y="222"/>
                    <a:pt x="373" y="222"/>
                  </a:cubicBezTo>
                  <a:cubicBezTo>
                    <a:pt x="372" y="223"/>
                    <a:pt x="372" y="224"/>
                    <a:pt x="371" y="224"/>
                  </a:cubicBezTo>
                  <a:lnTo>
                    <a:pt x="0" y="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0" name="Freeform 28">
              <a:extLst>
                <a:ext uri="{FF2B5EF4-FFF2-40B4-BE49-F238E27FC236}">
                  <a16:creationId xmlns:a16="http://schemas.microsoft.com/office/drawing/2014/main" id="{75D9C3E6-D79B-E993-BF34-C5A45A43C284}"/>
                </a:ext>
              </a:extLst>
            </p:cNvPr>
            <p:cNvSpPr>
              <a:spLocks/>
            </p:cNvSpPr>
            <p:nvPr userDrawn="1"/>
          </p:nvSpPr>
          <p:spPr bwMode="auto">
            <a:xfrm>
              <a:off x="2728" y="2493"/>
              <a:ext cx="465" cy="282"/>
            </a:xfrm>
            <a:custGeom>
              <a:avLst/>
              <a:gdLst>
                <a:gd name="T0" fmla="*/ 382 w 382"/>
                <a:gd name="T1" fmla="*/ 229 h 231"/>
                <a:gd name="T2" fmla="*/ 381 w 382"/>
                <a:gd name="T3" fmla="*/ 231 h 231"/>
                <a:gd name="T4" fmla="*/ 0 w 382"/>
                <a:gd name="T5" fmla="*/ 2 h 231"/>
                <a:gd name="T6" fmla="*/ 1 w 382"/>
                <a:gd name="T7" fmla="*/ 0 h 231"/>
                <a:gd name="T8" fmla="*/ 382 w 382"/>
                <a:gd name="T9" fmla="*/ 229 h 231"/>
              </a:gdLst>
              <a:ahLst/>
              <a:cxnLst>
                <a:cxn ang="0">
                  <a:pos x="T0" y="T1"/>
                </a:cxn>
                <a:cxn ang="0">
                  <a:pos x="T2" y="T3"/>
                </a:cxn>
                <a:cxn ang="0">
                  <a:pos x="T4" y="T5"/>
                </a:cxn>
                <a:cxn ang="0">
                  <a:pos x="T6" y="T7"/>
                </a:cxn>
                <a:cxn ang="0">
                  <a:pos x="T8" y="T9"/>
                </a:cxn>
              </a:cxnLst>
              <a:rect l="0" t="0" r="r" b="b"/>
              <a:pathLst>
                <a:path w="382" h="231">
                  <a:moveTo>
                    <a:pt x="382" y="229"/>
                  </a:moveTo>
                  <a:cubicBezTo>
                    <a:pt x="382" y="229"/>
                    <a:pt x="381" y="230"/>
                    <a:pt x="381" y="231"/>
                  </a:cubicBezTo>
                  <a:cubicBezTo>
                    <a:pt x="0" y="2"/>
                    <a:pt x="0" y="2"/>
                    <a:pt x="0" y="2"/>
                  </a:cubicBezTo>
                  <a:cubicBezTo>
                    <a:pt x="0" y="1"/>
                    <a:pt x="0" y="1"/>
                    <a:pt x="1" y="0"/>
                  </a:cubicBezTo>
                  <a:lnTo>
                    <a:pt x="382" y="229"/>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1" name="Freeform 29">
              <a:extLst>
                <a:ext uri="{FF2B5EF4-FFF2-40B4-BE49-F238E27FC236}">
                  <a16:creationId xmlns:a16="http://schemas.microsoft.com/office/drawing/2014/main" id="{F996E388-F43D-4138-1484-729C1B8D5057}"/>
                </a:ext>
              </a:extLst>
            </p:cNvPr>
            <p:cNvSpPr>
              <a:spLocks/>
            </p:cNvSpPr>
            <p:nvPr userDrawn="1"/>
          </p:nvSpPr>
          <p:spPr bwMode="auto">
            <a:xfrm>
              <a:off x="2227" y="3105"/>
              <a:ext cx="458" cy="276"/>
            </a:xfrm>
            <a:custGeom>
              <a:avLst/>
              <a:gdLst>
                <a:gd name="T0" fmla="*/ 374 w 376"/>
                <a:gd name="T1" fmla="*/ 0 h 227"/>
                <a:gd name="T2" fmla="*/ 376 w 376"/>
                <a:gd name="T3" fmla="*/ 3 h 227"/>
                <a:gd name="T4" fmla="*/ 1 w 376"/>
                <a:gd name="T5" fmla="*/ 227 h 227"/>
                <a:gd name="T6" fmla="*/ 0 w 376"/>
                <a:gd name="T7" fmla="*/ 225 h 227"/>
                <a:gd name="T8" fmla="*/ 374 w 376"/>
                <a:gd name="T9" fmla="*/ 0 h 227"/>
              </a:gdLst>
              <a:ahLst/>
              <a:cxnLst>
                <a:cxn ang="0">
                  <a:pos x="T0" y="T1"/>
                </a:cxn>
                <a:cxn ang="0">
                  <a:pos x="T2" y="T3"/>
                </a:cxn>
                <a:cxn ang="0">
                  <a:pos x="T4" y="T5"/>
                </a:cxn>
                <a:cxn ang="0">
                  <a:pos x="T6" y="T7"/>
                </a:cxn>
                <a:cxn ang="0">
                  <a:pos x="T8" y="T9"/>
                </a:cxn>
              </a:cxnLst>
              <a:rect l="0" t="0" r="r" b="b"/>
              <a:pathLst>
                <a:path w="376" h="227">
                  <a:moveTo>
                    <a:pt x="374" y="0"/>
                  </a:moveTo>
                  <a:cubicBezTo>
                    <a:pt x="375" y="1"/>
                    <a:pt x="375" y="2"/>
                    <a:pt x="376" y="3"/>
                  </a:cubicBezTo>
                  <a:cubicBezTo>
                    <a:pt x="1" y="227"/>
                    <a:pt x="1" y="227"/>
                    <a:pt x="1" y="227"/>
                  </a:cubicBezTo>
                  <a:cubicBezTo>
                    <a:pt x="1" y="226"/>
                    <a:pt x="0" y="226"/>
                    <a:pt x="0" y="225"/>
                  </a:cubicBezTo>
                  <a:lnTo>
                    <a:pt x="374" y="0"/>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2" name="Freeform 30">
              <a:extLst>
                <a:ext uri="{FF2B5EF4-FFF2-40B4-BE49-F238E27FC236}">
                  <a16:creationId xmlns:a16="http://schemas.microsoft.com/office/drawing/2014/main" id="{9A0BAD0E-49CD-7B4A-8243-76F286A4C3AB}"/>
                </a:ext>
              </a:extLst>
            </p:cNvPr>
            <p:cNvSpPr>
              <a:spLocks/>
            </p:cNvSpPr>
            <p:nvPr userDrawn="1"/>
          </p:nvSpPr>
          <p:spPr bwMode="auto">
            <a:xfrm>
              <a:off x="2221" y="2800"/>
              <a:ext cx="464" cy="280"/>
            </a:xfrm>
            <a:custGeom>
              <a:avLst/>
              <a:gdLst>
                <a:gd name="T0" fmla="*/ 0 w 381"/>
                <a:gd name="T1" fmla="*/ 2 h 230"/>
                <a:gd name="T2" fmla="*/ 1 w 381"/>
                <a:gd name="T3" fmla="*/ 0 h 230"/>
                <a:gd name="T4" fmla="*/ 381 w 381"/>
                <a:gd name="T5" fmla="*/ 228 h 230"/>
                <a:gd name="T6" fmla="*/ 379 w 381"/>
                <a:gd name="T7" fmla="*/ 230 h 230"/>
                <a:gd name="T8" fmla="*/ 0 w 381"/>
                <a:gd name="T9" fmla="*/ 2 h 230"/>
              </a:gdLst>
              <a:ahLst/>
              <a:cxnLst>
                <a:cxn ang="0">
                  <a:pos x="T0" y="T1"/>
                </a:cxn>
                <a:cxn ang="0">
                  <a:pos x="T2" y="T3"/>
                </a:cxn>
                <a:cxn ang="0">
                  <a:pos x="T4" y="T5"/>
                </a:cxn>
                <a:cxn ang="0">
                  <a:pos x="T6" y="T7"/>
                </a:cxn>
                <a:cxn ang="0">
                  <a:pos x="T8" y="T9"/>
                </a:cxn>
              </a:cxnLst>
              <a:rect l="0" t="0" r="r" b="b"/>
              <a:pathLst>
                <a:path w="381" h="230">
                  <a:moveTo>
                    <a:pt x="0" y="2"/>
                  </a:moveTo>
                  <a:cubicBezTo>
                    <a:pt x="0" y="2"/>
                    <a:pt x="0" y="1"/>
                    <a:pt x="1" y="0"/>
                  </a:cubicBezTo>
                  <a:cubicBezTo>
                    <a:pt x="381" y="228"/>
                    <a:pt x="381" y="228"/>
                    <a:pt x="381" y="228"/>
                  </a:cubicBezTo>
                  <a:cubicBezTo>
                    <a:pt x="380" y="229"/>
                    <a:pt x="380" y="229"/>
                    <a:pt x="379" y="230"/>
                  </a:cubicBezTo>
                  <a:lnTo>
                    <a:pt x="0" y="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3" name="Freeform 31">
              <a:extLst>
                <a:ext uri="{FF2B5EF4-FFF2-40B4-BE49-F238E27FC236}">
                  <a16:creationId xmlns:a16="http://schemas.microsoft.com/office/drawing/2014/main" id="{56FB0D4A-BDFE-9734-5266-F69A0E2F6559}"/>
                </a:ext>
              </a:extLst>
            </p:cNvPr>
            <p:cNvSpPr>
              <a:spLocks/>
            </p:cNvSpPr>
            <p:nvPr userDrawn="1"/>
          </p:nvSpPr>
          <p:spPr bwMode="auto">
            <a:xfrm>
              <a:off x="2704" y="3119"/>
              <a:ext cx="4" cy="556"/>
            </a:xfrm>
            <a:custGeom>
              <a:avLst/>
              <a:gdLst>
                <a:gd name="T0" fmla="*/ 3 w 3"/>
                <a:gd name="T1" fmla="*/ 0 h 456"/>
                <a:gd name="T2" fmla="*/ 3 w 3"/>
                <a:gd name="T3" fmla="*/ 456 h 456"/>
                <a:gd name="T4" fmla="*/ 2 w 3"/>
                <a:gd name="T5" fmla="*/ 456 h 456"/>
                <a:gd name="T6" fmla="*/ 0 w 3"/>
                <a:gd name="T7" fmla="*/ 456 h 456"/>
                <a:gd name="T8" fmla="*/ 0 w 3"/>
                <a:gd name="T9" fmla="*/ 0 h 456"/>
                <a:gd name="T10" fmla="*/ 2 w 3"/>
                <a:gd name="T11" fmla="*/ 0 h 456"/>
                <a:gd name="T12" fmla="*/ 3 w 3"/>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3" h="456">
                  <a:moveTo>
                    <a:pt x="3" y="0"/>
                  </a:moveTo>
                  <a:cubicBezTo>
                    <a:pt x="3" y="456"/>
                    <a:pt x="3" y="456"/>
                    <a:pt x="3" y="456"/>
                  </a:cubicBezTo>
                  <a:cubicBezTo>
                    <a:pt x="3" y="456"/>
                    <a:pt x="2" y="456"/>
                    <a:pt x="2" y="456"/>
                  </a:cubicBezTo>
                  <a:cubicBezTo>
                    <a:pt x="1" y="456"/>
                    <a:pt x="1" y="456"/>
                    <a:pt x="0" y="456"/>
                  </a:cubicBezTo>
                  <a:cubicBezTo>
                    <a:pt x="0" y="0"/>
                    <a:pt x="0" y="0"/>
                    <a:pt x="0" y="0"/>
                  </a:cubicBezTo>
                  <a:cubicBezTo>
                    <a:pt x="1" y="0"/>
                    <a:pt x="1" y="0"/>
                    <a:pt x="2" y="0"/>
                  </a:cubicBezTo>
                  <a:cubicBezTo>
                    <a:pt x="2" y="0"/>
                    <a:pt x="3" y="0"/>
                    <a:pt x="3"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4" name="Freeform 32">
              <a:extLst>
                <a:ext uri="{FF2B5EF4-FFF2-40B4-BE49-F238E27FC236}">
                  <a16:creationId xmlns:a16="http://schemas.microsoft.com/office/drawing/2014/main" id="{9BE997B7-0C57-EA73-C747-A4C99C58AFE6}"/>
                </a:ext>
              </a:extLst>
            </p:cNvPr>
            <p:cNvSpPr>
              <a:spLocks/>
            </p:cNvSpPr>
            <p:nvPr userDrawn="1"/>
          </p:nvSpPr>
          <p:spPr bwMode="auto">
            <a:xfrm>
              <a:off x="2227" y="1583"/>
              <a:ext cx="448" cy="270"/>
            </a:xfrm>
            <a:custGeom>
              <a:avLst/>
              <a:gdLst>
                <a:gd name="T0" fmla="*/ 0 w 368"/>
                <a:gd name="T1" fmla="*/ 2 h 222"/>
                <a:gd name="T2" fmla="*/ 2 w 368"/>
                <a:gd name="T3" fmla="*/ 0 h 222"/>
                <a:gd name="T4" fmla="*/ 368 w 368"/>
                <a:gd name="T5" fmla="*/ 220 h 222"/>
                <a:gd name="T6" fmla="*/ 367 w 368"/>
                <a:gd name="T7" fmla="*/ 222 h 222"/>
                <a:gd name="T8" fmla="*/ 0 w 368"/>
                <a:gd name="T9" fmla="*/ 2 h 222"/>
              </a:gdLst>
              <a:ahLst/>
              <a:cxnLst>
                <a:cxn ang="0">
                  <a:pos x="T0" y="T1"/>
                </a:cxn>
                <a:cxn ang="0">
                  <a:pos x="T2" y="T3"/>
                </a:cxn>
                <a:cxn ang="0">
                  <a:pos x="T4" y="T5"/>
                </a:cxn>
                <a:cxn ang="0">
                  <a:pos x="T6" y="T7"/>
                </a:cxn>
                <a:cxn ang="0">
                  <a:pos x="T8" y="T9"/>
                </a:cxn>
              </a:cxnLst>
              <a:rect l="0" t="0" r="r" b="b"/>
              <a:pathLst>
                <a:path w="368" h="222">
                  <a:moveTo>
                    <a:pt x="0" y="2"/>
                  </a:moveTo>
                  <a:cubicBezTo>
                    <a:pt x="1" y="2"/>
                    <a:pt x="1" y="1"/>
                    <a:pt x="2" y="0"/>
                  </a:cubicBezTo>
                  <a:cubicBezTo>
                    <a:pt x="368" y="220"/>
                    <a:pt x="368" y="220"/>
                    <a:pt x="368" y="220"/>
                  </a:cubicBezTo>
                  <a:cubicBezTo>
                    <a:pt x="368" y="221"/>
                    <a:pt x="367" y="221"/>
                    <a:pt x="367" y="222"/>
                  </a:cubicBezTo>
                  <a:lnTo>
                    <a:pt x="0" y="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5" name="Freeform 33">
              <a:extLst>
                <a:ext uri="{FF2B5EF4-FFF2-40B4-BE49-F238E27FC236}">
                  <a16:creationId xmlns:a16="http://schemas.microsoft.com/office/drawing/2014/main" id="{51B67D63-EA58-2AB3-6781-55F2B2721C2D}"/>
                </a:ext>
              </a:extLst>
            </p:cNvPr>
            <p:cNvSpPr>
              <a:spLocks/>
            </p:cNvSpPr>
            <p:nvPr userDrawn="1"/>
          </p:nvSpPr>
          <p:spPr bwMode="auto">
            <a:xfrm>
              <a:off x="2215" y="1888"/>
              <a:ext cx="460" cy="279"/>
            </a:xfrm>
            <a:custGeom>
              <a:avLst/>
              <a:gdLst>
                <a:gd name="T0" fmla="*/ 378 w 378"/>
                <a:gd name="T1" fmla="*/ 3 h 229"/>
                <a:gd name="T2" fmla="*/ 1 w 378"/>
                <a:gd name="T3" fmla="*/ 229 h 229"/>
                <a:gd name="T4" fmla="*/ 0 w 378"/>
                <a:gd name="T5" fmla="*/ 227 h 229"/>
                <a:gd name="T6" fmla="*/ 377 w 378"/>
                <a:gd name="T7" fmla="*/ 0 h 229"/>
                <a:gd name="T8" fmla="*/ 378 w 378"/>
                <a:gd name="T9" fmla="*/ 3 h 229"/>
              </a:gdLst>
              <a:ahLst/>
              <a:cxnLst>
                <a:cxn ang="0">
                  <a:pos x="T0" y="T1"/>
                </a:cxn>
                <a:cxn ang="0">
                  <a:pos x="T2" y="T3"/>
                </a:cxn>
                <a:cxn ang="0">
                  <a:pos x="T4" y="T5"/>
                </a:cxn>
                <a:cxn ang="0">
                  <a:pos x="T6" y="T7"/>
                </a:cxn>
                <a:cxn ang="0">
                  <a:pos x="T8" y="T9"/>
                </a:cxn>
              </a:cxnLst>
              <a:rect l="0" t="0" r="r" b="b"/>
              <a:pathLst>
                <a:path w="378" h="229">
                  <a:moveTo>
                    <a:pt x="378" y="3"/>
                  </a:moveTo>
                  <a:cubicBezTo>
                    <a:pt x="1" y="229"/>
                    <a:pt x="1" y="229"/>
                    <a:pt x="1" y="229"/>
                  </a:cubicBezTo>
                  <a:cubicBezTo>
                    <a:pt x="1" y="228"/>
                    <a:pt x="0" y="227"/>
                    <a:pt x="0" y="227"/>
                  </a:cubicBezTo>
                  <a:cubicBezTo>
                    <a:pt x="377" y="0"/>
                    <a:pt x="377" y="0"/>
                    <a:pt x="377" y="0"/>
                  </a:cubicBezTo>
                  <a:cubicBezTo>
                    <a:pt x="377" y="1"/>
                    <a:pt x="378" y="2"/>
                    <a:pt x="378" y="3"/>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6" name="Freeform 34">
              <a:extLst>
                <a:ext uri="{FF2B5EF4-FFF2-40B4-BE49-F238E27FC236}">
                  <a16:creationId xmlns:a16="http://schemas.microsoft.com/office/drawing/2014/main" id="{0C85868C-F9E7-FDA9-0955-C7258E4182C3}"/>
                </a:ext>
              </a:extLst>
            </p:cNvPr>
            <p:cNvSpPr>
              <a:spLocks/>
            </p:cNvSpPr>
            <p:nvPr userDrawn="1"/>
          </p:nvSpPr>
          <p:spPr bwMode="auto">
            <a:xfrm>
              <a:off x="2215" y="2185"/>
              <a:ext cx="471" cy="285"/>
            </a:xfrm>
            <a:custGeom>
              <a:avLst/>
              <a:gdLst>
                <a:gd name="T0" fmla="*/ 387 w 387"/>
                <a:gd name="T1" fmla="*/ 232 h 234"/>
                <a:gd name="T2" fmla="*/ 386 w 387"/>
                <a:gd name="T3" fmla="*/ 234 h 234"/>
                <a:gd name="T4" fmla="*/ 0 w 387"/>
                <a:gd name="T5" fmla="*/ 2 h 234"/>
                <a:gd name="T6" fmla="*/ 1 w 387"/>
                <a:gd name="T7" fmla="*/ 0 h 234"/>
                <a:gd name="T8" fmla="*/ 387 w 387"/>
                <a:gd name="T9" fmla="*/ 232 h 234"/>
              </a:gdLst>
              <a:ahLst/>
              <a:cxnLst>
                <a:cxn ang="0">
                  <a:pos x="T0" y="T1"/>
                </a:cxn>
                <a:cxn ang="0">
                  <a:pos x="T2" y="T3"/>
                </a:cxn>
                <a:cxn ang="0">
                  <a:pos x="T4" y="T5"/>
                </a:cxn>
                <a:cxn ang="0">
                  <a:pos x="T6" y="T7"/>
                </a:cxn>
                <a:cxn ang="0">
                  <a:pos x="T8" y="T9"/>
                </a:cxn>
              </a:cxnLst>
              <a:rect l="0" t="0" r="r" b="b"/>
              <a:pathLst>
                <a:path w="387" h="234">
                  <a:moveTo>
                    <a:pt x="387" y="232"/>
                  </a:moveTo>
                  <a:cubicBezTo>
                    <a:pt x="386" y="233"/>
                    <a:pt x="386" y="233"/>
                    <a:pt x="386" y="234"/>
                  </a:cubicBezTo>
                  <a:cubicBezTo>
                    <a:pt x="0" y="2"/>
                    <a:pt x="0" y="2"/>
                    <a:pt x="0" y="2"/>
                  </a:cubicBezTo>
                  <a:cubicBezTo>
                    <a:pt x="0" y="2"/>
                    <a:pt x="1" y="1"/>
                    <a:pt x="1" y="0"/>
                  </a:cubicBezTo>
                  <a:lnTo>
                    <a:pt x="387" y="23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7" name="Freeform 35">
              <a:extLst>
                <a:ext uri="{FF2B5EF4-FFF2-40B4-BE49-F238E27FC236}">
                  <a16:creationId xmlns:a16="http://schemas.microsoft.com/office/drawing/2014/main" id="{9A053F99-DA72-B6F0-9230-462CF937EEF6}"/>
                </a:ext>
              </a:extLst>
            </p:cNvPr>
            <p:cNvSpPr>
              <a:spLocks/>
            </p:cNvSpPr>
            <p:nvPr userDrawn="1"/>
          </p:nvSpPr>
          <p:spPr bwMode="auto">
            <a:xfrm>
              <a:off x="2030" y="1995"/>
              <a:ext cx="151" cy="169"/>
            </a:xfrm>
            <a:custGeom>
              <a:avLst/>
              <a:gdLst>
                <a:gd name="T0" fmla="*/ 230 w 232"/>
                <a:gd name="T1" fmla="*/ 141 h 141"/>
                <a:gd name="T2" fmla="*/ 0 w 232"/>
                <a:gd name="T3" fmla="*/ 3 h 141"/>
                <a:gd name="T4" fmla="*/ 0 w 232"/>
                <a:gd name="T5" fmla="*/ 0 h 141"/>
                <a:gd name="T6" fmla="*/ 232 w 232"/>
                <a:gd name="T7" fmla="*/ 139 h 141"/>
                <a:gd name="T8" fmla="*/ 230 w 232"/>
                <a:gd name="T9" fmla="*/ 141 h 141"/>
              </a:gdLst>
              <a:ahLst/>
              <a:cxnLst>
                <a:cxn ang="0">
                  <a:pos x="T0" y="T1"/>
                </a:cxn>
                <a:cxn ang="0">
                  <a:pos x="T2" y="T3"/>
                </a:cxn>
                <a:cxn ang="0">
                  <a:pos x="T4" y="T5"/>
                </a:cxn>
                <a:cxn ang="0">
                  <a:pos x="T6" y="T7"/>
                </a:cxn>
                <a:cxn ang="0">
                  <a:pos x="T8" y="T9"/>
                </a:cxn>
              </a:cxnLst>
              <a:rect l="0" t="0" r="r" b="b"/>
              <a:pathLst>
                <a:path w="232" h="141">
                  <a:moveTo>
                    <a:pt x="230" y="141"/>
                  </a:moveTo>
                  <a:cubicBezTo>
                    <a:pt x="0" y="3"/>
                    <a:pt x="0" y="3"/>
                    <a:pt x="0" y="3"/>
                  </a:cubicBezTo>
                  <a:cubicBezTo>
                    <a:pt x="0" y="0"/>
                    <a:pt x="0" y="0"/>
                    <a:pt x="0" y="0"/>
                  </a:cubicBezTo>
                  <a:cubicBezTo>
                    <a:pt x="232" y="139"/>
                    <a:pt x="232" y="139"/>
                    <a:pt x="232" y="139"/>
                  </a:cubicBezTo>
                  <a:cubicBezTo>
                    <a:pt x="231" y="139"/>
                    <a:pt x="231" y="140"/>
                    <a:pt x="230" y="141"/>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8" name="Freeform 36">
              <a:extLst>
                <a:ext uri="{FF2B5EF4-FFF2-40B4-BE49-F238E27FC236}">
                  <a16:creationId xmlns:a16="http://schemas.microsoft.com/office/drawing/2014/main" id="{4DDD3673-2474-9865-2F83-9B5947D465B4}"/>
                </a:ext>
              </a:extLst>
            </p:cNvPr>
            <p:cNvSpPr>
              <a:spLocks/>
            </p:cNvSpPr>
            <p:nvPr userDrawn="1"/>
          </p:nvSpPr>
          <p:spPr bwMode="auto">
            <a:xfrm>
              <a:off x="2195" y="2197"/>
              <a:ext cx="4" cy="562"/>
            </a:xfrm>
            <a:custGeom>
              <a:avLst/>
              <a:gdLst>
                <a:gd name="T0" fmla="*/ 0 w 3"/>
                <a:gd name="T1" fmla="*/ 461 h 461"/>
                <a:gd name="T2" fmla="*/ 0 w 3"/>
                <a:gd name="T3" fmla="*/ 0 h 461"/>
                <a:gd name="T4" fmla="*/ 2 w 3"/>
                <a:gd name="T5" fmla="*/ 0 h 461"/>
                <a:gd name="T6" fmla="*/ 3 w 3"/>
                <a:gd name="T7" fmla="*/ 0 h 461"/>
                <a:gd name="T8" fmla="*/ 3 w 3"/>
                <a:gd name="T9" fmla="*/ 461 h 461"/>
                <a:gd name="T10" fmla="*/ 2 w 3"/>
                <a:gd name="T11" fmla="*/ 461 h 461"/>
                <a:gd name="T12" fmla="*/ 0 w 3"/>
                <a:gd name="T13" fmla="*/ 461 h 461"/>
              </a:gdLst>
              <a:ahLst/>
              <a:cxnLst>
                <a:cxn ang="0">
                  <a:pos x="T0" y="T1"/>
                </a:cxn>
                <a:cxn ang="0">
                  <a:pos x="T2" y="T3"/>
                </a:cxn>
                <a:cxn ang="0">
                  <a:pos x="T4" y="T5"/>
                </a:cxn>
                <a:cxn ang="0">
                  <a:pos x="T6" y="T7"/>
                </a:cxn>
                <a:cxn ang="0">
                  <a:pos x="T8" y="T9"/>
                </a:cxn>
                <a:cxn ang="0">
                  <a:pos x="T10" y="T11"/>
                </a:cxn>
                <a:cxn ang="0">
                  <a:pos x="T12" y="T13"/>
                </a:cxn>
              </a:cxnLst>
              <a:rect l="0" t="0" r="r" b="b"/>
              <a:pathLst>
                <a:path w="3" h="461">
                  <a:moveTo>
                    <a:pt x="0" y="461"/>
                  </a:moveTo>
                  <a:cubicBezTo>
                    <a:pt x="0" y="0"/>
                    <a:pt x="0" y="0"/>
                    <a:pt x="0" y="0"/>
                  </a:cubicBezTo>
                  <a:cubicBezTo>
                    <a:pt x="1" y="0"/>
                    <a:pt x="1" y="0"/>
                    <a:pt x="2" y="0"/>
                  </a:cubicBezTo>
                  <a:cubicBezTo>
                    <a:pt x="2" y="0"/>
                    <a:pt x="2" y="0"/>
                    <a:pt x="3" y="0"/>
                  </a:cubicBezTo>
                  <a:cubicBezTo>
                    <a:pt x="3" y="461"/>
                    <a:pt x="3" y="461"/>
                    <a:pt x="3" y="461"/>
                  </a:cubicBezTo>
                  <a:cubicBezTo>
                    <a:pt x="2" y="461"/>
                    <a:pt x="2" y="461"/>
                    <a:pt x="2" y="461"/>
                  </a:cubicBezTo>
                  <a:cubicBezTo>
                    <a:pt x="1" y="461"/>
                    <a:pt x="1" y="461"/>
                    <a:pt x="0" y="461"/>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9" name="Freeform 37">
              <a:extLst>
                <a:ext uri="{FF2B5EF4-FFF2-40B4-BE49-F238E27FC236}">
                  <a16:creationId xmlns:a16="http://schemas.microsoft.com/office/drawing/2014/main" id="{32821117-6200-016E-8682-5C6EEFC5E88F}"/>
                </a:ext>
              </a:extLst>
            </p:cNvPr>
            <p:cNvSpPr>
              <a:spLocks/>
            </p:cNvSpPr>
            <p:nvPr userDrawn="1"/>
          </p:nvSpPr>
          <p:spPr bwMode="auto">
            <a:xfrm>
              <a:off x="2195" y="1601"/>
              <a:ext cx="4" cy="555"/>
            </a:xfrm>
            <a:custGeom>
              <a:avLst/>
              <a:gdLst>
                <a:gd name="T0" fmla="*/ 3 w 3"/>
                <a:gd name="T1" fmla="*/ 0 h 456"/>
                <a:gd name="T2" fmla="*/ 3 w 3"/>
                <a:gd name="T3" fmla="*/ 456 h 456"/>
                <a:gd name="T4" fmla="*/ 2 w 3"/>
                <a:gd name="T5" fmla="*/ 455 h 456"/>
                <a:gd name="T6" fmla="*/ 0 w 3"/>
                <a:gd name="T7" fmla="*/ 456 h 456"/>
                <a:gd name="T8" fmla="*/ 0 w 3"/>
                <a:gd name="T9" fmla="*/ 0 h 456"/>
                <a:gd name="T10" fmla="*/ 2 w 3"/>
                <a:gd name="T11" fmla="*/ 1 h 456"/>
                <a:gd name="T12" fmla="*/ 3 w 3"/>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3" h="456">
                  <a:moveTo>
                    <a:pt x="3" y="0"/>
                  </a:moveTo>
                  <a:cubicBezTo>
                    <a:pt x="3" y="456"/>
                    <a:pt x="3" y="456"/>
                    <a:pt x="3" y="456"/>
                  </a:cubicBezTo>
                  <a:cubicBezTo>
                    <a:pt x="2" y="456"/>
                    <a:pt x="2" y="455"/>
                    <a:pt x="2" y="455"/>
                  </a:cubicBezTo>
                  <a:cubicBezTo>
                    <a:pt x="1" y="455"/>
                    <a:pt x="1" y="456"/>
                    <a:pt x="0" y="456"/>
                  </a:cubicBezTo>
                  <a:cubicBezTo>
                    <a:pt x="0" y="0"/>
                    <a:pt x="0" y="0"/>
                    <a:pt x="0" y="0"/>
                  </a:cubicBezTo>
                  <a:cubicBezTo>
                    <a:pt x="1" y="0"/>
                    <a:pt x="1" y="1"/>
                    <a:pt x="2" y="1"/>
                  </a:cubicBezTo>
                  <a:cubicBezTo>
                    <a:pt x="2" y="1"/>
                    <a:pt x="2" y="0"/>
                    <a:pt x="3"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0" name="Freeform 38">
              <a:extLst>
                <a:ext uri="{FF2B5EF4-FFF2-40B4-BE49-F238E27FC236}">
                  <a16:creationId xmlns:a16="http://schemas.microsoft.com/office/drawing/2014/main" id="{1999E02A-C53C-1812-2CF8-9AF680D27973}"/>
                </a:ext>
              </a:extLst>
            </p:cNvPr>
            <p:cNvSpPr>
              <a:spLocks/>
            </p:cNvSpPr>
            <p:nvPr userDrawn="1"/>
          </p:nvSpPr>
          <p:spPr bwMode="auto">
            <a:xfrm>
              <a:off x="2195" y="2815"/>
              <a:ext cx="4" cy="548"/>
            </a:xfrm>
            <a:custGeom>
              <a:avLst/>
              <a:gdLst>
                <a:gd name="T0" fmla="*/ 3 w 3"/>
                <a:gd name="T1" fmla="*/ 0 h 450"/>
                <a:gd name="T2" fmla="*/ 3 w 3"/>
                <a:gd name="T3" fmla="*/ 450 h 450"/>
                <a:gd name="T4" fmla="*/ 2 w 3"/>
                <a:gd name="T5" fmla="*/ 450 h 450"/>
                <a:gd name="T6" fmla="*/ 0 w 3"/>
                <a:gd name="T7" fmla="*/ 450 h 450"/>
                <a:gd name="T8" fmla="*/ 0 w 3"/>
                <a:gd name="T9" fmla="*/ 0 h 450"/>
                <a:gd name="T10" fmla="*/ 2 w 3"/>
                <a:gd name="T11" fmla="*/ 0 h 450"/>
                <a:gd name="T12" fmla="*/ 3 w 3"/>
                <a:gd name="T13" fmla="*/ 0 h 450"/>
              </a:gdLst>
              <a:ahLst/>
              <a:cxnLst>
                <a:cxn ang="0">
                  <a:pos x="T0" y="T1"/>
                </a:cxn>
                <a:cxn ang="0">
                  <a:pos x="T2" y="T3"/>
                </a:cxn>
                <a:cxn ang="0">
                  <a:pos x="T4" y="T5"/>
                </a:cxn>
                <a:cxn ang="0">
                  <a:pos x="T6" y="T7"/>
                </a:cxn>
                <a:cxn ang="0">
                  <a:pos x="T8" y="T9"/>
                </a:cxn>
                <a:cxn ang="0">
                  <a:pos x="T10" y="T11"/>
                </a:cxn>
                <a:cxn ang="0">
                  <a:pos x="T12" y="T13"/>
                </a:cxn>
              </a:cxnLst>
              <a:rect l="0" t="0" r="r" b="b"/>
              <a:pathLst>
                <a:path w="3" h="450">
                  <a:moveTo>
                    <a:pt x="3" y="0"/>
                  </a:moveTo>
                  <a:cubicBezTo>
                    <a:pt x="3" y="450"/>
                    <a:pt x="3" y="450"/>
                    <a:pt x="3" y="450"/>
                  </a:cubicBezTo>
                  <a:cubicBezTo>
                    <a:pt x="2" y="450"/>
                    <a:pt x="2" y="450"/>
                    <a:pt x="2" y="450"/>
                  </a:cubicBezTo>
                  <a:cubicBezTo>
                    <a:pt x="1" y="450"/>
                    <a:pt x="1" y="450"/>
                    <a:pt x="0" y="450"/>
                  </a:cubicBezTo>
                  <a:cubicBezTo>
                    <a:pt x="0" y="0"/>
                    <a:pt x="0" y="0"/>
                    <a:pt x="0" y="0"/>
                  </a:cubicBezTo>
                  <a:cubicBezTo>
                    <a:pt x="1" y="0"/>
                    <a:pt x="1" y="0"/>
                    <a:pt x="2" y="0"/>
                  </a:cubicBezTo>
                  <a:cubicBezTo>
                    <a:pt x="2" y="0"/>
                    <a:pt x="2" y="0"/>
                    <a:pt x="3"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1" name="Freeform 39">
              <a:extLst>
                <a:ext uri="{FF2B5EF4-FFF2-40B4-BE49-F238E27FC236}">
                  <a16:creationId xmlns:a16="http://schemas.microsoft.com/office/drawing/2014/main" id="{52F7AD08-94BC-8C44-26FD-5FE062EC9A8F}"/>
                </a:ext>
              </a:extLst>
            </p:cNvPr>
            <p:cNvSpPr>
              <a:spLocks/>
            </p:cNvSpPr>
            <p:nvPr userDrawn="1"/>
          </p:nvSpPr>
          <p:spPr bwMode="auto">
            <a:xfrm>
              <a:off x="5225" y="2760"/>
              <a:ext cx="55" cy="55"/>
            </a:xfrm>
            <a:custGeom>
              <a:avLst/>
              <a:gdLst>
                <a:gd name="T0" fmla="*/ 0 w 45"/>
                <a:gd name="T1" fmla="*/ 22 h 45"/>
                <a:gd name="T2" fmla="*/ 22 w 45"/>
                <a:gd name="T3" fmla="*/ 0 h 45"/>
                <a:gd name="T4" fmla="*/ 45 w 45"/>
                <a:gd name="T5" fmla="*/ 22 h 45"/>
                <a:gd name="T6" fmla="*/ 42 w 45"/>
                <a:gd name="T7" fmla="*/ 33 h 45"/>
                <a:gd name="T8" fmla="*/ 41 w 45"/>
                <a:gd name="T9" fmla="*/ 35 h 45"/>
                <a:gd name="T10" fmla="*/ 23 w 45"/>
                <a:gd name="T11" fmla="*/ 44 h 45"/>
                <a:gd name="T12" fmla="*/ 22 w 45"/>
                <a:gd name="T13" fmla="*/ 45 h 45"/>
                <a:gd name="T14" fmla="*/ 21 w 45"/>
                <a:gd name="T15" fmla="*/ 44 h 45"/>
                <a:gd name="T16" fmla="*/ 4 w 45"/>
                <a:gd name="T17" fmla="*/ 35 h 45"/>
                <a:gd name="T18" fmla="*/ 3 w 45"/>
                <a:gd name="T19" fmla="*/ 33 h 45"/>
                <a:gd name="T20" fmla="*/ 0 w 45"/>
                <a:gd name="T21"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5">
                  <a:moveTo>
                    <a:pt x="0" y="22"/>
                  </a:moveTo>
                  <a:cubicBezTo>
                    <a:pt x="0" y="10"/>
                    <a:pt x="10" y="0"/>
                    <a:pt x="22" y="0"/>
                  </a:cubicBezTo>
                  <a:cubicBezTo>
                    <a:pt x="35" y="0"/>
                    <a:pt x="45" y="10"/>
                    <a:pt x="45" y="22"/>
                  </a:cubicBezTo>
                  <a:cubicBezTo>
                    <a:pt x="45" y="26"/>
                    <a:pt x="44" y="30"/>
                    <a:pt x="42" y="33"/>
                  </a:cubicBezTo>
                  <a:cubicBezTo>
                    <a:pt x="41" y="33"/>
                    <a:pt x="41" y="34"/>
                    <a:pt x="41" y="35"/>
                  </a:cubicBezTo>
                  <a:cubicBezTo>
                    <a:pt x="37" y="40"/>
                    <a:pt x="31" y="44"/>
                    <a:pt x="23" y="44"/>
                  </a:cubicBezTo>
                  <a:cubicBezTo>
                    <a:pt x="23" y="45"/>
                    <a:pt x="23" y="45"/>
                    <a:pt x="22" y="45"/>
                  </a:cubicBezTo>
                  <a:cubicBezTo>
                    <a:pt x="22" y="45"/>
                    <a:pt x="21" y="45"/>
                    <a:pt x="21" y="44"/>
                  </a:cubicBezTo>
                  <a:cubicBezTo>
                    <a:pt x="14" y="44"/>
                    <a:pt x="8" y="40"/>
                    <a:pt x="4" y="35"/>
                  </a:cubicBezTo>
                  <a:cubicBezTo>
                    <a:pt x="3" y="34"/>
                    <a:pt x="3" y="33"/>
                    <a:pt x="3" y="33"/>
                  </a:cubicBezTo>
                  <a:cubicBezTo>
                    <a:pt x="1" y="30"/>
                    <a:pt x="0" y="26"/>
                    <a:pt x="0" y="22"/>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2" name="Freeform 40">
              <a:extLst>
                <a:ext uri="{FF2B5EF4-FFF2-40B4-BE49-F238E27FC236}">
                  <a16:creationId xmlns:a16="http://schemas.microsoft.com/office/drawing/2014/main" id="{FF8D8CF3-9C9F-2719-19F4-612F202230AC}"/>
                </a:ext>
              </a:extLst>
            </p:cNvPr>
            <p:cNvSpPr>
              <a:spLocks/>
            </p:cNvSpPr>
            <p:nvPr userDrawn="1"/>
          </p:nvSpPr>
          <p:spPr bwMode="auto">
            <a:xfrm>
              <a:off x="5235" y="3381"/>
              <a:ext cx="34" cy="34"/>
            </a:xfrm>
            <a:custGeom>
              <a:avLst/>
              <a:gdLst>
                <a:gd name="T0" fmla="*/ 15 w 28"/>
                <a:gd name="T1" fmla="*/ 0 h 28"/>
                <a:gd name="T2" fmla="*/ 28 w 28"/>
                <a:gd name="T3" fmla="*/ 14 h 28"/>
                <a:gd name="T4" fmla="*/ 27 w 28"/>
                <a:gd name="T5" fmla="*/ 20 h 28"/>
                <a:gd name="T6" fmla="*/ 25 w 28"/>
                <a:gd name="T7" fmla="*/ 22 h 28"/>
                <a:gd name="T8" fmla="*/ 15 w 28"/>
                <a:gd name="T9" fmla="*/ 28 h 28"/>
                <a:gd name="T10" fmla="*/ 14 w 28"/>
                <a:gd name="T11" fmla="*/ 28 h 28"/>
                <a:gd name="T12" fmla="*/ 13 w 28"/>
                <a:gd name="T13" fmla="*/ 28 h 28"/>
                <a:gd name="T14" fmla="*/ 0 w 28"/>
                <a:gd name="T15" fmla="*/ 14 h 28"/>
                <a:gd name="T16" fmla="*/ 13 w 28"/>
                <a:gd name="T17" fmla="*/ 0 h 28"/>
                <a:gd name="T18" fmla="*/ 14 w 28"/>
                <a:gd name="T19" fmla="*/ 0 h 28"/>
                <a:gd name="T20" fmla="*/ 15 w 28"/>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8">
                  <a:moveTo>
                    <a:pt x="15" y="0"/>
                  </a:moveTo>
                  <a:cubicBezTo>
                    <a:pt x="22" y="1"/>
                    <a:pt x="28" y="7"/>
                    <a:pt x="28" y="14"/>
                  </a:cubicBezTo>
                  <a:cubicBezTo>
                    <a:pt x="28" y="16"/>
                    <a:pt x="27" y="18"/>
                    <a:pt x="27" y="20"/>
                  </a:cubicBezTo>
                  <a:cubicBezTo>
                    <a:pt x="26" y="21"/>
                    <a:pt x="26" y="21"/>
                    <a:pt x="25" y="22"/>
                  </a:cubicBezTo>
                  <a:cubicBezTo>
                    <a:pt x="23" y="25"/>
                    <a:pt x="20" y="27"/>
                    <a:pt x="15" y="28"/>
                  </a:cubicBezTo>
                  <a:cubicBezTo>
                    <a:pt x="15" y="28"/>
                    <a:pt x="15" y="28"/>
                    <a:pt x="14" y="28"/>
                  </a:cubicBezTo>
                  <a:cubicBezTo>
                    <a:pt x="14" y="28"/>
                    <a:pt x="13" y="28"/>
                    <a:pt x="13" y="28"/>
                  </a:cubicBezTo>
                  <a:cubicBezTo>
                    <a:pt x="6" y="27"/>
                    <a:pt x="0" y="21"/>
                    <a:pt x="0" y="14"/>
                  </a:cubicBezTo>
                  <a:cubicBezTo>
                    <a:pt x="0" y="7"/>
                    <a:pt x="6" y="1"/>
                    <a:pt x="13" y="0"/>
                  </a:cubicBezTo>
                  <a:cubicBezTo>
                    <a:pt x="13" y="0"/>
                    <a:pt x="14" y="0"/>
                    <a:pt x="14" y="0"/>
                  </a:cubicBezTo>
                  <a:cubicBezTo>
                    <a:pt x="15" y="0"/>
                    <a:pt x="15" y="0"/>
                    <a:pt x="15"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3" name="Freeform 41">
              <a:extLst>
                <a:ext uri="{FF2B5EF4-FFF2-40B4-BE49-F238E27FC236}">
                  <a16:creationId xmlns:a16="http://schemas.microsoft.com/office/drawing/2014/main" id="{2AAD36C0-26E5-736F-666E-585B8118966C}"/>
                </a:ext>
              </a:extLst>
            </p:cNvPr>
            <p:cNvSpPr>
              <a:spLocks/>
            </p:cNvSpPr>
            <p:nvPr userDrawn="1"/>
          </p:nvSpPr>
          <p:spPr bwMode="auto">
            <a:xfrm>
              <a:off x="4726" y="3687"/>
              <a:ext cx="34" cy="34"/>
            </a:xfrm>
            <a:custGeom>
              <a:avLst/>
              <a:gdLst>
                <a:gd name="T0" fmla="*/ 14 w 28"/>
                <a:gd name="T1" fmla="*/ 0 h 28"/>
                <a:gd name="T2" fmla="*/ 28 w 28"/>
                <a:gd name="T3" fmla="*/ 14 h 28"/>
                <a:gd name="T4" fmla="*/ 26 w 28"/>
                <a:gd name="T5" fmla="*/ 20 h 28"/>
                <a:gd name="T6" fmla="*/ 25 w 28"/>
                <a:gd name="T7" fmla="*/ 22 h 28"/>
                <a:gd name="T8" fmla="*/ 14 w 28"/>
                <a:gd name="T9" fmla="*/ 28 h 28"/>
                <a:gd name="T10" fmla="*/ 0 w 28"/>
                <a:gd name="T11" fmla="*/ 14 h 28"/>
                <a:gd name="T12" fmla="*/ 2 w 28"/>
                <a:gd name="T13" fmla="*/ 8 h 28"/>
                <a:gd name="T14" fmla="*/ 3 w 28"/>
                <a:gd name="T15" fmla="*/ 6 h 28"/>
                <a:gd name="T16" fmla="*/ 14 w 2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14" y="0"/>
                  </a:moveTo>
                  <a:cubicBezTo>
                    <a:pt x="22" y="0"/>
                    <a:pt x="28" y="6"/>
                    <a:pt x="28" y="14"/>
                  </a:cubicBezTo>
                  <a:cubicBezTo>
                    <a:pt x="28" y="16"/>
                    <a:pt x="27" y="18"/>
                    <a:pt x="26" y="20"/>
                  </a:cubicBezTo>
                  <a:cubicBezTo>
                    <a:pt x="26" y="21"/>
                    <a:pt x="26" y="21"/>
                    <a:pt x="25" y="22"/>
                  </a:cubicBezTo>
                  <a:cubicBezTo>
                    <a:pt x="23" y="25"/>
                    <a:pt x="19" y="28"/>
                    <a:pt x="14" y="28"/>
                  </a:cubicBezTo>
                  <a:cubicBezTo>
                    <a:pt x="7" y="28"/>
                    <a:pt x="0" y="21"/>
                    <a:pt x="0" y="14"/>
                  </a:cubicBezTo>
                  <a:cubicBezTo>
                    <a:pt x="0" y="12"/>
                    <a:pt x="1" y="10"/>
                    <a:pt x="2" y="8"/>
                  </a:cubicBezTo>
                  <a:cubicBezTo>
                    <a:pt x="2" y="7"/>
                    <a:pt x="3" y="6"/>
                    <a:pt x="3" y="6"/>
                  </a:cubicBezTo>
                  <a:cubicBezTo>
                    <a:pt x="6" y="2"/>
                    <a:pt x="10" y="0"/>
                    <a:pt x="14"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4" name="Freeform 42">
              <a:extLst>
                <a:ext uri="{FF2B5EF4-FFF2-40B4-BE49-F238E27FC236}">
                  <a16:creationId xmlns:a16="http://schemas.microsoft.com/office/drawing/2014/main" id="{41A57143-0913-4E93-21BF-1F5C5C1950A2}"/>
                </a:ext>
              </a:extLst>
            </p:cNvPr>
            <p:cNvSpPr>
              <a:spLocks/>
            </p:cNvSpPr>
            <p:nvPr userDrawn="1"/>
          </p:nvSpPr>
          <p:spPr bwMode="auto">
            <a:xfrm>
              <a:off x="4709" y="3058"/>
              <a:ext cx="68" cy="69"/>
            </a:xfrm>
            <a:custGeom>
              <a:avLst/>
              <a:gdLst>
                <a:gd name="T0" fmla="*/ 0 w 56"/>
                <a:gd name="T1" fmla="*/ 28 h 56"/>
                <a:gd name="T2" fmla="*/ 4 w 56"/>
                <a:gd name="T3" fmla="*/ 15 h 56"/>
                <a:gd name="T4" fmla="*/ 5 w 56"/>
                <a:gd name="T5" fmla="*/ 13 h 56"/>
                <a:gd name="T6" fmla="*/ 28 w 56"/>
                <a:gd name="T7" fmla="*/ 0 h 56"/>
                <a:gd name="T8" fmla="*/ 52 w 56"/>
                <a:gd name="T9" fmla="*/ 13 h 56"/>
                <a:gd name="T10" fmla="*/ 53 w 56"/>
                <a:gd name="T11" fmla="*/ 15 h 56"/>
                <a:gd name="T12" fmla="*/ 56 w 56"/>
                <a:gd name="T13" fmla="*/ 28 h 56"/>
                <a:gd name="T14" fmla="*/ 28 w 56"/>
                <a:gd name="T15" fmla="*/ 56 h 56"/>
                <a:gd name="T16" fmla="*/ 5 w 56"/>
                <a:gd name="T17" fmla="*/ 44 h 56"/>
                <a:gd name="T18" fmla="*/ 4 w 56"/>
                <a:gd name="T19" fmla="*/ 41 h 56"/>
                <a:gd name="T20" fmla="*/ 0 w 56"/>
                <a:gd name="T21"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0" y="28"/>
                  </a:moveTo>
                  <a:cubicBezTo>
                    <a:pt x="0" y="23"/>
                    <a:pt x="1" y="19"/>
                    <a:pt x="4" y="15"/>
                  </a:cubicBezTo>
                  <a:cubicBezTo>
                    <a:pt x="4" y="14"/>
                    <a:pt x="4" y="13"/>
                    <a:pt x="5" y="13"/>
                  </a:cubicBezTo>
                  <a:cubicBezTo>
                    <a:pt x="10" y="5"/>
                    <a:pt x="18" y="0"/>
                    <a:pt x="28" y="0"/>
                  </a:cubicBezTo>
                  <a:cubicBezTo>
                    <a:pt x="38" y="0"/>
                    <a:pt x="46" y="5"/>
                    <a:pt x="52" y="13"/>
                  </a:cubicBezTo>
                  <a:cubicBezTo>
                    <a:pt x="52" y="13"/>
                    <a:pt x="52" y="14"/>
                    <a:pt x="53" y="15"/>
                  </a:cubicBezTo>
                  <a:cubicBezTo>
                    <a:pt x="55" y="19"/>
                    <a:pt x="56" y="23"/>
                    <a:pt x="56" y="28"/>
                  </a:cubicBezTo>
                  <a:cubicBezTo>
                    <a:pt x="56" y="44"/>
                    <a:pt x="44" y="56"/>
                    <a:pt x="28" y="56"/>
                  </a:cubicBezTo>
                  <a:cubicBezTo>
                    <a:pt x="18" y="56"/>
                    <a:pt x="10" y="51"/>
                    <a:pt x="5" y="44"/>
                  </a:cubicBezTo>
                  <a:cubicBezTo>
                    <a:pt x="4" y="43"/>
                    <a:pt x="4" y="42"/>
                    <a:pt x="4" y="41"/>
                  </a:cubicBezTo>
                  <a:cubicBezTo>
                    <a:pt x="1" y="38"/>
                    <a:pt x="0" y="33"/>
                    <a:pt x="0" y="28"/>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5" name="Freeform 43">
              <a:extLst>
                <a:ext uri="{FF2B5EF4-FFF2-40B4-BE49-F238E27FC236}">
                  <a16:creationId xmlns:a16="http://schemas.microsoft.com/office/drawing/2014/main" id="{BF6A28D2-CA94-ADF5-826E-02F91E1BE8AB}"/>
                </a:ext>
              </a:extLst>
            </p:cNvPr>
            <p:cNvSpPr>
              <a:spLocks/>
            </p:cNvSpPr>
            <p:nvPr userDrawn="1"/>
          </p:nvSpPr>
          <p:spPr bwMode="auto">
            <a:xfrm>
              <a:off x="4186" y="2739"/>
              <a:ext cx="95" cy="97"/>
            </a:xfrm>
            <a:custGeom>
              <a:avLst/>
              <a:gdLst>
                <a:gd name="T0" fmla="*/ 39 w 78"/>
                <a:gd name="T1" fmla="*/ 79 h 79"/>
                <a:gd name="T2" fmla="*/ 6 w 78"/>
                <a:gd name="T3" fmla="*/ 61 h 79"/>
                <a:gd name="T4" fmla="*/ 5 w 78"/>
                <a:gd name="T5" fmla="*/ 58 h 79"/>
                <a:gd name="T6" fmla="*/ 0 w 78"/>
                <a:gd name="T7" fmla="*/ 39 h 79"/>
                <a:gd name="T8" fmla="*/ 5 w 78"/>
                <a:gd name="T9" fmla="*/ 20 h 79"/>
                <a:gd name="T10" fmla="*/ 6 w 78"/>
                <a:gd name="T11" fmla="*/ 18 h 79"/>
                <a:gd name="T12" fmla="*/ 39 w 78"/>
                <a:gd name="T13" fmla="*/ 0 h 79"/>
                <a:gd name="T14" fmla="*/ 78 w 78"/>
                <a:gd name="T15" fmla="*/ 39 h 79"/>
                <a:gd name="T16" fmla="*/ 73 w 78"/>
                <a:gd name="T17" fmla="*/ 58 h 79"/>
                <a:gd name="T18" fmla="*/ 72 w 78"/>
                <a:gd name="T19" fmla="*/ 61 h 79"/>
                <a:gd name="T20" fmla="*/ 39 w 78"/>
                <a:gd name="T2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79">
                  <a:moveTo>
                    <a:pt x="39" y="79"/>
                  </a:moveTo>
                  <a:cubicBezTo>
                    <a:pt x="25" y="79"/>
                    <a:pt x="13" y="71"/>
                    <a:pt x="6" y="61"/>
                  </a:cubicBezTo>
                  <a:cubicBezTo>
                    <a:pt x="6" y="60"/>
                    <a:pt x="5" y="59"/>
                    <a:pt x="5" y="58"/>
                  </a:cubicBezTo>
                  <a:cubicBezTo>
                    <a:pt x="2" y="53"/>
                    <a:pt x="0" y="46"/>
                    <a:pt x="0" y="39"/>
                  </a:cubicBezTo>
                  <a:cubicBezTo>
                    <a:pt x="0" y="32"/>
                    <a:pt x="2" y="26"/>
                    <a:pt x="5" y="20"/>
                  </a:cubicBezTo>
                  <a:cubicBezTo>
                    <a:pt x="5" y="20"/>
                    <a:pt x="6" y="19"/>
                    <a:pt x="6" y="18"/>
                  </a:cubicBezTo>
                  <a:cubicBezTo>
                    <a:pt x="13" y="7"/>
                    <a:pt x="25" y="0"/>
                    <a:pt x="39" y="0"/>
                  </a:cubicBezTo>
                  <a:cubicBezTo>
                    <a:pt x="61" y="0"/>
                    <a:pt x="78" y="18"/>
                    <a:pt x="78" y="39"/>
                  </a:cubicBezTo>
                  <a:cubicBezTo>
                    <a:pt x="78" y="46"/>
                    <a:pt x="76" y="53"/>
                    <a:pt x="73" y="58"/>
                  </a:cubicBezTo>
                  <a:cubicBezTo>
                    <a:pt x="73" y="59"/>
                    <a:pt x="72" y="60"/>
                    <a:pt x="72" y="61"/>
                  </a:cubicBezTo>
                  <a:cubicBezTo>
                    <a:pt x="65" y="71"/>
                    <a:pt x="53" y="79"/>
                    <a:pt x="39" y="79"/>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6" name="Freeform 44">
              <a:extLst>
                <a:ext uri="{FF2B5EF4-FFF2-40B4-BE49-F238E27FC236}">
                  <a16:creationId xmlns:a16="http://schemas.microsoft.com/office/drawing/2014/main" id="{DA88E830-E61B-1DC4-7581-BE9AACA04186}"/>
                </a:ext>
              </a:extLst>
            </p:cNvPr>
            <p:cNvSpPr>
              <a:spLocks/>
            </p:cNvSpPr>
            <p:nvPr userDrawn="1"/>
          </p:nvSpPr>
          <p:spPr bwMode="auto">
            <a:xfrm>
              <a:off x="3189" y="1539"/>
              <a:ext cx="54" cy="53"/>
            </a:xfrm>
            <a:custGeom>
              <a:avLst/>
              <a:gdLst>
                <a:gd name="T0" fmla="*/ 23 w 44"/>
                <a:gd name="T1" fmla="*/ 44 h 44"/>
                <a:gd name="T2" fmla="*/ 22 w 44"/>
                <a:gd name="T3" fmla="*/ 44 h 44"/>
                <a:gd name="T4" fmla="*/ 21 w 44"/>
                <a:gd name="T5" fmla="*/ 44 h 44"/>
                <a:gd name="T6" fmla="*/ 0 w 44"/>
                <a:gd name="T7" fmla="*/ 22 h 44"/>
                <a:gd name="T8" fmla="*/ 21 w 44"/>
                <a:gd name="T9" fmla="*/ 0 h 44"/>
                <a:gd name="T10" fmla="*/ 22 w 44"/>
                <a:gd name="T11" fmla="*/ 0 h 44"/>
                <a:gd name="T12" fmla="*/ 23 w 44"/>
                <a:gd name="T13" fmla="*/ 0 h 44"/>
                <a:gd name="T14" fmla="*/ 44 w 44"/>
                <a:gd name="T15" fmla="*/ 22 h 44"/>
                <a:gd name="T16" fmla="*/ 41 w 44"/>
                <a:gd name="T17" fmla="*/ 32 h 44"/>
                <a:gd name="T18" fmla="*/ 40 w 44"/>
                <a:gd name="T19" fmla="*/ 34 h 44"/>
                <a:gd name="T20" fmla="*/ 23 w 44"/>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4">
                  <a:moveTo>
                    <a:pt x="23" y="44"/>
                  </a:moveTo>
                  <a:cubicBezTo>
                    <a:pt x="23" y="44"/>
                    <a:pt x="22" y="44"/>
                    <a:pt x="22" y="44"/>
                  </a:cubicBezTo>
                  <a:cubicBezTo>
                    <a:pt x="21" y="44"/>
                    <a:pt x="21" y="44"/>
                    <a:pt x="21" y="44"/>
                  </a:cubicBezTo>
                  <a:cubicBezTo>
                    <a:pt x="9" y="43"/>
                    <a:pt x="0" y="34"/>
                    <a:pt x="0" y="22"/>
                  </a:cubicBezTo>
                  <a:cubicBezTo>
                    <a:pt x="0" y="10"/>
                    <a:pt x="9" y="0"/>
                    <a:pt x="21" y="0"/>
                  </a:cubicBezTo>
                  <a:cubicBezTo>
                    <a:pt x="21" y="0"/>
                    <a:pt x="21" y="0"/>
                    <a:pt x="22" y="0"/>
                  </a:cubicBezTo>
                  <a:cubicBezTo>
                    <a:pt x="22" y="0"/>
                    <a:pt x="23" y="0"/>
                    <a:pt x="23" y="0"/>
                  </a:cubicBezTo>
                  <a:cubicBezTo>
                    <a:pt x="35" y="0"/>
                    <a:pt x="44" y="10"/>
                    <a:pt x="44" y="22"/>
                  </a:cubicBezTo>
                  <a:cubicBezTo>
                    <a:pt x="44" y="26"/>
                    <a:pt x="43" y="29"/>
                    <a:pt x="41" y="32"/>
                  </a:cubicBezTo>
                  <a:cubicBezTo>
                    <a:pt x="41" y="33"/>
                    <a:pt x="41" y="34"/>
                    <a:pt x="40" y="34"/>
                  </a:cubicBezTo>
                  <a:cubicBezTo>
                    <a:pt x="36" y="40"/>
                    <a:pt x="30" y="44"/>
                    <a:pt x="23" y="44"/>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7" name="Freeform 45">
              <a:extLst>
                <a:ext uri="{FF2B5EF4-FFF2-40B4-BE49-F238E27FC236}">
                  <a16:creationId xmlns:a16="http://schemas.microsoft.com/office/drawing/2014/main" id="{D22C2134-83E6-2BEC-85B2-FB5EC6C4AD93}"/>
                </a:ext>
              </a:extLst>
            </p:cNvPr>
            <p:cNvSpPr>
              <a:spLocks/>
            </p:cNvSpPr>
            <p:nvPr userDrawn="1"/>
          </p:nvSpPr>
          <p:spPr bwMode="auto">
            <a:xfrm>
              <a:off x="2681" y="623"/>
              <a:ext cx="51" cy="51"/>
            </a:xfrm>
            <a:custGeom>
              <a:avLst/>
              <a:gdLst>
                <a:gd name="T0" fmla="*/ 22 w 42"/>
                <a:gd name="T1" fmla="*/ 42 h 42"/>
                <a:gd name="T2" fmla="*/ 21 w 42"/>
                <a:gd name="T3" fmla="*/ 42 h 42"/>
                <a:gd name="T4" fmla="*/ 19 w 42"/>
                <a:gd name="T5" fmla="*/ 42 h 42"/>
                <a:gd name="T6" fmla="*/ 0 w 42"/>
                <a:gd name="T7" fmla="*/ 21 h 42"/>
                <a:gd name="T8" fmla="*/ 21 w 42"/>
                <a:gd name="T9" fmla="*/ 0 h 42"/>
                <a:gd name="T10" fmla="*/ 38 w 42"/>
                <a:gd name="T11" fmla="*/ 9 h 42"/>
                <a:gd name="T12" fmla="*/ 39 w 42"/>
                <a:gd name="T13" fmla="*/ 12 h 42"/>
                <a:gd name="T14" fmla="*/ 42 w 42"/>
                <a:gd name="T15" fmla="*/ 21 h 42"/>
                <a:gd name="T16" fmla="*/ 39 w 42"/>
                <a:gd name="T17" fmla="*/ 31 h 42"/>
                <a:gd name="T18" fmla="*/ 38 w 42"/>
                <a:gd name="T19" fmla="*/ 33 h 42"/>
                <a:gd name="T20" fmla="*/ 22 w 42"/>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22" y="42"/>
                  </a:moveTo>
                  <a:cubicBezTo>
                    <a:pt x="22" y="42"/>
                    <a:pt x="21" y="42"/>
                    <a:pt x="21" y="42"/>
                  </a:cubicBezTo>
                  <a:cubicBezTo>
                    <a:pt x="20" y="42"/>
                    <a:pt x="20" y="42"/>
                    <a:pt x="19" y="42"/>
                  </a:cubicBezTo>
                  <a:cubicBezTo>
                    <a:pt x="8" y="42"/>
                    <a:pt x="0" y="33"/>
                    <a:pt x="0" y="21"/>
                  </a:cubicBezTo>
                  <a:cubicBezTo>
                    <a:pt x="0" y="10"/>
                    <a:pt x="9" y="0"/>
                    <a:pt x="21" y="0"/>
                  </a:cubicBezTo>
                  <a:cubicBezTo>
                    <a:pt x="28" y="0"/>
                    <a:pt x="34" y="4"/>
                    <a:pt x="38" y="9"/>
                  </a:cubicBezTo>
                  <a:cubicBezTo>
                    <a:pt x="39" y="10"/>
                    <a:pt x="39" y="11"/>
                    <a:pt x="39" y="12"/>
                  </a:cubicBezTo>
                  <a:cubicBezTo>
                    <a:pt x="41" y="14"/>
                    <a:pt x="42" y="18"/>
                    <a:pt x="42" y="21"/>
                  </a:cubicBezTo>
                  <a:cubicBezTo>
                    <a:pt x="42" y="25"/>
                    <a:pt x="41" y="28"/>
                    <a:pt x="39" y="31"/>
                  </a:cubicBezTo>
                  <a:cubicBezTo>
                    <a:pt x="39" y="32"/>
                    <a:pt x="39" y="33"/>
                    <a:pt x="38" y="33"/>
                  </a:cubicBezTo>
                  <a:cubicBezTo>
                    <a:pt x="35" y="39"/>
                    <a:pt x="29" y="42"/>
                    <a:pt x="22" y="42"/>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8" name="Freeform 46">
              <a:extLst>
                <a:ext uri="{FF2B5EF4-FFF2-40B4-BE49-F238E27FC236}">
                  <a16:creationId xmlns:a16="http://schemas.microsoft.com/office/drawing/2014/main" id="{9E95573C-03C5-8A1A-431C-F3CC5B100479}"/>
                </a:ext>
              </a:extLst>
            </p:cNvPr>
            <p:cNvSpPr>
              <a:spLocks/>
            </p:cNvSpPr>
            <p:nvPr userDrawn="1"/>
          </p:nvSpPr>
          <p:spPr bwMode="auto">
            <a:xfrm>
              <a:off x="3195" y="322"/>
              <a:ext cx="42" cy="43"/>
            </a:xfrm>
            <a:custGeom>
              <a:avLst/>
              <a:gdLst>
                <a:gd name="T0" fmla="*/ 0 w 34"/>
                <a:gd name="T1" fmla="*/ 17 h 35"/>
                <a:gd name="T2" fmla="*/ 1 w 34"/>
                <a:gd name="T3" fmla="*/ 10 h 35"/>
                <a:gd name="T4" fmla="*/ 3 w 34"/>
                <a:gd name="T5" fmla="*/ 7 h 35"/>
                <a:gd name="T6" fmla="*/ 16 w 34"/>
                <a:gd name="T7" fmla="*/ 0 h 35"/>
                <a:gd name="T8" fmla="*/ 17 w 34"/>
                <a:gd name="T9" fmla="*/ 0 h 35"/>
                <a:gd name="T10" fmla="*/ 18 w 34"/>
                <a:gd name="T11" fmla="*/ 0 h 35"/>
                <a:gd name="T12" fmla="*/ 34 w 34"/>
                <a:gd name="T13" fmla="*/ 17 h 35"/>
                <a:gd name="T14" fmla="*/ 17 w 34"/>
                <a:gd name="T15" fmla="*/ 35 h 35"/>
                <a:gd name="T16" fmla="*/ 3 w 34"/>
                <a:gd name="T17" fmla="*/ 27 h 35"/>
                <a:gd name="T18" fmla="*/ 1 w 34"/>
                <a:gd name="T19" fmla="*/ 25 h 35"/>
                <a:gd name="T20" fmla="*/ 0 w 34"/>
                <a:gd name="T21"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5">
                  <a:moveTo>
                    <a:pt x="0" y="17"/>
                  </a:moveTo>
                  <a:cubicBezTo>
                    <a:pt x="0" y="15"/>
                    <a:pt x="0" y="12"/>
                    <a:pt x="1" y="10"/>
                  </a:cubicBezTo>
                  <a:cubicBezTo>
                    <a:pt x="2" y="9"/>
                    <a:pt x="2" y="8"/>
                    <a:pt x="3" y="7"/>
                  </a:cubicBezTo>
                  <a:cubicBezTo>
                    <a:pt x="6" y="3"/>
                    <a:pt x="10" y="1"/>
                    <a:pt x="16" y="0"/>
                  </a:cubicBezTo>
                  <a:cubicBezTo>
                    <a:pt x="16" y="0"/>
                    <a:pt x="16" y="0"/>
                    <a:pt x="17" y="0"/>
                  </a:cubicBezTo>
                  <a:cubicBezTo>
                    <a:pt x="17" y="0"/>
                    <a:pt x="18" y="0"/>
                    <a:pt x="18" y="0"/>
                  </a:cubicBezTo>
                  <a:cubicBezTo>
                    <a:pt x="27" y="1"/>
                    <a:pt x="34" y="8"/>
                    <a:pt x="34" y="17"/>
                  </a:cubicBezTo>
                  <a:cubicBezTo>
                    <a:pt x="34" y="27"/>
                    <a:pt x="26" y="35"/>
                    <a:pt x="17" y="35"/>
                  </a:cubicBezTo>
                  <a:cubicBezTo>
                    <a:pt x="11" y="35"/>
                    <a:pt x="6" y="32"/>
                    <a:pt x="3" y="27"/>
                  </a:cubicBezTo>
                  <a:cubicBezTo>
                    <a:pt x="2" y="27"/>
                    <a:pt x="2" y="26"/>
                    <a:pt x="1" y="25"/>
                  </a:cubicBezTo>
                  <a:cubicBezTo>
                    <a:pt x="0" y="23"/>
                    <a:pt x="0" y="20"/>
                    <a:pt x="0" y="17"/>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9" name="Freeform 47">
              <a:extLst>
                <a:ext uri="{FF2B5EF4-FFF2-40B4-BE49-F238E27FC236}">
                  <a16:creationId xmlns:a16="http://schemas.microsoft.com/office/drawing/2014/main" id="{4C453E6D-39A8-E47C-06C8-B077EDDA3B48}"/>
                </a:ext>
              </a:extLst>
            </p:cNvPr>
            <p:cNvSpPr>
              <a:spLocks/>
            </p:cNvSpPr>
            <p:nvPr userDrawn="1"/>
          </p:nvSpPr>
          <p:spPr bwMode="auto">
            <a:xfrm>
              <a:off x="3679" y="3046"/>
              <a:ext cx="92" cy="93"/>
            </a:xfrm>
            <a:custGeom>
              <a:avLst/>
              <a:gdLst>
                <a:gd name="T0" fmla="*/ 38 w 76"/>
                <a:gd name="T1" fmla="*/ 0 h 76"/>
                <a:gd name="T2" fmla="*/ 70 w 76"/>
                <a:gd name="T3" fmla="*/ 18 h 76"/>
                <a:gd name="T4" fmla="*/ 71 w 76"/>
                <a:gd name="T5" fmla="*/ 20 h 76"/>
                <a:gd name="T6" fmla="*/ 76 w 76"/>
                <a:gd name="T7" fmla="*/ 38 h 76"/>
                <a:gd name="T8" fmla="*/ 71 w 76"/>
                <a:gd name="T9" fmla="*/ 57 h 76"/>
                <a:gd name="T10" fmla="*/ 70 w 76"/>
                <a:gd name="T11" fmla="*/ 59 h 76"/>
                <a:gd name="T12" fmla="*/ 39 w 76"/>
                <a:gd name="T13" fmla="*/ 76 h 76"/>
                <a:gd name="T14" fmla="*/ 38 w 76"/>
                <a:gd name="T15" fmla="*/ 76 h 76"/>
                <a:gd name="T16" fmla="*/ 37 w 76"/>
                <a:gd name="T17" fmla="*/ 76 h 76"/>
                <a:gd name="T18" fmla="*/ 0 w 76"/>
                <a:gd name="T19" fmla="*/ 38 h 76"/>
                <a:gd name="T20" fmla="*/ 5 w 76"/>
                <a:gd name="T21" fmla="*/ 20 h 76"/>
                <a:gd name="T22" fmla="*/ 6 w 76"/>
                <a:gd name="T23" fmla="*/ 18 h 76"/>
                <a:gd name="T24" fmla="*/ 38 w 76"/>
                <a:gd name="T2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76">
                  <a:moveTo>
                    <a:pt x="38" y="0"/>
                  </a:moveTo>
                  <a:cubicBezTo>
                    <a:pt x="51" y="0"/>
                    <a:pt x="63" y="7"/>
                    <a:pt x="70" y="18"/>
                  </a:cubicBezTo>
                  <a:cubicBezTo>
                    <a:pt x="70" y="18"/>
                    <a:pt x="71" y="19"/>
                    <a:pt x="71" y="20"/>
                  </a:cubicBezTo>
                  <a:cubicBezTo>
                    <a:pt x="74" y="25"/>
                    <a:pt x="76" y="31"/>
                    <a:pt x="76" y="38"/>
                  </a:cubicBezTo>
                  <a:cubicBezTo>
                    <a:pt x="76" y="45"/>
                    <a:pt x="74" y="51"/>
                    <a:pt x="71" y="57"/>
                  </a:cubicBezTo>
                  <a:cubicBezTo>
                    <a:pt x="71" y="57"/>
                    <a:pt x="70" y="58"/>
                    <a:pt x="70" y="59"/>
                  </a:cubicBezTo>
                  <a:cubicBezTo>
                    <a:pt x="63" y="69"/>
                    <a:pt x="52" y="76"/>
                    <a:pt x="39" y="76"/>
                  </a:cubicBezTo>
                  <a:cubicBezTo>
                    <a:pt x="39" y="76"/>
                    <a:pt x="38" y="76"/>
                    <a:pt x="38" y="76"/>
                  </a:cubicBezTo>
                  <a:cubicBezTo>
                    <a:pt x="38" y="76"/>
                    <a:pt x="37" y="76"/>
                    <a:pt x="37" y="76"/>
                  </a:cubicBezTo>
                  <a:cubicBezTo>
                    <a:pt x="16" y="76"/>
                    <a:pt x="0" y="59"/>
                    <a:pt x="0" y="38"/>
                  </a:cubicBezTo>
                  <a:cubicBezTo>
                    <a:pt x="0" y="31"/>
                    <a:pt x="2" y="25"/>
                    <a:pt x="5" y="20"/>
                  </a:cubicBezTo>
                  <a:cubicBezTo>
                    <a:pt x="5" y="19"/>
                    <a:pt x="5" y="18"/>
                    <a:pt x="6" y="18"/>
                  </a:cubicBezTo>
                  <a:cubicBezTo>
                    <a:pt x="13" y="7"/>
                    <a:pt x="25" y="0"/>
                    <a:pt x="38"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0" name="Freeform 48">
              <a:extLst>
                <a:ext uri="{FF2B5EF4-FFF2-40B4-BE49-F238E27FC236}">
                  <a16:creationId xmlns:a16="http://schemas.microsoft.com/office/drawing/2014/main" id="{E06BC51F-1C64-E051-8BE7-C66CEA1745B6}"/>
                </a:ext>
              </a:extLst>
            </p:cNvPr>
            <p:cNvSpPr>
              <a:spLocks/>
            </p:cNvSpPr>
            <p:nvPr userDrawn="1"/>
          </p:nvSpPr>
          <p:spPr bwMode="auto">
            <a:xfrm>
              <a:off x="4208" y="3373"/>
              <a:ext cx="51" cy="51"/>
            </a:xfrm>
            <a:custGeom>
              <a:avLst/>
              <a:gdLst>
                <a:gd name="T0" fmla="*/ 21 w 42"/>
                <a:gd name="T1" fmla="*/ 0 h 42"/>
                <a:gd name="T2" fmla="*/ 39 w 42"/>
                <a:gd name="T3" fmla="*/ 9 h 42"/>
                <a:gd name="T4" fmla="*/ 40 w 42"/>
                <a:gd name="T5" fmla="*/ 11 h 42"/>
                <a:gd name="T6" fmla="*/ 42 w 42"/>
                <a:gd name="T7" fmla="*/ 21 h 42"/>
                <a:gd name="T8" fmla="*/ 40 w 42"/>
                <a:gd name="T9" fmla="*/ 31 h 42"/>
                <a:gd name="T10" fmla="*/ 39 w 42"/>
                <a:gd name="T11" fmla="*/ 33 h 42"/>
                <a:gd name="T12" fmla="*/ 22 w 42"/>
                <a:gd name="T13" fmla="*/ 42 h 42"/>
                <a:gd name="T14" fmla="*/ 21 w 42"/>
                <a:gd name="T15" fmla="*/ 42 h 42"/>
                <a:gd name="T16" fmla="*/ 20 w 42"/>
                <a:gd name="T17" fmla="*/ 42 h 42"/>
                <a:gd name="T18" fmla="*/ 0 w 42"/>
                <a:gd name="T19" fmla="*/ 21 h 42"/>
                <a:gd name="T20" fmla="*/ 2 w 42"/>
                <a:gd name="T21" fmla="*/ 11 h 42"/>
                <a:gd name="T22" fmla="*/ 3 w 42"/>
                <a:gd name="T23" fmla="*/ 9 h 42"/>
                <a:gd name="T24" fmla="*/ 21 w 42"/>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2">
                  <a:moveTo>
                    <a:pt x="21" y="0"/>
                  </a:moveTo>
                  <a:cubicBezTo>
                    <a:pt x="28" y="0"/>
                    <a:pt x="35" y="3"/>
                    <a:pt x="39" y="9"/>
                  </a:cubicBezTo>
                  <a:cubicBezTo>
                    <a:pt x="39" y="10"/>
                    <a:pt x="40" y="10"/>
                    <a:pt x="40" y="11"/>
                  </a:cubicBezTo>
                  <a:cubicBezTo>
                    <a:pt x="41" y="14"/>
                    <a:pt x="42" y="17"/>
                    <a:pt x="42" y="21"/>
                  </a:cubicBezTo>
                  <a:cubicBezTo>
                    <a:pt x="42" y="25"/>
                    <a:pt x="41" y="28"/>
                    <a:pt x="40" y="31"/>
                  </a:cubicBezTo>
                  <a:cubicBezTo>
                    <a:pt x="40" y="32"/>
                    <a:pt x="39" y="32"/>
                    <a:pt x="39" y="33"/>
                  </a:cubicBezTo>
                  <a:cubicBezTo>
                    <a:pt x="35" y="38"/>
                    <a:pt x="29" y="42"/>
                    <a:pt x="22" y="42"/>
                  </a:cubicBezTo>
                  <a:cubicBezTo>
                    <a:pt x="22" y="42"/>
                    <a:pt x="21" y="42"/>
                    <a:pt x="21" y="42"/>
                  </a:cubicBezTo>
                  <a:cubicBezTo>
                    <a:pt x="21" y="42"/>
                    <a:pt x="20" y="42"/>
                    <a:pt x="20" y="42"/>
                  </a:cubicBezTo>
                  <a:cubicBezTo>
                    <a:pt x="9" y="42"/>
                    <a:pt x="0" y="32"/>
                    <a:pt x="0" y="21"/>
                  </a:cubicBezTo>
                  <a:cubicBezTo>
                    <a:pt x="0" y="17"/>
                    <a:pt x="1" y="14"/>
                    <a:pt x="2" y="11"/>
                  </a:cubicBezTo>
                  <a:cubicBezTo>
                    <a:pt x="3" y="10"/>
                    <a:pt x="3" y="10"/>
                    <a:pt x="3" y="9"/>
                  </a:cubicBezTo>
                  <a:cubicBezTo>
                    <a:pt x="7" y="3"/>
                    <a:pt x="14" y="0"/>
                    <a:pt x="21"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1" name="Freeform 49">
              <a:extLst>
                <a:ext uri="{FF2B5EF4-FFF2-40B4-BE49-F238E27FC236}">
                  <a16:creationId xmlns:a16="http://schemas.microsoft.com/office/drawing/2014/main" id="{86E1BCFB-C9E1-9490-92EB-83C95C115702}"/>
                </a:ext>
              </a:extLst>
            </p:cNvPr>
            <p:cNvSpPr>
              <a:spLocks/>
            </p:cNvSpPr>
            <p:nvPr userDrawn="1"/>
          </p:nvSpPr>
          <p:spPr bwMode="auto">
            <a:xfrm>
              <a:off x="3691" y="2448"/>
              <a:ext cx="67" cy="67"/>
            </a:xfrm>
            <a:custGeom>
              <a:avLst/>
              <a:gdLst>
                <a:gd name="T0" fmla="*/ 28 w 55"/>
                <a:gd name="T1" fmla="*/ 55 h 55"/>
                <a:gd name="T2" fmla="*/ 0 w 55"/>
                <a:gd name="T3" fmla="*/ 27 h 55"/>
                <a:gd name="T4" fmla="*/ 27 w 55"/>
                <a:gd name="T5" fmla="*/ 0 h 55"/>
                <a:gd name="T6" fmla="*/ 28 w 55"/>
                <a:gd name="T7" fmla="*/ 0 h 55"/>
                <a:gd name="T8" fmla="*/ 29 w 55"/>
                <a:gd name="T9" fmla="*/ 0 h 55"/>
                <a:gd name="T10" fmla="*/ 55 w 55"/>
                <a:gd name="T11" fmla="*/ 27 h 55"/>
                <a:gd name="T12" fmla="*/ 52 w 55"/>
                <a:gd name="T13" fmla="*/ 40 h 55"/>
                <a:gd name="T14" fmla="*/ 51 w 55"/>
                <a:gd name="T15" fmla="*/ 43 h 55"/>
                <a:gd name="T16" fmla="*/ 28 w 55"/>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5">
                  <a:moveTo>
                    <a:pt x="28" y="55"/>
                  </a:moveTo>
                  <a:cubicBezTo>
                    <a:pt x="13" y="55"/>
                    <a:pt x="0" y="43"/>
                    <a:pt x="0" y="27"/>
                  </a:cubicBezTo>
                  <a:cubicBezTo>
                    <a:pt x="0" y="13"/>
                    <a:pt x="12" y="1"/>
                    <a:pt x="27" y="0"/>
                  </a:cubicBezTo>
                  <a:cubicBezTo>
                    <a:pt x="27" y="0"/>
                    <a:pt x="28" y="0"/>
                    <a:pt x="28" y="0"/>
                  </a:cubicBezTo>
                  <a:cubicBezTo>
                    <a:pt x="28" y="0"/>
                    <a:pt x="29" y="0"/>
                    <a:pt x="29" y="0"/>
                  </a:cubicBezTo>
                  <a:cubicBezTo>
                    <a:pt x="44" y="1"/>
                    <a:pt x="55" y="13"/>
                    <a:pt x="55" y="27"/>
                  </a:cubicBezTo>
                  <a:cubicBezTo>
                    <a:pt x="55" y="32"/>
                    <a:pt x="54" y="37"/>
                    <a:pt x="52" y="40"/>
                  </a:cubicBezTo>
                  <a:cubicBezTo>
                    <a:pt x="52" y="41"/>
                    <a:pt x="51" y="42"/>
                    <a:pt x="51" y="43"/>
                  </a:cubicBezTo>
                  <a:cubicBezTo>
                    <a:pt x="46" y="50"/>
                    <a:pt x="38" y="55"/>
                    <a:pt x="28" y="55"/>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2" name="Freeform 50">
              <a:extLst>
                <a:ext uri="{FF2B5EF4-FFF2-40B4-BE49-F238E27FC236}">
                  <a16:creationId xmlns:a16="http://schemas.microsoft.com/office/drawing/2014/main" id="{753B3168-5117-A5C7-D947-5879F661225F}"/>
                </a:ext>
              </a:extLst>
            </p:cNvPr>
            <p:cNvSpPr>
              <a:spLocks/>
            </p:cNvSpPr>
            <p:nvPr userDrawn="1"/>
          </p:nvSpPr>
          <p:spPr bwMode="auto">
            <a:xfrm>
              <a:off x="3693" y="1839"/>
              <a:ext cx="64" cy="63"/>
            </a:xfrm>
            <a:custGeom>
              <a:avLst/>
              <a:gdLst>
                <a:gd name="T0" fmla="*/ 25 w 52"/>
                <a:gd name="T1" fmla="*/ 51 h 51"/>
                <a:gd name="T2" fmla="*/ 0 w 52"/>
                <a:gd name="T3" fmla="*/ 26 h 51"/>
                <a:gd name="T4" fmla="*/ 3 w 52"/>
                <a:gd name="T5" fmla="*/ 14 h 51"/>
                <a:gd name="T6" fmla="*/ 5 w 52"/>
                <a:gd name="T7" fmla="*/ 11 h 51"/>
                <a:gd name="T8" fmla="*/ 26 w 52"/>
                <a:gd name="T9" fmla="*/ 0 h 51"/>
                <a:gd name="T10" fmla="*/ 52 w 52"/>
                <a:gd name="T11" fmla="*/ 26 h 51"/>
                <a:gd name="T12" fmla="*/ 27 w 52"/>
                <a:gd name="T13" fmla="*/ 51 h 51"/>
                <a:gd name="T14" fmla="*/ 26 w 52"/>
                <a:gd name="T15" fmla="*/ 51 h 51"/>
                <a:gd name="T16" fmla="*/ 25 w 52"/>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1">
                  <a:moveTo>
                    <a:pt x="25" y="51"/>
                  </a:moveTo>
                  <a:cubicBezTo>
                    <a:pt x="11" y="51"/>
                    <a:pt x="0" y="40"/>
                    <a:pt x="0" y="26"/>
                  </a:cubicBezTo>
                  <a:cubicBezTo>
                    <a:pt x="0" y="21"/>
                    <a:pt x="1" y="17"/>
                    <a:pt x="3" y="14"/>
                  </a:cubicBezTo>
                  <a:cubicBezTo>
                    <a:pt x="4" y="13"/>
                    <a:pt x="4" y="12"/>
                    <a:pt x="5" y="11"/>
                  </a:cubicBezTo>
                  <a:cubicBezTo>
                    <a:pt x="9" y="5"/>
                    <a:pt x="17" y="0"/>
                    <a:pt x="26" y="0"/>
                  </a:cubicBezTo>
                  <a:cubicBezTo>
                    <a:pt x="40" y="0"/>
                    <a:pt x="52" y="12"/>
                    <a:pt x="52" y="26"/>
                  </a:cubicBezTo>
                  <a:cubicBezTo>
                    <a:pt x="52" y="40"/>
                    <a:pt x="41" y="51"/>
                    <a:pt x="27" y="51"/>
                  </a:cubicBezTo>
                  <a:cubicBezTo>
                    <a:pt x="27" y="51"/>
                    <a:pt x="26" y="51"/>
                    <a:pt x="26" y="51"/>
                  </a:cubicBezTo>
                  <a:cubicBezTo>
                    <a:pt x="26" y="51"/>
                    <a:pt x="25" y="51"/>
                    <a:pt x="25" y="51"/>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3" name="Freeform 51">
              <a:extLst>
                <a:ext uri="{FF2B5EF4-FFF2-40B4-BE49-F238E27FC236}">
                  <a16:creationId xmlns:a16="http://schemas.microsoft.com/office/drawing/2014/main" id="{6BAC0511-4A15-1622-A042-47FFE27BB1D5}"/>
                </a:ext>
              </a:extLst>
            </p:cNvPr>
            <p:cNvSpPr>
              <a:spLocks/>
            </p:cNvSpPr>
            <p:nvPr userDrawn="1"/>
          </p:nvSpPr>
          <p:spPr bwMode="auto">
            <a:xfrm>
              <a:off x="3183" y="2143"/>
              <a:ext cx="66" cy="67"/>
            </a:xfrm>
            <a:custGeom>
              <a:avLst/>
              <a:gdLst>
                <a:gd name="T0" fmla="*/ 28 w 54"/>
                <a:gd name="T1" fmla="*/ 0 h 55"/>
                <a:gd name="T2" fmla="*/ 54 w 54"/>
                <a:gd name="T3" fmla="*/ 28 h 55"/>
                <a:gd name="T4" fmla="*/ 28 w 54"/>
                <a:gd name="T5" fmla="*/ 55 h 55"/>
                <a:gd name="T6" fmla="*/ 27 w 54"/>
                <a:gd name="T7" fmla="*/ 55 h 55"/>
                <a:gd name="T8" fmla="*/ 26 w 54"/>
                <a:gd name="T9" fmla="*/ 55 h 55"/>
                <a:gd name="T10" fmla="*/ 4 w 54"/>
                <a:gd name="T11" fmla="*/ 43 h 55"/>
                <a:gd name="T12" fmla="*/ 3 w 54"/>
                <a:gd name="T13" fmla="*/ 41 h 55"/>
                <a:gd name="T14" fmla="*/ 0 w 54"/>
                <a:gd name="T15" fmla="*/ 28 h 55"/>
                <a:gd name="T16" fmla="*/ 3 w 54"/>
                <a:gd name="T17" fmla="*/ 15 h 55"/>
                <a:gd name="T18" fmla="*/ 4 w 54"/>
                <a:gd name="T19" fmla="*/ 13 h 55"/>
                <a:gd name="T20" fmla="*/ 26 w 54"/>
                <a:gd name="T21" fmla="*/ 0 h 55"/>
                <a:gd name="T22" fmla="*/ 27 w 54"/>
                <a:gd name="T23" fmla="*/ 0 h 55"/>
                <a:gd name="T24" fmla="*/ 28 w 54"/>
                <a:gd name="T25"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5">
                  <a:moveTo>
                    <a:pt x="28" y="0"/>
                  </a:moveTo>
                  <a:cubicBezTo>
                    <a:pt x="43" y="1"/>
                    <a:pt x="54" y="13"/>
                    <a:pt x="54" y="28"/>
                  </a:cubicBezTo>
                  <a:cubicBezTo>
                    <a:pt x="54" y="42"/>
                    <a:pt x="43" y="54"/>
                    <a:pt x="28" y="55"/>
                  </a:cubicBezTo>
                  <a:cubicBezTo>
                    <a:pt x="28" y="55"/>
                    <a:pt x="27" y="55"/>
                    <a:pt x="27" y="55"/>
                  </a:cubicBezTo>
                  <a:cubicBezTo>
                    <a:pt x="26" y="55"/>
                    <a:pt x="26" y="55"/>
                    <a:pt x="26" y="55"/>
                  </a:cubicBezTo>
                  <a:cubicBezTo>
                    <a:pt x="17" y="54"/>
                    <a:pt x="9" y="50"/>
                    <a:pt x="4" y="43"/>
                  </a:cubicBezTo>
                  <a:cubicBezTo>
                    <a:pt x="4" y="42"/>
                    <a:pt x="3" y="41"/>
                    <a:pt x="3" y="41"/>
                  </a:cubicBezTo>
                  <a:cubicBezTo>
                    <a:pt x="1" y="37"/>
                    <a:pt x="0" y="32"/>
                    <a:pt x="0" y="28"/>
                  </a:cubicBezTo>
                  <a:cubicBezTo>
                    <a:pt x="0" y="23"/>
                    <a:pt x="1" y="19"/>
                    <a:pt x="3" y="15"/>
                  </a:cubicBezTo>
                  <a:cubicBezTo>
                    <a:pt x="3" y="14"/>
                    <a:pt x="4" y="13"/>
                    <a:pt x="4" y="13"/>
                  </a:cubicBezTo>
                  <a:cubicBezTo>
                    <a:pt x="9" y="5"/>
                    <a:pt x="17" y="1"/>
                    <a:pt x="26" y="0"/>
                  </a:cubicBezTo>
                  <a:cubicBezTo>
                    <a:pt x="26" y="0"/>
                    <a:pt x="26" y="0"/>
                    <a:pt x="27" y="0"/>
                  </a:cubicBezTo>
                  <a:cubicBezTo>
                    <a:pt x="27" y="0"/>
                    <a:pt x="28" y="0"/>
                    <a:pt x="28"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4" name="Freeform 52">
              <a:extLst>
                <a:ext uri="{FF2B5EF4-FFF2-40B4-BE49-F238E27FC236}">
                  <a16:creationId xmlns:a16="http://schemas.microsoft.com/office/drawing/2014/main" id="{C2DE0385-229A-C1B2-0A05-4C768BA62B99}"/>
                </a:ext>
              </a:extLst>
            </p:cNvPr>
            <p:cNvSpPr>
              <a:spLocks/>
            </p:cNvSpPr>
            <p:nvPr userDrawn="1"/>
          </p:nvSpPr>
          <p:spPr bwMode="auto">
            <a:xfrm>
              <a:off x="2659" y="1212"/>
              <a:ext cx="95" cy="95"/>
            </a:xfrm>
            <a:custGeom>
              <a:avLst/>
              <a:gdLst>
                <a:gd name="T0" fmla="*/ 40 w 78"/>
                <a:gd name="T1" fmla="*/ 0 h 78"/>
                <a:gd name="T2" fmla="*/ 71 w 78"/>
                <a:gd name="T3" fmla="*/ 18 h 78"/>
                <a:gd name="T4" fmla="*/ 73 w 78"/>
                <a:gd name="T5" fmla="*/ 20 h 78"/>
                <a:gd name="T6" fmla="*/ 78 w 78"/>
                <a:gd name="T7" fmla="*/ 39 h 78"/>
                <a:gd name="T8" fmla="*/ 39 w 78"/>
                <a:gd name="T9" fmla="*/ 78 h 78"/>
                <a:gd name="T10" fmla="*/ 0 w 78"/>
                <a:gd name="T11" fmla="*/ 39 h 78"/>
                <a:gd name="T12" fmla="*/ 37 w 78"/>
                <a:gd name="T13" fmla="*/ 0 h 78"/>
                <a:gd name="T14" fmla="*/ 39 w 78"/>
                <a:gd name="T15" fmla="*/ 0 h 78"/>
                <a:gd name="T16" fmla="*/ 40 w 78"/>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78">
                  <a:moveTo>
                    <a:pt x="40" y="0"/>
                  </a:moveTo>
                  <a:cubicBezTo>
                    <a:pt x="53" y="1"/>
                    <a:pt x="65" y="7"/>
                    <a:pt x="71" y="18"/>
                  </a:cubicBezTo>
                  <a:cubicBezTo>
                    <a:pt x="72" y="19"/>
                    <a:pt x="72" y="19"/>
                    <a:pt x="73" y="20"/>
                  </a:cubicBezTo>
                  <a:cubicBezTo>
                    <a:pt x="76" y="26"/>
                    <a:pt x="78" y="32"/>
                    <a:pt x="78" y="39"/>
                  </a:cubicBezTo>
                  <a:cubicBezTo>
                    <a:pt x="78" y="61"/>
                    <a:pt x="60" y="78"/>
                    <a:pt x="39" y="78"/>
                  </a:cubicBezTo>
                  <a:cubicBezTo>
                    <a:pt x="17" y="78"/>
                    <a:pt x="0" y="61"/>
                    <a:pt x="0" y="39"/>
                  </a:cubicBezTo>
                  <a:cubicBezTo>
                    <a:pt x="0" y="18"/>
                    <a:pt x="17" y="1"/>
                    <a:pt x="37" y="0"/>
                  </a:cubicBezTo>
                  <a:cubicBezTo>
                    <a:pt x="38" y="0"/>
                    <a:pt x="38" y="0"/>
                    <a:pt x="39" y="0"/>
                  </a:cubicBezTo>
                  <a:cubicBezTo>
                    <a:pt x="39" y="0"/>
                    <a:pt x="40" y="0"/>
                    <a:pt x="40"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5" name="Freeform 53">
              <a:extLst>
                <a:ext uri="{FF2B5EF4-FFF2-40B4-BE49-F238E27FC236}">
                  <a16:creationId xmlns:a16="http://schemas.microsoft.com/office/drawing/2014/main" id="{5D9914E5-73C3-04E7-9DEF-A90E6DA86050}"/>
                </a:ext>
              </a:extLst>
            </p:cNvPr>
            <p:cNvSpPr>
              <a:spLocks/>
            </p:cNvSpPr>
            <p:nvPr userDrawn="1"/>
          </p:nvSpPr>
          <p:spPr bwMode="auto">
            <a:xfrm>
              <a:off x="3174" y="913"/>
              <a:ext cx="83" cy="83"/>
            </a:xfrm>
            <a:custGeom>
              <a:avLst/>
              <a:gdLst>
                <a:gd name="T0" fmla="*/ 33 w 68"/>
                <a:gd name="T1" fmla="*/ 68 h 68"/>
                <a:gd name="T2" fmla="*/ 6 w 68"/>
                <a:gd name="T3" fmla="*/ 53 h 68"/>
                <a:gd name="T4" fmla="*/ 4 w 68"/>
                <a:gd name="T5" fmla="*/ 50 h 68"/>
                <a:gd name="T6" fmla="*/ 0 w 68"/>
                <a:gd name="T7" fmla="*/ 34 h 68"/>
                <a:gd name="T8" fmla="*/ 4 w 68"/>
                <a:gd name="T9" fmla="*/ 18 h 68"/>
                <a:gd name="T10" fmla="*/ 6 w 68"/>
                <a:gd name="T11" fmla="*/ 16 h 68"/>
                <a:gd name="T12" fmla="*/ 34 w 68"/>
                <a:gd name="T13" fmla="*/ 0 h 68"/>
                <a:gd name="T14" fmla="*/ 68 w 68"/>
                <a:gd name="T15" fmla="*/ 34 h 68"/>
                <a:gd name="T16" fmla="*/ 35 w 68"/>
                <a:gd name="T17" fmla="*/ 68 h 68"/>
                <a:gd name="T18" fmla="*/ 34 w 68"/>
                <a:gd name="T19" fmla="*/ 68 h 68"/>
                <a:gd name="T20" fmla="*/ 33 w 68"/>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68">
                  <a:moveTo>
                    <a:pt x="33" y="68"/>
                  </a:moveTo>
                  <a:cubicBezTo>
                    <a:pt x="21" y="67"/>
                    <a:pt x="11" y="61"/>
                    <a:pt x="6" y="53"/>
                  </a:cubicBezTo>
                  <a:cubicBezTo>
                    <a:pt x="5" y="52"/>
                    <a:pt x="5" y="51"/>
                    <a:pt x="4" y="50"/>
                  </a:cubicBezTo>
                  <a:cubicBezTo>
                    <a:pt x="2" y="46"/>
                    <a:pt x="0" y="40"/>
                    <a:pt x="0" y="34"/>
                  </a:cubicBezTo>
                  <a:cubicBezTo>
                    <a:pt x="0" y="28"/>
                    <a:pt x="2" y="23"/>
                    <a:pt x="4" y="18"/>
                  </a:cubicBezTo>
                  <a:cubicBezTo>
                    <a:pt x="5" y="17"/>
                    <a:pt x="5" y="16"/>
                    <a:pt x="6" y="16"/>
                  </a:cubicBezTo>
                  <a:cubicBezTo>
                    <a:pt x="12" y="7"/>
                    <a:pt x="22" y="0"/>
                    <a:pt x="34" y="0"/>
                  </a:cubicBezTo>
                  <a:cubicBezTo>
                    <a:pt x="52" y="0"/>
                    <a:pt x="68" y="16"/>
                    <a:pt x="68" y="34"/>
                  </a:cubicBezTo>
                  <a:cubicBezTo>
                    <a:pt x="68" y="52"/>
                    <a:pt x="53" y="67"/>
                    <a:pt x="35" y="68"/>
                  </a:cubicBezTo>
                  <a:cubicBezTo>
                    <a:pt x="35" y="68"/>
                    <a:pt x="34" y="68"/>
                    <a:pt x="34" y="68"/>
                  </a:cubicBezTo>
                  <a:cubicBezTo>
                    <a:pt x="33" y="68"/>
                    <a:pt x="33" y="68"/>
                    <a:pt x="33" y="68"/>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6" name="Freeform 54">
              <a:extLst>
                <a:ext uri="{FF2B5EF4-FFF2-40B4-BE49-F238E27FC236}">
                  <a16:creationId xmlns:a16="http://schemas.microsoft.com/office/drawing/2014/main" id="{F39CD030-E8BF-D2DF-9F30-F98BD1E4D2CE}"/>
                </a:ext>
              </a:extLst>
            </p:cNvPr>
            <p:cNvSpPr>
              <a:spLocks/>
            </p:cNvSpPr>
            <p:nvPr userDrawn="1"/>
          </p:nvSpPr>
          <p:spPr bwMode="auto">
            <a:xfrm>
              <a:off x="2155" y="300"/>
              <a:ext cx="85" cy="86"/>
            </a:xfrm>
            <a:custGeom>
              <a:avLst/>
              <a:gdLst>
                <a:gd name="T0" fmla="*/ 33 w 70"/>
                <a:gd name="T1" fmla="*/ 70 h 70"/>
                <a:gd name="T2" fmla="*/ 5 w 70"/>
                <a:gd name="T3" fmla="*/ 55 h 70"/>
                <a:gd name="T4" fmla="*/ 4 w 70"/>
                <a:gd name="T5" fmla="*/ 52 h 70"/>
                <a:gd name="T6" fmla="*/ 0 w 70"/>
                <a:gd name="T7" fmla="*/ 35 h 70"/>
                <a:gd name="T8" fmla="*/ 4 w 70"/>
                <a:gd name="T9" fmla="*/ 18 h 70"/>
                <a:gd name="T10" fmla="*/ 5 w 70"/>
                <a:gd name="T11" fmla="*/ 16 h 70"/>
                <a:gd name="T12" fmla="*/ 33 w 70"/>
                <a:gd name="T13" fmla="*/ 0 h 70"/>
                <a:gd name="T14" fmla="*/ 35 w 70"/>
                <a:gd name="T15" fmla="*/ 0 h 70"/>
                <a:gd name="T16" fmla="*/ 36 w 70"/>
                <a:gd name="T17" fmla="*/ 0 h 70"/>
                <a:gd name="T18" fmla="*/ 70 w 70"/>
                <a:gd name="T19" fmla="*/ 35 h 70"/>
                <a:gd name="T20" fmla="*/ 36 w 70"/>
                <a:gd name="T21" fmla="*/ 70 h 70"/>
                <a:gd name="T22" fmla="*/ 35 w 70"/>
                <a:gd name="T23" fmla="*/ 70 h 70"/>
                <a:gd name="T24" fmla="*/ 33 w 70"/>
                <a:gd name="T2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33" y="70"/>
                  </a:moveTo>
                  <a:cubicBezTo>
                    <a:pt x="22" y="70"/>
                    <a:pt x="11" y="64"/>
                    <a:pt x="5" y="55"/>
                  </a:cubicBezTo>
                  <a:cubicBezTo>
                    <a:pt x="5" y="54"/>
                    <a:pt x="4" y="53"/>
                    <a:pt x="4" y="52"/>
                  </a:cubicBezTo>
                  <a:cubicBezTo>
                    <a:pt x="1" y="47"/>
                    <a:pt x="0" y="42"/>
                    <a:pt x="0" y="35"/>
                  </a:cubicBezTo>
                  <a:cubicBezTo>
                    <a:pt x="0" y="29"/>
                    <a:pt x="1" y="24"/>
                    <a:pt x="4" y="18"/>
                  </a:cubicBezTo>
                  <a:cubicBezTo>
                    <a:pt x="4" y="18"/>
                    <a:pt x="5" y="17"/>
                    <a:pt x="5" y="16"/>
                  </a:cubicBezTo>
                  <a:cubicBezTo>
                    <a:pt x="11" y="7"/>
                    <a:pt x="22" y="1"/>
                    <a:pt x="33" y="0"/>
                  </a:cubicBezTo>
                  <a:cubicBezTo>
                    <a:pt x="34" y="0"/>
                    <a:pt x="34" y="0"/>
                    <a:pt x="35" y="0"/>
                  </a:cubicBezTo>
                  <a:cubicBezTo>
                    <a:pt x="35" y="0"/>
                    <a:pt x="35" y="0"/>
                    <a:pt x="36" y="0"/>
                  </a:cubicBezTo>
                  <a:cubicBezTo>
                    <a:pt x="55" y="1"/>
                    <a:pt x="70" y="17"/>
                    <a:pt x="70" y="35"/>
                  </a:cubicBezTo>
                  <a:cubicBezTo>
                    <a:pt x="70" y="54"/>
                    <a:pt x="55" y="70"/>
                    <a:pt x="36" y="70"/>
                  </a:cubicBezTo>
                  <a:cubicBezTo>
                    <a:pt x="35" y="70"/>
                    <a:pt x="35" y="70"/>
                    <a:pt x="35" y="70"/>
                  </a:cubicBezTo>
                  <a:cubicBezTo>
                    <a:pt x="34" y="70"/>
                    <a:pt x="34" y="70"/>
                    <a:pt x="33" y="7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7" name="Freeform 55">
              <a:extLst>
                <a:ext uri="{FF2B5EF4-FFF2-40B4-BE49-F238E27FC236}">
                  <a16:creationId xmlns:a16="http://schemas.microsoft.com/office/drawing/2014/main" id="{366F34EA-75A4-550F-661B-C79B4545B143}"/>
                </a:ext>
              </a:extLst>
            </p:cNvPr>
            <p:cNvSpPr>
              <a:spLocks/>
            </p:cNvSpPr>
            <p:nvPr userDrawn="1"/>
          </p:nvSpPr>
          <p:spPr bwMode="auto">
            <a:xfrm>
              <a:off x="3174" y="3357"/>
              <a:ext cx="83" cy="83"/>
            </a:xfrm>
            <a:custGeom>
              <a:avLst/>
              <a:gdLst>
                <a:gd name="T0" fmla="*/ 35 w 68"/>
                <a:gd name="T1" fmla="*/ 68 h 68"/>
                <a:gd name="T2" fmla="*/ 34 w 68"/>
                <a:gd name="T3" fmla="*/ 68 h 68"/>
                <a:gd name="T4" fmla="*/ 33 w 68"/>
                <a:gd name="T5" fmla="*/ 68 h 68"/>
                <a:gd name="T6" fmla="*/ 0 w 68"/>
                <a:gd name="T7" fmla="*/ 34 h 68"/>
                <a:gd name="T8" fmla="*/ 34 w 68"/>
                <a:gd name="T9" fmla="*/ 0 h 68"/>
                <a:gd name="T10" fmla="*/ 68 w 68"/>
                <a:gd name="T11" fmla="*/ 34 h 68"/>
                <a:gd name="T12" fmla="*/ 64 w 68"/>
                <a:gd name="T13" fmla="*/ 51 h 68"/>
                <a:gd name="T14" fmla="*/ 62 w 68"/>
                <a:gd name="T15" fmla="*/ 53 h 68"/>
                <a:gd name="T16" fmla="*/ 35 w 68"/>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8">
                  <a:moveTo>
                    <a:pt x="35" y="68"/>
                  </a:moveTo>
                  <a:cubicBezTo>
                    <a:pt x="35" y="68"/>
                    <a:pt x="34" y="68"/>
                    <a:pt x="34" y="68"/>
                  </a:cubicBezTo>
                  <a:cubicBezTo>
                    <a:pt x="33" y="68"/>
                    <a:pt x="33" y="68"/>
                    <a:pt x="33" y="68"/>
                  </a:cubicBezTo>
                  <a:cubicBezTo>
                    <a:pt x="14" y="67"/>
                    <a:pt x="0" y="52"/>
                    <a:pt x="0" y="34"/>
                  </a:cubicBezTo>
                  <a:cubicBezTo>
                    <a:pt x="0" y="15"/>
                    <a:pt x="15" y="0"/>
                    <a:pt x="34" y="0"/>
                  </a:cubicBezTo>
                  <a:cubicBezTo>
                    <a:pt x="53" y="0"/>
                    <a:pt x="68" y="15"/>
                    <a:pt x="68" y="34"/>
                  </a:cubicBezTo>
                  <a:cubicBezTo>
                    <a:pt x="68" y="40"/>
                    <a:pt x="66" y="46"/>
                    <a:pt x="64" y="51"/>
                  </a:cubicBezTo>
                  <a:cubicBezTo>
                    <a:pt x="63" y="51"/>
                    <a:pt x="63" y="52"/>
                    <a:pt x="62" y="53"/>
                  </a:cubicBezTo>
                  <a:cubicBezTo>
                    <a:pt x="57" y="62"/>
                    <a:pt x="47" y="68"/>
                    <a:pt x="35" y="68"/>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8" name="Freeform 56">
              <a:extLst>
                <a:ext uri="{FF2B5EF4-FFF2-40B4-BE49-F238E27FC236}">
                  <a16:creationId xmlns:a16="http://schemas.microsoft.com/office/drawing/2014/main" id="{DB36872D-0F63-CA50-2232-3FF9A969C503}"/>
                </a:ext>
              </a:extLst>
            </p:cNvPr>
            <p:cNvSpPr>
              <a:spLocks/>
            </p:cNvSpPr>
            <p:nvPr userDrawn="1"/>
          </p:nvSpPr>
          <p:spPr bwMode="auto">
            <a:xfrm>
              <a:off x="3699" y="3678"/>
              <a:ext cx="51" cy="51"/>
            </a:xfrm>
            <a:custGeom>
              <a:avLst/>
              <a:gdLst>
                <a:gd name="T0" fmla="*/ 22 w 42"/>
                <a:gd name="T1" fmla="*/ 0 h 42"/>
                <a:gd name="T2" fmla="*/ 42 w 42"/>
                <a:gd name="T3" fmla="*/ 21 h 42"/>
                <a:gd name="T4" fmla="*/ 39 w 42"/>
                <a:gd name="T5" fmla="*/ 31 h 42"/>
                <a:gd name="T6" fmla="*/ 38 w 42"/>
                <a:gd name="T7" fmla="*/ 33 h 42"/>
                <a:gd name="T8" fmla="*/ 21 w 42"/>
                <a:gd name="T9" fmla="*/ 42 h 42"/>
                <a:gd name="T10" fmla="*/ 4 w 42"/>
                <a:gd name="T11" fmla="*/ 33 h 42"/>
                <a:gd name="T12" fmla="*/ 2 w 42"/>
                <a:gd name="T13" fmla="*/ 31 h 42"/>
                <a:gd name="T14" fmla="*/ 0 w 42"/>
                <a:gd name="T15" fmla="*/ 21 h 42"/>
                <a:gd name="T16" fmla="*/ 2 w 42"/>
                <a:gd name="T17" fmla="*/ 11 h 42"/>
                <a:gd name="T18" fmla="*/ 4 w 42"/>
                <a:gd name="T19" fmla="*/ 9 h 42"/>
                <a:gd name="T20" fmla="*/ 20 w 42"/>
                <a:gd name="T21" fmla="*/ 0 h 42"/>
                <a:gd name="T22" fmla="*/ 21 w 42"/>
                <a:gd name="T23" fmla="*/ 0 h 42"/>
                <a:gd name="T24" fmla="*/ 22 w 42"/>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2">
                  <a:moveTo>
                    <a:pt x="22" y="0"/>
                  </a:moveTo>
                  <a:cubicBezTo>
                    <a:pt x="33" y="1"/>
                    <a:pt x="42" y="10"/>
                    <a:pt x="42" y="21"/>
                  </a:cubicBezTo>
                  <a:cubicBezTo>
                    <a:pt x="42" y="24"/>
                    <a:pt x="41" y="28"/>
                    <a:pt x="39" y="31"/>
                  </a:cubicBezTo>
                  <a:cubicBezTo>
                    <a:pt x="39" y="31"/>
                    <a:pt x="39" y="32"/>
                    <a:pt x="38" y="33"/>
                  </a:cubicBezTo>
                  <a:cubicBezTo>
                    <a:pt x="34" y="38"/>
                    <a:pt x="28" y="42"/>
                    <a:pt x="21" y="42"/>
                  </a:cubicBezTo>
                  <a:cubicBezTo>
                    <a:pt x="14" y="42"/>
                    <a:pt x="7" y="38"/>
                    <a:pt x="4" y="33"/>
                  </a:cubicBezTo>
                  <a:cubicBezTo>
                    <a:pt x="3" y="32"/>
                    <a:pt x="3" y="31"/>
                    <a:pt x="2" y="31"/>
                  </a:cubicBezTo>
                  <a:cubicBezTo>
                    <a:pt x="1" y="28"/>
                    <a:pt x="0" y="24"/>
                    <a:pt x="0" y="21"/>
                  </a:cubicBezTo>
                  <a:cubicBezTo>
                    <a:pt x="0" y="17"/>
                    <a:pt x="1" y="14"/>
                    <a:pt x="2" y="11"/>
                  </a:cubicBezTo>
                  <a:cubicBezTo>
                    <a:pt x="3" y="11"/>
                    <a:pt x="3" y="10"/>
                    <a:pt x="4" y="9"/>
                  </a:cubicBezTo>
                  <a:cubicBezTo>
                    <a:pt x="7" y="4"/>
                    <a:pt x="13" y="1"/>
                    <a:pt x="20" y="0"/>
                  </a:cubicBezTo>
                  <a:cubicBezTo>
                    <a:pt x="20" y="0"/>
                    <a:pt x="21" y="0"/>
                    <a:pt x="21" y="0"/>
                  </a:cubicBezTo>
                  <a:cubicBezTo>
                    <a:pt x="21" y="0"/>
                    <a:pt x="22" y="0"/>
                    <a:pt x="22"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9" name="Freeform 57">
              <a:extLst>
                <a:ext uri="{FF2B5EF4-FFF2-40B4-BE49-F238E27FC236}">
                  <a16:creationId xmlns:a16="http://schemas.microsoft.com/office/drawing/2014/main" id="{14C1CF8C-18C5-D83B-1BB0-8DE210B92EB5}"/>
                </a:ext>
              </a:extLst>
            </p:cNvPr>
            <p:cNvSpPr>
              <a:spLocks/>
            </p:cNvSpPr>
            <p:nvPr userDrawn="1"/>
          </p:nvSpPr>
          <p:spPr bwMode="auto">
            <a:xfrm>
              <a:off x="3188" y="2760"/>
              <a:ext cx="55" cy="55"/>
            </a:xfrm>
            <a:custGeom>
              <a:avLst/>
              <a:gdLst>
                <a:gd name="T0" fmla="*/ 22 w 45"/>
                <a:gd name="T1" fmla="*/ 0 h 45"/>
                <a:gd name="T2" fmla="*/ 23 w 45"/>
                <a:gd name="T3" fmla="*/ 0 h 45"/>
                <a:gd name="T4" fmla="*/ 24 w 45"/>
                <a:gd name="T5" fmla="*/ 0 h 45"/>
                <a:gd name="T6" fmla="*/ 45 w 45"/>
                <a:gd name="T7" fmla="*/ 22 h 45"/>
                <a:gd name="T8" fmla="*/ 43 w 45"/>
                <a:gd name="T9" fmla="*/ 33 h 45"/>
                <a:gd name="T10" fmla="*/ 41 w 45"/>
                <a:gd name="T11" fmla="*/ 35 h 45"/>
                <a:gd name="T12" fmla="*/ 23 w 45"/>
                <a:gd name="T13" fmla="*/ 45 h 45"/>
                <a:gd name="T14" fmla="*/ 0 w 45"/>
                <a:gd name="T15" fmla="*/ 22 h 45"/>
                <a:gd name="T16" fmla="*/ 3 w 45"/>
                <a:gd name="T17" fmla="*/ 12 h 45"/>
                <a:gd name="T18" fmla="*/ 4 w 45"/>
                <a:gd name="T19" fmla="*/ 10 h 45"/>
                <a:gd name="T20" fmla="*/ 22 w 45"/>
                <a:gd name="T2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5">
                  <a:moveTo>
                    <a:pt x="22" y="0"/>
                  </a:moveTo>
                  <a:cubicBezTo>
                    <a:pt x="22" y="0"/>
                    <a:pt x="22" y="0"/>
                    <a:pt x="23" y="0"/>
                  </a:cubicBezTo>
                  <a:cubicBezTo>
                    <a:pt x="23" y="0"/>
                    <a:pt x="24" y="0"/>
                    <a:pt x="24" y="0"/>
                  </a:cubicBezTo>
                  <a:cubicBezTo>
                    <a:pt x="36" y="1"/>
                    <a:pt x="45" y="10"/>
                    <a:pt x="45" y="22"/>
                  </a:cubicBezTo>
                  <a:cubicBezTo>
                    <a:pt x="45" y="26"/>
                    <a:pt x="44" y="30"/>
                    <a:pt x="43" y="33"/>
                  </a:cubicBezTo>
                  <a:cubicBezTo>
                    <a:pt x="42" y="34"/>
                    <a:pt x="42" y="34"/>
                    <a:pt x="41" y="35"/>
                  </a:cubicBezTo>
                  <a:cubicBezTo>
                    <a:pt x="37" y="41"/>
                    <a:pt x="31" y="45"/>
                    <a:pt x="23" y="45"/>
                  </a:cubicBezTo>
                  <a:cubicBezTo>
                    <a:pt x="10" y="45"/>
                    <a:pt x="0" y="35"/>
                    <a:pt x="0" y="22"/>
                  </a:cubicBezTo>
                  <a:cubicBezTo>
                    <a:pt x="0" y="19"/>
                    <a:pt x="1" y="15"/>
                    <a:pt x="3" y="12"/>
                  </a:cubicBezTo>
                  <a:cubicBezTo>
                    <a:pt x="3" y="11"/>
                    <a:pt x="4" y="10"/>
                    <a:pt x="4" y="10"/>
                  </a:cubicBezTo>
                  <a:cubicBezTo>
                    <a:pt x="8" y="4"/>
                    <a:pt x="14" y="0"/>
                    <a:pt x="22"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0" name="Freeform 58">
              <a:extLst>
                <a:ext uri="{FF2B5EF4-FFF2-40B4-BE49-F238E27FC236}">
                  <a16:creationId xmlns:a16="http://schemas.microsoft.com/office/drawing/2014/main" id="{D182A455-E1D0-D3F9-7466-8429A6888A7B}"/>
                </a:ext>
              </a:extLst>
            </p:cNvPr>
            <p:cNvSpPr>
              <a:spLocks/>
            </p:cNvSpPr>
            <p:nvPr userDrawn="1"/>
          </p:nvSpPr>
          <p:spPr bwMode="auto">
            <a:xfrm>
              <a:off x="2681" y="2457"/>
              <a:ext cx="50" cy="50"/>
            </a:xfrm>
            <a:custGeom>
              <a:avLst/>
              <a:gdLst>
                <a:gd name="T0" fmla="*/ 21 w 41"/>
                <a:gd name="T1" fmla="*/ 0 h 41"/>
                <a:gd name="T2" fmla="*/ 38 w 41"/>
                <a:gd name="T3" fmla="*/ 9 h 41"/>
                <a:gd name="T4" fmla="*/ 39 w 41"/>
                <a:gd name="T5" fmla="*/ 11 h 41"/>
                <a:gd name="T6" fmla="*/ 41 w 41"/>
                <a:gd name="T7" fmla="*/ 20 h 41"/>
                <a:gd name="T8" fmla="*/ 39 w 41"/>
                <a:gd name="T9" fmla="*/ 30 h 41"/>
                <a:gd name="T10" fmla="*/ 38 w 41"/>
                <a:gd name="T11" fmla="*/ 32 h 41"/>
                <a:gd name="T12" fmla="*/ 21 w 41"/>
                <a:gd name="T13" fmla="*/ 41 h 41"/>
                <a:gd name="T14" fmla="*/ 0 w 41"/>
                <a:gd name="T15" fmla="*/ 20 h 41"/>
                <a:gd name="T16" fmla="*/ 3 w 41"/>
                <a:gd name="T17" fmla="*/ 11 h 41"/>
                <a:gd name="T18" fmla="*/ 4 w 41"/>
                <a:gd name="T19" fmla="*/ 9 h 41"/>
                <a:gd name="T20" fmla="*/ 21 w 41"/>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21" y="0"/>
                  </a:moveTo>
                  <a:cubicBezTo>
                    <a:pt x="28" y="0"/>
                    <a:pt x="34" y="4"/>
                    <a:pt x="38" y="9"/>
                  </a:cubicBezTo>
                  <a:cubicBezTo>
                    <a:pt x="38" y="10"/>
                    <a:pt x="38" y="10"/>
                    <a:pt x="39" y="11"/>
                  </a:cubicBezTo>
                  <a:cubicBezTo>
                    <a:pt x="40" y="14"/>
                    <a:pt x="41" y="17"/>
                    <a:pt x="41" y="20"/>
                  </a:cubicBezTo>
                  <a:cubicBezTo>
                    <a:pt x="41" y="24"/>
                    <a:pt x="40" y="27"/>
                    <a:pt x="39" y="30"/>
                  </a:cubicBezTo>
                  <a:cubicBezTo>
                    <a:pt x="38" y="31"/>
                    <a:pt x="38" y="31"/>
                    <a:pt x="38" y="32"/>
                  </a:cubicBezTo>
                  <a:cubicBezTo>
                    <a:pt x="34" y="37"/>
                    <a:pt x="28" y="41"/>
                    <a:pt x="21" y="41"/>
                  </a:cubicBezTo>
                  <a:cubicBezTo>
                    <a:pt x="9" y="41"/>
                    <a:pt x="0" y="32"/>
                    <a:pt x="0" y="20"/>
                  </a:cubicBezTo>
                  <a:cubicBezTo>
                    <a:pt x="0" y="17"/>
                    <a:pt x="1" y="14"/>
                    <a:pt x="3" y="11"/>
                  </a:cubicBezTo>
                  <a:cubicBezTo>
                    <a:pt x="3" y="10"/>
                    <a:pt x="3" y="10"/>
                    <a:pt x="4" y="9"/>
                  </a:cubicBezTo>
                  <a:cubicBezTo>
                    <a:pt x="8" y="4"/>
                    <a:pt x="14" y="0"/>
                    <a:pt x="21"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1" name="Freeform 59">
              <a:extLst>
                <a:ext uri="{FF2B5EF4-FFF2-40B4-BE49-F238E27FC236}">
                  <a16:creationId xmlns:a16="http://schemas.microsoft.com/office/drawing/2014/main" id="{D5880C0F-30A9-1DB0-8086-44AC6BD067A4}"/>
                </a:ext>
              </a:extLst>
            </p:cNvPr>
            <p:cNvSpPr>
              <a:spLocks/>
            </p:cNvSpPr>
            <p:nvPr userDrawn="1"/>
          </p:nvSpPr>
          <p:spPr bwMode="auto">
            <a:xfrm>
              <a:off x="2161" y="3363"/>
              <a:ext cx="72" cy="70"/>
            </a:xfrm>
            <a:custGeom>
              <a:avLst/>
              <a:gdLst>
                <a:gd name="T0" fmla="*/ 31 w 59"/>
                <a:gd name="T1" fmla="*/ 0 h 58"/>
                <a:gd name="T2" fmla="*/ 54 w 59"/>
                <a:gd name="T3" fmla="*/ 13 h 58"/>
                <a:gd name="T4" fmla="*/ 55 w 59"/>
                <a:gd name="T5" fmla="*/ 15 h 58"/>
                <a:gd name="T6" fmla="*/ 59 w 59"/>
                <a:gd name="T7" fmla="*/ 29 h 58"/>
                <a:gd name="T8" fmla="*/ 30 w 59"/>
                <a:gd name="T9" fmla="*/ 58 h 58"/>
                <a:gd name="T10" fmla="*/ 0 w 59"/>
                <a:gd name="T11" fmla="*/ 29 h 58"/>
                <a:gd name="T12" fmla="*/ 28 w 59"/>
                <a:gd name="T13" fmla="*/ 0 h 58"/>
                <a:gd name="T14" fmla="*/ 30 w 59"/>
                <a:gd name="T15" fmla="*/ 0 h 58"/>
                <a:gd name="T16" fmla="*/ 31 w 59"/>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58">
                  <a:moveTo>
                    <a:pt x="31" y="0"/>
                  </a:moveTo>
                  <a:cubicBezTo>
                    <a:pt x="41" y="0"/>
                    <a:pt x="49" y="5"/>
                    <a:pt x="54" y="13"/>
                  </a:cubicBezTo>
                  <a:cubicBezTo>
                    <a:pt x="54" y="14"/>
                    <a:pt x="55" y="14"/>
                    <a:pt x="55" y="15"/>
                  </a:cubicBezTo>
                  <a:cubicBezTo>
                    <a:pt x="57" y="19"/>
                    <a:pt x="59" y="24"/>
                    <a:pt x="59" y="29"/>
                  </a:cubicBezTo>
                  <a:cubicBezTo>
                    <a:pt x="59" y="45"/>
                    <a:pt x="46" y="58"/>
                    <a:pt x="30" y="58"/>
                  </a:cubicBezTo>
                  <a:cubicBezTo>
                    <a:pt x="13" y="58"/>
                    <a:pt x="0" y="45"/>
                    <a:pt x="0" y="29"/>
                  </a:cubicBezTo>
                  <a:cubicBezTo>
                    <a:pt x="0" y="13"/>
                    <a:pt x="13" y="1"/>
                    <a:pt x="28" y="0"/>
                  </a:cubicBezTo>
                  <a:cubicBezTo>
                    <a:pt x="29" y="0"/>
                    <a:pt x="29" y="0"/>
                    <a:pt x="30" y="0"/>
                  </a:cubicBezTo>
                  <a:cubicBezTo>
                    <a:pt x="30" y="0"/>
                    <a:pt x="30" y="0"/>
                    <a:pt x="31"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2" name="Freeform 60">
              <a:extLst>
                <a:ext uri="{FF2B5EF4-FFF2-40B4-BE49-F238E27FC236}">
                  <a16:creationId xmlns:a16="http://schemas.microsoft.com/office/drawing/2014/main" id="{5CF01780-0736-9FDF-FBA0-165D75C00AA5}"/>
                </a:ext>
              </a:extLst>
            </p:cNvPr>
            <p:cNvSpPr>
              <a:spLocks/>
            </p:cNvSpPr>
            <p:nvPr userDrawn="1"/>
          </p:nvSpPr>
          <p:spPr bwMode="auto">
            <a:xfrm>
              <a:off x="2680" y="3066"/>
              <a:ext cx="54" cy="53"/>
            </a:xfrm>
            <a:custGeom>
              <a:avLst/>
              <a:gdLst>
                <a:gd name="T0" fmla="*/ 0 w 44"/>
                <a:gd name="T1" fmla="*/ 22 h 44"/>
                <a:gd name="T2" fmla="*/ 2 w 44"/>
                <a:gd name="T3" fmla="*/ 12 h 44"/>
                <a:gd name="T4" fmla="*/ 4 w 44"/>
                <a:gd name="T5" fmla="*/ 10 h 44"/>
                <a:gd name="T6" fmla="*/ 22 w 44"/>
                <a:gd name="T7" fmla="*/ 0 h 44"/>
                <a:gd name="T8" fmla="*/ 44 w 44"/>
                <a:gd name="T9" fmla="*/ 22 h 44"/>
                <a:gd name="T10" fmla="*/ 23 w 44"/>
                <a:gd name="T11" fmla="*/ 44 h 44"/>
                <a:gd name="T12" fmla="*/ 22 w 44"/>
                <a:gd name="T13" fmla="*/ 44 h 44"/>
                <a:gd name="T14" fmla="*/ 20 w 44"/>
                <a:gd name="T15" fmla="*/ 44 h 44"/>
                <a:gd name="T16" fmla="*/ 4 w 44"/>
                <a:gd name="T17" fmla="*/ 35 h 44"/>
                <a:gd name="T18" fmla="*/ 2 w 44"/>
                <a:gd name="T19" fmla="*/ 32 h 44"/>
                <a:gd name="T20" fmla="*/ 0 w 44"/>
                <a:gd name="T21"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4">
                  <a:moveTo>
                    <a:pt x="0" y="22"/>
                  </a:moveTo>
                  <a:cubicBezTo>
                    <a:pt x="0" y="19"/>
                    <a:pt x="1" y="15"/>
                    <a:pt x="2" y="12"/>
                  </a:cubicBezTo>
                  <a:cubicBezTo>
                    <a:pt x="3" y="11"/>
                    <a:pt x="3" y="11"/>
                    <a:pt x="4" y="10"/>
                  </a:cubicBezTo>
                  <a:cubicBezTo>
                    <a:pt x="8" y="4"/>
                    <a:pt x="14" y="0"/>
                    <a:pt x="22" y="0"/>
                  </a:cubicBezTo>
                  <a:cubicBezTo>
                    <a:pt x="34" y="0"/>
                    <a:pt x="44" y="10"/>
                    <a:pt x="44" y="22"/>
                  </a:cubicBezTo>
                  <a:cubicBezTo>
                    <a:pt x="44" y="34"/>
                    <a:pt x="34" y="43"/>
                    <a:pt x="23" y="44"/>
                  </a:cubicBezTo>
                  <a:cubicBezTo>
                    <a:pt x="23" y="44"/>
                    <a:pt x="22" y="44"/>
                    <a:pt x="22" y="44"/>
                  </a:cubicBezTo>
                  <a:cubicBezTo>
                    <a:pt x="21" y="44"/>
                    <a:pt x="21" y="44"/>
                    <a:pt x="20" y="44"/>
                  </a:cubicBezTo>
                  <a:cubicBezTo>
                    <a:pt x="13" y="44"/>
                    <a:pt x="7" y="40"/>
                    <a:pt x="4" y="35"/>
                  </a:cubicBezTo>
                  <a:cubicBezTo>
                    <a:pt x="3" y="34"/>
                    <a:pt x="3" y="33"/>
                    <a:pt x="2" y="32"/>
                  </a:cubicBezTo>
                  <a:cubicBezTo>
                    <a:pt x="1" y="29"/>
                    <a:pt x="0" y="26"/>
                    <a:pt x="0" y="22"/>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3" name="Freeform 61">
              <a:extLst>
                <a:ext uri="{FF2B5EF4-FFF2-40B4-BE49-F238E27FC236}">
                  <a16:creationId xmlns:a16="http://schemas.microsoft.com/office/drawing/2014/main" id="{91F9FFF4-7D11-C3AB-B13B-4AD6F8FA52F2}"/>
                </a:ext>
              </a:extLst>
            </p:cNvPr>
            <p:cNvSpPr>
              <a:spLocks/>
            </p:cNvSpPr>
            <p:nvPr userDrawn="1"/>
          </p:nvSpPr>
          <p:spPr bwMode="auto">
            <a:xfrm>
              <a:off x="2170" y="2759"/>
              <a:ext cx="56" cy="56"/>
            </a:xfrm>
            <a:custGeom>
              <a:avLst/>
              <a:gdLst>
                <a:gd name="T0" fmla="*/ 0 w 46"/>
                <a:gd name="T1" fmla="*/ 23 h 46"/>
                <a:gd name="T2" fmla="*/ 2 w 46"/>
                <a:gd name="T3" fmla="*/ 13 h 46"/>
                <a:gd name="T4" fmla="*/ 4 w 46"/>
                <a:gd name="T5" fmla="*/ 10 h 46"/>
                <a:gd name="T6" fmla="*/ 21 w 46"/>
                <a:gd name="T7" fmla="*/ 0 h 46"/>
                <a:gd name="T8" fmla="*/ 23 w 46"/>
                <a:gd name="T9" fmla="*/ 0 h 46"/>
                <a:gd name="T10" fmla="*/ 24 w 46"/>
                <a:gd name="T11" fmla="*/ 0 h 46"/>
                <a:gd name="T12" fmla="*/ 46 w 46"/>
                <a:gd name="T13" fmla="*/ 23 h 46"/>
                <a:gd name="T14" fmla="*/ 43 w 46"/>
                <a:gd name="T15" fmla="*/ 34 h 46"/>
                <a:gd name="T16" fmla="*/ 42 w 46"/>
                <a:gd name="T17" fmla="*/ 36 h 46"/>
                <a:gd name="T18" fmla="*/ 24 w 46"/>
                <a:gd name="T19" fmla="*/ 46 h 46"/>
                <a:gd name="T20" fmla="*/ 23 w 46"/>
                <a:gd name="T21" fmla="*/ 46 h 46"/>
                <a:gd name="T22" fmla="*/ 21 w 46"/>
                <a:gd name="T23" fmla="*/ 46 h 46"/>
                <a:gd name="T24" fmla="*/ 4 w 46"/>
                <a:gd name="T25" fmla="*/ 36 h 46"/>
                <a:gd name="T26" fmla="*/ 2 w 46"/>
                <a:gd name="T27" fmla="*/ 34 h 46"/>
                <a:gd name="T28" fmla="*/ 0 w 46"/>
                <a:gd name="T29"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46">
                  <a:moveTo>
                    <a:pt x="0" y="23"/>
                  </a:moveTo>
                  <a:cubicBezTo>
                    <a:pt x="0" y="19"/>
                    <a:pt x="1" y="16"/>
                    <a:pt x="2" y="13"/>
                  </a:cubicBezTo>
                  <a:cubicBezTo>
                    <a:pt x="3" y="12"/>
                    <a:pt x="3" y="11"/>
                    <a:pt x="4" y="10"/>
                  </a:cubicBezTo>
                  <a:cubicBezTo>
                    <a:pt x="8" y="5"/>
                    <a:pt x="14" y="1"/>
                    <a:pt x="21" y="0"/>
                  </a:cubicBezTo>
                  <a:cubicBezTo>
                    <a:pt x="22" y="0"/>
                    <a:pt x="22" y="0"/>
                    <a:pt x="23" y="0"/>
                  </a:cubicBezTo>
                  <a:cubicBezTo>
                    <a:pt x="23" y="0"/>
                    <a:pt x="23" y="0"/>
                    <a:pt x="24" y="0"/>
                  </a:cubicBezTo>
                  <a:cubicBezTo>
                    <a:pt x="36" y="1"/>
                    <a:pt x="46" y="11"/>
                    <a:pt x="46" y="23"/>
                  </a:cubicBezTo>
                  <a:cubicBezTo>
                    <a:pt x="46" y="27"/>
                    <a:pt x="45" y="31"/>
                    <a:pt x="43" y="34"/>
                  </a:cubicBezTo>
                  <a:cubicBezTo>
                    <a:pt x="42" y="35"/>
                    <a:pt x="42" y="36"/>
                    <a:pt x="42" y="36"/>
                  </a:cubicBezTo>
                  <a:cubicBezTo>
                    <a:pt x="38" y="42"/>
                    <a:pt x="31" y="46"/>
                    <a:pt x="24" y="46"/>
                  </a:cubicBezTo>
                  <a:cubicBezTo>
                    <a:pt x="23" y="46"/>
                    <a:pt x="23" y="46"/>
                    <a:pt x="23" y="46"/>
                  </a:cubicBezTo>
                  <a:cubicBezTo>
                    <a:pt x="22" y="46"/>
                    <a:pt x="22" y="46"/>
                    <a:pt x="21" y="46"/>
                  </a:cubicBezTo>
                  <a:cubicBezTo>
                    <a:pt x="14" y="46"/>
                    <a:pt x="8" y="42"/>
                    <a:pt x="4" y="36"/>
                  </a:cubicBezTo>
                  <a:cubicBezTo>
                    <a:pt x="3" y="36"/>
                    <a:pt x="3" y="35"/>
                    <a:pt x="2" y="34"/>
                  </a:cubicBezTo>
                  <a:cubicBezTo>
                    <a:pt x="1" y="31"/>
                    <a:pt x="0" y="27"/>
                    <a:pt x="0" y="23"/>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4" name="Freeform 62">
              <a:extLst>
                <a:ext uri="{FF2B5EF4-FFF2-40B4-BE49-F238E27FC236}">
                  <a16:creationId xmlns:a16="http://schemas.microsoft.com/office/drawing/2014/main" id="{56E19E48-032C-63BE-B6E8-42C4FA448C74}"/>
                </a:ext>
              </a:extLst>
            </p:cNvPr>
            <p:cNvSpPr>
              <a:spLocks/>
            </p:cNvSpPr>
            <p:nvPr userDrawn="1"/>
          </p:nvSpPr>
          <p:spPr bwMode="auto">
            <a:xfrm>
              <a:off x="2678" y="3675"/>
              <a:ext cx="57" cy="57"/>
            </a:xfrm>
            <a:custGeom>
              <a:avLst/>
              <a:gdLst>
                <a:gd name="T0" fmla="*/ 25 w 47"/>
                <a:gd name="T1" fmla="*/ 0 h 47"/>
                <a:gd name="T2" fmla="*/ 47 w 47"/>
                <a:gd name="T3" fmla="*/ 24 h 47"/>
                <a:gd name="T4" fmla="*/ 24 w 47"/>
                <a:gd name="T5" fmla="*/ 47 h 47"/>
                <a:gd name="T6" fmla="*/ 0 w 47"/>
                <a:gd name="T7" fmla="*/ 24 h 47"/>
                <a:gd name="T8" fmla="*/ 22 w 47"/>
                <a:gd name="T9" fmla="*/ 0 h 47"/>
                <a:gd name="T10" fmla="*/ 24 w 47"/>
                <a:gd name="T11" fmla="*/ 0 h 47"/>
                <a:gd name="T12" fmla="*/ 25 w 47"/>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47" h="47">
                  <a:moveTo>
                    <a:pt x="25" y="0"/>
                  </a:moveTo>
                  <a:cubicBezTo>
                    <a:pt x="37" y="1"/>
                    <a:pt x="47" y="11"/>
                    <a:pt x="47" y="24"/>
                  </a:cubicBezTo>
                  <a:cubicBezTo>
                    <a:pt x="47" y="37"/>
                    <a:pt x="37" y="47"/>
                    <a:pt x="24" y="47"/>
                  </a:cubicBezTo>
                  <a:cubicBezTo>
                    <a:pt x="11" y="47"/>
                    <a:pt x="0" y="37"/>
                    <a:pt x="0" y="24"/>
                  </a:cubicBezTo>
                  <a:cubicBezTo>
                    <a:pt x="0" y="11"/>
                    <a:pt x="10" y="1"/>
                    <a:pt x="22" y="0"/>
                  </a:cubicBezTo>
                  <a:cubicBezTo>
                    <a:pt x="23" y="0"/>
                    <a:pt x="23" y="0"/>
                    <a:pt x="24" y="0"/>
                  </a:cubicBezTo>
                  <a:cubicBezTo>
                    <a:pt x="24" y="0"/>
                    <a:pt x="25" y="0"/>
                    <a:pt x="25"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5" name="Freeform 63">
              <a:extLst>
                <a:ext uri="{FF2B5EF4-FFF2-40B4-BE49-F238E27FC236}">
                  <a16:creationId xmlns:a16="http://schemas.microsoft.com/office/drawing/2014/main" id="{9B2CC349-9204-B432-351C-4CC6E3B4A5ED}"/>
                </a:ext>
              </a:extLst>
            </p:cNvPr>
            <p:cNvSpPr>
              <a:spLocks/>
            </p:cNvSpPr>
            <p:nvPr userDrawn="1"/>
          </p:nvSpPr>
          <p:spPr bwMode="auto">
            <a:xfrm>
              <a:off x="2669" y="1833"/>
              <a:ext cx="74" cy="75"/>
            </a:xfrm>
            <a:custGeom>
              <a:avLst/>
              <a:gdLst>
                <a:gd name="T0" fmla="*/ 31 w 61"/>
                <a:gd name="T1" fmla="*/ 61 h 61"/>
                <a:gd name="T2" fmla="*/ 5 w 61"/>
                <a:gd name="T3" fmla="*/ 48 h 61"/>
                <a:gd name="T4" fmla="*/ 4 w 61"/>
                <a:gd name="T5" fmla="*/ 45 h 61"/>
                <a:gd name="T6" fmla="*/ 0 w 61"/>
                <a:gd name="T7" fmla="*/ 31 h 61"/>
                <a:gd name="T8" fmla="*/ 4 w 61"/>
                <a:gd name="T9" fmla="*/ 16 h 61"/>
                <a:gd name="T10" fmla="*/ 5 w 61"/>
                <a:gd name="T11" fmla="*/ 14 h 61"/>
                <a:gd name="T12" fmla="*/ 31 w 61"/>
                <a:gd name="T13" fmla="*/ 0 h 61"/>
                <a:gd name="T14" fmla="*/ 61 w 61"/>
                <a:gd name="T15" fmla="*/ 31 h 61"/>
                <a:gd name="T16" fmla="*/ 58 w 61"/>
                <a:gd name="T17" fmla="*/ 45 h 61"/>
                <a:gd name="T18" fmla="*/ 56 w 61"/>
                <a:gd name="T19" fmla="*/ 48 h 61"/>
                <a:gd name="T20" fmla="*/ 31 w 61"/>
                <a:gd name="T21"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61">
                  <a:moveTo>
                    <a:pt x="31" y="61"/>
                  </a:moveTo>
                  <a:cubicBezTo>
                    <a:pt x="20" y="61"/>
                    <a:pt x="11" y="56"/>
                    <a:pt x="5" y="48"/>
                  </a:cubicBezTo>
                  <a:cubicBezTo>
                    <a:pt x="5" y="47"/>
                    <a:pt x="4" y="46"/>
                    <a:pt x="4" y="45"/>
                  </a:cubicBezTo>
                  <a:cubicBezTo>
                    <a:pt x="2" y="41"/>
                    <a:pt x="0" y="36"/>
                    <a:pt x="0" y="31"/>
                  </a:cubicBezTo>
                  <a:cubicBezTo>
                    <a:pt x="0" y="25"/>
                    <a:pt x="2" y="20"/>
                    <a:pt x="4" y="16"/>
                  </a:cubicBezTo>
                  <a:cubicBezTo>
                    <a:pt x="4" y="15"/>
                    <a:pt x="5" y="15"/>
                    <a:pt x="5" y="14"/>
                  </a:cubicBezTo>
                  <a:cubicBezTo>
                    <a:pt x="11" y="6"/>
                    <a:pt x="20" y="0"/>
                    <a:pt x="31" y="0"/>
                  </a:cubicBezTo>
                  <a:cubicBezTo>
                    <a:pt x="48" y="0"/>
                    <a:pt x="61" y="14"/>
                    <a:pt x="61" y="31"/>
                  </a:cubicBezTo>
                  <a:cubicBezTo>
                    <a:pt x="61" y="36"/>
                    <a:pt x="60" y="41"/>
                    <a:pt x="58" y="45"/>
                  </a:cubicBezTo>
                  <a:cubicBezTo>
                    <a:pt x="57" y="46"/>
                    <a:pt x="57" y="47"/>
                    <a:pt x="56" y="48"/>
                  </a:cubicBezTo>
                  <a:cubicBezTo>
                    <a:pt x="51" y="56"/>
                    <a:pt x="41" y="61"/>
                    <a:pt x="31" y="61"/>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6" name="Freeform 64">
              <a:extLst>
                <a:ext uri="{FF2B5EF4-FFF2-40B4-BE49-F238E27FC236}">
                  <a16:creationId xmlns:a16="http://schemas.microsoft.com/office/drawing/2014/main" id="{C0DCBDD2-8050-3678-CA54-02B8E38EF8B9}"/>
                </a:ext>
              </a:extLst>
            </p:cNvPr>
            <p:cNvSpPr>
              <a:spLocks/>
            </p:cNvSpPr>
            <p:nvPr userDrawn="1"/>
          </p:nvSpPr>
          <p:spPr bwMode="auto">
            <a:xfrm>
              <a:off x="2176" y="2155"/>
              <a:ext cx="42" cy="42"/>
            </a:xfrm>
            <a:custGeom>
              <a:avLst/>
              <a:gdLst>
                <a:gd name="T0" fmla="*/ 16 w 35"/>
                <a:gd name="T1" fmla="*/ 35 h 35"/>
                <a:gd name="T2" fmla="*/ 0 w 35"/>
                <a:gd name="T3" fmla="*/ 18 h 35"/>
                <a:gd name="T4" fmla="*/ 2 w 35"/>
                <a:gd name="T5" fmla="*/ 10 h 35"/>
                <a:gd name="T6" fmla="*/ 4 w 35"/>
                <a:gd name="T7" fmla="*/ 8 h 35"/>
                <a:gd name="T8" fmla="*/ 16 w 35"/>
                <a:gd name="T9" fmla="*/ 1 h 35"/>
                <a:gd name="T10" fmla="*/ 18 w 35"/>
                <a:gd name="T11" fmla="*/ 0 h 35"/>
                <a:gd name="T12" fmla="*/ 19 w 35"/>
                <a:gd name="T13" fmla="*/ 1 h 35"/>
                <a:gd name="T14" fmla="*/ 32 w 35"/>
                <a:gd name="T15" fmla="*/ 8 h 35"/>
                <a:gd name="T16" fmla="*/ 33 w 35"/>
                <a:gd name="T17" fmla="*/ 10 h 35"/>
                <a:gd name="T18" fmla="*/ 35 w 35"/>
                <a:gd name="T19" fmla="*/ 18 h 35"/>
                <a:gd name="T20" fmla="*/ 33 w 35"/>
                <a:gd name="T21" fmla="*/ 25 h 35"/>
                <a:gd name="T22" fmla="*/ 32 w 35"/>
                <a:gd name="T23" fmla="*/ 27 h 35"/>
                <a:gd name="T24" fmla="*/ 19 w 35"/>
                <a:gd name="T25" fmla="*/ 35 h 35"/>
                <a:gd name="T26" fmla="*/ 18 w 35"/>
                <a:gd name="T27" fmla="*/ 35 h 35"/>
                <a:gd name="T28" fmla="*/ 16 w 35"/>
                <a:gd name="T2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5">
                  <a:moveTo>
                    <a:pt x="16" y="35"/>
                  </a:moveTo>
                  <a:cubicBezTo>
                    <a:pt x="7" y="34"/>
                    <a:pt x="0" y="27"/>
                    <a:pt x="0" y="18"/>
                  </a:cubicBezTo>
                  <a:cubicBezTo>
                    <a:pt x="0" y="15"/>
                    <a:pt x="1" y="12"/>
                    <a:pt x="2" y="10"/>
                  </a:cubicBezTo>
                  <a:cubicBezTo>
                    <a:pt x="3" y="9"/>
                    <a:pt x="3" y="8"/>
                    <a:pt x="4" y="8"/>
                  </a:cubicBezTo>
                  <a:cubicBezTo>
                    <a:pt x="6" y="4"/>
                    <a:pt x="11" y="1"/>
                    <a:pt x="16" y="1"/>
                  </a:cubicBezTo>
                  <a:cubicBezTo>
                    <a:pt x="17" y="1"/>
                    <a:pt x="17" y="0"/>
                    <a:pt x="18" y="0"/>
                  </a:cubicBezTo>
                  <a:cubicBezTo>
                    <a:pt x="18" y="0"/>
                    <a:pt x="18" y="1"/>
                    <a:pt x="19" y="1"/>
                  </a:cubicBezTo>
                  <a:cubicBezTo>
                    <a:pt x="24" y="1"/>
                    <a:pt x="29" y="4"/>
                    <a:pt x="32" y="8"/>
                  </a:cubicBezTo>
                  <a:cubicBezTo>
                    <a:pt x="32" y="8"/>
                    <a:pt x="33" y="9"/>
                    <a:pt x="33" y="10"/>
                  </a:cubicBezTo>
                  <a:cubicBezTo>
                    <a:pt x="34" y="12"/>
                    <a:pt x="35" y="15"/>
                    <a:pt x="35" y="18"/>
                  </a:cubicBezTo>
                  <a:cubicBezTo>
                    <a:pt x="35" y="20"/>
                    <a:pt x="34" y="23"/>
                    <a:pt x="33" y="25"/>
                  </a:cubicBezTo>
                  <a:cubicBezTo>
                    <a:pt x="33" y="26"/>
                    <a:pt x="32" y="27"/>
                    <a:pt x="32" y="27"/>
                  </a:cubicBezTo>
                  <a:cubicBezTo>
                    <a:pt x="29" y="32"/>
                    <a:pt x="24" y="34"/>
                    <a:pt x="19" y="35"/>
                  </a:cubicBezTo>
                  <a:cubicBezTo>
                    <a:pt x="18" y="35"/>
                    <a:pt x="18" y="35"/>
                    <a:pt x="18" y="35"/>
                  </a:cubicBezTo>
                  <a:cubicBezTo>
                    <a:pt x="17" y="35"/>
                    <a:pt x="17" y="35"/>
                    <a:pt x="16" y="35"/>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7" name="Freeform 65">
              <a:extLst>
                <a:ext uri="{FF2B5EF4-FFF2-40B4-BE49-F238E27FC236}">
                  <a16:creationId xmlns:a16="http://schemas.microsoft.com/office/drawing/2014/main" id="{D2522412-E607-3035-9F83-3FE063D8F819}"/>
                </a:ext>
              </a:extLst>
            </p:cNvPr>
            <p:cNvSpPr>
              <a:spLocks/>
            </p:cNvSpPr>
            <p:nvPr userDrawn="1"/>
          </p:nvSpPr>
          <p:spPr bwMode="auto">
            <a:xfrm>
              <a:off x="2161" y="1529"/>
              <a:ext cx="72" cy="73"/>
            </a:xfrm>
            <a:custGeom>
              <a:avLst/>
              <a:gdLst>
                <a:gd name="T0" fmla="*/ 31 w 59"/>
                <a:gd name="T1" fmla="*/ 59 h 60"/>
                <a:gd name="T2" fmla="*/ 30 w 59"/>
                <a:gd name="T3" fmla="*/ 60 h 60"/>
                <a:gd name="T4" fmla="*/ 28 w 59"/>
                <a:gd name="T5" fmla="*/ 59 h 60"/>
                <a:gd name="T6" fmla="*/ 0 w 59"/>
                <a:gd name="T7" fmla="*/ 30 h 60"/>
                <a:gd name="T8" fmla="*/ 4 w 59"/>
                <a:gd name="T9" fmla="*/ 16 h 60"/>
                <a:gd name="T10" fmla="*/ 5 w 59"/>
                <a:gd name="T11" fmla="*/ 14 h 60"/>
                <a:gd name="T12" fmla="*/ 30 w 59"/>
                <a:gd name="T13" fmla="*/ 0 h 60"/>
                <a:gd name="T14" fmla="*/ 59 w 59"/>
                <a:gd name="T15" fmla="*/ 30 h 60"/>
                <a:gd name="T16" fmla="*/ 56 w 59"/>
                <a:gd name="T17" fmla="*/ 44 h 60"/>
                <a:gd name="T18" fmla="*/ 54 w 59"/>
                <a:gd name="T19" fmla="*/ 46 h 60"/>
                <a:gd name="T20" fmla="*/ 31 w 59"/>
                <a:gd name="T21"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60">
                  <a:moveTo>
                    <a:pt x="31" y="59"/>
                  </a:moveTo>
                  <a:cubicBezTo>
                    <a:pt x="30" y="59"/>
                    <a:pt x="30" y="60"/>
                    <a:pt x="30" y="60"/>
                  </a:cubicBezTo>
                  <a:cubicBezTo>
                    <a:pt x="29" y="60"/>
                    <a:pt x="29" y="59"/>
                    <a:pt x="28" y="59"/>
                  </a:cubicBezTo>
                  <a:cubicBezTo>
                    <a:pt x="13" y="59"/>
                    <a:pt x="0" y="46"/>
                    <a:pt x="0" y="30"/>
                  </a:cubicBezTo>
                  <a:cubicBezTo>
                    <a:pt x="0" y="25"/>
                    <a:pt x="1" y="20"/>
                    <a:pt x="4" y="16"/>
                  </a:cubicBezTo>
                  <a:cubicBezTo>
                    <a:pt x="4" y="15"/>
                    <a:pt x="4" y="14"/>
                    <a:pt x="5" y="14"/>
                  </a:cubicBezTo>
                  <a:cubicBezTo>
                    <a:pt x="10" y="6"/>
                    <a:pt x="19" y="0"/>
                    <a:pt x="30" y="0"/>
                  </a:cubicBezTo>
                  <a:cubicBezTo>
                    <a:pt x="46" y="0"/>
                    <a:pt x="59" y="13"/>
                    <a:pt x="59" y="30"/>
                  </a:cubicBezTo>
                  <a:cubicBezTo>
                    <a:pt x="59" y="35"/>
                    <a:pt x="58" y="40"/>
                    <a:pt x="56" y="44"/>
                  </a:cubicBezTo>
                  <a:cubicBezTo>
                    <a:pt x="55" y="45"/>
                    <a:pt x="55" y="46"/>
                    <a:pt x="54" y="46"/>
                  </a:cubicBezTo>
                  <a:cubicBezTo>
                    <a:pt x="49" y="54"/>
                    <a:pt x="41" y="59"/>
                    <a:pt x="31" y="59"/>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8" name="Freeform 66">
              <a:extLst>
                <a:ext uri="{FF2B5EF4-FFF2-40B4-BE49-F238E27FC236}">
                  <a16:creationId xmlns:a16="http://schemas.microsoft.com/office/drawing/2014/main" id="{9000CD1F-E444-0B87-0B0A-2121CD71AC0A}"/>
                </a:ext>
              </a:extLst>
            </p:cNvPr>
            <p:cNvSpPr>
              <a:spLocks/>
            </p:cNvSpPr>
            <p:nvPr userDrawn="1"/>
          </p:nvSpPr>
          <p:spPr bwMode="auto">
            <a:xfrm>
              <a:off x="2176" y="932"/>
              <a:ext cx="42" cy="44"/>
            </a:xfrm>
            <a:custGeom>
              <a:avLst/>
              <a:gdLst>
                <a:gd name="T0" fmla="*/ 16 w 35"/>
                <a:gd name="T1" fmla="*/ 0 h 36"/>
                <a:gd name="T2" fmla="*/ 18 w 35"/>
                <a:gd name="T3" fmla="*/ 0 h 36"/>
                <a:gd name="T4" fmla="*/ 19 w 35"/>
                <a:gd name="T5" fmla="*/ 0 h 36"/>
                <a:gd name="T6" fmla="*/ 35 w 35"/>
                <a:gd name="T7" fmla="*/ 18 h 36"/>
                <a:gd name="T8" fmla="*/ 18 w 35"/>
                <a:gd name="T9" fmla="*/ 36 h 36"/>
                <a:gd name="T10" fmla="*/ 0 w 35"/>
                <a:gd name="T11" fmla="*/ 18 h 36"/>
                <a:gd name="T12" fmla="*/ 2 w 35"/>
                <a:gd name="T13" fmla="*/ 10 h 36"/>
                <a:gd name="T14" fmla="*/ 3 w 35"/>
                <a:gd name="T15" fmla="*/ 8 h 36"/>
                <a:gd name="T16" fmla="*/ 16 w 35"/>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6">
                  <a:moveTo>
                    <a:pt x="16" y="0"/>
                  </a:moveTo>
                  <a:cubicBezTo>
                    <a:pt x="17" y="0"/>
                    <a:pt x="17" y="0"/>
                    <a:pt x="18" y="0"/>
                  </a:cubicBezTo>
                  <a:cubicBezTo>
                    <a:pt x="18" y="0"/>
                    <a:pt x="18" y="0"/>
                    <a:pt x="19" y="0"/>
                  </a:cubicBezTo>
                  <a:cubicBezTo>
                    <a:pt x="28" y="1"/>
                    <a:pt x="35" y="9"/>
                    <a:pt x="35" y="18"/>
                  </a:cubicBezTo>
                  <a:cubicBezTo>
                    <a:pt x="35" y="28"/>
                    <a:pt x="27" y="36"/>
                    <a:pt x="18" y="36"/>
                  </a:cubicBezTo>
                  <a:cubicBezTo>
                    <a:pt x="8" y="36"/>
                    <a:pt x="0" y="28"/>
                    <a:pt x="0" y="18"/>
                  </a:cubicBezTo>
                  <a:cubicBezTo>
                    <a:pt x="0" y="15"/>
                    <a:pt x="1" y="13"/>
                    <a:pt x="2" y="10"/>
                  </a:cubicBezTo>
                  <a:cubicBezTo>
                    <a:pt x="2" y="9"/>
                    <a:pt x="3" y="9"/>
                    <a:pt x="3" y="8"/>
                  </a:cubicBezTo>
                  <a:cubicBezTo>
                    <a:pt x="6" y="4"/>
                    <a:pt x="11" y="1"/>
                    <a:pt x="16"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359" name="Group 4">
            <a:extLst>
              <a:ext uri="{FF2B5EF4-FFF2-40B4-BE49-F238E27FC236}">
                <a16:creationId xmlns:a16="http://schemas.microsoft.com/office/drawing/2014/main" id="{D1C0EF0A-AFC2-A3CE-28D5-9B3F92980C72}"/>
              </a:ext>
            </a:extLst>
          </p:cNvPr>
          <p:cNvGrpSpPr>
            <a:grpSpLocks noChangeAspect="1"/>
          </p:cNvGrpSpPr>
          <p:nvPr/>
        </p:nvGrpSpPr>
        <p:grpSpPr bwMode="auto">
          <a:xfrm flipH="1" flipV="1">
            <a:off x="9031845" y="-408763"/>
            <a:ext cx="1702325" cy="2424853"/>
            <a:chOff x="2030" y="300"/>
            <a:chExt cx="1727" cy="2460"/>
          </a:xfrm>
          <a:solidFill>
            <a:schemeClr val="bg1">
              <a:alpha val="59000"/>
            </a:schemeClr>
          </a:solidFill>
        </p:grpSpPr>
        <p:sp>
          <p:nvSpPr>
            <p:cNvPr id="1360" name="Freeform 9">
              <a:extLst>
                <a:ext uri="{FF2B5EF4-FFF2-40B4-BE49-F238E27FC236}">
                  <a16:creationId xmlns:a16="http://schemas.microsoft.com/office/drawing/2014/main" id="{BBFF0FF0-3760-2774-B056-E995F67711FF}"/>
                </a:ext>
              </a:extLst>
            </p:cNvPr>
            <p:cNvSpPr>
              <a:spLocks/>
            </p:cNvSpPr>
            <p:nvPr userDrawn="1"/>
          </p:nvSpPr>
          <p:spPr bwMode="auto">
            <a:xfrm>
              <a:off x="2728" y="353"/>
              <a:ext cx="471" cy="285"/>
            </a:xfrm>
            <a:custGeom>
              <a:avLst/>
              <a:gdLst>
                <a:gd name="T0" fmla="*/ 385 w 387"/>
                <a:gd name="T1" fmla="*/ 0 h 234"/>
                <a:gd name="T2" fmla="*/ 387 w 387"/>
                <a:gd name="T3" fmla="*/ 2 h 234"/>
                <a:gd name="T4" fmla="*/ 1 w 387"/>
                <a:gd name="T5" fmla="*/ 234 h 234"/>
                <a:gd name="T6" fmla="*/ 0 w 387"/>
                <a:gd name="T7" fmla="*/ 231 h 234"/>
                <a:gd name="T8" fmla="*/ 385 w 387"/>
                <a:gd name="T9" fmla="*/ 0 h 234"/>
              </a:gdLst>
              <a:ahLst/>
              <a:cxnLst>
                <a:cxn ang="0">
                  <a:pos x="T0" y="T1"/>
                </a:cxn>
                <a:cxn ang="0">
                  <a:pos x="T2" y="T3"/>
                </a:cxn>
                <a:cxn ang="0">
                  <a:pos x="T4" y="T5"/>
                </a:cxn>
                <a:cxn ang="0">
                  <a:pos x="T6" y="T7"/>
                </a:cxn>
                <a:cxn ang="0">
                  <a:pos x="T8" y="T9"/>
                </a:cxn>
              </a:cxnLst>
              <a:rect l="0" t="0" r="r" b="b"/>
              <a:pathLst>
                <a:path w="387" h="234">
                  <a:moveTo>
                    <a:pt x="385" y="0"/>
                  </a:moveTo>
                  <a:cubicBezTo>
                    <a:pt x="386" y="1"/>
                    <a:pt x="386" y="2"/>
                    <a:pt x="387" y="2"/>
                  </a:cubicBezTo>
                  <a:cubicBezTo>
                    <a:pt x="1" y="234"/>
                    <a:pt x="1" y="234"/>
                    <a:pt x="1" y="234"/>
                  </a:cubicBezTo>
                  <a:cubicBezTo>
                    <a:pt x="1" y="233"/>
                    <a:pt x="1" y="232"/>
                    <a:pt x="0" y="231"/>
                  </a:cubicBezTo>
                  <a:lnTo>
                    <a:pt x="385" y="0"/>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1" name="Freeform 16">
              <a:extLst>
                <a:ext uri="{FF2B5EF4-FFF2-40B4-BE49-F238E27FC236}">
                  <a16:creationId xmlns:a16="http://schemas.microsoft.com/office/drawing/2014/main" id="{6BFC7C1C-5D2D-0865-19FD-69C73A4A60F3}"/>
                </a:ext>
              </a:extLst>
            </p:cNvPr>
            <p:cNvSpPr>
              <a:spLocks/>
            </p:cNvSpPr>
            <p:nvPr userDrawn="1"/>
          </p:nvSpPr>
          <p:spPr bwMode="auto">
            <a:xfrm>
              <a:off x="3724" y="1884"/>
              <a:ext cx="2" cy="464"/>
            </a:xfrm>
            <a:custGeom>
              <a:avLst/>
              <a:gdLst>
                <a:gd name="T0" fmla="*/ 0 w 2"/>
                <a:gd name="T1" fmla="*/ 449 h 449"/>
                <a:gd name="T2" fmla="*/ 0 w 2"/>
                <a:gd name="T3" fmla="*/ 0 h 449"/>
                <a:gd name="T4" fmla="*/ 1 w 2"/>
                <a:gd name="T5" fmla="*/ 0 h 449"/>
                <a:gd name="T6" fmla="*/ 2 w 2"/>
                <a:gd name="T7" fmla="*/ 0 h 449"/>
                <a:gd name="T8" fmla="*/ 2 w 2"/>
                <a:gd name="T9" fmla="*/ 449 h 449"/>
                <a:gd name="T10" fmla="*/ 1 w 2"/>
                <a:gd name="T11" fmla="*/ 449 h 449"/>
                <a:gd name="T12" fmla="*/ 0 w 2"/>
                <a:gd name="T13" fmla="*/ 449 h 449"/>
              </a:gdLst>
              <a:ahLst/>
              <a:cxnLst>
                <a:cxn ang="0">
                  <a:pos x="T0" y="T1"/>
                </a:cxn>
                <a:cxn ang="0">
                  <a:pos x="T2" y="T3"/>
                </a:cxn>
                <a:cxn ang="0">
                  <a:pos x="T4" y="T5"/>
                </a:cxn>
                <a:cxn ang="0">
                  <a:pos x="T6" y="T7"/>
                </a:cxn>
                <a:cxn ang="0">
                  <a:pos x="T8" y="T9"/>
                </a:cxn>
                <a:cxn ang="0">
                  <a:pos x="T10" y="T11"/>
                </a:cxn>
                <a:cxn ang="0">
                  <a:pos x="T12" y="T13"/>
                </a:cxn>
              </a:cxnLst>
              <a:rect l="0" t="0" r="r" b="b"/>
              <a:pathLst>
                <a:path w="2" h="449">
                  <a:moveTo>
                    <a:pt x="0" y="449"/>
                  </a:moveTo>
                  <a:cubicBezTo>
                    <a:pt x="0" y="0"/>
                    <a:pt x="0" y="0"/>
                    <a:pt x="0" y="0"/>
                  </a:cubicBezTo>
                  <a:cubicBezTo>
                    <a:pt x="0" y="0"/>
                    <a:pt x="1" y="0"/>
                    <a:pt x="1" y="0"/>
                  </a:cubicBezTo>
                  <a:cubicBezTo>
                    <a:pt x="1" y="0"/>
                    <a:pt x="2" y="0"/>
                    <a:pt x="2" y="0"/>
                  </a:cubicBezTo>
                  <a:cubicBezTo>
                    <a:pt x="2" y="449"/>
                    <a:pt x="2" y="449"/>
                    <a:pt x="2" y="449"/>
                  </a:cubicBezTo>
                  <a:cubicBezTo>
                    <a:pt x="2" y="449"/>
                    <a:pt x="1" y="449"/>
                    <a:pt x="1" y="449"/>
                  </a:cubicBezTo>
                  <a:cubicBezTo>
                    <a:pt x="1" y="449"/>
                    <a:pt x="0" y="449"/>
                    <a:pt x="0" y="449"/>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2" name="Freeform 17">
              <a:extLst>
                <a:ext uri="{FF2B5EF4-FFF2-40B4-BE49-F238E27FC236}">
                  <a16:creationId xmlns:a16="http://schemas.microsoft.com/office/drawing/2014/main" id="{5D670683-3BF7-D24E-1C5B-45A545BD7449}"/>
                </a:ext>
              </a:extLst>
            </p:cNvPr>
            <p:cNvSpPr>
              <a:spLocks/>
            </p:cNvSpPr>
            <p:nvPr userDrawn="1"/>
          </p:nvSpPr>
          <p:spPr bwMode="auto">
            <a:xfrm>
              <a:off x="3238" y="1578"/>
              <a:ext cx="461" cy="279"/>
            </a:xfrm>
            <a:custGeom>
              <a:avLst/>
              <a:gdLst>
                <a:gd name="T0" fmla="*/ 0 w 379"/>
                <a:gd name="T1" fmla="*/ 2 h 229"/>
                <a:gd name="T2" fmla="*/ 1 w 379"/>
                <a:gd name="T3" fmla="*/ 0 h 229"/>
                <a:gd name="T4" fmla="*/ 379 w 379"/>
                <a:gd name="T5" fmla="*/ 226 h 229"/>
                <a:gd name="T6" fmla="*/ 377 w 379"/>
                <a:gd name="T7" fmla="*/ 229 h 229"/>
                <a:gd name="T8" fmla="*/ 0 w 379"/>
                <a:gd name="T9" fmla="*/ 2 h 229"/>
              </a:gdLst>
              <a:ahLst/>
              <a:cxnLst>
                <a:cxn ang="0">
                  <a:pos x="T0" y="T1"/>
                </a:cxn>
                <a:cxn ang="0">
                  <a:pos x="T2" y="T3"/>
                </a:cxn>
                <a:cxn ang="0">
                  <a:pos x="T4" y="T5"/>
                </a:cxn>
                <a:cxn ang="0">
                  <a:pos x="T6" y="T7"/>
                </a:cxn>
                <a:cxn ang="0">
                  <a:pos x="T8" y="T9"/>
                </a:cxn>
              </a:cxnLst>
              <a:rect l="0" t="0" r="r" b="b"/>
              <a:pathLst>
                <a:path w="379" h="229">
                  <a:moveTo>
                    <a:pt x="0" y="2"/>
                  </a:moveTo>
                  <a:cubicBezTo>
                    <a:pt x="1" y="2"/>
                    <a:pt x="1" y="1"/>
                    <a:pt x="1" y="0"/>
                  </a:cubicBezTo>
                  <a:cubicBezTo>
                    <a:pt x="379" y="226"/>
                    <a:pt x="379" y="226"/>
                    <a:pt x="379" y="226"/>
                  </a:cubicBezTo>
                  <a:cubicBezTo>
                    <a:pt x="378" y="227"/>
                    <a:pt x="378" y="228"/>
                    <a:pt x="377" y="229"/>
                  </a:cubicBezTo>
                  <a:lnTo>
                    <a:pt x="0" y="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3" name="Freeform 18">
              <a:extLst>
                <a:ext uri="{FF2B5EF4-FFF2-40B4-BE49-F238E27FC236}">
                  <a16:creationId xmlns:a16="http://schemas.microsoft.com/office/drawing/2014/main" id="{672CC0DC-D0D6-42E7-1012-F104153D9E65}"/>
                </a:ext>
              </a:extLst>
            </p:cNvPr>
            <p:cNvSpPr>
              <a:spLocks/>
            </p:cNvSpPr>
            <p:nvPr userDrawn="1"/>
          </p:nvSpPr>
          <p:spPr bwMode="auto">
            <a:xfrm>
              <a:off x="2728" y="2193"/>
              <a:ext cx="460" cy="152"/>
            </a:xfrm>
            <a:custGeom>
              <a:avLst/>
              <a:gdLst>
                <a:gd name="T0" fmla="*/ 378 w 378"/>
                <a:gd name="T1" fmla="*/ 2 h 228"/>
                <a:gd name="T2" fmla="*/ 1 w 378"/>
                <a:gd name="T3" fmla="*/ 228 h 228"/>
                <a:gd name="T4" fmla="*/ 0 w 378"/>
                <a:gd name="T5" fmla="*/ 226 h 228"/>
                <a:gd name="T6" fmla="*/ 377 w 378"/>
                <a:gd name="T7" fmla="*/ 0 h 228"/>
                <a:gd name="T8" fmla="*/ 378 w 378"/>
                <a:gd name="T9" fmla="*/ 2 h 228"/>
              </a:gdLst>
              <a:ahLst/>
              <a:cxnLst>
                <a:cxn ang="0">
                  <a:pos x="T0" y="T1"/>
                </a:cxn>
                <a:cxn ang="0">
                  <a:pos x="T2" y="T3"/>
                </a:cxn>
                <a:cxn ang="0">
                  <a:pos x="T4" y="T5"/>
                </a:cxn>
                <a:cxn ang="0">
                  <a:pos x="T6" y="T7"/>
                </a:cxn>
                <a:cxn ang="0">
                  <a:pos x="T8" y="T9"/>
                </a:cxn>
              </a:cxnLst>
              <a:rect l="0" t="0" r="r" b="b"/>
              <a:pathLst>
                <a:path w="378" h="228">
                  <a:moveTo>
                    <a:pt x="378" y="2"/>
                  </a:moveTo>
                  <a:cubicBezTo>
                    <a:pt x="1" y="228"/>
                    <a:pt x="1" y="228"/>
                    <a:pt x="1" y="228"/>
                  </a:cubicBezTo>
                  <a:cubicBezTo>
                    <a:pt x="0" y="227"/>
                    <a:pt x="0" y="227"/>
                    <a:pt x="0" y="226"/>
                  </a:cubicBezTo>
                  <a:cubicBezTo>
                    <a:pt x="377" y="0"/>
                    <a:pt x="377" y="0"/>
                    <a:pt x="377" y="0"/>
                  </a:cubicBezTo>
                  <a:cubicBezTo>
                    <a:pt x="377" y="0"/>
                    <a:pt x="378" y="1"/>
                    <a:pt x="378" y="2"/>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4" name="Freeform 19">
              <a:extLst>
                <a:ext uri="{FF2B5EF4-FFF2-40B4-BE49-F238E27FC236}">
                  <a16:creationId xmlns:a16="http://schemas.microsoft.com/office/drawing/2014/main" id="{C3423E74-CD51-BA10-34E9-58C113F54A4B}"/>
                </a:ext>
              </a:extLst>
            </p:cNvPr>
            <p:cNvSpPr>
              <a:spLocks/>
            </p:cNvSpPr>
            <p:nvPr userDrawn="1"/>
          </p:nvSpPr>
          <p:spPr bwMode="auto">
            <a:xfrm>
              <a:off x="2737" y="1888"/>
              <a:ext cx="451" cy="273"/>
            </a:xfrm>
            <a:custGeom>
              <a:avLst/>
              <a:gdLst>
                <a:gd name="T0" fmla="*/ 0 w 370"/>
                <a:gd name="T1" fmla="*/ 3 h 224"/>
                <a:gd name="T2" fmla="*/ 2 w 370"/>
                <a:gd name="T3" fmla="*/ 0 h 224"/>
                <a:gd name="T4" fmla="*/ 370 w 370"/>
                <a:gd name="T5" fmla="*/ 222 h 224"/>
                <a:gd name="T6" fmla="*/ 369 w 370"/>
                <a:gd name="T7" fmla="*/ 224 h 224"/>
                <a:gd name="T8" fmla="*/ 0 w 370"/>
                <a:gd name="T9" fmla="*/ 3 h 224"/>
              </a:gdLst>
              <a:ahLst/>
              <a:cxnLst>
                <a:cxn ang="0">
                  <a:pos x="T0" y="T1"/>
                </a:cxn>
                <a:cxn ang="0">
                  <a:pos x="T2" y="T3"/>
                </a:cxn>
                <a:cxn ang="0">
                  <a:pos x="T4" y="T5"/>
                </a:cxn>
                <a:cxn ang="0">
                  <a:pos x="T6" y="T7"/>
                </a:cxn>
                <a:cxn ang="0">
                  <a:pos x="T8" y="T9"/>
                </a:cxn>
              </a:cxnLst>
              <a:rect l="0" t="0" r="r" b="b"/>
              <a:pathLst>
                <a:path w="370" h="224">
                  <a:moveTo>
                    <a:pt x="0" y="3"/>
                  </a:moveTo>
                  <a:cubicBezTo>
                    <a:pt x="1" y="2"/>
                    <a:pt x="1" y="1"/>
                    <a:pt x="2" y="0"/>
                  </a:cubicBezTo>
                  <a:cubicBezTo>
                    <a:pt x="370" y="222"/>
                    <a:pt x="370" y="222"/>
                    <a:pt x="370" y="222"/>
                  </a:cubicBezTo>
                  <a:cubicBezTo>
                    <a:pt x="370" y="222"/>
                    <a:pt x="369" y="223"/>
                    <a:pt x="369" y="224"/>
                  </a:cubicBezTo>
                  <a:lnTo>
                    <a:pt x="0" y="3"/>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5" name="Freeform 20">
              <a:extLst>
                <a:ext uri="{FF2B5EF4-FFF2-40B4-BE49-F238E27FC236}">
                  <a16:creationId xmlns:a16="http://schemas.microsoft.com/office/drawing/2014/main" id="{FBE45626-4760-6C9F-9561-093BC4BF041D}"/>
                </a:ext>
              </a:extLst>
            </p:cNvPr>
            <p:cNvSpPr>
              <a:spLocks/>
            </p:cNvSpPr>
            <p:nvPr userDrawn="1"/>
          </p:nvSpPr>
          <p:spPr bwMode="auto">
            <a:xfrm>
              <a:off x="3215" y="2210"/>
              <a:ext cx="2" cy="550"/>
            </a:xfrm>
            <a:custGeom>
              <a:avLst/>
              <a:gdLst>
                <a:gd name="T0" fmla="*/ 1 w 2"/>
                <a:gd name="T1" fmla="*/ 0 h 452"/>
                <a:gd name="T2" fmla="*/ 2 w 2"/>
                <a:gd name="T3" fmla="*/ 0 h 452"/>
                <a:gd name="T4" fmla="*/ 2 w 2"/>
                <a:gd name="T5" fmla="*/ 452 h 452"/>
                <a:gd name="T6" fmla="*/ 1 w 2"/>
                <a:gd name="T7" fmla="*/ 452 h 452"/>
                <a:gd name="T8" fmla="*/ 0 w 2"/>
                <a:gd name="T9" fmla="*/ 452 h 452"/>
                <a:gd name="T10" fmla="*/ 0 w 2"/>
                <a:gd name="T11" fmla="*/ 0 h 452"/>
                <a:gd name="T12" fmla="*/ 1 w 2"/>
                <a:gd name="T13" fmla="*/ 0 h 452"/>
              </a:gdLst>
              <a:ahLst/>
              <a:cxnLst>
                <a:cxn ang="0">
                  <a:pos x="T0" y="T1"/>
                </a:cxn>
                <a:cxn ang="0">
                  <a:pos x="T2" y="T3"/>
                </a:cxn>
                <a:cxn ang="0">
                  <a:pos x="T4" y="T5"/>
                </a:cxn>
                <a:cxn ang="0">
                  <a:pos x="T6" y="T7"/>
                </a:cxn>
                <a:cxn ang="0">
                  <a:pos x="T8" y="T9"/>
                </a:cxn>
                <a:cxn ang="0">
                  <a:pos x="T10" y="T11"/>
                </a:cxn>
                <a:cxn ang="0">
                  <a:pos x="T12" y="T13"/>
                </a:cxn>
              </a:cxnLst>
              <a:rect l="0" t="0" r="r" b="b"/>
              <a:pathLst>
                <a:path w="2" h="452">
                  <a:moveTo>
                    <a:pt x="1" y="0"/>
                  </a:moveTo>
                  <a:cubicBezTo>
                    <a:pt x="1" y="0"/>
                    <a:pt x="2" y="0"/>
                    <a:pt x="2" y="0"/>
                  </a:cubicBezTo>
                  <a:cubicBezTo>
                    <a:pt x="2" y="452"/>
                    <a:pt x="2" y="452"/>
                    <a:pt x="2" y="452"/>
                  </a:cubicBezTo>
                  <a:cubicBezTo>
                    <a:pt x="2" y="452"/>
                    <a:pt x="1" y="452"/>
                    <a:pt x="1" y="452"/>
                  </a:cubicBezTo>
                  <a:cubicBezTo>
                    <a:pt x="0" y="452"/>
                    <a:pt x="0" y="452"/>
                    <a:pt x="0" y="452"/>
                  </a:cubicBezTo>
                  <a:cubicBezTo>
                    <a:pt x="0" y="0"/>
                    <a:pt x="0" y="0"/>
                    <a:pt x="0" y="0"/>
                  </a:cubicBezTo>
                  <a:cubicBezTo>
                    <a:pt x="0" y="0"/>
                    <a:pt x="0" y="0"/>
                    <a:pt x="1"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6" name="Freeform 21">
              <a:extLst>
                <a:ext uri="{FF2B5EF4-FFF2-40B4-BE49-F238E27FC236}">
                  <a16:creationId xmlns:a16="http://schemas.microsoft.com/office/drawing/2014/main" id="{077B496C-1E88-558D-4B5A-23DC3D17C114}"/>
                </a:ext>
              </a:extLst>
            </p:cNvPr>
            <p:cNvSpPr>
              <a:spLocks/>
            </p:cNvSpPr>
            <p:nvPr userDrawn="1"/>
          </p:nvSpPr>
          <p:spPr bwMode="auto">
            <a:xfrm>
              <a:off x="3215" y="1592"/>
              <a:ext cx="2" cy="551"/>
            </a:xfrm>
            <a:custGeom>
              <a:avLst/>
              <a:gdLst>
                <a:gd name="T0" fmla="*/ 2 w 2"/>
                <a:gd name="T1" fmla="*/ 0 h 452"/>
                <a:gd name="T2" fmla="*/ 2 w 2"/>
                <a:gd name="T3" fmla="*/ 452 h 452"/>
                <a:gd name="T4" fmla="*/ 1 w 2"/>
                <a:gd name="T5" fmla="*/ 452 h 452"/>
                <a:gd name="T6" fmla="*/ 0 w 2"/>
                <a:gd name="T7" fmla="*/ 452 h 452"/>
                <a:gd name="T8" fmla="*/ 0 w 2"/>
                <a:gd name="T9" fmla="*/ 0 h 452"/>
                <a:gd name="T10" fmla="*/ 1 w 2"/>
                <a:gd name="T11" fmla="*/ 0 h 452"/>
                <a:gd name="T12" fmla="*/ 2 w 2"/>
                <a:gd name="T13" fmla="*/ 0 h 452"/>
              </a:gdLst>
              <a:ahLst/>
              <a:cxnLst>
                <a:cxn ang="0">
                  <a:pos x="T0" y="T1"/>
                </a:cxn>
                <a:cxn ang="0">
                  <a:pos x="T2" y="T3"/>
                </a:cxn>
                <a:cxn ang="0">
                  <a:pos x="T4" y="T5"/>
                </a:cxn>
                <a:cxn ang="0">
                  <a:pos x="T6" y="T7"/>
                </a:cxn>
                <a:cxn ang="0">
                  <a:pos x="T8" y="T9"/>
                </a:cxn>
                <a:cxn ang="0">
                  <a:pos x="T10" y="T11"/>
                </a:cxn>
                <a:cxn ang="0">
                  <a:pos x="T12" y="T13"/>
                </a:cxn>
              </a:cxnLst>
              <a:rect l="0" t="0" r="r" b="b"/>
              <a:pathLst>
                <a:path w="2" h="452">
                  <a:moveTo>
                    <a:pt x="2" y="0"/>
                  </a:moveTo>
                  <a:cubicBezTo>
                    <a:pt x="2" y="452"/>
                    <a:pt x="2" y="452"/>
                    <a:pt x="2" y="452"/>
                  </a:cubicBezTo>
                  <a:cubicBezTo>
                    <a:pt x="2" y="452"/>
                    <a:pt x="1" y="452"/>
                    <a:pt x="1" y="452"/>
                  </a:cubicBezTo>
                  <a:cubicBezTo>
                    <a:pt x="0" y="452"/>
                    <a:pt x="0" y="452"/>
                    <a:pt x="0" y="452"/>
                  </a:cubicBezTo>
                  <a:cubicBezTo>
                    <a:pt x="0" y="0"/>
                    <a:pt x="0" y="0"/>
                    <a:pt x="0" y="0"/>
                  </a:cubicBezTo>
                  <a:cubicBezTo>
                    <a:pt x="0" y="0"/>
                    <a:pt x="0" y="0"/>
                    <a:pt x="1" y="0"/>
                  </a:cubicBezTo>
                  <a:cubicBezTo>
                    <a:pt x="1" y="0"/>
                    <a:pt x="2" y="0"/>
                    <a:pt x="2"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7" name="Freeform 22">
              <a:extLst>
                <a:ext uri="{FF2B5EF4-FFF2-40B4-BE49-F238E27FC236}">
                  <a16:creationId xmlns:a16="http://schemas.microsoft.com/office/drawing/2014/main" id="{DE380648-6EEE-95EB-3825-F390AA9C2F09}"/>
                </a:ext>
              </a:extLst>
            </p:cNvPr>
            <p:cNvSpPr>
              <a:spLocks/>
            </p:cNvSpPr>
            <p:nvPr userDrawn="1"/>
          </p:nvSpPr>
          <p:spPr bwMode="auto">
            <a:xfrm>
              <a:off x="3215" y="996"/>
              <a:ext cx="2" cy="543"/>
            </a:xfrm>
            <a:custGeom>
              <a:avLst/>
              <a:gdLst>
                <a:gd name="T0" fmla="*/ 0 w 2"/>
                <a:gd name="T1" fmla="*/ 446 h 446"/>
                <a:gd name="T2" fmla="*/ 0 w 2"/>
                <a:gd name="T3" fmla="*/ 0 h 446"/>
                <a:gd name="T4" fmla="*/ 1 w 2"/>
                <a:gd name="T5" fmla="*/ 0 h 446"/>
                <a:gd name="T6" fmla="*/ 2 w 2"/>
                <a:gd name="T7" fmla="*/ 0 h 446"/>
                <a:gd name="T8" fmla="*/ 2 w 2"/>
                <a:gd name="T9" fmla="*/ 446 h 446"/>
                <a:gd name="T10" fmla="*/ 1 w 2"/>
                <a:gd name="T11" fmla="*/ 446 h 446"/>
                <a:gd name="T12" fmla="*/ 0 w 2"/>
                <a:gd name="T13" fmla="*/ 446 h 446"/>
              </a:gdLst>
              <a:ahLst/>
              <a:cxnLst>
                <a:cxn ang="0">
                  <a:pos x="T0" y="T1"/>
                </a:cxn>
                <a:cxn ang="0">
                  <a:pos x="T2" y="T3"/>
                </a:cxn>
                <a:cxn ang="0">
                  <a:pos x="T4" y="T5"/>
                </a:cxn>
                <a:cxn ang="0">
                  <a:pos x="T6" y="T7"/>
                </a:cxn>
                <a:cxn ang="0">
                  <a:pos x="T8" y="T9"/>
                </a:cxn>
                <a:cxn ang="0">
                  <a:pos x="T10" y="T11"/>
                </a:cxn>
                <a:cxn ang="0">
                  <a:pos x="T12" y="T13"/>
                </a:cxn>
              </a:cxnLst>
              <a:rect l="0" t="0" r="r" b="b"/>
              <a:pathLst>
                <a:path w="2" h="446">
                  <a:moveTo>
                    <a:pt x="0" y="446"/>
                  </a:moveTo>
                  <a:cubicBezTo>
                    <a:pt x="0" y="0"/>
                    <a:pt x="0" y="0"/>
                    <a:pt x="0" y="0"/>
                  </a:cubicBezTo>
                  <a:cubicBezTo>
                    <a:pt x="0" y="0"/>
                    <a:pt x="0" y="0"/>
                    <a:pt x="1" y="0"/>
                  </a:cubicBezTo>
                  <a:cubicBezTo>
                    <a:pt x="1" y="0"/>
                    <a:pt x="2" y="0"/>
                    <a:pt x="2" y="0"/>
                  </a:cubicBezTo>
                  <a:cubicBezTo>
                    <a:pt x="2" y="446"/>
                    <a:pt x="2" y="446"/>
                    <a:pt x="2" y="446"/>
                  </a:cubicBezTo>
                  <a:cubicBezTo>
                    <a:pt x="2" y="446"/>
                    <a:pt x="1" y="446"/>
                    <a:pt x="1" y="446"/>
                  </a:cubicBezTo>
                  <a:cubicBezTo>
                    <a:pt x="0" y="446"/>
                    <a:pt x="0" y="446"/>
                    <a:pt x="0" y="446"/>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8" name="Freeform 23">
              <a:extLst>
                <a:ext uri="{FF2B5EF4-FFF2-40B4-BE49-F238E27FC236}">
                  <a16:creationId xmlns:a16="http://schemas.microsoft.com/office/drawing/2014/main" id="{639765BA-BC40-6003-DF20-2BF88D089D81}"/>
                </a:ext>
              </a:extLst>
            </p:cNvPr>
            <p:cNvSpPr>
              <a:spLocks/>
            </p:cNvSpPr>
            <p:nvPr userDrawn="1"/>
          </p:nvSpPr>
          <p:spPr bwMode="auto">
            <a:xfrm>
              <a:off x="2728" y="661"/>
              <a:ext cx="454" cy="274"/>
            </a:xfrm>
            <a:custGeom>
              <a:avLst/>
              <a:gdLst>
                <a:gd name="T0" fmla="*/ 0 w 373"/>
                <a:gd name="T1" fmla="*/ 2 h 225"/>
                <a:gd name="T2" fmla="*/ 1 w 373"/>
                <a:gd name="T3" fmla="*/ 0 h 225"/>
                <a:gd name="T4" fmla="*/ 373 w 373"/>
                <a:gd name="T5" fmla="*/ 223 h 225"/>
                <a:gd name="T6" fmla="*/ 371 w 373"/>
                <a:gd name="T7" fmla="*/ 225 h 225"/>
                <a:gd name="T8" fmla="*/ 0 w 373"/>
                <a:gd name="T9" fmla="*/ 2 h 225"/>
              </a:gdLst>
              <a:ahLst/>
              <a:cxnLst>
                <a:cxn ang="0">
                  <a:pos x="T0" y="T1"/>
                </a:cxn>
                <a:cxn ang="0">
                  <a:pos x="T2" y="T3"/>
                </a:cxn>
                <a:cxn ang="0">
                  <a:pos x="T4" y="T5"/>
                </a:cxn>
                <a:cxn ang="0">
                  <a:pos x="T6" y="T7"/>
                </a:cxn>
                <a:cxn ang="0">
                  <a:pos x="T8" y="T9"/>
                </a:cxn>
              </a:cxnLst>
              <a:rect l="0" t="0" r="r" b="b"/>
              <a:pathLst>
                <a:path w="373" h="225">
                  <a:moveTo>
                    <a:pt x="0" y="2"/>
                  </a:moveTo>
                  <a:cubicBezTo>
                    <a:pt x="1" y="2"/>
                    <a:pt x="1" y="1"/>
                    <a:pt x="1" y="0"/>
                  </a:cubicBezTo>
                  <a:cubicBezTo>
                    <a:pt x="373" y="223"/>
                    <a:pt x="373" y="223"/>
                    <a:pt x="373" y="223"/>
                  </a:cubicBezTo>
                  <a:cubicBezTo>
                    <a:pt x="372" y="223"/>
                    <a:pt x="372" y="224"/>
                    <a:pt x="371" y="225"/>
                  </a:cubicBezTo>
                  <a:lnTo>
                    <a:pt x="0" y="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9" name="Freeform 24">
              <a:extLst>
                <a:ext uri="{FF2B5EF4-FFF2-40B4-BE49-F238E27FC236}">
                  <a16:creationId xmlns:a16="http://schemas.microsoft.com/office/drawing/2014/main" id="{CCC2A844-4709-908B-B8DC-E2D17E968A2E}"/>
                </a:ext>
              </a:extLst>
            </p:cNvPr>
            <p:cNvSpPr>
              <a:spLocks/>
            </p:cNvSpPr>
            <p:nvPr userDrawn="1"/>
          </p:nvSpPr>
          <p:spPr bwMode="auto">
            <a:xfrm>
              <a:off x="2746" y="974"/>
              <a:ext cx="436" cy="263"/>
            </a:xfrm>
            <a:custGeom>
              <a:avLst/>
              <a:gdLst>
                <a:gd name="T0" fmla="*/ 356 w 358"/>
                <a:gd name="T1" fmla="*/ 0 h 216"/>
                <a:gd name="T2" fmla="*/ 358 w 358"/>
                <a:gd name="T3" fmla="*/ 3 h 216"/>
                <a:gd name="T4" fmla="*/ 2 w 358"/>
                <a:gd name="T5" fmla="*/ 216 h 216"/>
                <a:gd name="T6" fmla="*/ 0 w 358"/>
                <a:gd name="T7" fmla="*/ 214 h 216"/>
                <a:gd name="T8" fmla="*/ 356 w 358"/>
                <a:gd name="T9" fmla="*/ 0 h 216"/>
              </a:gdLst>
              <a:ahLst/>
              <a:cxnLst>
                <a:cxn ang="0">
                  <a:pos x="T0" y="T1"/>
                </a:cxn>
                <a:cxn ang="0">
                  <a:pos x="T2" y="T3"/>
                </a:cxn>
                <a:cxn ang="0">
                  <a:pos x="T4" y="T5"/>
                </a:cxn>
                <a:cxn ang="0">
                  <a:pos x="T6" y="T7"/>
                </a:cxn>
                <a:cxn ang="0">
                  <a:pos x="T8" y="T9"/>
                </a:cxn>
              </a:cxnLst>
              <a:rect l="0" t="0" r="r" b="b"/>
              <a:pathLst>
                <a:path w="358" h="216">
                  <a:moveTo>
                    <a:pt x="356" y="0"/>
                  </a:moveTo>
                  <a:cubicBezTo>
                    <a:pt x="357" y="1"/>
                    <a:pt x="357" y="2"/>
                    <a:pt x="358" y="3"/>
                  </a:cubicBezTo>
                  <a:cubicBezTo>
                    <a:pt x="2" y="216"/>
                    <a:pt x="2" y="216"/>
                    <a:pt x="2" y="216"/>
                  </a:cubicBezTo>
                  <a:cubicBezTo>
                    <a:pt x="1" y="215"/>
                    <a:pt x="1" y="215"/>
                    <a:pt x="0" y="214"/>
                  </a:cubicBezTo>
                  <a:lnTo>
                    <a:pt x="356" y="0"/>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0" name="Freeform 25">
              <a:extLst>
                <a:ext uri="{FF2B5EF4-FFF2-40B4-BE49-F238E27FC236}">
                  <a16:creationId xmlns:a16="http://schemas.microsoft.com/office/drawing/2014/main" id="{647DA504-338F-EAEF-777E-AEF3F3892F43}"/>
                </a:ext>
              </a:extLst>
            </p:cNvPr>
            <p:cNvSpPr>
              <a:spLocks/>
            </p:cNvSpPr>
            <p:nvPr userDrawn="1"/>
          </p:nvSpPr>
          <p:spPr bwMode="auto">
            <a:xfrm>
              <a:off x="2704" y="674"/>
              <a:ext cx="4" cy="538"/>
            </a:xfrm>
            <a:custGeom>
              <a:avLst/>
              <a:gdLst>
                <a:gd name="T0" fmla="*/ 3 w 3"/>
                <a:gd name="T1" fmla="*/ 0 h 442"/>
                <a:gd name="T2" fmla="*/ 3 w 3"/>
                <a:gd name="T3" fmla="*/ 442 h 442"/>
                <a:gd name="T4" fmla="*/ 2 w 3"/>
                <a:gd name="T5" fmla="*/ 442 h 442"/>
                <a:gd name="T6" fmla="*/ 0 w 3"/>
                <a:gd name="T7" fmla="*/ 442 h 442"/>
                <a:gd name="T8" fmla="*/ 0 w 3"/>
                <a:gd name="T9" fmla="*/ 0 h 442"/>
                <a:gd name="T10" fmla="*/ 2 w 3"/>
                <a:gd name="T11" fmla="*/ 0 h 442"/>
                <a:gd name="T12" fmla="*/ 3 w 3"/>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3" h="442">
                  <a:moveTo>
                    <a:pt x="3" y="0"/>
                  </a:moveTo>
                  <a:cubicBezTo>
                    <a:pt x="3" y="442"/>
                    <a:pt x="3" y="442"/>
                    <a:pt x="3" y="442"/>
                  </a:cubicBezTo>
                  <a:cubicBezTo>
                    <a:pt x="3" y="442"/>
                    <a:pt x="2" y="442"/>
                    <a:pt x="2" y="442"/>
                  </a:cubicBezTo>
                  <a:cubicBezTo>
                    <a:pt x="1" y="442"/>
                    <a:pt x="1" y="442"/>
                    <a:pt x="0" y="442"/>
                  </a:cubicBezTo>
                  <a:cubicBezTo>
                    <a:pt x="0" y="0"/>
                    <a:pt x="0" y="0"/>
                    <a:pt x="0" y="0"/>
                  </a:cubicBezTo>
                  <a:cubicBezTo>
                    <a:pt x="1" y="0"/>
                    <a:pt x="1" y="0"/>
                    <a:pt x="2" y="0"/>
                  </a:cubicBezTo>
                  <a:cubicBezTo>
                    <a:pt x="2" y="0"/>
                    <a:pt x="3" y="0"/>
                    <a:pt x="3"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1" name="Freeform 26">
              <a:extLst>
                <a:ext uri="{FF2B5EF4-FFF2-40B4-BE49-F238E27FC236}">
                  <a16:creationId xmlns:a16="http://schemas.microsoft.com/office/drawing/2014/main" id="{787B58FC-A39A-0EEF-A754-74D024AE2510}"/>
                </a:ext>
              </a:extLst>
            </p:cNvPr>
            <p:cNvSpPr>
              <a:spLocks/>
            </p:cNvSpPr>
            <p:nvPr userDrawn="1"/>
          </p:nvSpPr>
          <p:spPr bwMode="auto">
            <a:xfrm>
              <a:off x="2195" y="386"/>
              <a:ext cx="4" cy="546"/>
            </a:xfrm>
            <a:custGeom>
              <a:avLst/>
              <a:gdLst>
                <a:gd name="T0" fmla="*/ 0 w 3"/>
                <a:gd name="T1" fmla="*/ 449 h 449"/>
                <a:gd name="T2" fmla="*/ 0 w 3"/>
                <a:gd name="T3" fmla="*/ 0 h 449"/>
                <a:gd name="T4" fmla="*/ 2 w 3"/>
                <a:gd name="T5" fmla="*/ 0 h 449"/>
                <a:gd name="T6" fmla="*/ 3 w 3"/>
                <a:gd name="T7" fmla="*/ 0 h 449"/>
                <a:gd name="T8" fmla="*/ 3 w 3"/>
                <a:gd name="T9" fmla="*/ 449 h 449"/>
                <a:gd name="T10" fmla="*/ 2 w 3"/>
                <a:gd name="T11" fmla="*/ 449 h 449"/>
                <a:gd name="T12" fmla="*/ 0 w 3"/>
                <a:gd name="T13" fmla="*/ 449 h 449"/>
              </a:gdLst>
              <a:ahLst/>
              <a:cxnLst>
                <a:cxn ang="0">
                  <a:pos x="T0" y="T1"/>
                </a:cxn>
                <a:cxn ang="0">
                  <a:pos x="T2" y="T3"/>
                </a:cxn>
                <a:cxn ang="0">
                  <a:pos x="T4" y="T5"/>
                </a:cxn>
                <a:cxn ang="0">
                  <a:pos x="T6" y="T7"/>
                </a:cxn>
                <a:cxn ang="0">
                  <a:pos x="T8" y="T9"/>
                </a:cxn>
                <a:cxn ang="0">
                  <a:pos x="T10" y="T11"/>
                </a:cxn>
                <a:cxn ang="0">
                  <a:pos x="T12" y="T13"/>
                </a:cxn>
              </a:cxnLst>
              <a:rect l="0" t="0" r="r" b="b"/>
              <a:pathLst>
                <a:path w="3" h="449">
                  <a:moveTo>
                    <a:pt x="0" y="449"/>
                  </a:moveTo>
                  <a:cubicBezTo>
                    <a:pt x="0" y="0"/>
                    <a:pt x="0" y="0"/>
                    <a:pt x="0" y="0"/>
                  </a:cubicBezTo>
                  <a:cubicBezTo>
                    <a:pt x="1" y="0"/>
                    <a:pt x="1" y="0"/>
                    <a:pt x="2" y="0"/>
                  </a:cubicBezTo>
                  <a:cubicBezTo>
                    <a:pt x="2" y="0"/>
                    <a:pt x="2" y="0"/>
                    <a:pt x="3" y="0"/>
                  </a:cubicBezTo>
                  <a:cubicBezTo>
                    <a:pt x="3" y="449"/>
                    <a:pt x="3" y="449"/>
                    <a:pt x="3" y="449"/>
                  </a:cubicBezTo>
                  <a:cubicBezTo>
                    <a:pt x="2" y="449"/>
                    <a:pt x="2" y="449"/>
                    <a:pt x="2" y="449"/>
                  </a:cubicBezTo>
                  <a:cubicBezTo>
                    <a:pt x="1" y="449"/>
                    <a:pt x="1" y="449"/>
                    <a:pt x="0" y="449"/>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2" name="Freeform 32">
              <a:extLst>
                <a:ext uri="{FF2B5EF4-FFF2-40B4-BE49-F238E27FC236}">
                  <a16:creationId xmlns:a16="http://schemas.microsoft.com/office/drawing/2014/main" id="{7CFFE47E-D1F1-54F7-C46B-626AF9BA70B1}"/>
                </a:ext>
              </a:extLst>
            </p:cNvPr>
            <p:cNvSpPr>
              <a:spLocks/>
            </p:cNvSpPr>
            <p:nvPr userDrawn="1"/>
          </p:nvSpPr>
          <p:spPr bwMode="auto">
            <a:xfrm>
              <a:off x="2227" y="1583"/>
              <a:ext cx="448" cy="270"/>
            </a:xfrm>
            <a:custGeom>
              <a:avLst/>
              <a:gdLst>
                <a:gd name="T0" fmla="*/ 0 w 368"/>
                <a:gd name="T1" fmla="*/ 2 h 222"/>
                <a:gd name="T2" fmla="*/ 2 w 368"/>
                <a:gd name="T3" fmla="*/ 0 h 222"/>
                <a:gd name="T4" fmla="*/ 368 w 368"/>
                <a:gd name="T5" fmla="*/ 220 h 222"/>
                <a:gd name="T6" fmla="*/ 367 w 368"/>
                <a:gd name="T7" fmla="*/ 222 h 222"/>
                <a:gd name="T8" fmla="*/ 0 w 368"/>
                <a:gd name="T9" fmla="*/ 2 h 222"/>
              </a:gdLst>
              <a:ahLst/>
              <a:cxnLst>
                <a:cxn ang="0">
                  <a:pos x="T0" y="T1"/>
                </a:cxn>
                <a:cxn ang="0">
                  <a:pos x="T2" y="T3"/>
                </a:cxn>
                <a:cxn ang="0">
                  <a:pos x="T4" y="T5"/>
                </a:cxn>
                <a:cxn ang="0">
                  <a:pos x="T6" y="T7"/>
                </a:cxn>
                <a:cxn ang="0">
                  <a:pos x="T8" y="T9"/>
                </a:cxn>
              </a:cxnLst>
              <a:rect l="0" t="0" r="r" b="b"/>
              <a:pathLst>
                <a:path w="368" h="222">
                  <a:moveTo>
                    <a:pt x="0" y="2"/>
                  </a:moveTo>
                  <a:cubicBezTo>
                    <a:pt x="1" y="2"/>
                    <a:pt x="1" y="1"/>
                    <a:pt x="2" y="0"/>
                  </a:cubicBezTo>
                  <a:cubicBezTo>
                    <a:pt x="368" y="220"/>
                    <a:pt x="368" y="220"/>
                    <a:pt x="368" y="220"/>
                  </a:cubicBezTo>
                  <a:cubicBezTo>
                    <a:pt x="368" y="221"/>
                    <a:pt x="367" y="221"/>
                    <a:pt x="367" y="222"/>
                  </a:cubicBezTo>
                  <a:lnTo>
                    <a:pt x="0" y="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3" name="Freeform 33">
              <a:extLst>
                <a:ext uri="{FF2B5EF4-FFF2-40B4-BE49-F238E27FC236}">
                  <a16:creationId xmlns:a16="http://schemas.microsoft.com/office/drawing/2014/main" id="{BBB37CB4-A67B-363C-7B36-0BDA3CFADF0A}"/>
                </a:ext>
              </a:extLst>
            </p:cNvPr>
            <p:cNvSpPr>
              <a:spLocks/>
            </p:cNvSpPr>
            <p:nvPr userDrawn="1"/>
          </p:nvSpPr>
          <p:spPr bwMode="auto">
            <a:xfrm>
              <a:off x="2215" y="1888"/>
              <a:ext cx="460" cy="279"/>
            </a:xfrm>
            <a:custGeom>
              <a:avLst/>
              <a:gdLst>
                <a:gd name="T0" fmla="*/ 378 w 378"/>
                <a:gd name="T1" fmla="*/ 3 h 229"/>
                <a:gd name="T2" fmla="*/ 1 w 378"/>
                <a:gd name="T3" fmla="*/ 229 h 229"/>
                <a:gd name="T4" fmla="*/ 0 w 378"/>
                <a:gd name="T5" fmla="*/ 227 h 229"/>
                <a:gd name="T6" fmla="*/ 377 w 378"/>
                <a:gd name="T7" fmla="*/ 0 h 229"/>
                <a:gd name="T8" fmla="*/ 378 w 378"/>
                <a:gd name="T9" fmla="*/ 3 h 229"/>
              </a:gdLst>
              <a:ahLst/>
              <a:cxnLst>
                <a:cxn ang="0">
                  <a:pos x="T0" y="T1"/>
                </a:cxn>
                <a:cxn ang="0">
                  <a:pos x="T2" y="T3"/>
                </a:cxn>
                <a:cxn ang="0">
                  <a:pos x="T4" y="T5"/>
                </a:cxn>
                <a:cxn ang="0">
                  <a:pos x="T6" y="T7"/>
                </a:cxn>
                <a:cxn ang="0">
                  <a:pos x="T8" y="T9"/>
                </a:cxn>
              </a:cxnLst>
              <a:rect l="0" t="0" r="r" b="b"/>
              <a:pathLst>
                <a:path w="378" h="229">
                  <a:moveTo>
                    <a:pt x="378" y="3"/>
                  </a:moveTo>
                  <a:cubicBezTo>
                    <a:pt x="1" y="229"/>
                    <a:pt x="1" y="229"/>
                    <a:pt x="1" y="229"/>
                  </a:cubicBezTo>
                  <a:cubicBezTo>
                    <a:pt x="1" y="228"/>
                    <a:pt x="0" y="227"/>
                    <a:pt x="0" y="227"/>
                  </a:cubicBezTo>
                  <a:cubicBezTo>
                    <a:pt x="377" y="0"/>
                    <a:pt x="377" y="0"/>
                    <a:pt x="377" y="0"/>
                  </a:cubicBezTo>
                  <a:cubicBezTo>
                    <a:pt x="377" y="1"/>
                    <a:pt x="378" y="2"/>
                    <a:pt x="378" y="3"/>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4" name="Freeform 34">
              <a:extLst>
                <a:ext uri="{FF2B5EF4-FFF2-40B4-BE49-F238E27FC236}">
                  <a16:creationId xmlns:a16="http://schemas.microsoft.com/office/drawing/2014/main" id="{1203508B-BCBE-D72A-62F6-EED9116F5E7C}"/>
                </a:ext>
              </a:extLst>
            </p:cNvPr>
            <p:cNvSpPr>
              <a:spLocks/>
            </p:cNvSpPr>
            <p:nvPr userDrawn="1"/>
          </p:nvSpPr>
          <p:spPr bwMode="auto">
            <a:xfrm>
              <a:off x="2215" y="2185"/>
              <a:ext cx="471" cy="154"/>
            </a:xfrm>
            <a:custGeom>
              <a:avLst/>
              <a:gdLst>
                <a:gd name="T0" fmla="*/ 387 w 387"/>
                <a:gd name="T1" fmla="*/ 232 h 234"/>
                <a:gd name="T2" fmla="*/ 386 w 387"/>
                <a:gd name="T3" fmla="*/ 234 h 234"/>
                <a:gd name="T4" fmla="*/ 0 w 387"/>
                <a:gd name="T5" fmla="*/ 2 h 234"/>
                <a:gd name="T6" fmla="*/ 1 w 387"/>
                <a:gd name="T7" fmla="*/ 0 h 234"/>
                <a:gd name="T8" fmla="*/ 387 w 387"/>
                <a:gd name="T9" fmla="*/ 232 h 234"/>
              </a:gdLst>
              <a:ahLst/>
              <a:cxnLst>
                <a:cxn ang="0">
                  <a:pos x="T0" y="T1"/>
                </a:cxn>
                <a:cxn ang="0">
                  <a:pos x="T2" y="T3"/>
                </a:cxn>
                <a:cxn ang="0">
                  <a:pos x="T4" y="T5"/>
                </a:cxn>
                <a:cxn ang="0">
                  <a:pos x="T6" y="T7"/>
                </a:cxn>
                <a:cxn ang="0">
                  <a:pos x="T8" y="T9"/>
                </a:cxn>
              </a:cxnLst>
              <a:rect l="0" t="0" r="r" b="b"/>
              <a:pathLst>
                <a:path w="387" h="234">
                  <a:moveTo>
                    <a:pt x="387" y="232"/>
                  </a:moveTo>
                  <a:cubicBezTo>
                    <a:pt x="386" y="233"/>
                    <a:pt x="386" y="233"/>
                    <a:pt x="386" y="234"/>
                  </a:cubicBezTo>
                  <a:cubicBezTo>
                    <a:pt x="0" y="2"/>
                    <a:pt x="0" y="2"/>
                    <a:pt x="0" y="2"/>
                  </a:cubicBezTo>
                  <a:cubicBezTo>
                    <a:pt x="0" y="2"/>
                    <a:pt x="1" y="1"/>
                    <a:pt x="1" y="0"/>
                  </a:cubicBezTo>
                  <a:lnTo>
                    <a:pt x="387" y="23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5" name="Freeform 35">
              <a:extLst>
                <a:ext uri="{FF2B5EF4-FFF2-40B4-BE49-F238E27FC236}">
                  <a16:creationId xmlns:a16="http://schemas.microsoft.com/office/drawing/2014/main" id="{5DA005B7-17A3-E246-E1DA-D3FD563B9D3C}"/>
                </a:ext>
              </a:extLst>
            </p:cNvPr>
            <p:cNvSpPr>
              <a:spLocks/>
            </p:cNvSpPr>
            <p:nvPr userDrawn="1"/>
          </p:nvSpPr>
          <p:spPr bwMode="auto">
            <a:xfrm>
              <a:off x="2030" y="1995"/>
              <a:ext cx="151" cy="169"/>
            </a:xfrm>
            <a:custGeom>
              <a:avLst/>
              <a:gdLst>
                <a:gd name="T0" fmla="*/ 230 w 232"/>
                <a:gd name="T1" fmla="*/ 141 h 141"/>
                <a:gd name="T2" fmla="*/ 0 w 232"/>
                <a:gd name="T3" fmla="*/ 3 h 141"/>
                <a:gd name="T4" fmla="*/ 0 w 232"/>
                <a:gd name="T5" fmla="*/ 0 h 141"/>
                <a:gd name="T6" fmla="*/ 232 w 232"/>
                <a:gd name="T7" fmla="*/ 139 h 141"/>
                <a:gd name="T8" fmla="*/ 230 w 232"/>
                <a:gd name="T9" fmla="*/ 141 h 141"/>
              </a:gdLst>
              <a:ahLst/>
              <a:cxnLst>
                <a:cxn ang="0">
                  <a:pos x="T0" y="T1"/>
                </a:cxn>
                <a:cxn ang="0">
                  <a:pos x="T2" y="T3"/>
                </a:cxn>
                <a:cxn ang="0">
                  <a:pos x="T4" y="T5"/>
                </a:cxn>
                <a:cxn ang="0">
                  <a:pos x="T6" y="T7"/>
                </a:cxn>
                <a:cxn ang="0">
                  <a:pos x="T8" y="T9"/>
                </a:cxn>
              </a:cxnLst>
              <a:rect l="0" t="0" r="r" b="b"/>
              <a:pathLst>
                <a:path w="232" h="141">
                  <a:moveTo>
                    <a:pt x="230" y="141"/>
                  </a:moveTo>
                  <a:cubicBezTo>
                    <a:pt x="0" y="3"/>
                    <a:pt x="0" y="3"/>
                    <a:pt x="0" y="3"/>
                  </a:cubicBezTo>
                  <a:cubicBezTo>
                    <a:pt x="0" y="0"/>
                    <a:pt x="0" y="0"/>
                    <a:pt x="0" y="0"/>
                  </a:cubicBezTo>
                  <a:cubicBezTo>
                    <a:pt x="232" y="139"/>
                    <a:pt x="232" y="139"/>
                    <a:pt x="232" y="139"/>
                  </a:cubicBezTo>
                  <a:cubicBezTo>
                    <a:pt x="231" y="139"/>
                    <a:pt x="231" y="140"/>
                    <a:pt x="230" y="141"/>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6" name="Freeform 36">
              <a:extLst>
                <a:ext uri="{FF2B5EF4-FFF2-40B4-BE49-F238E27FC236}">
                  <a16:creationId xmlns:a16="http://schemas.microsoft.com/office/drawing/2014/main" id="{2C2AA39D-FF45-5D00-50E3-A5A7860F271A}"/>
                </a:ext>
              </a:extLst>
            </p:cNvPr>
            <p:cNvSpPr>
              <a:spLocks/>
            </p:cNvSpPr>
            <p:nvPr userDrawn="1"/>
          </p:nvSpPr>
          <p:spPr bwMode="auto">
            <a:xfrm>
              <a:off x="2193" y="2197"/>
              <a:ext cx="16" cy="148"/>
            </a:xfrm>
            <a:custGeom>
              <a:avLst/>
              <a:gdLst>
                <a:gd name="T0" fmla="*/ 0 w 3"/>
                <a:gd name="T1" fmla="*/ 461 h 461"/>
                <a:gd name="T2" fmla="*/ 0 w 3"/>
                <a:gd name="T3" fmla="*/ 0 h 461"/>
                <a:gd name="T4" fmla="*/ 2 w 3"/>
                <a:gd name="T5" fmla="*/ 0 h 461"/>
                <a:gd name="T6" fmla="*/ 3 w 3"/>
                <a:gd name="T7" fmla="*/ 0 h 461"/>
                <a:gd name="T8" fmla="*/ 3 w 3"/>
                <a:gd name="T9" fmla="*/ 461 h 461"/>
                <a:gd name="T10" fmla="*/ 2 w 3"/>
                <a:gd name="T11" fmla="*/ 461 h 461"/>
                <a:gd name="T12" fmla="*/ 0 w 3"/>
                <a:gd name="T13" fmla="*/ 461 h 461"/>
              </a:gdLst>
              <a:ahLst/>
              <a:cxnLst>
                <a:cxn ang="0">
                  <a:pos x="T0" y="T1"/>
                </a:cxn>
                <a:cxn ang="0">
                  <a:pos x="T2" y="T3"/>
                </a:cxn>
                <a:cxn ang="0">
                  <a:pos x="T4" y="T5"/>
                </a:cxn>
                <a:cxn ang="0">
                  <a:pos x="T6" y="T7"/>
                </a:cxn>
                <a:cxn ang="0">
                  <a:pos x="T8" y="T9"/>
                </a:cxn>
                <a:cxn ang="0">
                  <a:pos x="T10" y="T11"/>
                </a:cxn>
                <a:cxn ang="0">
                  <a:pos x="T12" y="T13"/>
                </a:cxn>
              </a:cxnLst>
              <a:rect l="0" t="0" r="r" b="b"/>
              <a:pathLst>
                <a:path w="3" h="461">
                  <a:moveTo>
                    <a:pt x="0" y="461"/>
                  </a:moveTo>
                  <a:cubicBezTo>
                    <a:pt x="0" y="0"/>
                    <a:pt x="0" y="0"/>
                    <a:pt x="0" y="0"/>
                  </a:cubicBezTo>
                  <a:cubicBezTo>
                    <a:pt x="1" y="0"/>
                    <a:pt x="1" y="0"/>
                    <a:pt x="2" y="0"/>
                  </a:cubicBezTo>
                  <a:cubicBezTo>
                    <a:pt x="2" y="0"/>
                    <a:pt x="2" y="0"/>
                    <a:pt x="3" y="0"/>
                  </a:cubicBezTo>
                  <a:cubicBezTo>
                    <a:pt x="3" y="461"/>
                    <a:pt x="3" y="461"/>
                    <a:pt x="3" y="461"/>
                  </a:cubicBezTo>
                  <a:cubicBezTo>
                    <a:pt x="2" y="461"/>
                    <a:pt x="2" y="461"/>
                    <a:pt x="2" y="461"/>
                  </a:cubicBezTo>
                  <a:cubicBezTo>
                    <a:pt x="1" y="461"/>
                    <a:pt x="1" y="461"/>
                    <a:pt x="0" y="461"/>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7" name="Freeform 37">
              <a:extLst>
                <a:ext uri="{FF2B5EF4-FFF2-40B4-BE49-F238E27FC236}">
                  <a16:creationId xmlns:a16="http://schemas.microsoft.com/office/drawing/2014/main" id="{E2CE8C33-0045-417A-9B18-3C8101C2F545}"/>
                </a:ext>
              </a:extLst>
            </p:cNvPr>
            <p:cNvSpPr>
              <a:spLocks/>
            </p:cNvSpPr>
            <p:nvPr userDrawn="1"/>
          </p:nvSpPr>
          <p:spPr bwMode="auto">
            <a:xfrm>
              <a:off x="2195" y="1601"/>
              <a:ext cx="4" cy="555"/>
            </a:xfrm>
            <a:custGeom>
              <a:avLst/>
              <a:gdLst>
                <a:gd name="T0" fmla="*/ 3 w 3"/>
                <a:gd name="T1" fmla="*/ 0 h 456"/>
                <a:gd name="T2" fmla="*/ 3 w 3"/>
                <a:gd name="T3" fmla="*/ 456 h 456"/>
                <a:gd name="T4" fmla="*/ 2 w 3"/>
                <a:gd name="T5" fmla="*/ 455 h 456"/>
                <a:gd name="T6" fmla="*/ 0 w 3"/>
                <a:gd name="T7" fmla="*/ 456 h 456"/>
                <a:gd name="T8" fmla="*/ 0 w 3"/>
                <a:gd name="T9" fmla="*/ 0 h 456"/>
                <a:gd name="T10" fmla="*/ 2 w 3"/>
                <a:gd name="T11" fmla="*/ 1 h 456"/>
                <a:gd name="T12" fmla="*/ 3 w 3"/>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3" h="456">
                  <a:moveTo>
                    <a:pt x="3" y="0"/>
                  </a:moveTo>
                  <a:cubicBezTo>
                    <a:pt x="3" y="456"/>
                    <a:pt x="3" y="456"/>
                    <a:pt x="3" y="456"/>
                  </a:cubicBezTo>
                  <a:cubicBezTo>
                    <a:pt x="2" y="456"/>
                    <a:pt x="2" y="455"/>
                    <a:pt x="2" y="455"/>
                  </a:cubicBezTo>
                  <a:cubicBezTo>
                    <a:pt x="1" y="455"/>
                    <a:pt x="1" y="456"/>
                    <a:pt x="0" y="456"/>
                  </a:cubicBezTo>
                  <a:cubicBezTo>
                    <a:pt x="0" y="0"/>
                    <a:pt x="0" y="0"/>
                    <a:pt x="0" y="0"/>
                  </a:cubicBezTo>
                  <a:cubicBezTo>
                    <a:pt x="1" y="0"/>
                    <a:pt x="1" y="1"/>
                    <a:pt x="2" y="1"/>
                  </a:cubicBezTo>
                  <a:cubicBezTo>
                    <a:pt x="2" y="1"/>
                    <a:pt x="2" y="0"/>
                    <a:pt x="3"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8" name="Freeform 44">
              <a:extLst>
                <a:ext uri="{FF2B5EF4-FFF2-40B4-BE49-F238E27FC236}">
                  <a16:creationId xmlns:a16="http://schemas.microsoft.com/office/drawing/2014/main" id="{0C551FCE-4FE9-FF3C-F27B-EDF22475AC3B}"/>
                </a:ext>
              </a:extLst>
            </p:cNvPr>
            <p:cNvSpPr>
              <a:spLocks/>
            </p:cNvSpPr>
            <p:nvPr userDrawn="1"/>
          </p:nvSpPr>
          <p:spPr bwMode="auto">
            <a:xfrm>
              <a:off x="3189" y="1539"/>
              <a:ext cx="54" cy="53"/>
            </a:xfrm>
            <a:custGeom>
              <a:avLst/>
              <a:gdLst>
                <a:gd name="T0" fmla="*/ 23 w 44"/>
                <a:gd name="T1" fmla="*/ 44 h 44"/>
                <a:gd name="T2" fmla="*/ 22 w 44"/>
                <a:gd name="T3" fmla="*/ 44 h 44"/>
                <a:gd name="T4" fmla="*/ 21 w 44"/>
                <a:gd name="T5" fmla="*/ 44 h 44"/>
                <a:gd name="T6" fmla="*/ 0 w 44"/>
                <a:gd name="T7" fmla="*/ 22 h 44"/>
                <a:gd name="T8" fmla="*/ 21 w 44"/>
                <a:gd name="T9" fmla="*/ 0 h 44"/>
                <a:gd name="T10" fmla="*/ 22 w 44"/>
                <a:gd name="T11" fmla="*/ 0 h 44"/>
                <a:gd name="T12" fmla="*/ 23 w 44"/>
                <a:gd name="T13" fmla="*/ 0 h 44"/>
                <a:gd name="T14" fmla="*/ 44 w 44"/>
                <a:gd name="T15" fmla="*/ 22 h 44"/>
                <a:gd name="T16" fmla="*/ 41 w 44"/>
                <a:gd name="T17" fmla="*/ 32 h 44"/>
                <a:gd name="T18" fmla="*/ 40 w 44"/>
                <a:gd name="T19" fmla="*/ 34 h 44"/>
                <a:gd name="T20" fmla="*/ 23 w 44"/>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4">
                  <a:moveTo>
                    <a:pt x="23" y="44"/>
                  </a:moveTo>
                  <a:cubicBezTo>
                    <a:pt x="23" y="44"/>
                    <a:pt x="22" y="44"/>
                    <a:pt x="22" y="44"/>
                  </a:cubicBezTo>
                  <a:cubicBezTo>
                    <a:pt x="21" y="44"/>
                    <a:pt x="21" y="44"/>
                    <a:pt x="21" y="44"/>
                  </a:cubicBezTo>
                  <a:cubicBezTo>
                    <a:pt x="9" y="43"/>
                    <a:pt x="0" y="34"/>
                    <a:pt x="0" y="22"/>
                  </a:cubicBezTo>
                  <a:cubicBezTo>
                    <a:pt x="0" y="10"/>
                    <a:pt x="9" y="0"/>
                    <a:pt x="21" y="0"/>
                  </a:cubicBezTo>
                  <a:cubicBezTo>
                    <a:pt x="21" y="0"/>
                    <a:pt x="21" y="0"/>
                    <a:pt x="22" y="0"/>
                  </a:cubicBezTo>
                  <a:cubicBezTo>
                    <a:pt x="22" y="0"/>
                    <a:pt x="23" y="0"/>
                    <a:pt x="23" y="0"/>
                  </a:cubicBezTo>
                  <a:cubicBezTo>
                    <a:pt x="35" y="0"/>
                    <a:pt x="44" y="10"/>
                    <a:pt x="44" y="22"/>
                  </a:cubicBezTo>
                  <a:cubicBezTo>
                    <a:pt x="44" y="26"/>
                    <a:pt x="43" y="29"/>
                    <a:pt x="41" y="32"/>
                  </a:cubicBezTo>
                  <a:cubicBezTo>
                    <a:pt x="41" y="33"/>
                    <a:pt x="41" y="34"/>
                    <a:pt x="40" y="34"/>
                  </a:cubicBezTo>
                  <a:cubicBezTo>
                    <a:pt x="36" y="40"/>
                    <a:pt x="30" y="44"/>
                    <a:pt x="23" y="44"/>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9" name="Freeform 45">
              <a:extLst>
                <a:ext uri="{FF2B5EF4-FFF2-40B4-BE49-F238E27FC236}">
                  <a16:creationId xmlns:a16="http://schemas.microsoft.com/office/drawing/2014/main" id="{FDFE76DA-4F99-EB82-AB8C-C006386CBA5C}"/>
                </a:ext>
              </a:extLst>
            </p:cNvPr>
            <p:cNvSpPr>
              <a:spLocks/>
            </p:cNvSpPr>
            <p:nvPr userDrawn="1"/>
          </p:nvSpPr>
          <p:spPr bwMode="auto">
            <a:xfrm>
              <a:off x="2681" y="623"/>
              <a:ext cx="51" cy="51"/>
            </a:xfrm>
            <a:custGeom>
              <a:avLst/>
              <a:gdLst>
                <a:gd name="T0" fmla="*/ 22 w 42"/>
                <a:gd name="T1" fmla="*/ 42 h 42"/>
                <a:gd name="T2" fmla="*/ 21 w 42"/>
                <a:gd name="T3" fmla="*/ 42 h 42"/>
                <a:gd name="T4" fmla="*/ 19 w 42"/>
                <a:gd name="T5" fmla="*/ 42 h 42"/>
                <a:gd name="T6" fmla="*/ 0 w 42"/>
                <a:gd name="T7" fmla="*/ 21 h 42"/>
                <a:gd name="T8" fmla="*/ 21 w 42"/>
                <a:gd name="T9" fmla="*/ 0 h 42"/>
                <a:gd name="T10" fmla="*/ 38 w 42"/>
                <a:gd name="T11" fmla="*/ 9 h 42"/>
                <a:gd name="T12" fmla="*/ 39 w 42"/>
                <a:gd name="T13" fmla="*/ 12 h 42"/>
                <a:gd name="T14" fmla="*/ 42 w 42"/>
                <a:gd name="T15" fmla="*/ 21 h 42"/>
                <a:gd name="T16" fmla="*/ 39 w 42"/>
                <a:gd name="T17" fmla="*/ 31 h 42"/>
                <a:gd name="T18" fmla="*/ 38 w 42"/>
                <a:gd name="T19" fmla="*/ 33 h 42"/>
                <a:gd name="T20" fmla="*/ 22 w 42"/>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22" y="42"/>
                  </a:moveTo>
                  <a:cubicBezTo>
                    <a:pt x="22" y="42"/>
                    <a:pt x="21" y="42"/>
                    <a:pt x="21" y="42"/>
                  </a:cubicBezTo>
                  <a:cubicBezTo>
                    <a:pt x="20" y="42"/>
                    <a:pt x="20" y="42"/>
                    <a:pt x="19" y="42"/>
                  </a:cubicBezTo>
                  <a:cubicBezTo>
                    <a:pt x="8" y="42"/>
                    <a:pt x="0" y="33"/>
                    <a:pt x="0" y="21"/>
                  </a:cubicBezTo>
                  <a:cubicBezTo>
                    <a:pt x="0" y="10"/>
                    <a:pt x="9" y="0"/>
                    <a:pt x="21" y="0"/>
                  </a:cubicBezTo>
                  <a:cubicBezTo>
                    <a:pt x="28" y="0"/>
                    <a:pt x="34" y="4"/>
                    <a:pt x="38" y="9"/>
                  </a:cubicBezTo>
                  <a:cubicBezTo>
                    <a:pt x="39" y="10"/>
                    <a:pt x="39" y="11"/>
                    <a:pt x="39" y="12"/>
                  </a:cubicBezTo>
                  <a:cubicBezTo>
                    <a:pt x="41" y="14"/>
                    <a:pt x="42" y="18"/>
                    <a:pt x="42" y="21"/>
                  </a:cubicBezTo>
                  <a:cubicBezTo>
                    <a:pt x="42" y="25"/>
                    <a:pt x="41" y="28"/>
                    <a:pt x="39" y="31"/>
                  </a:cubicBezTo>
                  <a:cubicBezTo>
                    <a:pt x="39" y="32"/>
                    <a:pt x="39" y="33"/>
                    <a:pt x="38" y="33"/>
                  </a:cubicBezTo>
                  <a:cubicBezTo>
                    <a:pt x="35" y="39"/>
                    <a:pt x="29" y="42"/>
                    <a:pt x="22" y="42"/>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0" name="Freeform 46">
              <a:extLst>
                <a:ext uri="{FF2B5EF4-FFF2-40B4-BE49-F238E27FC236}">
                  <a16:creationId xmlns:a16="http://schemas.microsoft.com/office/drawing/2014/main" id="{452105D4-DEF7-9290-E003-2971209012ED}"/>
                </a:ext>
              </a:extLst>
            </p:cNvPr>
            <p:cNvSpPr>
              <a:spLocks/>
            </p:cNvSpPr>
            <p:nvPr userDrawn="1"/>
          </p:nvSpPr>
          <p:spPr bwMode="auto">
            <a:xfrm>
              <a:off x="3195" y="322"/>
              <a:ext cx="42" cy="43"/>
            </a:xfrm>
            <a:custGeom>
              <a:avLst/>
              <a:gdLst>
                <a:gd name="T0" fmla="*/ 0 w 34"/>
                <a:gd name="T1" fmla="*/ 17 h 35"/>
                <a:gd name="T2" fmla="*/ 1 w 34"/>
                <a:gd name="T3" fmla="*/ 10 h 35"/>
                <a:gd name="T4" fmla="*/ 3 w 34"/>
                <a:gd name="T5" fmla="*/ 7 h 35"/>
                <a:gd name="T6" fmla="*/ 16 w 34"/>
                <a:gd name="T7" fmla="*/ 0 h 35"/>
                <a:gd name="T8" fmla="*/ 17 w 34"/>
                <a:gd name="T9" fmla="*/ 0 h 35"/>
                <a:gd name="T10" fmla="*/ 18 w 34"/>
                <a:gd name="T11" fmla="*/ 0 h 35"/>
                <a:gd name="T12" fmla="*/ 34 w 34"/>
                <a:gd name="T13" fmla="*/ 17 h 35"/>
                <a:gd name="T14" fmla="*/ 17 w 34"/>
                <a:gd name="T15" fmla="*/ 35 h 35"/>
                <a:gd name="T16" fmla="*/ 3 w 34"/>
                <a:gd name="T17" fmla="*/ 27 h 35"/>
                <a:gd name="T18" fmla="*/ 1 w 34"/>
                <a:gd name="T19" fmla="*/ 25 h 35"/>
                <a:gd name="T20" fmla="*/ 0 w 34"/>
                <a:gd name="T21"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5">
                  <a:moveTo>
                    <a:pt x="0" y="17"/>
                  </a:moveTo>
                  <a:cubicBezTo>
                    <a:pt x="0" y="15"/>
                    <a:pt x="0" y="12"/>
                    <a:pt x="1" y="10"/>
                  </a:cubicBezTo>
                  <a:cubicBezTo>
                    <a:pt x="2" y="9"/>
                    <a:pt x="2" y="8"/>
                    <a:pt x="3" y="7"/>
                  </a:cubicBezTo>
                  <a:cubicBezTo>
                    <a:pt x="6" y="3"/>
                    <a:pt x="10" y="1"/>
                    <a:pt x="16" y="0"/>
                  </a:cubicBezTo>
                  <a:cubicBezTo>
                    <a:pt x="16" y="0"/>
                    <a:pt x="16" y="0"/>
                    <a:pt x="17" y="0"/>
                  </a:cubicBezTo>
                  <a:cubicBezTo>
                    <a:pt x="17" y="0"/>
                    <a:pt x="18" y="0"/>
                    <a:pt x="18" y="0"/>
                  </a:cubicBezTo>
                  <a:cubicBezTo>
                    <a:pt x="27" y="1"/>
                    <a:pt x="34" y="8"/>
                    <a:pt x="34" y="17"/>
                  </a:cubicBezTo>
                  <a:cubicBezTo>
                    <a:pt x="34" y="27"/>
                    <a:pt x="26" y="35"/>
                    <a:pt x="17" y="35"/>
                  </a:cubicBezTo>
                  <a:cubicBezTo>
                    <a:pt x="11" y="35"/>
                    <a:pt x="6" y="32"/>
                    <a:pt x="3" y="27"/>
                  </a:cubicBezTo>
                  <a:cubicBezTo>
                    <a:pt x="2" y="27"/>
                    <a:pt x="2" y="26"/>
                    <a:pt x="1" y="25"/>
                  </a:cubicBezTo>
                  <a:cubicBezTo>
                    <a:pt x="0" y="23"/>
                    <a:pt x="0" y="20"/>
                    <a:pt x="0" y="17"/>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1" name="Freeform 49">
              <a:extLst>
                <a:ext uri="{FF2B5EF4-FFF2-40B4-BE49-F238E27FC236}">
                  <a16:creationId xmlns:a16="http://schemas.microsoft.com/office/drawing/2014/main" id="{668B01ED-B1BB-B008-E9A3-FED82C32032E}"/>
                </a:ext>
              </a:extLst>
            </p:cNvPr>
            <p:cNvSpPr>
              <a:spLocks/>
            </p:cNvSpPr>
            <p:nvPr userDrawn="1"/>
          </p:nvSpPr>
          <p:spPr bwMode="auto">
            <a:xfrm>
              <a:off x="2162" y="2148"/>
              <a:ext cx="67" cy="67"/>
            </a:xfrm>
            <a:custGeom>
              <a:avLst/>
              <a:gdLst>
                <a:gd name="T0" fmla="*/ 28 w 55"/>
                <a:gd name="T1" fmla="*/ 55 h 55"/>
                <a:gd name="T2" fmla="*/ 0 w 55"/>
                <a:gd name="T3" fmla="*/ 27 h 55"/>
                <a:gd name="T4" fmla="*/ 27 w 55"/>
                <a:gd name="T5" fmla="*/ 0 h 55"/>
                <a:gd name="T6" fmla="*/ 28 w 55"/>
                <a:gd name="T7" fmla="*/ 0 h 55"/>
                <a:gd name="T8" fmla="*/ 29 w 55"/>
                <a:gd name="T9" fmla="*/ 0 h 55"/>
                <a:gd name="T10" fmla="*/ 55 w 55"/>
                <a:gd name="T11" fmla="*/ 27 h 55"/>
                <a:gd name="T12" fmla="*/ 52 w 55"/>
                <a:gd name="T13" fmla="*/ 40 h 55"/>
                <a:gd name="T14" fmla="*/ 51 w 55"/>
                <a:gd name="T15" fmla="*/ 43 h 55"/>
                <a:gd name="T16" fmla="*/ 28 w 55"/>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5">
                  <a:moveTo>
                    <a:pt x="28" y="55"/>
                  </a:moveTo>
                  <a:cubicBezTo>
                    <a:pt x="13" y="55"/>
                    <a:pt x="0" y="43"/>
                    <a:pt x="0" y="27"/>
                  </a:cubicBezTo>
                  <a:cubicBezTo>
                    <a:pt x="0" y="13"/>
                    <a:pt x="12" y="1"/>
                    <a:pt x="27" y="0"/>
                  </a:cubicBezTo>
                  <a:cubicBezTo>
                    <a:pt x="27" y="0"/>
                    <a:pt x="28" y="0"/>
                    <a:pt x="28" y="0"/>
                  </a:cubicBezTo>
                  <a:cubicBezTo>
                    <a:pt x="28" y="0"/>
                    <a:pt x="29" y="0"/>
                    <a:pt x="29" y="0"/>
                  </a:cubicBezTo>
                  <a:cubicBezTo>
                    <a:pt x="44" y="1"/>
                    <a:pt x="55" y="13"/>
                    <a:pt x="55" y="27"/>
                  </a:cubicBezTo>
                  <a:cubicBezTo>
                    <a:pt x="55" y="32"/>
                    <a:pt x="54" y="37"/>
                    <a:pt x="52" y="40"/>
                  </a:cubicBezTo>
                  <a:cubicBezTo>
                    <a:pt x="52" y="41"/>
                    <a:pt x="51" y="42"/>
                    <a:pt x="51" y="43"/>
                  </a:cubicBezTo>
                  <a:cubicBezTo>
                    <a:pt x="46" y="50"/>
                    <a:pt x="38" y="55"/>
                    <a:pt x="28" y="55"/>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2" name="Freeform 50">
              <a:extLst>
                <a:ext uri="{FF2B5EF4-FFF2-40B4-BE49-F238E27FC236}">
                  <a16:creationId xmlns:a16="http://schemas.microsoft.com/office/drawing/2014/main" id="{BB7F59C2-5BB6-7350-1231-93FB66FA792E}"/>
                </a:ext>
              </a:extLst>
            </p:cNvPr>
            <p:cNvSpPr>
              <a:spLocks/>
            </p:cNvSpPr>
            <p:nvPr userDrawn="1"/>
          </p:nvSpPr>
          <p:spPr bwMode="auto">
            <a:xfrm>
              <a:off x="3693" y="1839"/>
              <a:ext cx="64" cy="63"/>
            </a:xfrm>
            <a:custGeom>
              <a:avLst/>
              <a:gdLst>
                <a:gd name="T0" fmla="*/ 25 w 52"/>
                <a:gd name="T1" fmla="*/ 51 h 51"/>
                <a:gd name="T2" fmla="*/ 0 w 52"/>
                <a:gd name="T3" fmla="*/ 26 h 51"/>
                <a:gd name="T4" fmla="*/ 3 w 52"/>
                <a:gd name="T5" fmla="*/ 14 h 51"/>
                <a:gd name="T6" fmla="*/ 5 w 52"/>
                <a:gd name="T7" fmla="*/ 11 h 51"/>
                <a:gd name="T8" fmla="*/ 26 w 52"/>
                <a:gd name="T9" fmla="*/ 0 h 51"/>
                <a:gd name="T10" fmla="*/ 52 w 52"/>
                <a:gd name="T11" fmla="*/ 26 h 51"/>
                <a:gd name="T12" fmla="*/ 27 w 52"/>
                <a:gd name="T13" fmla="*/ 51 h 51"/>
                <a:gd name="T14" fmla="*/ 26 w 52"/>
                <a:gd name="T15" fmla="*/ 51 h 51"/>
                <a:gd name="T16" fmla="*/ 25 w 52"/>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1">
                  <a:moveTo>
                    <a:pt x="25" y="51"/>
                  </a:moveTo>
                  <a:cubicBezTo>
                    <a:pt x="11" y="51"/>
                    <a:pt x="0" y="40"/>
                    <a:pt x="0" y="26"/>
                  </a:cubicBezTo>
                  <a:cubicBezTo>
                    <a:pt x="0" y="21"/>
                    <a:pt x="1" y="17"/>
                    <a:pt x="3" y="14"/>
                  </a:cubicBezTo>
                  <a:cubicBezTo>
                    <a:pt x="4" y="13"/>
                    <a:pt x="4" y="12"/>
                    <a:pt x="5" y="11"/>
                  </a:cubicBezTo>
                  <a:cubicBezTo>
                    <a:pt x="9" y="5"/>
                    <a:pt x="17" y="0"/>
                    <a:pt x="26" y="0"/>
                  </a:cubicBezTo>
                  <a:cubicBezTo>
                    <a:pt x="40" y="0"/>
                    <a:pt x="52" y="12"/>
                    <a:pt x="52" y="26"/>
                  </a:cubicBezTo>
                  <a:cubicBezTo>
                    <a:pt x="52" y="40"/>
                    <a:pt x="41" y="51"/>
                    <a:pt x="27" y="51"/>
                  </a:cubicBezTo>
                  <a:cubicBezTo>
                    <a:pt x="27" y="51"/>
                    <a:pt x="26" y="51"/>
                    <a:pt x="26" y="51"/>
                  </a:cubicBezTo>
                  <a:cubicBezTo>
                    <a:pt x="26" y="51"/>
                    <a:pt x="25" y="51"/>
                    <a:pt x="25" y="51"/>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3" name="Freeform 51">
              <a:extLst>
                <a:ext uri="{FF2B5EF4-FFF2-40B4-BE49-F238E27FC236}">
                  <a16:creationId xmlns:a16="http://schemas.microsoft.com/office/drawing/2014/main" id="{62ECD41A-CFFF-C87D-33B8-49AE2926624E}"/>
                </a:ext>
              </a:extLst>
            </p:cNvPr>
            <p:cNvSpPr>
              <a:spLocks/>
            </p:cNvSpPr>
            <p:nvPr userDrawn="1"/>
          </p:nvSpPr>
          <p:spPr bwMode="auto">
            <a:xfrm>
              <a:off x="3183" y="2143"/>
              <a:ext cx="66" cy="67"/>
            </a:xfrm>
            <a:custGeom>
              <a:avLst/>
              <a:gdLst>
                <a:gd name="T0" fmla="*/ 28 w 54"/>
                <a:gd name="T1" fmla="*/ 0 h 55"/>
                <a:gd name="T2" fmla="*/ 54 w 54"/>
                <a:gd name="T3" fmla="*/ 28 h 55"/>
                <a:gd name="T4" fmla="*/ 28 w 54"/>
                <a:gd name="T5" fmla="*/ 55 h 55"/>
                <a:gd name="T6" fmla="*/ 27 w 54"/>
                <a:gd name="T7" fmla="*/ 55 h 55"/>
                <a:gd name="T8" fmla="*/ 26 w 54"/>
                <a:gd name="T9" fmla="*/ 55 h 55"/>
                <a:gd name="T10" fmla="*/ 4 w 54"/>
                <a:gd name="T11" fmla="*/ 43 h 55"/>
                <a:gd name="T12" fmla="*/ 3 w 54"/>
                <a:gd name="T13" fmla="*/ 41 h 55"/>
                <a:gd name="T14" fmla="*/ 0 w 54"/>
                <a:gd name="T15" fmla="*/ 28 h 55"/>
                <a:gd name="T16" fmla="*/ 3 w 54"/>
                <a:gd name="T17" fmla="*/ 15 h 55"/>
                <a:gd name="T18" fmla="*/ 4 w 54"/>
                <a:gd name="T19" fmla="*/ 13 h 55"/>
                <a:gd name="T20" fmla="*/ 26 w 54"/>
                <a:gd name="T21" fmla="*/ 0 h 55"/>
                <a:gd name="T22" fmla="*/ 27 w 54"/>
                <a:gd name="T23" fmla="*/ 0 h 55"/>
                <a:gd name="T24" fmla="*/ 28 w 54"/>
                <a:gd name="T25"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5">
                  <a:moveTo>
                    <a:pt x="28" y="0"/>
                  </a:moveTo>
                  <a:cubicBezTo>
                    <a:pt x="43" y="1"/>
                    <a:pt x="54" y="13"/>
                    <a:pt x="54" y="28"/>
                  </a:cubicBezTo>
                  <a:cubicBezTo>
                    <a:pt x="54" y="42"/>
                    <a:pt x="43" y="54"/>
                    <a:pt x="28" y="55"/>
                  </a:cubicBezTo>
                  <a:cubicBezTo>
                    <a:pt x="28" y="55"/>
                    <a:pt x="27" y="55"/>
                    <a:pt x="27" y="55"/>
                  </a:cubicBezTo>
                  <a:cubicBezTo>
                    <a:pt x="26" y="55"/>
                    <a:pt x="26" y="55"/>
                    <a:pt x="26" y="55"/>
                  </a:cubicBezTo>
                  <a:cubicBezTo>
                    <a:pt x="17" y="54"/>
                    <a:pt x="9" y="50"/>
                    <a:pt x="4" y="43"/>
                  </a:cubicBezTo>
                  <a:cubicBezTo>
                    <a:pt x="4" y="42"/>
                    <a:pt x="3" y="41"/>
                    <a:pt x="3" y="41"/>
                  </a:cubicBezTo>
                  <a:cubicBezTo>
                    <a:pt x="1" y="37"/>
                    <a:pt x="0" y="32"/>
                    <a:pt x="0" y="28"/>
                  </a:cubicBezTo>
                  <a:cubicBezTo>
                    <a:pt x="0" y="23"/>
                    <a:pt x="1" y="19"/>
                    <a:pt x="3" y="15"/>
                  </a:cubicBezTo>
                  <a:cubicBezTo>
                    <a:pt x="3" y="14"/>
                    <a:pt x="4" y="13"/>
                    <a:pt x="4" y="13"/>
                  </a:cubicBezTo>
                  <a:cubicBezTo>
                    <a:pt x="9" y="5"/>
                    <a:pt x="17" y="1"/>
                    <a:pt x="26" y="0"/>
                  </a:cubicBezTo>
                  <a:cubicBezTo>
                    <a:pt x="26" y="0"/>
                    <a:pt x="26" y="0"/>
                    <a:pt x="27" y="0"/>
                  </a:cubicBezTo>
                  <a:cubicBezTo>
                    <a:pt x="27" y="0"/>
                    <a:pt x="28" y="0"/>
                    <a:pt x="28"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4" name="Freeform 52">
              <a:extLst>
                <a:ext uri="{FF2B5EF4-FFF2-40B4-BE49-F238E27FC236}">
                  <a16:creationId xmlns:a16="http://schemas.microsoft.com/office/drawing/2014/main" id="{0BFAEA1B-09D1-3C52-8E8A-7DE6C4262D0D}"/>
                </a:ext>
              </a:extLst>
            </p:cNvPr>
            <p:cNvSpPr>
              <a:spLocks/>
            </p:cNvSpPr>
            <p:nvPr userDrawn="1"/>
          </p:nvSpPr>
          <p:spPr bwMode="auto">
            <a:xfrm>
              <a:off x="2659" y="1212"/>
              <a:ext cx="95" cy="95"/>
            </a:xfrm>
            <a:custGeom>
              <a:avLst/>
              <a:gdLst>
                <a:gd name="T0" fmla="*/ 40 w 78"/>
                <a:gd name="T1" fmla="*/ 0 h 78"/>
                <a:gd name="T2" fmla="*/ 71 w 78"/>
                <a:gd name="T3" fmla="*/ 18 h 78"/>
                <a:gd name="T4" fmla="*/ 73 w 78"/>
                <a:gd name="T5" fmla="*/ 20 h 78"/>
                <a:gd name="T6" fmla="*/ 78 w 78"/>
                <a:gd name="T7" fmla="*/ 39 h 78"/>
                <a:gd name="T8" fmla="*/ 39 w 78"/>
                <a:gd name="T9" fmla="*/ 78 h 78"/>
                <a:gd name="T10" fmla="*/ 0 w 78"/>
                <a:gd name="T11" fmla="*/ 39 h 78"/>
                <a:gd name="T12" fmla="*/ 37 w 78"/>
                <a:gd name="T13" fmla="*/ 0 h 78"/>
                <a:gd name="T14" fmla="*/ 39 w 78"/>
                <a:gd name="T15" fmla="*/ 0 h 78"/>
                <a:gd name="T16" fmla="*/ 40 w 78"/>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78">
                  <a:moveTo>
                    <a:pt x="40" y="0"/>
                  </a:moveTo>
                  <a:cubicBezTo>
                    <a:pt x="53" y="1"/>
                    <a:pt x="65" y="7"/>
                    <a:pt x="71" y="18"/>
                  </a:cubicBezTo>
                  <a:cubicBezTo>
                    <a:pt x="72" y="19"/>
                    <a:pt x="72" y="19"/>
                    <a:pt x="73" y="20"/>
                  </a:cubicBezTo>
                  <a:cubicBezTo>
                    <a:pt x="76" y="26"/>
                    <a:pt x="78" y="32"/>
                    <a:pt x="78" y="39"/>
                  </a:cubicBezTo>
                  <a:cubicBezTo>
                    <a:pt x="78" y="61"/>
                    <a:pt x="60" y="78"/>
                    <a:pt x="39" y="78"/>
                  </a:cubicBezTo>
                  <a:cubicBezTo>
                    <a:pt x="17" y="78"/>
                    <a:pt x="0" y="61"/>
                    <a:pt x="0" y="39"/>
                  </a:cubicBezTo>
                  <a:cubicBezTo>
                    <a:pt x="0" y="18"/>
                    <a:pt x="17" y="1"/>
                    <a:pt x="37" y="0"/>
                  </a:cubicBezTo>
                  <a:cubicBezTo>
                    <a:pt x="38" y="0"/>
                    <a:pt x="38" y="0"/>
                    <a:pt x="39" y="0"/>
                  </a:cubicBezTo>
                  <a:cubicBezTo>
                    <a:pt x="39" y="0"/>
                    <a:pt x="40" y="0"/>
                    <a:pt x="40"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5" name="Freeform 53">
              <a:extLst>
                <a:ext uri="{FF2B5EF4-FFF2-40B4-BE49-F238E27FC236}">
                  <a16:creationId xmlns:a16="http://schemas.microsoft.com/office/drawing/2014/main" id="{9FE59BFC-E7E7-E346-2B30-E3F179F062FA}"/>
                </a:ext>
              </a:extLst>
            </p:cNvPr>
            <p:cNvSpPr>
              <a:spLocks/>
            </p:cNvSpPr>
            <p:nvPr userDrawn="1"/>
          </p:nvSpPr>
          <p:spPr bwMode="auto">
            <a:xfrm>
              <a:off x="3174" y="913"/>
              <a:ext cx="83" cy="83"/>
            </a:xfrm>
            <a:custGeom>
              <a:avLst/>
              <a:gdLst>
                <a:gd name="T0" fmla="*/ 33 w 68"/>
                <a:gd name="T1" fmla="*/ 68 h 68"/>
                <a:gd name="T2" fmla="*/ 6 w 68"/>
                <a:gd name="T3" fmla="*/ 53 h 68"/>
                <a:gd name="T4" fmla="*/ 4 w 68"/>
                <a:gd name="T5" fmla="*/ 50 h 68"/>
                <a:gd name="T6" fmla="*/ 0 w 68"/>
                <a:gd name="T7" fmla="*/ 34 h 68"/>
                <a:gd name="T8" fmla="*/ 4 w 68"/>
                <a:gd name="T9" fmla="*/ 18 h 68"/>
                <a:gd name="T10" fmla="*/ 6 w 68"/>
                <a:gd name="T11" fmla="*/ 16 h 68"/>
                <a:gd name="T12" fmla="*/ 34 w 68"/>
                <a:gd name="T13" fmla="*/ 0 h 68"/>
                <a:gd name="T14" fmla="*/ 68 w 68"/>
                <a:gd name="T15" fmla="*/ 34 h 68"/>
                <a:gd name="T16" fmla="*/ 35 w 68"/>
                <a:gd name="T17" fmla="*/ 68 h 68"/>
                <a:gd name="T18" fmla="*/ 34 w 68"/>
                <a:gd name="T19" fmla="*/ 68 h 68"/>
                <a:gd name="T20" fmla="*/ 33 w 68"/>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68">
                  <a:moveTo>
                    <a:pt x="33" y="68"/>
                  </a:moveTo>
                  <a:cubicBezTo>
                    <a:pt x="21" y="67"/>
                    <a:pt x="11" y="61"/>
                    <a:pt x="6" y="53"/>
                  </a:cubicBezTo>
                  <a:cubicBezTo>
                    <a:pt x="5" y="52"/>
                    <a:pt x="5" y="51"/>
                    <a:pt x="4" y="50"/>
                  </a:cubicBezTo>
                  <a:cubicBezTo>
                    <a:pt x="2" y="46"/>
                    <a:pt x="0" y="40"/>
                    <a:pt x="0" y="34"/>
                  </a:cubicBezTo>
                  <a:cubicBezTo>
                    <a:pt x="0" y="28"/>
                    <a:pt x="2" y="23"/>
                    <a:pt x="4" y="18"/>
                  </a:cubicBezTo>
                  <a:cubicBezTo>
                    <a:pt x="5" y="17"/>
                    <a:pt x="5" y="16"/>
                    <a:pt x="6" y="16"/>
                  </a:cubicBezTo>
                  <a:cubicBezTo>
                    <a:pt x="12" y="7"/>
                    <a:pt x="22" y="0"/>
                    <a:pt x="34" y="0"/>
                  </a:cubicBezTo>
                  <a:cubicBezTo>
                    <a:pt x="52" y="0"/>
                    <a:pt x="68" y="16"/>
                    <a:pt x="68" y="34"/>
                  </a:cubicBezTo>
                  <a:cubicBezTo>
                    <a:pt x="68" y="52"/>
                    <a:pt x="53" y="67"/>
                    <a:pt x="35" y="68"/>
                  </a:cubicBezTo>
                  <a:cubicBezTo>
                    <a:pt x="35" y="68"/>
                    <a:pt x="34" y="68"/>
                    <a:pt x="34" y="68"/>
                  </a:cubicBezTo>
                  <a:cubicBezTo>
                    <a:pt x="33" y="68"/>
                    <a:pt x="33" y="68"/>
                    <a:pt x="33" y="68"/>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6" name="Freeform 54">
              <a:extLst>
                <a:ext uri="{FF2B5EF4-FFF2-40B4-BE49-F238E27FC236}">
                  <a16:creationId xmlns:a16="http://schemas.microsoft.com/office/drawing/2014/main" id="{B6921CB7-F227-8FB0-D365-29606A8500FA}"/>
                </a:ext>
              </a:extLst>
            </p:cNvPr>
            <p:cNvSpPr>
              <a:spLocks/>
            </p:cNvSpPr>
            <p:nvPr userDrawn="1"/>
          </p:nvSpPr>
          <p:spPr bwMode="auto">
            <a:xfrm>
              <a:off x="2155" y="300"/>
              <a:ext cx="85" cy="86"/>
            </a:xfrm>
            <a:custGeom>
              <a:avLst/>
              <a:gdLst>
                <a:gd name="T0" fmla="*/ 33 w 70"/>
                <a:gd name="T1" fmla="*/ 70 h 70"/>
                <a:gd name="T2" fmla="*/ 5 w 70"/>
                <a:gd name="T3" fmla="*/ 55 h 70"/>
                <a:gd name="T4" fmla="*/ 4 w 70"/>
                <a:gd name="T5" fmla="*/ 52 h 70"/>
                <a:gd name="T6" fmla="*/ 0 w 70"/>
                <a:gd name="T7" fmla="*/ 35 h 70"/>
                <a:gd name="T8" fmla="*/ 4 w 70"/>
                <a:gd name="T9" fmla="*/ 18 h 70"/>
                <a:gd name="T10" fmla="*/ 5 w 70"/>
                <a:gd name="T11" fmla="*/ 16 h 70"/>
                <a:gd name="T12" fmla="*/ 33 w 70"/>
                <a:gd name="T13" fmla="*/ 0 h 70"/>
                <a:gd name="T14" fmla="*/ 35 w 70"/>
                <a:gd name="T15" fmla="*/ 0 h 70"/>
                <a:gd name="T16" fmla="*/ 36 w 70"/>
                <a:gd name="T17" fmla="*/ 0 h 70"/>
                <a:gd name="T18" fmla="*/ 70 w 70"/>
                <a:gd name="T19" fmla="*/ 35 h 70"/>
                <a:gd name="T20" fmla="*/ 36 w 70"/>
                <a:gd name="T21" fmla="*/ 70 h 70"/>
                <a:gd name="T22" fmla="*/ 35 w 70"/>
                <a:gd name="T23" fmla="*/ 70 h 70"/>
                <a:gd name="T24" fmla="*/ 33 w 70"/>
                <a:gd name="T2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33" y="70"/>
                  </a:moveTo>
                  <a:cubicBezTo>
                    <a:pt x="22" y="70"/>
                    <a:pt x="11" y="64"/>
                    <a:pt x="5" y="55"/>
                  </a:cubicBezTo>
                  <a:cubicBezTo>
                    <a:pt x="5" y="54"/>
                    <a:pt x="4" y="53"/>
                    <a:pt x="4" y="52"/>
                  </a:cubicBezTo>
                  <a:cubicBezTo>
                    <a:pt x="1" y="47"/>
                    <a:pt x="0" y="42"/>
                    <a:pt x="0" y="35"/>
                  </a:cubicBezTo>
                  <a:cubicBezTo>
                    <a:pt x="0" y="29"/>
                    <a:pt x="1" y="24"/>
                    <a:pt x="4" y="18"/>
                  </a:cubicBezTo>
                  <a:cubicBezTo>
                    <a:pt x="4" y="18"/>
                    <a:pt x="5" y="17"/>
                    <a:pt x="5" y="16"/>
                  </a:cubicBezTo>
                  <a:cubicBezTo>
                    <a:pt x="11" y="7"/>
                    <a:pt x="22" y="1"/>
                    <a:pt x="33" y="0"/>
                  </a:cubicBezTo>
                  <a:cubicBezTo>
                    <a:pt x="34" y="0"/>
                    <a:pt x="34" y="0"/>
                    <a:pt x="35" y="0"/>
                  </a:cubicBezTo>
                  <a:cubicBezTo>
                    <a:pt x="35" y="0"/>
                    <a:pt x="35" y="0"/>
                    <a:pt x="36" y="0"/>
                  </a:cubicBezTo>
                  <a:cubicBezTo>
                    <a:pt x="55" y="1"/>
                    <a:pt x="70" y="17"/>
                    <a:pt x="70" y="35"/>
                  </a:cubicBezTo>
                  <a:cubicBezTo>
                    <a:pt x="70" y="54"/>
                    <a:pt x="55" y="70"/>
                    <a:pt x="36" y="70"/>
                  </a:cubicBezTo>
                  <a:cubicBezTo>
                    <a:pt x="35" y="70"/>
                    <a:pt x="35" y="70"/>
                    <a:pt x="35" y="70"/>
                  </a:cubicBezTo>
                  <a:cubicBezTo>
                    <a:pt x="34" y="70"/>
                    <a:pt x="34" y="70"/>
                    <a:pt x="33" y="7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7" name="Freeform 63">
              <a:extLst>
                <a:ext uri="{FF2B5EF4-FFF2-40B4-BE49-F238E27FC236}">
                  <a16:creationId xmlns:a16="http://schemas.microsoft.com/office/drawing/2014/main" id="{1D7614B3-B0E7-9116-221A-E68662C81C13}"/>
                </a:ext>
              </a:extLst>
            </p:cNvPr>
            <p:cNvSpPr>
              <a:spLocks/>
            </p:cNvSpPr>
            <p:nvPr userDrawn="1"/>
          </p:nvSpPr>
          <p:spPr bwMode="auto">
            <a:xfrm>
              <a:off x="2669" y="1833"/>
              <a:ext cx="74" cy="75"/>
            </a:xfrm>
            <a:custGeom>
              <a:avLst/>
              <a:gdLst>
                <a:gd name="T0" fmla="*/ 31 w 61"/>
                <a:gd name="T1" fmla="*/ 61 h 61"/>
                <a:gd name="T2" fmla="*/ 5 w 61"/>
                <a:gd name="T3" fmla="*/ 48 h 61"/>
                <a:gd name="T4" fmla="*/ 4 w 61"/>
                <a:gd name="T5" fmla="*/ 45 h 61"/>
                <a:gd name="T6" fmla="*/ 0 w 61"/>
                <a:gd name="T7" fmla="*/ 31 h 61"/>
                <a:gd name="T8" fmla="*/ 4 w 61"/>
                <a:gd name="T9" fmla="*/ 16 h 61"/>
                <a:gd name="T10" fmla="*/ 5 w 61"/>
                <a:gd name="T11" fmla="*/ 14 h 61"/>
                <a:gd name="T12" fmla="*/ 31 w 61"/>
                <a:gd name="T13" fmla="*/ 0 h 61"/>
                <a:gd name="T14" fmla="*/ 61 w 61"/>
                <a:gd name="T15" fmla="*/ 31 h 61"/>
                <a:gd name="T16" fmla="*/ 58 w 61"/>
                <a:gd name="T17" fmla="*/ 45 h 61"/>
                <a:gd name="T18" fmla="*/ 56 w 61"/>
                <a:gd name="T19" fmla="*/ 48 h 61"/>
                <a:gd name="T20" fmla="*/ 31 w 61"/>
                <a:gd name="T21"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61">
                  <a:moveTo>
                    <a:pt x="31" y="61"/>
                  </a:moveTo>
                  <a:cubicBezTo>
                    <a:pt x="20" y="61"/>
                    <a:pt x="11" y="56"/>
                    <a:pt x="5" y="48"/>
                  </a:cubicBezTo>
                  <a:cubicBezTo>
                    <a:pt x="5" y="47"/>
                    <a:pt x="4" y="46"/>
                    <a:pt x="4" y="45"/>
                  </a:cubicBezTo>
                  <a:cubicBezTo>
                    <a:pt x="2" y="41"/>
                    <a:pt x="0" y="36"/>
                    <a:pt x="0" y="31"/>
                  </a:cubicBezTo>
                  <a:cubicBezTo>
                    <a:pt x="0" y="25"/>
                    <a:pt x="2" y="20"/>
                    <a:pt x="4" y="16"/>
                  </a:cubicBezTo>
                  <a:cubicBezTo>
                    <a:pt x="4" y="15"/>
                    <a:pt x="5" y="15"/>
                    <a:pt x="5" y="14"/>
                  </a:cubicBezTo>
                  <a:cubicBezTo>
                    <a:pt x="11" y="6"/>
                    <a:pt x="20" y="0"/>
                    <a:pt x="31" y="0"/>
                  </a:cubicBezTo>
                  <a:cubicBezTo>
                    <a:pt x="48" y="0"/>
                    <a:pt x="61" y="14"/>
                    <a:pt x="61" y="31"/>
                  </a:cubicBezTo>
                  <a:cubicBezTo>
                    <a:pt x="61" y="36"/>
                    <a:pt x="60" y="41"/>
                    <a:pt x="58" y="45"/>
                  </a:cubicBezTo>
                  <a:cubicBezTo>
                    <a:pt x="57" y="46"/>
                    <a:pt x="57" y="47"/>
                    <a:pt x="56" y="48"/>
                  </a:cubicBezTo>
                  <a:cubicBezTo>
                    <a:pt x="51" y="56"/>
                    <a:pt x="41" y="61"/>
                    <a:pt x="31" y="61"/>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8" name="Freeform 64">
              <a:extLst>
                <a:ext uri="{FF2B5EF4-FFF2-40B4-BE49-F238E27FC236}">
                  <a16:creationId xmlns:a16="http://schemas.microsoft.com/office/drawing/2014/main" id="{971663E8-89F7-E95A-8482-2CE52E1B2331}"/>
                </a:ext>
              </a:extLst>
            </p:cNvPr>
            <p:cNvSpPr>
              <a:spLocks/>
            </p:cNvSpPr>
            <p:nvPr userDrawn="1"/>
          </p:nvSpPr>
          <p:spPr bwMode="auto">
            <a:xfrm>
              <a:off x="2176" y="2155"/>
              <a:ext cx="42" cy="42"/>
            </a:xfrm>
            <a:custGeom>
              <a:avLst/>
              <a:gdLst>
                <a:gd name="T0" fmla="*/ 16 w 35"/>
                <a:gd name="T1" fmla="*/ 35 h 35"/>
                <a:gd name="T2" fmla="*/ 0 w 35"/>
                <a:gd name="T3" fmla="*/ 18 h 35"/>
                <a:gd name="T4" fmla="*/ 2 w 35"/>
                <a:gd name="T5" fmla="*/ 10 h 35"/>
                <a:gd name="T6" fmla="*/ 4 w 35"/>
                <a:gd name="T7" fmla="*/ 8 h 35"/>
                <a:gd name="T8" fmla="*/ 16 w 35"/>
                <a:gd name="T9" fmla="*/ 1 h 35"/>
                <a:gd name="T10" fmla="*/ 18 w 35"/>
                <a:gd name="T11" fmla="*/ 0 h 35"/>
                <a:gd name="T12" fmla="*/ 19 w 35"/>
                <a:gd name="T13" fmla="*/ 1 h 35"/>
                <a:gd name="T14" fmla="*/ 32 w 35"/>
                <a:gd name="T15" fmla="*/ 8 h 35"/>
                <a:gd name="T16" fmla="*/ 33 w 35"/>
                <a:gd name="T17" fmla="*/ 10 h 35"/>
                <a:gd name="T18" fmla="*/ 35 w 35"/>
                <a:gd name="T19" fmla="*/ 18 h 35"/>
                <a:gd name="T20" fmla="*/ 33 w 35"/>
                <a:gd name="T21" fmla="*/ 25 h 35"/>
                <a:gd name="T22" fmla="*/ 32 w 35"/>
                <a:gd name="T23" fmla="*/ 27 h 35"/>
                <a:gd name="T24" fmla="*/ 19 w 35"/>
                <a:gd name="T25" fmla="*/ 35 h 35"/>
                <a:gd name="T26" fmla="*/ 18 w 35"/>
                <a:gd name="T27" fmla="*/ 35 h 35"/>
                <a:gd name="T28" fmla="*/ 16 w 35"/>
                <a:gd name="T2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5">
                  <a:moveTo>
                    <a:pt x="16" y="35"/>
                  </a:moveTo>
                  <a:cubicBezTo>
                    <a:pt x="7" y="34"/>
                    <a:pt x="0" y="27"/>
                    <a:pt x="0" y="18"/>
                  </a:cubicBezTo>
                  <a:cubicBezTo>
                    <a:pt x="0" y="15"/>
                    <a:pt x="1" y="12"/>
                    <a:pt x="2" y="10"/>
                  </a:cubicBezTo>
                  <a:cubicBezTo>
                    <a:pt x="3" y="9"/>
                    <a:pt x="3" y="8"/>
                    <a:pt x="4" y="8"/>
                  </a:cubicBezTo>
                  <a:cubicBezTo>
                    <a:pt x="6" y="4"/>
                    <a:pt x="11" y="1"/>
                    <a:pt x="16" y="1"/>
                  </a:cubicBezTo>
                  <a:cubicBezTo>
                    <a:pt x="17" y="1"/>
                    <a:pt x="17" y="0"/>
                    <a:pt x="18" y="0"/>
                  </a:cubicBezTo>
                  <a:cubicBezTo>
                    <a:pt x="18" y="0"/>
                    <a:pt x="18" y="1"/>
                    <a:pt x="19" y="1"/>
                  </a:cubicBezTo>
                  <a:cubicBezTo>
                    <a:pt x="24" y="1"/>
                    <a:pt x="29" y="4"/>
                    <a:pt x="32" y="8"/>
                  </a:cubicBezTo>
                  <a:cubicBezTo>
                    <a:pt x="32" y="8"/>
                    <a:pt x="33" y="9"/>
                    <a:pt x="33" y="10"/>
                  </a:cubicBezTo>
                  <a:cubicBezTo>
                    <a:pt x="34" y="12"/>
                    <a:pt x="35" y="15"/>
                    <a:pt x="35" y="18"/>
                  </a:cubicBezTo>
                  <a:cubicBezTo>
                    <a:pt x="35" y="20"/>
                    <a:pt x="34" y="23"/>
                    <a:pt x="33" y="25"/>
                  </a:cubicBezTo>
                  <a:cubicBezTo>
                    <a:pt x="33" y="26"/>
                    <a:pt x="32" y="27"/>
                    <a:pt x="32" y="27"/>
                  </a:cubicBezTo>
                  <a:cubicBezTo>
                    <a:pt x="29" y="32"/>
                    <a:pt x="24" y="34"/>
                    <a:pt x="19" y="35"/>
                  </a:cubicBezTo>
                  <a:cubicBezTo>
                    <a:pt x="18" y="35"/>
                    <a:pt x="18" y="35"/>
                    <a:pt x="18" y="35"/>
                  </a:cubicBezTo>
                  <a:cubicBezTo>
                    <a:pt x="17" y="35"/>
                    <a:pt x="17" y="35"/>
                    <a:pt x="16" y="35"/>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9" name="Freeform 65">
              <a:extLst>
                <a:ext uri="{FF2B5EF4-FFF2-40B4-BE49-F238E27FC236}">
                  <a16:creationId xmlns:a16="http://schemas.microsoft.com/office/drawing/2014/main" id="{5079AFF4-3255-4752-7891-840B607B5A32}"/>
                </a:ext>
              </a:extLst>
            </p:cNvPr>
            <p:cNvSpPr>
              <a:spLocks/>
            </p:cNvSpPr>
            <p:nvPr userDrawn="1"/>
          </p:nvSpPr>
          <p:spPr bwMode="auto">
            <a:xfrm>
              <a:off x="2161" y="1529"/>
              <a:ext cx="72" cy="73"/>
            </a:xfrm>
            <a:custGeom>
              <a:avLst/>
              <a:gdLst>
                <a:gd name="T0" fmla="*/ 31 w 59"/>
                <a:gd name="T1" fmla="*/ 59 h 60"/>
                <a:gd name="T2" fmla="*/ 30 w 59"/>
                <a:gd name="T3" fmla="*/ 60 h 60"/>
                <a:gd name="T4" fmla="*/ 28 w 59"/>
                <a:gd name="T5" fmla="*/ 59 h 60"/>
                <a:gd name="T6" fmla="*/ 0 w 59"/>
                <a:gd name="T7" fmla="*/ 30 h 60"/>
                <a:gd name="T8" fmla="*/ 4 w 59"/>
                <a:gd name="T9" fmla="*/ 16 h 60"/>
                <a:gd name="T10" fmla="*/ 5 w 59"/>
                <a:gd name="T11" fmla="*/ 14 h 60"/>
                <a:gd name="T12" fmla="*/ 30 w 59"/>
                <a:gd name="T13" fmla="*/ 0 h 60"/>
                <a:gd name="T14" fmla="*/ 59 w 59"/>
                <a:gd name="T15" fmla="*/ 30 h 60"/>
                <a:gd name="T16" fmla="*/ 56 w 59"/>
                <a:gd name="T17" fmla="*/ 44 h 60"/>
                <a:gd name="T18" fmla="*/ 54 w 59"/>
                <a:gd name="T19" fmla="*/ 46 h 60"/>
                <a:gd name="T20" fmla="*/ 31 w 59"/>
                <a:gd name="T21"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60">
                  <a:moveTo>
                    <a:pt x="31" y="59"/>
                  </a:moveTo>
                  <a:cubicBezTo>
                    <a:pt x="30" y="59"/>
                    <a:pt x="30" y="60"/>
                    <a:pt x="30" y="60"/>
                  </a:cubicBezTo>
                  <a:cubicBezTo>
                    <a:pt x="29" y="60"/>
                    <a:pt x="29" y="59"/>
                    <a:pt x="28" y="59"/>
                  </a:cubicBezTo>
                  <a:cubicBezTo>
                    <a:pt x="13" y="59"/>
                    <a:pt x="0" y="46"/>
                    <a:pt x="0" y="30"/>
                  </a:cubicBezTo>
                  <a:cubicBezTo>
                    <a:pt x="0" y="25"/>
                    <a:pt x="1" y="20"/>
                    <a:pt x="4" y="16"/>
                  </a:cubicBezTo>
                  <a:cubicBezTo>
                    <a:pt x="4" y="15"/>
                    <a:pt x="4" y="14"/>
                    <a:pt x="5" y="14"/>
                  </a:cubicBezTo>
                  <a:cubicBezTo>
                    <a:pt x="10" y="6"/>
                    <a:pt x="19" y="0"/>
                    <a:pt x="30" y="0"/>
                  </a:cubicBezTo>
                  <a:cubicBezTo>
                    <a:pt x="46" y="0"/>
                    <a:pt x="59" y="13"/>
                    <a:pt x="59" y="30"/>
                  </a:cubicBezTo>
                  <a:cubicBezTo>
                    <a:pt x="59" y="35"/>
                    <a:pt x="58" y="40"/>
                    <a:pt x="56" y="44"/>
                  </a:cubicBezTo>
                  <a:cubicBezTo>
                    <a:pt x="55" y="45"/>
                    <a:pt x="55" y="46"/>
                    <a:pt x="54" y="46"/>
                  </a:cubicBezTo>
                  <a:cubicBezTo>
                    <a:pt x="49" y="54"/>
                    <a:pt x="41" y="59"/>
                    <a:pt x="31" y="59"/>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0" name="Freeform 66">
              <a:extLst>
                <a:ext uri="{FF2B5EF4-FFF2-40B4-BE49-F238E27FC236}">
                  <a16:creationId xmlns:a16="http://schemas.microsoft.com/office/drawing/2014/main" id="{C3CDB38E-8E31-C5F6-8923-15816699F4E9}"/>
                </a:ext>
              </a:extLst>
            </p:cNvPr>
            <p:cNvSpPr>
              <a:spLocks/>
            </p:cNvSpPr>
            <p:nvPr userDrawn="1"/>
          </p:nvSpPr>
          <p:spPr bwMode="auto">
            <a:xfrm>
              <a:off x="2176" y="932"/>
              <a:ext cx="42" cy="44"/>
            </a:xfrm>
            <a:custGeom>
              <a:avLst/>
              <a:gdLst>
                <a:gd name="T0" fmla="*/ 16 w 35"/>
                <a:gd name="T1" fmla="*/ 0 h 36"/>
                <a:gd name="T2" fmla="*/ 18 w 35"/>
                <a:gd name="T3" fmla="*/ 0 h 36"/>
                <a:gd name="T4" fmla="*/ 19 w 35"/>
                <a:gd name="T5" fmla="*/ 0 h 36"/>
                <a:gd name="T6" fmla="*/ 35 w 35"/>
                <a:gd name="T7" fmla="*/ 18 h 36"/>
                <a:gd name="T8" fmla="*/ 18 w 35"/>
                <a:gd name="T9" fmla="*/ 36 h 36"/>
                <a:gd name="T10" fmla="*/ 0 w 35"/>
                <a:gd name="T11" fmla="*/ 18 h 36"/>
                <a:gd name="T12" fmla="*/ 2 w 35"/>
                <a:gd name="T13" fmla="*/ 10 h 36"/>
                <a:gd name="T14" fmla="*/ 3 w 35"/>
                <a:gd name="T15" fmla="*/ 8 h 36"/>
                <a:gd name="T16" fmla="*/ 16 w 35"/>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6">
                  <a:moveTo>
                    <a:pt x="16" y="0"/>
                  </a:moveTo>
                  <a:cubicBezTo>
                    <a:pt x="17" y="0"/>
                    <a:pt x="17" y="0"/>
                    <a:pt x="18" y="0"/>
                  </a:cubicBezTo>
                  <a:cubicBezTo>
                    <a:pt x="18" y="0"/>
                    <a:pt x="18" y="0"/>
                    <a:pt x="19" y="0"/>
                  </a:cubicBezTo>
                  <a:cubicBezTo>
                    <a:pt x="28" y="1"/>
                    <a:pt x="35" y="9"/>
                    <a:pt x="35" y="18"/>
                  </a:cubicBezTo>
                  <a:cubicBezTo>
                    <a:pt x="35" y="28"/>
                    <a:pt x="27" y="36"/>
                    <a:pt x="18" y="36"/>
                  </a:cubicBezTo>
                  <a:cubicBezTo>
                    <a:pt x="8" y="36"/>
                    <a:pt x="0" y="28"/>
                    <a:pt x="0" y="18"/>
                  </a:cubicBezTo>
                  <a:cubicBezTo>
                    <a:pt x="0" y="15"/>
                    <a:pt x="1" y="13"/>
                    <a:pt x="2" y="10"/>
                  </a:cubicBezTo>
                  <a:cubicBezTo>
                    <a:pt x="2" y="9"/>
                    <a:pt x="3" y="9"/>
                    <a:pt x="3" y="8"/>
                  </a:cubicBezTo>
                  <a:cubicBezTo>
                    <a:pt x="6" y="4"/>
                    <a:pt x="11" y="1"/>
                    <a:pt x="16"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391" name="Group 69">
            <a:extLst>
              <a:ext uri="{FF2B5EF4-FFF2-40B4-BE49-F238E27FC236}">
                <a16:creationId xmlns:a16="http://schemas.microsoft.com/office/drawing/2014/main" id="{D3023C46-B5FC-8AA0-C47D-1A84D21BCAA1}"/>
              </a:ext>
            </a:extLst>
          </p:cNvPr>
          <p:cNvGrpSpPr>
            <a:grpSpLocks noChangeAspect="1"/>
          </p:cNvGrpSpPr>
          <p:nvPr/>
        </p:nvGrpSpPr>
        <p:grpSpPr bwMode="auto">
          <a:xfrm flipH="1" flipV="1">
            <a:off x="7549282" y="-4698"/>
            <a:ext cx="3840337" cy="2856048"/>
            <a:chOff x="158" y="-1519"/>
            <a:chExt cx="6902" cy="5133"/>
          </a:xfrm>
          <a:solidFill>
            <a:schemeClr val="bg1">
              <a:alpha val="22000"/>
            </a:schemeClr>
          </a:solidFill>
        </p:grpSpPr>
        <p:grpSp>
          <p:nvGrpSpPr>
            <p:cNvPr id="1392" name="Group 270">
              <a:extLst>
                <a:ext uri="{FF2B5EF4-FFF2-40B4-BE49-F238E27FC236}">
                  <a16:creationId xmlns:a16="http://schemas.microsoft.com/office/drawing/2014/main" id="{2D3F312D-713A-A34D-560B-6EE47E7D6C71}"/>
                </a:ext>
              </a:extLst>
            </p:cNvPr>
            <p:cNvGrpSpPr>
              <a:grpSpLocks/>
            </p:cNvGrpSpPr>
            <p:nvPr userDrawn="1"/>
          </p:nvGrpSpPr>
          <p:grpSpPr bwMode="auto">
            <a:xfrm>
              <a:off x="158" y="-1519"/>
              <a:ext cx="6902" cy="5133"/>
              <a:chOff x="158" y="-1519"/>
              <a:chExt cx="6902" cy="5133"/>
            </a:xfrm>
            <a:grpFill/>
          </p:grpSpPr>
          <p:sp>
            <p:nvSpPr>
              <p:cNvPr id="1414" name="Freeform 70">
                <a:extLst>
                  <a:ext uri="{FF2B5EF4-FFF2-40B4-BE49-F238E27FC236}">
                    <a16:creationId xmlns:a16="http://schemas.microsoft.com/office/drawing/2014/main" id="{E9E00C9B-0C8E-7A05-2CE2-165D5B3966CC}"/>
                  </a:ext>
                </a:extLst>
              </p:cNvPr>
              <p:cNvSpPr>
                <a:spLocks/>
              </p:cNvSpPr>
              <p:nvPr userDrawn="1"/>
            </p:nvSpPr>
            <p:spPr bwMode="auto">
              <a:xfrm>
                <a:off x="6908" y="2512"/>
                <a:ext cx="52" cy="33"/>
              </a:xfrm>
              <a:custGeom>
                <a:avLst/>
                <a:gdLst>
                  <a:gd name="T0" fmla="*/ 1 w 22"/>
                  <a:gd name="T1" fmla="*/ 0 h 14"/>
                  <a:gd name="T2" fmla="*/ 22 w 22"/>
                  <a:gd name="T3" fmla="*/ 13 h 14"/>
                  <a:gd name="T4" fmla="*/ 22 w 22"/>
                  <a:gd name="T5" fmla="*/ 14 h 14"/>
                  <a:gd name="T6" fmla="*/ 21 w 22"/>
                  <a:gd name="T7" fmla="*/ 14 h 14"/>
                  <a:gd name="T8" fmla="*/ 21 w 22"/>
                  <a:gd name="T9" fmla="*/ 14 h 14"/>
                  <a:gd name="T10" fmla="*/ 0 w 22"/>
                  <a:gd name="T11" fmla="*/ 2 h 14"/>
                  <a:gd name="T12" fmla="*/ 0 w 22"/>
                  <a:gd name="T13" fmla="*/ 1 h 14"/>
                  <a:gd name="T14" fmla="*/ 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0"/>
                    </a:moveTo>
                    <a:cubicBezTo>
                      <a:pt x="22" y="13"/>
                      <a:pt x="22" y="13"/>
                      <a:pt x="22" y="13"/>
                    </a:cubicBezTo>
                    <a:cubicBezTo>
                      <a:pt x="22" y="13"/>
                      <a:pt x="22" y="14"/>
                      <a:pt x="22" y="14"/>
                    </a:cubicBezTo>
                    <a:cubicBezTo>
                      <a:pt x="22" y="14"/>
                      <a:pt x="22" y="14"/>
                      <a:pt x="21" y="14"/>
                    </a:cubicBezTo>
                    <a:cubicBezTo>
                      <a:pt x="21" y="14"/>
                      <a:pt x="21" y="14"/>
                      <a:pt x="21" y="14"/>
                    </a:cubicBezTo>
                    <a:cubicBezTo>
                      <a:pt x="0" y="2"/>
                      <a:pt x="0" y="2"/>
                      <a:pt x="0" y="2"/>
                    </a:cubicBezTo>
                    <a:cubicBezTo>
                      <a:pt x="0" y="1"/>
                      <a:pt x="0" y="1"/>
                      <a:pt x="0" y="1"/>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5" name="Freeform 71">
                <a:extLst>
                  <a:ext uri="{FF2B5EF4-FFF2-40B4-BE49-F238E27FC236}">
                    <a16:creationId xmlns:a16="http://schemas.microsoft.com/office/drawing/2014/main" id="{22D7C6AB-7FB9-FD35-A135-B5E512C4AB42}"/>
                  </a:ext>
                </a:extLst>
              </p:cNvPr>
              <p:cNvSpPr>
                <a:spLocks/>
              </p:cNvSpPr>
              <p:nvPr userDrawn="1"/>
            </p:nvSpPr>
            <p:spPr bwMode="auto">
              <a:xfrm>
                <a:off x="6808" y="2453"/>
                <a:ext cx="55" cy="33"/>
              </a:xfrm>
              <a:custGeom>
                <a:avLst/>
                <a:gdLst>
                  <a:gd name="T0" fmla="*/ 1 w 23"/>
                  <a:gd name="T1" fmla="*/ 0 h 14"/>
                  <a:gd name="T2" fmla="*/ 22 w 23"/>
                  <a:gd name="T3" fmla="*/ 13 h 14"/>
                  <a:gd name="T4" fmla="*/ 22 w 23"/>
                  <a:gd name="T5" fmla="*/ 14 h 14"/>
                  <a:gd name="T6" fmla="*/ 22 w 23"/>
                  <a:gd name="T7" fmla="*/ 14 h 14"/>
                  <a:gd name="T8" fmla="*/ 21 w 23"/>
                  <a:gd name="T9" fmla="*/ 14 h 14"/>
                  <a:gd name="T10" fmla="*/ 0 w 23"/>
                  <a:gd name="T11" fmla="*/ 2 h 14"/>
                  <a:gd name="T12" fmla="*/ 0 w 23"/>
                  <a:gd name="T13" fmla="*/ 1 h 14"/>
                  <a:gd name="T14" fmla="*/ 1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0"/>
                    </a:moveTo>
                    <a:cubicBezTo>
                      <a:pt x="22" y="13"/>
                      <a:pt x="22" y="13"/>
                      <a:pt x="22" y="13"/>
                    </a:cubicBezTo>
                    <a:cubicBezTo>
                      <a:pt x="22" y="13"/>
                      <a:pt x="23" y="14"/>
                      <a:pt x="22" y="14"/>
                    </a:cubicBezTo>
                    <a:cubicBezTo>
                      <a:pt x="22" y="14"/>
                      <a:pt x="22" y="14"/>
                      <a:pt x="22" y="14"/>
                    </a:cubicBezTo>
                    <a:cubicBezTo>
                      <a:pt x="22" y="14"/>
                      <a:pt x="21" y="14"/>
                      <a:pt x="21" y="14"/>
                    </a:cubicBezTo>
                    <a:cubicBezTo>
                      <a:pt x="0" y="2"/>
                      <a:pt x="0" y="2"/>
                      <a:pt x="0" y="2"/>
                    </a:cubicBezTo>
                    <a:cubicBezTo>
                      <a:pt x="0" y="1"/>
                      <a:pt x="0" y="1"/>
                      <a:pt x="0" y="1"/>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6" name="Freeform 72">
                <a:extLst>
                  <a:ext uri="{FF2B5EF4-FFF2-40B4-BE49-F238E27FC236}">
                    <a16:creationId xmlns:a16="http://schemas.microsoft.com/office/drawing/2014/main" id="{2A75DC6E-AFFF-C65B-E722-827D1672B1FC}"/>
                  </a:ext>
                </a:extLst>
              </p:cNvPr>
              <p:cNvSpPr>
                <a:spLocks/>
              </p:cNvSpPr>
              <p:nvPr userDrawn="1"/>
            </p:nvSpPr>
            <p:spPr bwMode="auto">
              <a:xfrm>
                <a:off x="6709" y="2393"/>
                <a:ext cx="54" cy="34"/>
              </a:xfrm>
              <a:custGeom>
                <a:avLst/>
                <a:gdLst>
                  <a:gd name="T0" fmla="*/ 2 w 23"/>
                  <a:gd name="T1" fmla="*/ 0 h 14"/>
                  <a:gd name="T2" fmla="*/ 22 w 23"/>
                  <a:gd name="T3" fmla="*/ 13 h 14"/>
                  <a:gd name="T4" fmla="*/ 23 w 23"/>
                  <a:gd name="T5" fmla="*/ 14 h 14"/>
                  <a:gd name="T6" fmla="*/ 22 w 23"/>
                  <a:gd name="T7" fmla="*/ 14 h 14"/>
                  <a:gd name="T8" fmla="*/ 22 w 23"/>
                  <a:gd name="T9" fmla="*/ 14 h 14"/>
                  <a:gd name="T10" fmla="*/ 1 w 23"/>
                  <a:gd name="T11" fmla="*/ 2 h 14"/>
                  <a:gd name="T12" fmla="*/ 1 w 23"/>
                  <a:gd name="T13" fmla="*/ 1 h 14"/>
                  <a:gd name="T14" fmla="*/ 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0"/>
                    </a:moveTo>
                    <a:cubicBezTo>
                      <a:pt x="22" y="13"/>
                      <a:pt x="22" y="13"/>
                      <a:pt x="22" y="13"/>
                    </a:cubicBezTo>
                    <a:cubicBezTo>
                      <a:pt x="23" y="13"/>
                      <a:pt x="23" y="14"/>
                      <a:pt x="23" y="14"/>
                    </a:cubicBezTo>
                    <a:cubicBezTo>
                      <a:pt x="23" y="14"/>
                      <a:pt x="22" y="14"/>
                      <a:pt x="22" y="14"/>
                    </a:cubicBezTo>
                    <a:cubicBezTo>
                      <a:pt x="22" y="14"/>
                      <a:pt x="22" y="14"/>
                      <a:pt x="22" y="14"/>
                    </a:cubicBezTo>
                    <a:cubicBezTo>
                      <a:pt x="1" y="2"/>
                      <a:pt x="1" y="2"/>
                      <a:pt x="1" y="2"/>
                    </a:cubicBezTo>
                    <a:cubicBezTo>
                      <a:pt x="0" y="1"/>
                      <a:pt x="0" y="1"/>
                      <a:pt x="1" y="1"/>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7" name="Freeform 73">
                <a:extLst>
                  <a:ext uri="{FF2B5EF4-FFF2-40B4-BE49-F238E27FC236}">
                    <a16:creationId xmlns:a16="http://schemas.microsoft.com/office/drawing/2014/main" id="{908B31D7-71DA-E6C0-16C8-4165A547BB09}"/>
                  </a:ext>
                </a:extLst>
              </p:cNvPr>
              <p:cNvSpPr>
                <a:spLocks/>
              </p:cNvSpPr>
              <p:nvPr userDrawn="1"/>
            </p:nvSpPr>
            <p:spPr bwMode="auto">
              <a:xfrm>
                <a:off x="6709" y="3105"/>
                <a:ext cx="54" cy="33"/>
              </a:xfrm>
              <a:custGeom>
                <a:avLst/>
                <a:gdLst>
                  <a:gd name="T0" fmla="*/ 2 w 23"/>
                  <a:gd name="T1" fmla="*/ 0 h 14"/>
                  <a:gd name="T2" fmla="*/ 22 w 23"/>
                  <a:gd name="T3" fmla="*/ 13 h 14"/>
                  <a:gd name="T4" fmla="*/ 23 w 23"/>
                  <a:gd name="T5" fmla="*/ 14 h 14"/>
                  <a:gd name="T6" fmla="*/ 22 w 23"/>
                  <a:gd name="T7" fmla="*/ 14 h 14"/>
                  <a:gd name="T8" fmla="*/ 22 w 23"/>
                  <a:gd name="T9" fmla="*/ 14 h 14"/>
                  <a:gd name="T10" fmla="*/ 1 w 23"/>
                  <a:gd name="T11" fmla="*/ 2 h 14"/>
                  <a:gd name="T12" fmla="*/ 1 w 23"/>
                  <a:gd name="T13" fmla="*/ 0 h 14"/>
                  <a:gd name="T14" fmla="*/ 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0"/>
                    </a:moveTo>
                    <a:cubicBezTo>
                      <a:pt x="22" y="13"/>
                      <a:pt x="22" y="13"/>
                      <a:pt x="22" y="13"/>
                    </a:cubicBezTo>
                    <a:cubicBezTo>
                      <a:pt x="23" y="13"/>
                      <a:pt x="23" y="13"/>
                      <a:pt x="23" y="14"/>
                    </a:cubicBezTo>
                    <a:cubicBezTo>
                      <a:pt x="23" y="14"/>
                      <a:pt x="22" y="14"/>
                      <a:pt x="22" y="14"/>
                    </a:cubicBezTo>
                    <a:cubicBezTo>
                      <a:pt x="22" y="14"/>
                      <a:pt x="22" y="14"/>
                      <a:pt x="22" y="14"/>
                    </a:cubicBezTo>
                    <a:cubicBezTo>
                      <a:pt x="1" y="2"/>
                      <a:pt x="1" y="2"/>
                      <a:pt x="1" y="2"/>
                    </a:cubicBezTo>
                    <a:cubicBezTo>
                      <a:pt x="0" y="1"/>
                      <a:pt x="0" y="1"/>
                      <a:pt x="1" y="0"/>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8" name="Freeform 74">
                <a:extLst>
                  <a:ext uri="{FF2B5EF4-FFF2-40B4-BE49-F238E27FC236}">
                    <a16:creationId xmlns:a16="http://schemas.microsoft.com/office/drawing/2014/main" id="{0E041C37-0628-5172-1BAC-FCC07BE9836A}"/>
                  </a:ext>
                </a:extLst>
              </p:cNvPr>
              <p:cNvSpPr>
                <a:spLocks/>
              </p:cNvSpPr>
              <p:nvPr userDrawn="1"/>
            </p:nvSpPr>
            <p:spPr bwMode="auto">
              <a:xfrm>
                <a:off x="6908" y="3224"/>
                <a:ext cx="52" cy="33"/>
              </a:xfrm>
              <a:custGeom>
                <a:avLst/>
                <a:gdLst>
                  <a:gd name="T0" fmla="*/ 1 w 22"/>
                  <a:gd name="T1" fmla="*/ 0 h 14"/>
                  <a:gd name="T2" fmla="*/ 22 w 22"/>
                  <a:gd name="T3" fmla="*/ 13 h 14"/>
                  <a:gd name="T4" fmla="*/ 22 w 22"/>
                  <a:gd name="T5" fmla="*/ 14 h 14"/>
                  <a:gd name="T6" fmla="*/ 21 w 22"/>
                  <a:gd name="T7" fmla="*/ 14 h 14"/>
                  <a:gd name="T8" fmla="*/ 21 w 22"/>
                  <a:gd name="T9" fmla="*/ 14 h 14"/>
                  <a:gd name="T10" fmla="*/ 0 w 22"/>
                  <a:gd name="T11" fmla="*/ 2 h 14"/>
                  <a:gd name="T12" fmla="*/ 0 w 22"/>
                  <a:gd name="T13" fmla="*/ 1 h 14"/>
                  <a:gd name="T14" fmla="*/ 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0"/>
                    </a:moveTo>
                    <a:cubicBezTo>
                      <a:pt x="22" y="13"/>
                      <a:pt x="22" y="13"/>
                      <a:pt x="22" y="13"/>
                    </a:cubicBezTo>
                    <a:cubicBezTo>
                      <a:pt x="22" y="13"/>
                      <a:pt x="22" y="13"/>
                      <a:pt x="22" y="14"/>
                    </a:cubicBezTo>
                    <a:cubicBezTo>
                      <a:pt x="22" y="14"/>
                      <a:pt x="22" y="14"/>
                      <a:pt x="21" y="14"/>
                    </a:cubicBezTo>
                    <a:cubicBezTo>
                      <a:pt x="21" y="14"/>
                      <a:pt x="21" y="14"/>
                      <a:pt x="21" y="14"/>
                    </a:cubicBezTo>
                    <a:cubicBezTo>
                      <a:pt x="0" y="2"/>
                      <a:pt x="0" y="2"/>
                      <a:pt x="0" y="2"/>
                    </a:cubicBezTo>
                    <a:cubicBezTo>
                      <a:pt x="0" y="1"/>
                      <a:pt x="0" y="1"/>
                      <a:pt x="0" y="1"/>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9" name="Freeform 75">
                <a:extLst>
                  <a:ext uri="{FF2B5EF4-FFF2-40B4-BE49-F238E27FC236}">
                    <a16:creationId xmlns:a16="http://schemas.microsoft.com/office/drawing/2014/main" id="{6DF18597-3173-793B-DFB9-F45FACA2E572}"/>
                  </a:ext>
                </a:extLst>
              </p:cNvPr>
              <p:cNvSpPr>
                <a:spLocks/>
              </p:cNvSpPr>
              <p:nvPr userDrawn="1"/>
            </p:nvSpPr>
            <p:spPr bwMode="auto">
              <a:xfrm>
                <a:off x="6808" y="3165"/>
                <a:ext cx="55" cy="33"/>
              </a:xfrm>
              <a:custGeom>
                <a:avLst/>
                <a:gdLst>
                  <a:gd name="T0" fmla="*/ 1 w 23"/>
                  <a:gd name="T1" fmla="*/ 0 h 14"/>
                  <a:gd name="T2" fmla="*/ 22 w 23"/>
                  <a:gd name="T3" fmla="*/ 13 h 14"/>
                  <a:gd name="T4" fmla="*/ 22 w 23"/>
                  <a:gd name="T5" fmla="*/ 14 h 14"/>
                  <a:gd name="T6" fmla="*/ 22 w 23"/>
                  <a:gd name="T7" fmla="*/ 14 h 14"/>
                  <a:gd name="T8" fmla="*/ 21 w 23"/>
                  <a:gd name="T9" fmla="*/ 14 h 14"/>
                  <a:gd name="T10" fmla="*/ 0 w 23"/>
                  <a:gd name="T11" fmla="*/ 2 h 14"/>
                  <a:gd name="T12" fmla="*/ 0 w 23"/>
                  <a:gd name="T13" fmla="*/ 0 h 14"/>
                  <a:gd name="T14" fmla="*/ 1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0"/>
                    </a:moveTo>
                    <a:cubicBezTo>
                      <a:pt x="22" y="13"/>
                      <a:pt x="22" y="13"/>
                      <a:pt x="22" y="13"/>
                    </a:cubicBezTo>
                    <a:cubicBezTo>
                      <a:pt x="22" y="13"/>
                      <a:pt x="23" y="13"/>
                      <a:pt x="22" y="14"/>
                    </a:cubicBezTo>
                    <a:cubicBezTo>
                      <a:pt x="22" y="14"/>
                      <a:pt x="22" y="14"/>
                      <a:pt x="22" y="14"/>
                    </a:cubicBezTo>
                    <a:cubicBezTo>
                      <a:pt x="22" y="14"/>
                      <a:pt x="21" y="14"/>
                      <a:pt x="21" y="14"/>
                    </a:cubicBezTo>
                    <a:cubicBezTo>
                      <a:pt x="0" y="2"/>
                      <a:pt x="0" y="2"/>
                      <a:pt x="0" y="2"/>
                    </a:cubicBezTo>
                    <a:cubicBezTo>
                      <a:pt x="0" y="1"/>
                      <a:pt x="0" y="1"/>
                      <a:pt x="0" y="0"/>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0" name="Freeform 76">
                <a:extLst>
                  <a:ext uri="{FF2B5EF4-FFF2-40B4-BE49-F238E27FC236}">
                    <a16:creationId xmlns:a16="http://schemas.microsoft.com/office/drawing/2014/main" id="{D6247DB6-B029-1EBA-8A55-0ACDFD4A9D31}"/>
                  </a:ext>
                </a:extLst>
              </p:cNvPr>
              <p:cNvSpPr>
                <a:spLocks/>
              </p:cNvSpPr>
              <p:nvPr userDrawn="1"/>
            </p:nvSpPr>
            <p:spPr bwMode="auto">
              <a:xfrm>
                <a:off x="6659" y="3074"/>
                <a:ext cx="4" cy="5"/>
              </a:xfrm>
              <a:custGeom>
                <a:avLst/>
                <a:gdLst>
                  <a:gd name="T0" fmla="*/ 2 w 2"/>
                  <a:gd name="T1" fmla="*/ 2 h 2"/>
                  <a:gd name="T2" fmla="*/ 1 w 2"/>
                  <a:gd name="T3" fmla="*/ 2 h 2"/>
                  <a:gd name="T4" fmla="*/ 1 w 2"/>
                  <a:gd name="T5" fmla="*/ 2 h 2"/>
                  <a:gd name="T6" fmla="*/ 0 w 2"/>
                  <a:gd name="T7" fmla="*/ 1 h 2"/>
                  <a:gd name="T8" fmla="*/ 1 w 2"/>
                  <a:gd name="T9" fmla="*/ 0 h 2"/>
                  <a:gd name="T10" fmla="*/ 2 w 2"/>
                  <a:gd name="T11" fmla="*/ 1 h 2"/>
                  <a:gd name="T12" fmla="*/ 2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2"/>
                    </a:moveTo>
                    <a:cubicBezTo>
                      <a:pt x="2" y="2"/>
                      <a:pt x="2" y="2"/>
                      <a:pt x="1" y="2"/>
                    </a:cubicBezTo>
                    <a:cubicBezTo>
                      <a:pt x="1" y="2"/>
                      <a:pt x="1" y="2"/>
                      <a:pt x="1" y="2"/>
                    </a:cubicBezTo>
                    <a:cubicBezTo>
                      <a:pt x="0" y="1"/>
                      <a:pt x="0" y="1"/>
                      <a:pt x="0" y="1"/>
                    </a:cubicBezTo>
                    <a:cubicBezTo>
                      <a:pt x="0" y="1"/>
                      <a:pt x="0" y="0"/>
                      <a:pt x="1" y="0"/>
                    </a:cubicBezTo>
                    <a:cubicBezTo>
                      <a:pt x="2" y="1"/>
                      <a:pt x="2" y="1"/>
                      <a:pt x="2" y="1"/>
                    </a:cubicBezTo>
                    <a:cubicBezTo>
                      <a:pt x="2" y="1"/>
                      <a:pt x="2" y="1"/>
                      <a:pt x="2" y="2"/>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1" name="Freeform 77">
                <a:extLst>
                  <a:ext uri="{FF2B5EF4-FFF2-40B4-BE49-F238E27FC236}">
                    <a16:creationId xmlns:a16="http://schemas.microsoft.com/office/drawing/2014/main" id="{6D2407A2-1B31-BD03-B86A-A47967FF8677}"/>
                  </a:ext>
                </a:extLst>
              </p:cNvPr>
              <p:cNvSpPr>
                <a:spLocks/>
              </p:cNvSpPr>
              <p:nvPr userDrawn="1"/>
            </p:nvSpPr>
            <p:spPr bwMode="auto">
              <a:xfrm>
                <a:off x="6908" y="3580"/>
                <a:ext cx="52" cy="33"/>
              </a:xfrm>
              <a:custGeom>
                <a:avLst/>
                <a:gdLst>
                  <a:gd name="T0" fmla="*/ 21 w 22"/>
                  <a:gd name="T1" fmla="*/ 0 h 14"/>
                  <a:gd name="T2" fmla="*/ 22 w 22"/>
                  <a:gd name="T3" fmla="*/ 0 h 14"/>
                  <a:gd name="T4" fmla="*/ 22 w 22"/>
                  <a:gd name="T5" fmla="*/ 1 h 14"/>
                  <a:gd name="T6" fmla="*/ 1 w 22"/>
                  <a:gd name="T7" fmla="*/ 14 h 14"/>
                  <a:gd name="T8" fmla="*/ 1 w 22"/>
                  <a:gd name="T9" fmla="*/ 14 h 14"/>
                  <a:gd name="T10" fmla="*/ 0 w 22"/>
                  <a:gd name="T11" fmla="*/ 14 h 14"/>
                  <a:gd name="T12" fmla="*/ 0 w 22"/>
                  <a:gd name="T13" fmla="*/ 13 h 14"/>
                  <a:gd name="T14" fmla="*/ 2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0"/>
                    </a:moveTo>
                    <a:cubicBezTo>
                      <a:pt x="21" y="0"/>
                      <a:pt x="22" y="0"/>
                      <a:pt x="22" y="0"/>
                    </a:cubicBezTo>
                    <a:cubicBezTo>
                      <a:pt x="22" y="1"/>
                      <a:pt x="22" y="1"/>
                      <a:pt x="22" y="1"/>
                    </a:cubicBezTo>
                    <a:cubicBezTo>
                      <a:pt x="1" y="14"/>
                      <a:pt x="1" y="14"/>
                      <a:pt x="1" y="14"/>
                    </a:cubicBezTo>
                    <a:cubicBezTo>
                      <a:pt x="1" y="14"/>
                      <a:pt x="1" y="14"/>
                      <a:pt x="1" y="14"/>
                    </a:cubicBezTo>
                    <a:cubicBezTo>
                      <a:pt x="0" y="14"/>
                      <a:pt x="0" y="14"/>
                      <a:pt x="0" y="14"/>
                    </a:cubicBezTo>
                    <a:cubicBezTo>
                      <a:pt x="0" y="13"/>
                      <a:pt x="0" y="13"/>
                      <a:pt x="0" y="13"/>
                    </a:cubicBezTo>
                    <a:lnTo>
                      <a:pt x="21"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2" name="Freeform 80">
                <a:extLst>
                  <a:ext uri="{FF2B5EF4-FFF2-40B4-BE49-F238E27FC236}">
                    <a16:creationId xmlns:a16="http://schemas.microsoft.com/office/drawing/2014/main" id="{DC44E994-4E5D-AB46-43F3-057999E4E2F9}"/>
                  </a:ext>
                </a:extLst>
              </p:cNvPr>
              <p:cNvSpPr>
                <a:spLocks/>
              </p:cNvSpPr>
              <p:nvPr userDrawn="1"/>
            </p:nvSpPr>
            <p:spPr bwMode="auto">
              <a:xfrm>
                <a:off x="7005" y="3521"/>
                <a:ext cx="55" cy="33"/>
              </a:xfrm>
              <a:custGeom>
                <a:avLst/>
                <a:gdLst>
                  <a:gd name="T0" fmla="*/ 22 w 23"/>
                  <a:gd name="T1" fmla="*/ 0 h 14"/>
                  <a:gd name="T2" fmla="*/ 23 w 23"/>
                  <a:gd name="T3" fmla="*/ 0 h 14"/>
                  <a:gd name="T4" fmla="*/ 22 w 23"/>
                  <a:gd name="T5" fmla="*/ 1 h 14"/>
                  <a:gd name="T6" fmla="*/ 2 w 23"/>
                  <a:gd name="T7" fmla="*/ 14 h 14"/>
                  <a:gd name="T8" fmla="*/ 1 w 23"/>
                  <a:gd name="T9" fmla="*/ 14 h 14"/>
                  <a:gd name="T10" fmla="*/ 1 w 23"/>
                  <a:gd name="T11" fmla="*/ 14 h 14"/>
                  <a:gd name="T12" fmla="*/ 1 w 23"/>
                  <a:gd name="T13" fmla="*/ 13 h 14"/>
                  <a:gd name="T14" fmla="*/ 2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0"/>
                    </a:moveTo>
                    <a:cubicBezTo>
                      <a:pt x="22" y="0"/>
                      <a:pt x="23" y="0"/>
                      <a:pt x="23" y="0"/>
                    </a:cubicBezTo>
                    <a:cubicBezTo>
                      <a:pt x="23" y="1"/>
                      <a:pt x="23" y="1"/>
                      <a:pt x="22" y="1"/>
                    </a:cubicBezTo>
                    <a:cubicBezTo>
                      <a:pt x="2" y="14"/>
                      <a:pt x="2" y="14"/>
                      <a:pt x="2" y="14"/>
                    </a:cubicBezTo>
                    <a:cubicBezTo>
                      <a:pt x="2" y="14"/>
                      <a:pt x="1" y="14"/>
                      <a:pt x="1" y="14"/>
                    </a:cubicBezTo>
                    <a:cubicBezTo>
                      <a:pt x="1" y="14"/>
                      <a:pt x="1" y="14"/>
                      <a:pt x="1" y="14"/>
                    </a:cubicBezTo>
                    <a:cubicBezTo>
                      <a:pt x="0" y="13"/>
                      <a:pt x="1" y="13"/>
                      <a:pt x="1" y="13"/>
                    </a:cubicBezTo>
                    <a:lnTo>
                      <a:pt x="22"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3" name="Freeform 81">
                <a:extLst>
                  <a:ext uri="{FF2B5EF4-FFF2-40B4-BE49-F238E27FC236}">
                    <a16:creationId xmlns:a16="http://schemas.microsoft.com/office/drawing/2014/main" id="{EBCB0E81-C5C8-A2C9-1C0E-C68AB8B7BBD8}"/>
                  </a:ext>
                </a:extLst>
              </p:cNvPr>
              <p:cNvSpPr>
                <a:spLocks/>
              </p:cNvSpPr>
              <p:nvPr userDrawn="1"/>
            </p:nvSpPr>
            <p:spPr bwMode="auto">
              <a:xfrm>
                <a:off x="6089" y="3445"/>
                <a:ext cx="508" cy="149"/>
              </a:xfrm>
              <a:custGeom>
                <a:avLst/>
                <a:gdLst>
                  <a:gd name="T0" fmla="*/ 214 w 214"/>
                  <a:gd name="T1" fmla="*/ 128 h 129"/>
                  <a:gd name="T2" fmla="*/ 213 w 214"/>
                  <a:gd name="T3" fmla="*/ 129 h 129"/>
                  <a:gd name="T4" fmla="*/ 0 w 214"/>
                  <a:gd name="T5" fmla="*/ 1 h 129"/>
                  <a:gd name="T6" fmla="*/ 1 w 214"/>
                  <a:gd name="T7" fmla="*/ 0 h 129"/>
                  <a:gd name="T8" fmla="*/ 214 w 214"/>
                  <a:gd name="T9" fmla="*/ 128 h 129"/>
                </a:gdLst>
                <a:ahLst/>
                <a:cxnLst>
                  <a:cxn ang="0">
                    <a:pos x="T0" y="T1"/>
                  </a:cxn>
                  <a:cxn ang="0">
                    <a:pos x="T2" y="T3"/>
                  </a:cxn>
                  <a:cxn ang="0">
                    <a:pos x="T4" y="T5"/>
                  </a:cxn>
                  <a:cxn ang="0">
                    <a:pos x="T6" y="T7"/>
                  </a:cxn>
                  <a:cxn ang="0">
                    <a:pos x="T8" y="T9"/>
                  </a:cxn>
                </a:cxnLst>
                <a:rect l="0" t="0" r="r" b="b"/>
                <a:pathLst>
                  <a:path w="214" h="129">
                    <a:moveTo>
                      <a:pt x="214" y="128"/>
                    </a:moveTo>
                    <a:cubicBezTo>
                      <a:pt x="214" y="128"/>
                      <a:pt x="213" y="129"/>
                      <a:pt x="213" y="129"/>
                    </a:cubicBezTo>
                    <a:cubicBezTo>
                      <a:pt x="0" y="1"/>
                      <a:pt x="0" y="1"/>
                      <a:pt x="0" y="1"/>
                    </a:cubicBezTo>
                    <a:cubicBezTo>
                      <a:pt x="0" y="1"/>
                      <a:pt x="0" y="0"/>
                      <a:pt x="1" y="0"/>
                    </a:cubicBezTo>
                    <a:lnTo>
                      <a:pt x="214" y="128"/>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4" name="Freeform 82">
                <a:extLst>
                  <a:ext uri="{FF2B5EF4-FFF2-40B4-BE49-F238E27FC236}">
                    <a16:creationId xmlns:a16="http://schemas.microsoft.com/office/drawing/2014/main" id="{1B99F51F-9616-BDCA-C380-88F63AF9D97C}"/>
                  </a:ext>
                </a:extLst>
              </p:cNvPr>
              <p:cNvSpPr>
                <a:spLocks/>
              </p:cNvSpPr>
              <p:nvPr userDrawn="1"/>
            </p:nvSpPr>
            <p:spPr bwMode="auto">
              <a:xfrm>
                <a:off x="6635" y="2393"/>
                <a:ext cx="5" cy="646"/>
              </a:xfrm>
              <a:custGeom>
                <a:avLst/>
                <a:gdLst>
                  <a:gd name="T0" fmla="*/ 2 w 2"/>
                  <a:gd name="T1" fmla="*/ 0 h 272"/>
                  <a:gd name="T2" fmla="*/ 2 w 2"/>
                  <a:gd name="T3" fmla="*/ 272 h 272"/>
                  <a:gd name="T4" fmla="*/ 1 w 2"/>
                  <a:gd name="T5" fmla="*/ 271 h 272"/>
                  <a:gd name="T6" fmla="*/ 0 w 2"/>
                  <a:gd name="T7" fmla="*/ 272 h 272"/>
                  <a:gd name="T8" fmla="*/ 0 w 2"/>
                  <a:gd name="T9" fmla="*/ 0 h 272"/>
                  <a:gd name="T10" fmla="*/ 1 w 2"/>
                  <a:gd name="T11" fmla="*/ 0 h 272"/>
                  <a:gd name="T12" fmla="*/ 2 w 2"/>
                  <a:gd name="T13" fmla="*/ 0 h 272"/>
                </a:gdLst>
                <a:ahLst/>
                <a:cxnLst>
                  <a:cxn ang="0">
                    <a:pos x="T0" y="T1"/>
                  </a:cxn>
                  <a:cxn ang="0">
                    <a:pos x="T2" y="T3"/>
                  </a:cxn>
                  <a:cxn ang="0">
                    <a:pos x="T4" y="T5"/>
                  </a:cxn>
                  <a:cxn ang="0">
                    <a:pos x="T6" y="T7"/>
                  </a:cxn>
                  <a:cxn ang="0">
                    <a:pos x="T8" y="T9"/>
                  </a:cxn>
                  <a:cxn ang="0">
                    <a:pos x="T10" y="T11"/>
                  </a:cxn>
                  <a:cxn ang="0">
                    <a:pos x="T12" y="T13"/>
                  </a:cxn>
                </a:cxnLst>
                <a:rect l="0" t="0" r="r" b="b"/>
                <a:pathLst>
                  <a:path w="2" h="272">
                    <a:moveTo>
                      <a:pt x="2" y="0"/>
                    </a:moveTo>
                    <a:cubicBezTo>
                      <a:pt x="2" y="272"/>
                      <a:pt x="2" y="272"/>
                      <a:pt x="2" y="272"/>
                    </a:cubicBezTo>
                    <a:cubicBezTo>
                      <a:pt x="2" y="272"/>
                      <a:pt x="1" y="271"/>
                      <a:pt x="1" y="271"/>
                    </a:cubicBezTo>
                    <a:cubicBezTo>
                      <a:pt x="1" y="271"/>
                      <a:pt x="1" y="272"/>
                      <a:pt x="0" y="272"/>
                    </a:cubicBezTo>
                    <a:cubicBezTo>
                      <a:pt x="0" y="0"/>
                      <a:pt x="0" y="0"/>
                      <a:pt x="0" y="0"/>
                    </a:cubicBezTo>
                    <a:cubicBezTo>
                      <a:pt x="1" y="0"/>
                      <a:pt x="1" y="0"/>
                      <a:pt x="1" y="0"/>
                    </a:cubicBezTo>
                    <a:cubicBezTo>
                      <a:pt x="1" y="0"/>
                      <a:pt x="2"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5" name="Freeform 83">
                <a:extLst>
                  <a:ext uri="{FF2B5EF4-FFF2-40B4-BE49-F238E27FC236}">
                    <a16:creationId xmlns:a16="http://schemas.microsoft.com/office/drawing/2014/main" id="{979C13DC-0D92-901B-F2ED-2D36342A1AAF}"/>
                  </a:ext>
                </a:extLst>
              </p:cNvPr>
              <p:cNvSpPr>
                <a:spLocks/>
              </p:cNvSpPr>
              <p:nvPr userDrawn="1"/>
            </p:nvSpPr>
            <p:spPr bwMode="auto">
              <a:xfrm>
                <a:off x="6058" y="2002"/>
                <a:ext cx="544" cy="330"/>
              </a:xfrm>
              <a:custGeom>
                <a:avLst/>
                <a:gdLst>
                  <a:gd name="T0" fmla="*/ 0 w 229"/>
                  <a:gd name="T1" fmla="*/ 2 h 139"/>
                  <a:gd name="T2" fmla="*/ 1 w 229"/>
                  <a:gd name="T3" fmla="*/ 0 h 139"/>
                  <a:gd name="T4" fmla="*/ 229 w 229"/>
                  <a:gd name="T5" fmla="*/ 137 h 139"/>
                  <a:gd name="T6" fmla="*/ 228 w 229"/>
                  <a:gd name="T7" fmla="*/ 139 h 139"/>
                  <a:gd name="T8" fmla="*/ 0 w 229"/>
                  <a:gd name="T9" fmla="*/ 2 h 139"/>
                </a:gdLst>
                <a:ahLst/>
                <a:cxnLst>
                  <a:cxn ang="0">
                    <a:pos x="T0" y="T1"/>
                  </a:cxn>
                  <a:cxn ang="0">
                    <a:pos x="T2" y="T3"/>
                  </a:cxn>
                  <a:cxn ang="0">
                    <a:pos x="T4" y="T5"/>
                  </a:cxn>
                  <a:cxn ang="0">
                    <a:pos x="T6" y="T7"/>
                  </a:cxn>
                  <a:cxn ang="0">
                    <a:pos x="T8" y="T9"/>
                  </a:cxn>
                </a:cxnLst>
                <a:rect l="0" t="0" r="r" b="b"/>
                <a:pathLst>
                  <a:path w="229" h="139">
                    <a:moveTo>
                      <a:pt x="0" y="2"/>
                    </a:moveTo>
                    <a:cubicBezTo>
                      <a:pt x="0" y="1"/>
                      <a:pt x="0" y="1"/>
                      <a:pt x="1" y="0"/>
                    </a:cubicBezTo>
                    <a:cubicBezTo>
                      <a:pt x="229" y="137"/>
                      <a:pt x="229" y="137"/>
                      <a:pt x="229" y="137"/>
                    </a:cubicBezTo>
                    <a:cubicBezTo>
                      <a:pt x="229" y="138"/>
                      <a:pt x="228" y="138"/>
                      <a:pt x="228" y="139"/>
                    </a:cubicBezTo>
                    <a:lnTo>
                      <a:pt x="0" y="2"/>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6" name="Freeform 84">
                <a:extLst>
                  <a:ext uri="{FF2B5EF4-FFF2-40B4-BE49-F238E27FC236}">
                    <a16:creationId xmlns:a16="http://schemas.microsoft.com/office/drawing/2014/main" id="{EF52EE00-531D-BB44-3B61-F2A4B3E31FDF}"/>
                  </a:ext>
                </a:extLst>
              </p:cNvPr>
              <p:cNvSpPr>
                <a:spLocks/>
              </p:cNvSpPr>
              <p:nvPr userDrawn="1"/>
            </p:nvSpPr>
            <p:spPr bwMode="auto">
              <a:xfrm>
                <a:off x="6089" y="3074"/>
                <a:ext cx="527" cy="318"/>
              </a:xfrm>
              <a:custGeom>
                <a:avLst/>
                <a:gdLst>
                  <a:gd name="T0" fmla="*/ 1 w 222"/>
                  <a:gd name="T1" fmla="*/ 134 h 134"/>
                  <a:gd name="T2" fmla="*/ 0 w 222"/>
                  <a:gd name="T3" fmla="*/ 133 h 134"/>
                  <a:gd name="T4" fmla="*/ 222 w 222"/>
                  <a:gd name="T5" fmla="*/ 0 h 134"/>
                  <a:gd name="T6" fmla="*/ 222 w 222"/>
                  <a:gd name="T7" fmla="*/ 1 h 134"/>
                  <a:gd name="T8" fmla="*/ 1 w 222"/>
                  <a:gd name="T9" fmla="*/ 134 h 134"/>
                </a:gdLst>
                <a:ahLst/>
                <a:cxnLst>
                  <a:cxn ang="0">
                    <a:pos x="T0" y="T1"/>
                  </a:cxn>
                  <a:cxn ang="0">
                    <a:pos x="T2" y="T3"/>
                  </a:cxn>
                  <a:cxn ang="0">
                    <a:pos x="T4" y="T5"/>
                  </a:cxn>
                  <a:cxn ang="0">
                    <a:pos x="T6" y="T7"/>
                  </a:cxn>
                  <a:cxn ang="0">
                    <a:pos x="T8" y="T9"/>
                  </a:cxn>
                </a:cxnLst>
                <a:rect l="0" t="0" r="r" b="b"/>
                <a:pathLst>
                  <a:path w="222" h="134">
                    <a:moveTo>
                      <a:pt x="1" y="134"/>
                    </a:moveTo>
                    <a:cubicBezTo>
                      <a:pt x="0" y="134"/>
                      <a:pt x="0" y="133"/>
                      <a:pt x="0" y="133"/>
                    </a:cubicBezTo>
                    <a:cubicBezTo>
                      <a:pt x="222" y="0"/>
                      <a:pt x="222" y="0"/>
                      <a:pt x="222" y="0"/>
                    </a:cubicBezTo>
                    <a:cubicBezTo>
                      <a:pt x="222" y="0"/>
                      <a:pt x="222" y="1"/>
                      <a:pt x="222" y="1"/>
                    </a:cubicBezTo>
                    <a:lnTo>
                      <a:pt x="1" y="13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7" name="Freeform 85">
                <a:extLst>
                  <a:ext uri="{FF2B5EF4-FFF2-40B4-BE49-F238E27FC236}">
                    <a16:creationId xmlns:a16="http://schemas.microsoft.com/office/drawing/2014/main" id="{28280FDA-45C8-413C-FA2C-FD066CDEEF9E}"/>
                  </a:ext>
                </a:extLst>
              </p:cNvPr>
              <p:cNvSpPr>
                <a:spLocks/>
              </p:cNvSpPr>
              <p:nvPr userDrawn="1"/>
            </p:nvSpPr>
            <p:spPr bwMode="auto">
              <a:xfrm>
                <a:off x="5477" y="2365"/>
                <a:ext cx="551" cy="334"/>
              </a:xfrm>
              <a:custGeom>
                <a:avLst/>
                <a:gdLst>
                  <a:gd name="T0" fmla="*/ 0 w 232"/>
                  <a:gd name="T1" fmla="*/ 2 h 141"/>
                  <a:gd name="T2" fmla="*/ 1 w 232"/>
                  <a:gd name="T3" fmla="*/ 0 h 141"/>
                  <a:gd name="T4" fmla="*/ 232 w 232"/>
                  <a:gd name="T5" fmla="*/ 139 h 141"/>
                  <a:gd name="T6" fmla="*/ 232 w 232"/>
                  <a:gd name="T7" fmla="*/ 141 h 141"/>
                  <a:gd name="T8" fmla="*/ 0 w 232"/>
                  <a:gd name="T9" fmla="*/ 2 h 141"/>
                </a:gdLst>
                <a:ahLst/>
                <a:cxnLst>
                  <a:cxn ang="0">
                    <a:pos x="T0" y="T1"/>
                  </a:cxn>
                  <a:cxn ang="0">
                    <a:pos x="T2" y="T3"/>
                  </a:cxn>
                  <a:cxn ang="0">
                    <a:pos x="T4" y="T5"/>
                  </a:cxn>
                  <a:cxn ang="0">
                    <a:pos x="T6" y="T7"/>
                  </a:cxn>
                  <a:cxn ang="0">
                    <a:pos x="T8" y="T9"/>
                  </a:cxn>
                </a:cxnLst>
                <a:rect l="0" t="0" r="r" b="b"/>
                <a:pathLst>
                  <a:path w="232" h="141">
                    <a:moveTo>
                      <a:pt x="0" y="2"/>
                    </a:moveTo>
                    <a:cubicBezTo>
                      <a:pt x="1" y="1"/>
                      <a:pt x="1" y="1"/>
                      <a:pt x="1" y="0"/>
                    </a:cubicBezTo>
                    <a:cubicBezTo>
                      <a:pt x="232" y="139"/>
                      <a:pt x="232" y="139"/>
                      <a:pt x="232" y="139"/>
                    </a:cubicBezTo>
                    <a:cubicBezTo>
                      <a:pt x="232" y="140"/>
                      <a:pt x="232" y="140"/>
                      <a:pt x="232" y="141"/>
                    </a:cubicBezTo>
                    <a:lnTo>
                      <a:pt x="0" y="2"/>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8" name="Freeform 86">
                <a:extLst>
                  <a:ext uri="{FF2B5EF4-FFF2-40B4-BE49-F238E27FC236}">
                    <a16:creationId xmlns:a16="http://schemas.microsoft.com/office/drawing/2014/main" id="{98248319-AE65-8087-3ADE-EB4C88FC0596}"/>
                  </a:ext>
                </a:extLst>
              </p:cNvPr>
              <p:cNvSpPr>
                <a:spLocks/>
              </p:cNvSpPr>
              <p:nvPr userDrawn="1"/>
            </p:nvSpPr>
            <p:spPr bwMode="auto">
              <a:xfrm>
                <a:off x="6042" y="2728"/>
                <a:ext cx="5" cy="638"/>
              </a:xfrm>
              <a:custGeom>
                <a:avLst/>
                <a:gdLst>
                  <a:gd name="T0" fmla="*/ 0 w 2"/>
                  <a:gd name="T1" fmla="*/ 269 h 269"/>
                  <a:gd name="T2" fmla="*/ 0 w 2"/>
                  <a:gd name="T3" fmla="*/ 0 h 269"/>
                  <a:gd name="T4" fmla="*/ 1 w 2"/>
                  <a:gd name="T5" fmla="*/ 0 h 269"/>
                  <a:gd name="T6" fmla="*/ 2 w 2"/>
                  <a:gd name="T7" fmla="*/ 0 h 269"/>
                  <a:gd name="T8" fmla="*/ 2 w 2"/>
                  <a:gd name="T9" fmla="*/ 269 h 269"/>
                  <a:gd name="T10" fmla="*/ 1 w 2"/>
                  <a:gd name="T11" fmla="*/ 269 h 269"/>
                  <a:gd name="T12" fmla="*/ 0 w 2"/>
                  <a:gd name="T13" fmla="*/ 269 h 269"/>
                </a:gdLst>
                <a:ahLst/>
                <a:cxnLst>
                  <a:cxn ang="0">
                    <a:pos x="T0" y="T1"/>
                  </a:cxn>
                  <a:cxn ang="0">
                    <a:pos x="T2" y="T3"/>
                  </a:cxn>
                  <a:cxn ang="0">
                    <a:pos x="T4" y="T5"/>
                  </a:cxn>
                  <a:cxn ang="0">
                    <a:pos x="T6" y="T7"/>
                  </a:cxn>
                  <a:cxn ang="0">
                    <a:pos x="T8" y="T9"/>
                  </a:cxn>
                  <a:cxn ang="0">
                    <a:pos x="T10" y="T11"/>
                  </a:cxn>
                  <a:cxn ang="0">
                    <a:pos x="T12" y="T13"/>
                  </a:cxn>
                </a:cxnLst>
                <a:rect l="0" t="0" r="r" b="b"/>
                <a:pathLst>
                  <a:path w="2" h="269">
                    <a:moveTo>
                      <a:pt x="0" y="269"/>
                    </a:moveTo>
                    <a:cubicBezTo>
                      <a:pt x="0" y="0"/>
                      <a:pt x="0" y="0"/>
                      <a:pt x="0" y="0"/>
                    </a:cubicBezTo>
                    <a:cubicBezTo>
                      <a:pt x="1" y="0"/>
                      <a:pt x="1" y="0"/>
                      <a:pt x="1" y="0"/>
                    </a:cubicBezTo>
                    <a:cubicBezTo>
                      <a:pt x="1" y="0"/>
                      <a:pt x="2" y="0"/>
                      <a:pt x="2" y="0"/>
                    </a:cubicBezTo>
                    <a:cubicBezTo>
                      <a:pt x="2" y="269"/>
                      <a:pt x="2" y="269"/>
                      <a:pt x="2" y="269"/>
                    </a:cubicBezTo>
                    <a:cubicBezTo>
                      <a:pt x="2" y="269"/>
                      <a:pt x="1" y="269"/>
                      <a:pt x="1" y="269"/>
                    </a:cubicBezTo>
                    <a:cubicBezTo>
                      <a:pt x="1" y="269"/>
                      <a:pt x="1" y="269"/>
                      <a:pt x="0" y="269"/>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9" name="Freeform 87">
                <a:extLst>
                  <a:ext uri="{FF2B5EF4-FFF2-40B4-BE49-F238E27FC236}">
                    <a16:creationId xmlns:a16="http://schemas.microsoft.com/office/drawing/2014/main" id="{7E1F2815-2FC9-0624-7AC6-B0E60C766109}"/>
                  </a:ext>
                </a:extLst>
              </p:cNvPr>
              <p:cNvSpPr>
                <a:spLocks/>
              </p:cNvSpPr>
              <p:nvPr userDrawn="1"/>
            </p:nvSpPr>
            <p:spPr bwMode="auto">
              <a:xfrm>
                <a:off x="4886" y="1300"/>
                <a:ext cx="520" cy="313"/>
              </a:xfrm>
              <a:custGeom>
                <a:avLst/>
                <a:gdLst>
                  <a:gd name="T0" fmla="*/ 219 w 219"/>
                  <a:gd name="T1" fmla="*/ 131 h 132"/>
                  <a:gd name="T2" fmla="*/ 218 w 219"/>
                  <a:gd name="T3" fmla="*/ 132 h 132"/>
                  <a:gd name="T4" fmla="*/ 0 w 219"/>
                  <a:gd name="T5" fmla="*/ 1 h 132"/>
                  <a:gd name="T6" fmla="*/ 0 w 219"/>
                  <a:gd name="T7" fmla="*/ 0 h 132"/>
                  <a:gd name="T8" fmla="*/ 219 w 219"/>
                  <a:gd name="T9" fmla="*/ 131 h 132"/>
                </a:gdLst>
                <a:ahLst/>
                <a:cxnLst>
                  <a:cxn ang="0">
                    <a:pos x="T0" y="T1"/>
                  </a:cxn>
                  <a:cxn ang="0">
                    <a:pos x="T2" y="T3"/>
                  </a:cxn>
                  <a:cxn ang="0">
                    <a:pos x="T4" y="T5"/>
                  </a:cxn>
                  <a:cxn ang="0">
                    <a:pos x="T6" y="T7"/>
                  </a:cxn>
                  <a:cxn ang="0">
                    <a:pos x="T8" y="T9"/>
                  </a:cxn>
                </a:cxnLst>
                <a:rect l="0" t="0" r="r" b="b"/>
                <a:pathLst>
                  <a:path w="219" h="132">
                    <a:moveTo>
                      <a:pt x="219" y="131"/>
                    </a:moveTo>
                    <a:cubicBezTo>
                      <a:pt x="219" y="131"/>
                      <a:pt x="218" y="132"/>
                      <a:pt x="218" y="132"/>
                    </a:cubicBezTo>
                    <a:cubicBezTo>
                      <a:pt x="0" y="1"/>
                      <a:pt x="0" y="1"/>
                      <a:pt x="0" y="1"/>
                    </a:cubicBezTo>
                    <a:cubicBezTo>
                      <a:pt x="0" y="1"/>
                      <a:pt x="0" y="0"/>
                      <a:pt x="0" y="0"/>
                    </a:cubicBezTo>
                    <a:lnTo>
                      <a:pt x="219" y="13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0" name="Freeform 88">
                <a:extLst>
                  <a:ext uri="{FF2B5EF4-FFF2-40B4-BE49-F238E27FC236}">
                    <a16:creationId xmlns:a16="http://schemas.microsoft.com/office/drawing/2014/main" id="{2C566D8C-9EDC-1D8D-F482-CB3A27E0F6AB}"/>
                  </a:ext>
                </a:extLst>
              </p:cNvPr>
              <p:cNvSpPr>
                <a:spLocks/>
              </p:cNvSpPr>
              <p:nvPr userDrawn="1"/>
            </p:nvSpPr>
            <p:spPr bwMode="auto">
              <a:xfrm>
                <a:off x="5449" y="1845"/>
                <a:ext cx="4" cy="62"/>
              </a:xfrm>
              <a:custGeom>
                <a:avLst/>
                <a:gdLst>
                  <a:gd name="T0" fmla="*/ 1 w 2"/>
                  <a:gd name="T1" fmla="*/ 26 h 26"/>
                  <a:gd name="T2" fmla="*/ 0 w 2"/>
                  <a:gd name="T3" fmla="*/ 26 h 26"/>
                  <a:gd name="T4" fmla="*/ 0 w 2"/>
                  <a:gd name="T5" fmla="*/ 1 h 26"/>
                  <a:gd name="T6" fmla="*/ 1 w 2"/>
                  <a:gd name="T7" fmla="*/ 0 h 26"/>
                  <a:gd name="T8" fmla="*/ 2 w 2"/>
                  <a:gd name="T9" fmla="*/ 1 h 26"/>
                  <a:gd name="T10" fmla="*/ 2 w 2"/>
                  <a:gd name="T11" fmla="*/ 26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1" y="26"/>
                      <a:pt x="0" y="26"/>
                      <a:pt x="0" y="26"/>
                    </a:cubicBezTo>
                    <a:cubicBezTo>
                      <a:pt x="0" y="1"/>
                      <a:pt x="0" y="1"/>
                      <a:pt x="0" y="1"/>
                    </a:cubicBezTo>
                    <a:cubicBezTo>
                      <a:pt x="0" y="0"/>
                      <a:pt x="1" y="0"/>
                      <a:pt x="1" y="0"/>
                    </a:cubicBezTo>
                    <a:cubicBezTo>
                      <a:pt x="2" y="0"/>
                      <a:pt x="2" y="0"/>
                      <a:pt x="2" y="1"/>
                    </a:cubicBezTo>
                    <a:cubicBezTo>
                      <a:pt x="2" y="26"/>
                      <a:pt x="2" y="26"/>
                      <a:pt x="2" y="26"/>
                    </a:cubicBezTo>
                    <a:cubicBezTo>
                      <a:pt x="2" y="26"/>
                      <a:pt x="2"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1" name="Freeform 89">
                <a:extLst>
                  <a:ext uri="{FF2B5EF4-FFF2-40B4-BE49-F238E27FC236}">
                    <a16:creationId xmlns:a16="http://schemas.microsoft.com/office/drawing/2014/main" id="{EC1451B9-6767-055B-3D71-A3408123E6CA}"/>
                  </a:ext>
                </a:extLst>
              </p:cNvPr>
              <p:cNvSpPr>
                <a:spLocks/>
              </p:cNvSpPr>
              <p:nvPr userDrawn="1"/>
            </p:nvSpPr>
            <p:spPr bwMode="auto">
              <a:xfrm>
                <a:off x="5449" y="1727"/>
                <a:ext cx="4" cy="61"/>
              </a:xfrm>
              <a:custGeom>
                <a:avLst/>
                <a:gdLst>
                  <a:gd name="T0" fmla="*/ 1 w 2"/>
                  <a:gd name="T1" fmla="*/ 26 h 26"/>
                  <a:gd name="T2" fmla="*/ 0 w 2"/>
                  <a:gd name="T3" fmla="*/ 26 h 26"/>
                  <a:gd name="T4" fmla="*/ 0 w 2"/>
                  <a:gd name="T5" fmla="*/ 0 h 26"/>
                  <a:gd name="T6" fmla="*/ 1 w 2"/>
                  <a:gd name="T7" fmla="*/ 0 h 26"/>
                  <a:gd name="T8" fmla="*/ 2 w 2"/>
                  <a:gd name="T9" fmla="*/ 0 h 26"/>
                  <a:gd name="T10" fmla="*/ 2 w 2"/>
                  <a:gd name="T11" fmla="*/ 26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1" y="26"/>
                      <a:pt x="0" y="26"/>
                      <a:pt x="0" y="26"/>
                    </a:cubicBezTo>
                    <a:cubicBezTo>
                      <a:pt x="0" y="0"/>
                      <a:pt x="0" y="0"/>
                      <a:pt x="0" y="0"/>
                    </a:cubicBezTo>
                    <a:cubicBezTo>
                      <a:pt x="0" y="0"/>
                      <a:pt x="1" y="0"/>
                      <a:pt x="1" y="0"/>
                    </a:cubicBezTo>
                    <a:cubicBezTo>
                      <a:pt x="2" y="0"/>
                      <a:pt x="2" y="0"/>
                      <a:pt x="2" y="0"/>
                    </a:cubicBezTo>
                    <a:cubicBezTo>
                      <a:pt x="2" y="26"/>
                      <a:pt x="2" y="26"/>
                      <a:pt x="2" y="26"/>
                    </a:cubicBezTo>
                    <a:cubicBezTo>
                      <a:pt x="2" y="26"/>
                      <a:pt x="2"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2" name="Freeform 90">
                <a:extLst>
                  <a:ext uri="{FF2B5EF4-FFF2-40B4-BE49-F238E27FC236}">
                    <a16:creationId xmlns:a16="http://schemas.microsoft.com/office/drawing/2014/main" id="{D7A41FCC-E89F-9FAE-086E-829F7B96769C}"/>
                  </a:ext>
                </a:extLst>
              </p:cNvPr>
              <p:cNvSpPr>
                <a:spLocks/>
              </p:cNvSpPr>
              <p:nvPr userDrawn="1"/>
            </p:nvSpPr>
            <p:spPr bwMode="auto">
              <a:xfrm>
                <a:off x="5449" y="2201"/>
                <a:ext cx="4"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7"/>
                      <a:pt x="0" y="26"/>
                    </a:cubicBezTo>
                    <a:cubicBezTo>
                      <a:pt x="0" y="1"/>
                      <a:pt x="0" y="1"/>
                      <a:pt x="0" y="1"/>
                    </a:cubicBezTo>
                    <a:cubicBezTo>
                      <a:pt x="0" y="1"/>
                      <a:pt x="1" y="0"/>
                      <a:pt x="1" y="0"/>
                    </a:cubicBezTo>
                    <a:cubicBezTo>
                      <a:pt x="2" y="0"/>
                      <a:pt x="2" y="1"/>
                      <a:pt x="2" y="1"/>
                    </a:cubicBezTo>
                    <a:cubicBezTo>
                      <a:pt x="2" y="26"/>
                      <a:pt x="2" y="26"/>
                      <a:pt x="2" y="26"/>
                    </a:cubicBezTo>
                    <a:cubicBezTo>
                      <a:pt x="2" y="27"/>
                      <a:pt x="2"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3" name="Freeform 91">
                <a:extLst>
                  <a:ext uri="{FF2B5EF4-FFF2-40B4-BE49-F238E27FC236}">
                    <a16:creationId xmlns:a16="http://schemas.microsoft.com/office/drawing/2014/main" id="{4EDC4B25-4DFF-D83F-D8FB-F1302F94B703}"/>
                  </a:ext>
                </a:extLst>
              </p:cNvPr>
              <p:cNvSpPr>
                <a:spLocks/>
              </p:cNvSpPr>
              <p:nvPr userDrawn="1"/>
            </p:nvSpPr>
            <p:spPr bwMode="auto">
              <a:xfrm>
                <a:off x="5449" y="2083"/>
                <a:ext cx="4"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6"/>
                      <a:pt x="0" y="26"/>
                    </a:cubicBezTo>
                    <a:cubicBezTo>
                      <a:pt x="0" y="1"/>
                      <a:pt x="0" y="1"/>
                      <a:pt x="0" y="1"/>
                    </a:cubicBezTo>
                    <a:cubicBezTo>
                      <a:pt x="0" y="1"/>
                      <a:pt x="1" y="0"/>
                      <a:pt x="1" y="0"/>
                    </a:cubicBezTo>
                    <a:cubicBezTo>
                      <a:pt x="2" y="0"/>
                      <a:pt x="2" y="1"/>
                      <a:pt x="2" y="1"/>
                    </a:cubicBezTo>
                    <a:cubicBezTo>
                      <a:pt x="2" y="26"/>
                      <a:pt x="2" y="26"/>
                      <a:pt x="2" y="26"/>
                    </a:cubicBezTo>
                    <a:cubicBezTo>
                      <a:pt x="2" y="26"/>
                      <a:pt x="2"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4" name="Freeform 92">
                <a:extLst>
                  <a:ext uri="{FF2B5EF4-FFF2-40B4-BE49-F238E27FC236}">
                    <a16:creationId xmlns:a16="http://schemas.microsoft.com/office/drawing/2014/main" id="{D80545E5-250D-A1A5-9C96-E11BF501F868}"/>
                  </a:ext>
                </a:extLst>
              </p:cNvPr>
              <p:cNvSpPr>
                <a:spLocks/>
              </p:cNvSpPr>
              <p:nvPr userDrawn="1"/>
            </p:nvSpPr>
            <p:spPr bwMode="auto">
              <a:xfrm>
                <a:off x="5449" y="1964"/>
                <a:ext cx="4"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6"/>
                      <a:pt x="0" y="26"/>
                    </a:cubicBezTo>
                    <a:cubicBezTo>
                      <a:pt x="0" y="1"/>
                      <a:pt x="0" y="1"/>
                      <a:pt x="0" y="1"/>
                    </a:cubicBezTo>
                    <a:cubicBezTo>
                      <a:pt x="0" y="0"/>
                      <a:pt x="1" y="0"/>
                      <a:pt x="1" y="0"/>
                    </a:cubicBezTo>
                    <a:cubicBezTo>
                      <a:pt x="2" y="0"/>
                      <a:pt x="2" y="0"/>
                      <a:pt x="2" y="1"/>
                    </a:cubicBezTo>
                    <a:cubicBezTo>
                      <a:pt x="2" y="26"/>
                      <a:pt x="2" y="26"/>
                      <a:pt x="2" y="26"/>
                    </a:cubicBezTo>
                    <a:cubicBezTo>
                      <a:pt x="2" y="26"/>
                      <a:pt x="2"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5" name="Freeform 93">
                <a:extLst>
                  <a:ext uri="{FF2B5EF4-FFF2-40B4-BE49-F238E27FC236}">
                    <a16:creationId xmlns:a16="http://schemas.microsoft.com/office/drawing/2014/main" id="{F58988C9-BF0E-86E6-3AB6-F333D2D13D58}"/>
                  </a:ext>
                </a:extLst>
              </p:cNvPr>
              <p:cNvSpPr>
                <a:spLocks/>
              </p:cNvSpPr>
              <p:nvPr userDrawn="1"/>
            </p:nvSpPr>
            <p:spPr bwMode="auto">
              <a:xfrm>
                <a:off x="5468" y="3072"/>
                <a:ext cx="531" cy="320"/>
              </a:xfrm>
              <a:custGeom>
                <a:avLst/>
                <a:gdLst>
                  <a:gd name="T0" fmla="*/ 1 w 224"/>
                  <a:gd name="T1" fmla="*/ 0 h 135"/>
                  <a:gd name="T2" fmla="*/ 224 w 224"/>
                  <a:gd name="T3" fmla="*/ 134 h 135"/>
                  <a:gd name="T4" fmla="*/ 224 w 224"/>
                  <a:gd name="T5" fmla="*/ 135 h 135"/>
                  <a:gd name="T6" fmla="*/ 0 w 224"/>
                  <a:gd name="T7" fmla="*/ 1 h 135"/>
                  <a:gd name="T8" fmla="*/ 1 w 224"/>
                  <a:gd name="T9" fmla="*/ 0 h 135"/>
                </a:gdLst>
                <a:ahLst/>
                <a:cxnLst>
                  <a:cxn ang="0">
                    <a:pos x="T0" y="T1"/>
                  </a:cxn>
                  <a:cxn ang="0">
                    <a:pos x="T2" y="T3"/>
                  </a:cxn>
                  <a:cxn ang="0">
                    <a:pos x="T4" y="T5"/>
                  </a:cxn>
                  <a:cxn ang="0">
                    <a:pos x="T6" y="T7"/>
                  </a:cxn>
                  <a:cxn ang="0">
                    <a:pos x="T8" y="T9"/>
                  </a:cxn>
                </a:cxnLst>
                <a:rect l="0" t="0" r="r" b="b"/>
                <a:pathLst>
                  <a:path w="224" h="135">
                    <a:moveTo>
                      <a:pt x="1" y="0"/>
                    </a:moveTo>
                    <a:cubicBezTo>
                      <a:pt x="224" y="134"/>
                      <a:pt x="224" y="134"/>
                      <a:pt x="224" y="134"/>
                    </a:cubicBezTo>
                    <a:cubicBezTo>
                      <a:pt x="224" y="134"/>
                      <a:pt x="224" y="135"/>
                      <a:pt x="224" y="135"/>
                    </a:cubicBezTo>
                    <a:cubicBezTo>
                      <a:pt x="0" y="1"/>
                      <a:pt x="0" y="1"/>
                      <a:pt x="0" y="1"/>
                    </a:cubicBezTo>
                    <a:cubicBezTo>
                      <a:pt x="0" y="1"/>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6" name="Freeform 94">
                <a:extLst>
                  <a:ext uri="{FF2B5EF4-FFF2-40B4-BE49-F238E27FC236}">
                    <a16:creationId xmlns:a16="http://schemas.microsoft.com/office/drawing/2014/main" id="{8313E744-0BA5-CCE3-3D0A-2B85B995D726}"/>
                  </a:ext>
                </a:extLst>
              </p:cNvPr>
              <p:cNvSpPr>
                <a:spLocks/>
              </p:cNvSpPr>
              <p:nvPr userDrawn="1"/>
            </p:nvSpPr>
            <p:spPr bwMode="auto">
              <a:xfrm>
                <a:off x="5475" y="3445"/>
                <a:ext cx="524" cy="169"/>
              </a:xfrm>
              <a:custGeom>
                <a:avLst/>
                <a:gdLst>
                  <a:gd name="T0" fmla="*/ 221 w 221"/>
                  <a:gd name="T1" fmla="*/ 0 h 133"/>
                  <a:gd name="T2" fmla="*/ 221 w 221"/>
                  <a:gd name="T3" fmla="*/ 1 h 133"/>
                  <a:gd name="T4" fmla="*/ 1 w 221"/>
                  <a:gd name="T5" fmla="*/ 133 h 133"/>
                  <a:gd name="T6" fmla="*/ 0 w 221"/>
                  <a:gd name="T7" fmla="*/ 132 h 133"/>
                  <a:gd name="T8" fmla="*/ 221 w 221"/>
                  <a:gd name="T9" fmla="*/ 0 h 133"/>
                </a:gdLst>
                <a:ahLst/>
                <a:cxnLst>
                  <a:cxn ang="0">
                    <a:pos x="T0" y="T1"/>
                  </a:cxn>
                  <a:cxn ang="0">
                    <a:pos x="T2" y="T3"/>
                  </a:cxn>
                  <a:cxn ang="0">
                    <a:pos x="T4" y="T5"/>
                  </a:cxn>
                  <a:cxn ang="0">
                    <a:pos x="T6" y="T7"/>
                  </a:cxn>
                  <a:cxn ang="0">
                    <a:pos x="T8" y="T9"/>
                  </a:cxn>
                </a:cxnLst>
                <a:rect l="0" t="0" r="r" b="b"/>
                <a:pathLst>
                  <a:path w="221" h="133">
                    <a:moveTo>
                      <a:pt x="221" y="0"/>
                    </a:moveTo>
                    <a:cubicBezTo>
                      <a:pt x="221" y="0"/>
                      <a:pt x="221" y="1"/>
                      <a:pt x="221" y="1"/>
                    </a:cubicBezTo>
                    <a:cubicBezTo>
                      <a:pt x="1" y="133"/>
                      <a:pt x="1" y="133"/>
                      <a:pt x="1" y="133"/>
                    </a:cubicBezTo>
                    <a:cubicBezTo>
                      <a:pt x="1" y="133"/>
                      <a:pt x="1" y="132"/>
                      <a:pt x="0" y="132"/>
                    </a:cubicBezTo>
                    <a:lnTo>
                      <a:pt x="221"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7" name="Freeform 95">
                <a:extLst>
                  <a:ext uri="{FF2B5EF4-FFF2-40B4-BE49-F238E27FC236}">
                    <a16:creationId xmlns:a16="http://schemas.microsoft.com/office/drawing/2014/main" id="{631A7ECB-7560-0BF6-FFC7-8117D3F51117}"/>
                  </a:ext>
                </a:extLst>
              </p:cNvPr>
              <p:cNvSpPr>
                <a:spLocks/>
              </p:cNvSpPr>
              <p:nvPr userDrawn="1"/>
            </p:nvSpPr>
            <p:spPr bwMode="auto">
              <a:xfrm>
                <a:off x="4875" y="3428"/>
                <a:ext cx="552" cy="178"/>
              </a:xfrm>
              <a:custGeom>
                <a:avLst/>
                <a:gdLst>
                  <a:gd name="T0" fmla="*/ 232 w 233"/>
                  <a:gd name="T1" fmla="*/ 140 h 140"/>
                  <a:gd name="T2" fmla="*/ 0 w 233"/>
                  <a:gd name="T3" fmla="*/ 1 h 140"/>
                  <a:gd name="T4" fmla="*/ 1 w 233"/>
                  <a:gd name="T5" fmla="*/ 0 h 140"/>
                  <a:gd name="T6" fmla="*/ 233 w 233"/>
                  <a:gd name="T7" fmla="*/ 139 h 140"/>
                  <a:gd name="T8" fmla="*/ 232 w 233"/>
                  <a:gd name="T9" fmla="*/ 140 h 140"/>
                </a:gdLst>
                <a:ahLst/>
                <a:cxnLst>
                  <a:cxn ang="0">
                    <a:pos x="T0" y="T1"/>
                  </a:cxn>
                  <a:cxn ang="0">
                    <a:pos x="T2" y="T3"/>
                  </a:cxn>
                  <a:cxn ang="0">
                    <a:pos x="T4" y="T5"/>
                  </a:cxn>
                  <a:cxn ang="0">
                    <a:pos x="T6" y="T7"/>
                  </a:cxn>
                  <a:cxn ang="0">
                    <a:pos x="T8" y="T9"/>
                  </a:cxn>
                </a:cxnLst>
                <a:rect l="0" t="0" r="r" b="b"/>
                <a:pathLst>
                  <a:path w="233" h="140">
                    <a:moveTo>
                      <a:pt x="232" y="140"/>
                    </a:moveTo>
                    <a:cubicBezTo>
                      <a:pt x="0" y="1"/>
                      <a:pt x="0" y="1"/>
                      <a:pt x="0" y="1"/>
                    </a:cubicBezTo>
                    <a:cubicBezTo>
                      <a:pt x="0" y="1"/>
                      <a:pt x="0" y="0"/>
                      <a:pt x="1" y="0"/>
                    </a:cubicBezTo>
                    <a:cubicBezTo>
                      <a:pt x="233" y="139"/>
                      <a:pt x="233" y="139"/>
                      <a:pt x="233" y="139"/>
                    </a:cubicBezTo>
                    <a:cubicBezTo>
                      <a:pt x="233" y="139"/>
                      <a:pt x="232" y="140"/>
                      <a:pt x="232" y="14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8" name="Freeform 98">
                <a:extLst>
                  <a:ext uri="{FF2B5EF4-FFF2-40B4-BE49-F238E27FC236}">
                    <a16:creationId xmlns:a16="http://schemas.microsoft.com/office/drawing/2014/main" id="{AE536153-2D1E-C857-76D4-D32E7FAAB889}"/>
                  </a:ext>
                </a:extLst>
              </p:cNvPr>
              <p:cNvSpPr>
                <a:spLocks/>
              </p:cNvSpPr>
              <p:nvPr userDrawn="1"/>
            </p:nvSpPr>
            <p:spPr bwMode="auto">
              <a:xfrm>
                <a:off x="5449" y="2384"/>
                <a:ext cx="4" cy="660"/>
              </a:xfrm>
              <a:custGeom>
                <a:avLst/>
                <a:gdLst>
                  <a:gd name="T0" fmla="*/ 1 w 2"/>
                  <a:gd name="T1" fmla="*/ 278 h 278"/>
                  <a:gd name="T2" fmla="*/ 0 w 2"/>
                  <a:gd name="T3" fmla="*/ 278 h 278"/>
                  <a:gd name="T4" fmla="*/ 0 w 2"/>
                  <a:gd name="T5" fmla="*/ 0 h 278"/>
                  <a:gd name="T6" fmla="*/ 1 w 2"/>
                  <a:gd name="T7" fmla="*/ 0 h 278"/>
                  <a:gd name="T8" fmla="*/ 2 w 2"/>
                  <a:gd name="T9" fmla="*/ 0 h 278"/>
                  <a:gd name="T10" fmla="*/ 2 w 2"/>
                  <a:gd name="T11" fmla="*/ 278 h 278"/>
                  <a:gd name="T12" fmla="*/ 1 w 2"/>
                  <a:gd name="T13" fmla="*/ 278 h 278"/>
                </a:gdLst>
                <a:ahLst/>
                <a:cxnLst>
                  <a:cxn ang="0">
                    <a:pos x="T0" y="T1"/>
                  </a:cxn>
                  <a:cxn ang="0">
                    <a:pos x="T2" y="T3"/>
                  </a:cxn>
                  <a:cxn ang="0">
                    <a:pos x="T4" y="T5"/>
                  </a:cxn>
                  <a:cxn ang="0">
                    <a:pos x="T6" y="T7"/>
                  </a:cxn>
                  <a:cxn ang="0">
                    <a:pos x="T8" y="T9"/>
                  </a:cxn>
                  <a:cxn ang="0">
                    <a:pos x="T10" y="T11"/>
                  </a:cxn>
                  <a:cxn ang="0">
                    <a:pos x="T12" y="T13"/>
                  </a:cxn>
                </a:cxnLst>
                <a:rect l="0" t="0" r="r" b="b"/>
                <a:pathLst>
                  <a:path w="2" h="278">
                    <a:moveTo>
                      <a:pt x="1" y="278"/>
                    </a:moveTo>
                    <a:cubicBezTo>
                      <a:pt x="1" y="278"/>
                      <a:pt x="1" y="278"/>
                      <a:pt x="0" y="278"/>
                    </a:cubicBezTo>
                    <a:cubicBezTo>
                      <a:pt x="0" y="0"/>
                      <a:pt x="0" y="0"/>
                      <a:pt x="0" y="0"/>
                    </a:cubicBezTo>
                    <a:cubicBezTo>
                      <a:pt x="1" y="0"/>
                      <a:pt x="1" y="0"/>
                      <a:pt x="1" y="0"/>
                    </a:cubicBezTo>
                    <a:cubicBezTo>
                      <a:pt x="1" y="0"/>
                      <a:pt x="2" y="0"/>
                      <a:pt x="2" y="0"/>
                    </a:cubicBezTo>
                    <a:cubicBezTo>
                      <a:pt x="2" y="278"/>
                      <a:pt x="2" y="278"/>
                      <a:pt x="2" y="278"/>
                    </a:cubicBezTo>
                    <a:cubicBezTo>
                      <a:pt x="2" y="278"/>
                      <a:pt x="1" y="278"/>
                      <a:pt x="1" y="278"/>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9" name="Freeform 99">
                <a:extLst>
                  <a:ext uri="{FF2B5EF4-FFF2-40B4-BE49-F238E27FC236}">
                    <a16:creationId xmlns:a16="http://schemas.microsoft.com/office/drawing/2014/main" id="{9DA63345-6B5F-B8D6-36F9-B88E5A2DCAFF}"/>
                  </a:ext>
                </a:extLst>
              </p:cNvPr>
              <p:cNvSpPr>
                <a:spLocks/>
              </p:cNvSpPr>
              <p:nvPr userDrawn="1"/>
            </p:nvSpPr>
            <p:spPr bwMode="auto">
              <a:xfrm>
                <a:off x="4891" y="2365"/>
                <a:ext cx="534" cy="323"/>
              </a:xfrm>
              <a:custGeom>
                <a:avLst/>
                <a:gdLst>
                  <a:gd name="T0" fmla="*/ 1 w 225"/>
                  <a:gd name="T1" fmla="*/ 136 h 136"/>
                  <a:gd name="T2" fmla="*/ 0 w 225"/>
                  <a:gd name="T3" fmla="*/ 135 h 136"/>
                  <a:gd name="T4" fmla="*/ 224 w 225"/>
                  <a:gd name="T5" fmla="*/ 0 h 136"/>
                  <a:gd name="T6" fmla="*/ 225 w 225"/>
                  <a:gd name="T7" fmla="*/ 2 h 136"/>
                  <a:gd name="T8" fmla="*/ 1 w 225"/>
                  <a:gd name="T9" fmla="*/ 136 h 136"/>
                </a:gdLst>
                <a:ahLst/>
                <a:cxnLst>
                  <a:cxn ang="0">
                    <a:pos x="T0" y="T1"/>
                  </a:cxn>
                  <a:cxn ang="0">
                    <a:pos x="T2" y="T3"/>
                  </a:cxn>
                  <a:cxn ang="0">
                    <a:pos x="T4" y="T5"/>
                  </a:cxn>
                  <a:cxn ang="0">
                    <a:pos x="T6" y="T7"/>
                  </a:cxn>
                  <a:cxn ang="0">
                    <a:pos x="T8" y="T9"/>
                  </a:cxn>
                </a:cxnLst>
                <a:rect l="0" t="0" r="r" b="b"/>
                <a:pathLst>
                  <a:path w="225" h="136">
                    <a:moveTo>
                      <a:pt x="1" y="136"/>
                    </a:moveTo>
                    <a:cubicBezTo>
                      <a:pt x="1" y="136"/>
                      <a:pt x="1" y="135"/>
                      <a:pt x="0" y="135"/>
                    </a:cubicBezTo>
                    <a:cubicBezTo>
                      <a:pt x="224" y="0"/>
                      <a:pt x="224" y="0"/>
                      <a:pt x="224" y="0"/>
                    </a:cubicBezTo>
                    <a:cubicBezTo>
                      <a:pt x="225" y="1"/>
                      <a:pt x="225" y="1"/>
                      <a:pt x="225" y="2"/>
                    </a:cubicBezTo>
                    <a:lnTo>
                      <a:pt x="1" y="136"/>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0" name="Freeform 100">
                <a:extLst>
                  <a:ext uri="{FF2B5EF4-FFF2-40B4-BE49-F238E27FC236}">
                    <a16:creationId xmlns:a16="http://schemas.microsoft.com/office/drawing/2014/main" id="{74EF9876-6771-A7E5-6D43-8DAF93FF1FFE}"/>
                  </a:ext>
                </a:extLst>
              </p:cNvPr>
              <p:cNvSpPr>
                <a:spLocks/>
              </p:cNvSpPr>
              <p:nvPr userDrawn="1"/>
            </p:nvSpPr>
            <p:spPr bwMode="auto">
              <a:xfrm>
                <a:off x="4291" y="2726"/>
                <a:ext cx="534" cy="322"/>
              </a:xfrm>
              <a:custGeom>
                <a:avLst/>
                <a:gdLst>
                  <a:gd name="T0" fmla="*/ 1 w 225"/>
                  <a:gd name="T1" fmla="*/ 136 h 136"/>
                  <a:gd name="T2" fmla="*/ 0 w 225"/>
                  <a:gd name="T3" fmla="*/ 135 h 136"/>
                  <a:gd name="T4" fmla="*/ 225 w 225"/>
                  <a:gd name="T5" fmla="*/ 0 h 136"/>
                  <a:gd name="T6" fmla="*/ 225 w 225"/>
                  <a:gd name="T7" fmla="*/ 1 h 136"/>
                  <a:gd name="T8" fmla="*/ 1 w 225"/>
                  <a:gd name="T9" fmla="*/ 136 h 136"/>
                </a:gdLst>
                <a:ahLst/>
                <a:cxnLst>
                  <a:cxn ang="0">
                    <a:pos x="T0" y="T1"/>
                  </a:cxn>
                  <a:cxn ang="0">
                    <a:pos x="T2" y="T3"/>
                  </a:cxn>
                  <a:cxn ang="0">
                    <a:pos x="T4" y="T5"/>
                  </a:cxn>
                  <a:cxn ang="0">
                    <a:pos x="T6" y="T7"/>
                  </a:cxn>
                  <a:cxn ang="0">
                    <a:pos x="T8" y="T9"/>
                  </a:cxn>
                </a:cxnLst>
                <a:rect l="0" t="0" r="r" b="b"/>
                <a:pathLst>
                  <a:path w="225" h="136">
                    <a:moveTo>
                      <a:pt x="1" y="136"/>
                    </a:moveTo>
                    <a:cubicBezTo>
                      <a:pt x="0" y="136"/>
                      <a:pt x="0" y="135"/>
                      <a:pt x="0" y="135"/>
                    </a:cubicBezTo>
                    <a:cubicBezTo>
                      <a:pt x="225" y="0"/>
                      <a:pt x="225" y="0"/>
                      <a:pt x="225" y="0"/>
                    </a:cubicBezTo>
                    <a:cubicBezTo>
                      <a:pt x="225" y="1"/>
                      <a:pt x="225" y="1"/>
                      <a:pt x="225" y="1"/>
                    </a:cubicBezTo>
                    <a:lnTo>
                      <a:pt x="1" y="136"/>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1" name="Freeform 101">
                <a:extLst>
                  <a:ext uri="{FF2B5EF4-FFF2-40B4-BE49-F238E27FC236}">
                    <a16:creationId xmlns:a16="http://schemas.microsoft.com/office/drawing/2014/main" id="{E48BAE83-990F-1948-EF7F-B091142E1028}"/>
                  </a:ext>
                </a:extLst>
              </p:cNvPr>
              <p:cNvSpPr>
                <a:spLocks/>
              </p:cNvSpPr>
              <p:nvPr userDrawn="1"/>
            </p:nvSpPr>
            <p:spPr bwMode="auto">
              <a:xfrm>
                <a:off x="4436" y="2453"/>
                <a:ext cx="54" cy="33"/>
              </a:xfrm>
              <a:custGeom>
                <a:avLst/>
                <a:gdLst>
                  <a:gd name="T0" fmla="*/ 2 w 23"/>
                  <a:gd name="T1" fmla="*/ 0 h 14"/>
                  <a:gd name="T2" fmla="*/ 22 w 23"/>
                  <a:gd name="T3" fmla="*/ 13 h 14"/>
                  <a:gd name="T4" fmla="*/ 23 w 23"/>
                  <a:gd name="T5" fmla="*/ 14 h 14"/>
                  <a:gd name="T6" fmla="*/ 22 w 23"/>
                  <a:gd name="T7" fmla="*/ 14 h 14"/>
                  <a:gd name="T8" fmla="*/ 22 w 23"/>
                  <a:gd name="T9" fmla="*/ 14 h 14"/>
                  <a:gd name="T10" fmla="*/ 1 w 23"/>
                  <a:gd name="T11" fmla="*/ 2 h 14"/>
                  <a:gd name="T12" fmla="*/ 1 w 23"/>
                  <a:gd name="T13" fmla="*/ 1 h 14"/>
                  <a:gd name="T14" fmla="*/ 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0"/>
                    </a:moveTo>
                    <a:cubicBezTo>
                      <a:pt x="22" y="13"/>
                      <a:pt x="22" y="13"/>
                      <a:pt x="22" y="13"/>
                    </a:cubicBezTo>
                    <a:cubicBezTo>
                      <a:pt x="23" y="13"/>
                      <a:pt x="23" y="14"/>
                      <a:pt x="23" y="14"/>
                    </a:cubicBezTo>
                    <a:cubicBezTo>
                      <a:pt x="23" y="14"/>
                      <a:pt x="22" y="14"/>
                      <a:pt x="22" y="14"/>
                    </a:cubicBezTo>
                    <a:cubicBezTo>
                      <a:pt x="22" y="14"/>
                      <a:pt x="22" y="14"/>
                      <a:pt x="22" y="14"/>
                    </a:cubicBezTo>
                    <a:cubicBezTo>
                      <a:pt x="1" y="2"/>
                      <a:pt x="1" y="2"/>
                      <a:pt x="1" y="2"/>
                    </a:cubicBezTo>
                    <a:cubicBezTo>
                      <a:pt x="1" y="1"/>
                      <a:pt x="0" y="1"/>
                      <a:pt x="1" y="1"/>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2" name="Freeform 102">
                <a:extLst>
                  <a:ext uri="{FF2B5EF4-FFF2-40B4-BE49-F238E27FC236}">
                    <a16:creationId xmlns:a16="http://schemas.microsoft.com/office/drawing/2014/main" id="{86610FE1-8703-FB4F-DB5B-8A37F1A4D323}"/>
                  </a:ext>
                </a:extLst>
              </p:cNvPr>
              <p:cNvSpPr>
                <a:spLocks/>
              </p:cNvSpPr>
              <p:nvPr userDrawn="1"/>
            </p:nvSpPr>
            <p:spPr bwMode="auto">
              <a:xfrm>
                <a:off x="4535" y="2512"/>
                <a:ext cx="55" cy="33"/>
              </a:xfrm>
              <a:custGeom>
                <a:avLst/>
                <a:gdLst>
                  <a:gd name="T0" fmla="*/ 1 w 23"/>
                  <a:gd name="T1" fmla="*/ 0 h 14"/>
                  <a:gd name="T2" fmla="*/ 22 w 23"/>
                  <a:gd name="T3" fmla="*/ 13 h 14"/>
                  <a:gd name="T4" fmla="*/ 22 w 23"/>
                  <a:gd name="T5" fmla="*/ 14 h 14"/>
                  <a:gd name="T6" fmla="*/ 22 w 23"/>
                  <a:gd name="T7" fmla="*/ 14 h 14"/>
                  <a:gd name="T8" fmla="*/ 21 w 23"/>
                  <a:gd name="T9" fmla="*/ 14 h 14"/>
                  <a:gd name="T10" fmla="*/ 1 w 23"/>
                  <a:gd name="T11" fmla="*/ 2 h 14"/>
                  <a:gd name="T12" fmla="*/ 0 w 23"/>
                  <a:gd name="T13" fmla="*/ 1 h 14"/>
                  <a:gd name="T14" fmla="*/ 1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0"/>
                    </a:moveTo>
                    <a:cubicBezTo>
                      <a:pt x="22" y="13"/>
                      <a:pt x="22" y="13"/>
                      <a:pt x="22" y="13"/>
                    </a:cubicBezTo>
                    <a:cubicBezTo>
                      <a:pt x="23" y="13"/>
                      <a:pt x="23" y="14"/>
                      <a:pt x="22" y="14"/>
                    </a:cubicBezTo>
                    <a:cubicBezTo>
                      <a:pt x="22" y="14"/>
                      <a:pt x="22" y="14"/>
                      <a:pt x="22" y="14"/>
                    </a:cubicBezTo>
                    <a:cubicBezTo>
                      <a:pt x="22" y="14"/>
                      <a:pt x="22" y="14"/>
                      <a:pt x="21" y="14"/>
                    </a:cubicBezTo>
                    <a:cubicBezTo>
                      <a:pt x="1" y="2"/>
                      <a:pt x="1" y="2"/>
                      <a:pt x="1" y="2"/>
                    </a:cubicBezTo>
                    <a:cubicBezTo>
                      <a:pt x="0" y="1"/>
                      <a:pt x="0" y="1"/>
                      <a:pt x="0" y="1"/>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3" name="Freeform 103">
                <a:extLst>
                  <a:ext uri="{FF2B5EF4-FFF2-40B4-BE49-F238E27FC236}">
                    <a16:creationId xmlns:a16="http://schemas.microsoft.com/office/drawing/2014/main" id="{BF4C4BA8-195C-CFF4-E908-49234FF603AE}"/>
                  </a:ext>
                </a:extLst>
              </p:cNvPr>
              <p:cNvSpPr>
                <a:spLocks/>
              </p:cNvSpPr>
              <p:nvPr userDrawn="1"/>
            </p:nvSpPr>
            <p:spPr bwMode="auto">
              <a:xfrm>
                <a:off x="4338" y="2393"/>
                <a:ext cx="53" cy="34"/>
              </a:xfrm>
              <a:custGeom>
                <a:avLst/>
                <a:gdLst>
                  <a:gd name="T0" fmla="*/ 1 w 22"/>
                  <a:gd name="T1" fmla="*/ 0 h 14"/>
                  <a:gd name="T2" fmla="*/ 22 w 22"/>
                  <a:gd name="T3" fmla="*/ 13 h 14"/>
                  <a:gd name="T4" fmla="*/ 22 w 22"/>
                  <a:gd name="T5" fmla="*/ 14 h 14"/>
                  <a:gd name="T6" fmla="*/ 21 w 22"/>
                  <a:gd name="T7" fmla="*/ 14 h 14"/>
                  <a:gd name="T8" fmla="*/ 21 w 22"/>
                  <a:gd name="T9" fmla="*/ 14 h 14"/>
                  <a:gd name="T10" fmla="*/ 0 w 22"/>
                  <a:gd name="T11" fmla="*/ 2 h 14"/>
                  <a:gd name="T12" fmla="*/ 0 w 22"/>
                  <a:gd name="T13" fmla="*/ 1 h 14"/>
                  <a:gd name="T14" fmla="*/ 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0"/>
                    </a:moveTo>
                    <a:cubicBezTo>
                      <a:pt x="22" y="13"/>
                      <a:pt x="22" y="13"/>
                      <a:pt x="22" y="13"/>
                    </a:cubicBezTo>
                    <a:cubicBezTo>
                      <a:pt x="22" y="13"/>
                      <a:pt x="22" y="14"/>
                      <a:pt x="22" y="14"/>
                    </a:cubicBezTo>
                    <a:cubicBezTo>
                      <a:pt x="22" y="14"/>
                      <a:pt x="22" y="14"/>
                      <a:pt x="21" y="14"/>
                    </a:cubicBezTo>
                    <a:cubicBezTo>
                      <a:pt x="21" y="14"/>
                      <a:pt x="21" y="14"/>
                      <a:pt x="21" y="14"/>
                    </a:cubicBezTo>
                    <a:cubicBezTo>
                      <a:pt x="0" y="2"/>
                      <a:pt x="0" y="2"/>
                      <a:pt x="0" y="2"/>
                    </a:cubicBezTo>
                    <a:cubicBezTo>
                      <a:pt x="0" y="1"/>
                      <a:pt x="0" y="1"/>
                      <a:pt x="0" y="1"/>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 name="Freeform 104">
                <a:extLst>
                  <a:ext uri="{FF2B5EF4-FFF2-40B4-BE49-F238E27FC236}">
                    <a16:creationId xmlns:a16="http://schemas.microsoft.com/office/drawing/2014/main" id="{0A65CD3C-1C6B-B2AA-0694-BD1DDA198C8B}"/>
                  </a:ext>
                </a:extLst>
              </p:cNvPr>
              <p:cNvSpPr>
                <a:spLocks/>
              </p:cNvSpPr>
              <p:nvPr userDrawn="1"/>
            </p:nvSpPr>
            <p:spPr bwMode="auto">
              <a:xfrm>
                <a:off x="4635" y="2571"/>
                <a:ext cx="52" cy="34"/>
              </a:xfrm>
              <a:custGeom>
                <a:avLst/>
                <a:gdLst>
                  <a:gd name="T0" fmla="*/ 1 w 22"/>
                  <a:gd name="T1" fmla="*/ 0 h 14"/>
                  <a:gd name="T2" fmla="*/ 22 w 22"/>
                  <a:gd name="T3" fmla="*/ 13 h 14"/>
                  <a:gd name="T4" fmla="*/ 22 w 22"/>
                  <a:gd name="T5" fmla="*/ 14 h 14"/>
                  <a:gd name="T6" fmla="*/ 21 w 22"/>
                  <a:gd name="T7" fmla="*/ 14 h 14"/>
                  <a:gd name="T8" fmla="*/ 21 w 22"/>
                  <a:gd name="T9" fmla="*/ 14 h 14"/>
                  <a:gd name="T10" fmla="*/ 0 w 22"/>
                  <a:gd name="T11" fmla="*/ 2 h 14"/>
                  <a:gd name="T12" fmla="*/ 0 w 22"/>
                  <a:gd name="T13" fmla="*/ 1 h 14"/>
                  <a:gd name="T14" fmla="*/ 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0"/>
                    </a:moveTo>
                    <a:cubicBezTo>
                      <a:pt x="22" y="13"/>
                      <a:pt x="22" y="13"/>
                      <a:pt x="22" y="13"/>
                    </a:cubicBezTo>
                    <a:cubicBezTo>
                      <a:pt x="22" y="13"/>
                      <a:pt x="22" y="14"/>
                      <a:pt x="22" y="14"/>
                    </a:cubicBezTo>
                    <a:cubicBezTo>
                      <a:pt x="22" y="14"/>
                      <a:pt x="22" y="14"/>
                      <a:pt x="21" y="14"/>
                    </a:cubicBezTo>
                    <a:cubicBezTo>
                      <a:pt x="21" y="14"/>
                      <a:pt x="21" y="14"/>
                      <a:pt x="21" y="14"/>
                    </a:cubicBezTo>
                    <a:cubicBezTo>
                      <a:pt x="0" y="2"/>
                      <a:pt x="0" y="2"/>
                      <a:pt x="0" y="2"/>
                    </a:cubicBezTo>
                    <a:cubicBezTo>
                      <a:pt x="0" y="1"/>
                      <a:pt x="0" y="1"/>
                      <a:pt x="0" y="1"/>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 name="Freeform 105">
                <a:extLst>
                  <a:ext uri="{FF2B5EF4-FFF2-40B4-BE49-F238E27FC236}">
                    <a16:creationId xmlns:a16="http://schemas.microsoft.com/office/drawing/2014/main" id="{40F76AB7-C545-2D55-907A-8FF9AA553B07}"/>
                  </a:ext>
                </a:extLst>
              </p:cNvPr>
              <p:cNvSpPr>
                <a:spLocks/>
              </p:cNvSpPr>
              <p:nvPr userDrawn="1"/>
            </p:nvSpPr>
            <p:spPr bwMode="auto">
              <a:xfrm>
                <a:off x="4732" y="2631"/>
                <a:ext cx="55" cy="33"/>
              </a:xfrm>
              <a:custGeom>
                <a:avLst/>
                <a:gdLst>
                  <a:gd name="T0" fmla="*/ 2 w 23"/>
                  <a:gd name="T1" fmla="*/ 0 h 14"/>
                  <a:gd name="T2" fmla="*/ 23 w 23"/>
                  <a:gd name="T3" fmla="*/ 13 h 14"/>
                  <a:gd name="T4" fmla="*/ 23 w 23"/>
                  <a:gd name="T5" fmla="*/ 14 h 14"/>
                  <a:gd name="T6" fmla="*/ 22 w 23"/>
                  <a:gd name="T7" fmla="*/ 14 h 14"/>
                  <a:gd name="T8" fmla="*/ 22 w 23"/>
                  <a:gd name="T9" fmla="*/ 14 h 14"/>
                  <a:gd name="T10" fmla="*/ 1 w 23"/>
                  <a:gd name="T11" fmla="*/ 2 h 14"/>
                  <a:gd name="T12" fmla="*/ 1 w 23"/>
                  <a:gd name="T13" fmla="*/ 1 h 14"/>
                  <a:gd name="T14" fmla="*/ 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0"/>
                    </a:moveTo>
                    <a:cubicBezTo>
                      <a:pt x="23" y="13"/>
                      <a:pt x="23" y="13"/>
                      <a:pt x="23" y="13"/>
                    </a:cubicBezTo>
                    <a:cubicBezTo>
                      <a:pt x="23" y="13"/>
                      <a:pt x="23" y="14"/>
                      <a:pt x="23" y="14"/>
                    </a:cubicBezTo>
                    <a:cubicBezTo>
                      <a:pt x="23" y="14"/>
                      <a:pt x="22" y="14"/>
                      <a:pt x="22" y="14"/>
                    </a:cubicBezTo>
                    <a:cubicBezTo>
                      <a:pt x="22" y="14"/>
                      <a:pt x="22" y="14"/>
                      <a:pt x="22" y="14"/>
                    </a:cubicBezTo>
                    <a:cubicBezTo>
                      <a:pt x="1" y="2"/>
                      <a:pt x="1" y="2"/>
                      <a:pt x="1" y="2"/>
                    </a:cubicBezTo>
                    <a:cubicBezTo>
                      <a:pt x="1" y="1"/>
                      <a:pt x="0" y="1"/>
                      <a:pt x="1" y="1"/>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 name="Freeform 106">
                <a:extLst>
                  <a:ext uri="{FF2B5EF4-FFF2-40B4-BE49-F238E27FC236}">
                    <a16:creationId xmlns:a16="http://schemas.microsoft.com/office/drawing/2014/main" id="{B754AB60-C418-8F11-A0E7-D4C5E4A9AC95}"/>
                  </a:ext>
                </a:extLst>
              </p:cNvPr>
              <p:cNvSpPr>
                <a:spLocks/>
              </p:cNvSpPr>
              <p:nvPr userDrawn="1"/>
            </p:nvSpPr>
            <p:spPr bwMode="auto">
              <a:xfrm>
                <a:off x="4858" y="2026"/>
                <a:ext cx="2" cy="643"/>
              </a:xfrm>
              <a:custGeom>
                <a:avLst/>
                <a:gdLst>
                  <a:gd name="T0" fmla="*/ 0 w 1"/>
                  <a:gd name="T1" fmla="*/ 271 h 271"/>
                  <a:gd name="T2" fmla="*/ 0 w 1"/>
                  <a:gd name="T3" fmla="*/ 0 h 271"/>
                  <a:gd name="T4" fmla="*/ 0 w 1"/>
                  <a:gd name="T5" fmla="*/ 0 h 271"/>
                  <a:gd name="T6" fmla="*/ 1 w 1"/>
                  <a:gd name="T7" fmla="*/ 0 h 271"/>
                  <a:gd name="T8" fmla="*/ 1 w 1"/>
                  <a:gd name="T9" fmla="*/ 271 h 271"/>
                  <a:gd name="T10" fmla="*/ 0 w 1"/>
                  <a:gd name="T11" fmla="*/ 270 h 271"/>
                  <a:gd name="T12" fmla="*/ 0 w 1"/>
                  <a:gd name="T13" fmla="*/ 271 h 271"/>
                </a:gdLst>
                <a:ahLst/>
                <a:cxnLst>
                  <a:cxn ang="0">
                    <a:pos x="T0" y="T1"/>
                  </a:cxn>
                  <a:cxn ang="0">
                    <a:pos x="T2" y="T3"/>
                  </a:cxn>
                  <a:cxn ang="0">
                    <a:pos x="T4" y="T5"/>
                  </a:cxn>
                  <a:cxn ang="0">
                    <a:pos x="T6" y="T7"/>
                  </a:cxn>
                  <a:cxn ang="0">
                    <a:pos x="T8" y="T9"/>
                  </a:cxn>
                  <a:cxn ang="0">
                    <a:pos x="T10" y="T11"/>
                  </a:cxn>
                  <a:cxn ang="0">
                    <a:pos x="T12" y="T13"/>
                  </a:cxn>
                </a:cxnLst>
                <a:rect l="0" t="0" r="r" b="b"/>
                <a:pathLst>
                  <a:path w="1" h="271">
                    <a:moveTo>
                      <a:pt x="0" y="271"/>
                    </a:moveTo>
                    <a:cubicBezTo>
                      <a:pt x="0" y="0"/>
                      <a:pt x="0" y="0"/>
                      <a:pt x="0" y="0"/>
                    </a:cubicBezTo>
                    <a:cubicBezTo>
                      <a:pt x="0" y="0"/>
                      <a:pt x="0" y="0"/>
                      <a:pt x="0" y="0"/>
                    </a:cubicBezTo>
                    <a:cubicBezTo>
                      <a:pt x="1" y="0"/>
                      <a:pt x="1" y="0"/>
                      <a:pt x="1" y="0"/>
                    </a:cubicBezTo>
                    <a:cubicBezTo>
                      <a:pt x="1" y="271"/>
                      <a:pt x="1" y="271"/>
                      <a:pt x="1" y="271"/>
                    </a:cubicBezTo>
                    <a:cubicBezTo>
                      <a:pt x="1" y="271"/>
                      <a:pt x="1" y="270"/>
                      <a:pt x="0" y="270"/>
                    </a:cubicBezTo>
                    <a:cubicBezTo>
                      <a:pt x="0" y="270"/>
                      <a:pt x="0" y="271"/>
                      <a:pt x="0" y="27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 name="Freeform 107">
                <a:extLst>
                  <a:ext uri="{FF2B5EF4-FFF2-40B4-BE49-F238E27FC236}">
                    <a16:creationId xmlns:a16="http://schemas.microsoft.com/office/drawing/2014/main" id="{795E0403-7023-C41A-A615-18D08C926ED9}"/>
                  </a:ext>
                </a:extLst>
              </p:cNvPr>
              <p:cNvSpPr>
                <a:spLocks/>
              </p:cNvSpPr>
              <p:nvPr userDrawn="1"/>
            </p:nvSpPr>
            <p:spPr bwMode="auto">
              <a:xfrm>
                <a:off x="4858" y="1316"/>
                <a:ext cx="2" cy="650"/>
              </a:xfrm>
              <a:custGeom>
                <a:avLst/>
                <a:gdLst>
                  <a:gd name="T0" fmla="*/ 0 w 1"/>
                  <a:gd name="T1" fmla="*/ 274 h 274"/>
                  <a:gd name="T2" fmla="*/ 0 w 1"/>
                  <a:gd name="T3" fmla="*/ 0 h 274"/>
                  <a:gd name="T4" fmla="*/ 0 w 1"/>
                  <a:gd name="T5" fmla="*/ 0 h 274"/>
                  <a:gd name="T6" fmla="*/ 1 w 1"/>
                  <a:gd name="T7" fmla="*/ 0 h 274"/>
                  <a:gd name="T8" fmla="*/ 1 w 1"/>
                  <a:gd name="T9" fmla="*/ 274 h 274"/>
                  <a:gd name="T10" fmla="*/ 0 w 1"/>
                  <a:gd name="T11" fmla="*/ 274 h 274"/>
                  <a:gd name="T12" fmla="*/ 0 w 1"/>
                  <a:gd name="T13" fmla="*/ 274 h 274"/>
                </a:gdLst>
                <a:ahLst/>
                <a:cxnLst>
                  <a:cxn ang="0">
                    <a:pos x="T0" y="T1"/>
                  </a:cxn>
                  <a:cxn ang="0">
                    <a:pos x="T2" y="T3"/>
                  </a:cxn>
                  <a:cxn ang="0">
                    <a:pos x="T4" y="T5"/>
                  </a:cxn>
                  <a:cxn ang="0">
                    <a:pos x="T6" y="T7"/>
                  </a:cxn>
                  <a:cxn ang="0">
                    <a:pos x="T8" y="T9"/>
                  </a:cxn>
                  <a:cxn ang="0">
                    <a:pos x="T10" y="T11"/>
                  </a:cxn>
                  <a:cxn ang="0">
                    <a:pos x="T12" y="T13"/>
                  </a:cxn>
                </a:cxnLst>
                <a:rect l="0" t="0" r="r" b="b"/>
                <a:pathLst>
                  <a:path w="1" h="274">
                    <a:moveTo>
                      <a:pt x="0" y="274"/>
                    </a:moveTo>
                    <a:cubicBezTo>
                      <a:pt x="0" y="0"/>
                      <a:pt x="0" y="0"/>
                      <a:pt x="0" y="0"/>
                    </a:cubicBezTo>
                    <a:cubicBezTo>
                      <a:pt x="0" y="0"/>
                      <a:pt x="0" y="0"/>
                      <a:pt x="0" y="0"/>
                    </a:cubicBezTo>
                    <a:cubicBezTo>
                      <a:pt x="1" y="0"/>
                      <a:pt x="1" y="0"/>
                      <a:pt x="1" y="0"/>
                    </a:cubicBezTo>
                    <a:cubicBezTo>
                      <a:pt x="1" y="274"/>
                      <a:pt x="1" y="274"/>
                      <a:pt x="1" y="274"/>
                    </a:cubicBezTo>
                    <a:cubicBezTo>
                      <a:pt x="1" y="274"/>
                      <a:pt x="1" y="274"/>
                      <a:pt x="0" y="274"/>
                    </a:cubicBezTo>
                    <a:cubicBezTo>
                      <a:pt x="0" y="274"/>
                      <a:pt x="0" y="274"/>
                      <a:pt x="0" y="27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 name="Freeform 108">
                <a:extLst>
                  <a:ext uri="{FF2B5EF4-FFF2-40B4-BE49-F238E27FC236}">
                    <a16:creationId xmlns:a16="http://schemas.microsoft.com/office/drawing/2014/main" id="{2119D5FB-8DBA-7E70-0EAE-B7FFA4D7C175}"/>
                  </a:ext>
                </a:extLst>
              </p:cNvPr>
              <p:cNvSpPr>
                <a:spLocks/>
              </p:cNvSpPr>
              <p:nvPr userDrawn="1"/>
            </p:nvSpPr>
            <p:spPr bwMode="auto">
              <a:xfrm>
                <a:off x="4307" y="1300"/>
                <a:ext cx="525" cy="315"/>
              </a:xfrm>
              <a:custGeom>
                <a:avLst/>
                <a:gdLst>
                  <a:gd name="T0" fmla="*/ 1 w 221"/>
                  <a:gd name="T1" fmla="*/ 133 h 133"/>
                  <a:gd name="T2" fmla="*/ 0 w 221"/>
                  <a:gd name="T3" fmla="*/ 132 h 133"/>
                  <a:gd name="T4" fmla="*/ 220 w 221"/>
                  <a:gd name="T5" fmla="*/ 0 h 133"/>
                  <a:gd name="T6" fmla="*/ 221 w 221"/>
                  <a:gd name="T7" fmla="*/ 1 h 133"/>
                  <a:gd name="T8" fmla="*/ 1 w 221"/>
                  <a:gd name="T9" fmla="*/ 133 h 133"/>
                </a:gdLst>
                <a:ahLst/>
                <a:cxnLst>
                  <a:cxn ang="0">
                    <a:pos x="T0" y="T1"/>
                  </a:cxn>
                  <a:cxn ang="0">
                    <a:pos x="T2" y="T3"/>
                  </a:cxn>
                  <a:cxn ang="0">
                    <a:pos x="T4" y="T5"/>
                  </a:cxn>
                  <a:cxn ang="0">
                    <a:pos x="T6" y="T7"/>
                  </a:cxn>
                  <a:cxn ang="0">
                    <a:pos x="T8" y="T9"/>
                  </a:cxn>
                </a:cxnLst>
                <a:rect l="0" t="0" r="r" b="b"/>
                <a:pathLst>
                  <a:path w="221" h="133">
                    <a:moveTo>
                      <a:pt x="1" y="133"/>
                    </a:moveTo>
                    <a:cubicBezTo>
                      <a:pt x="1" y="133"/>
                      <a:pt x="0" y="132"/>
                      <a:pt x="0" y="132"/>
                    </a:cubicBezTo>
                    <a:cubicBezTo>
                      <a:pt x="220" y="0"/>
                      <a:pt x="220" y="0"/>
                      <a:pt x="220" y="0"/>
                    </a:cubicBezTo>
                    <a:cubicBezTo>
                      <a:pt x="221" y="0"/>
                      <a:pt x="221" y="1"/>
                      <a:pt x="221" y="1"/>
                    </a:cubicBezTo>
                    <a:lnTo>
                      <a:pt x="1" y="133"/>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9" name="Freeform 109">
                <a:extLst>
                  <a:ext uri="{FF2B5EF4-FFF2-40B4-BE49-F238E27FC236}">
                    <a16:creationId xmlns:a16="http://schemas.microsoft.com/office/drawing/2014/main" id="{99BD6C2B-AD9F-E125-6CED-33F5B351F768}"/>
                  </a:ext>
                </a:extLst>
              </p:cNvPr>
              <p:cNvSpPr>
                <a:spLocks/>
              </p:cNvSpPr>
              <p:nvPr userDrawn="1"/>
            </p:nvSpPr>
            <p:spPr bwMode="auto">
              <a:xfrm>
                <a:off x="4307" y="1665"/>
                <a:ext cx="527" cy="318"/>
              </a:xfrm>
              <a:custGeom>
                <a:avLst/>
                <a:gdLst>
                  <a:gd name="T0" fmla="*/ 222 w 222"/>
                  <a:gd name="T1" fmla="*/ 132 h 134"/>
                  <a:gd name="T2" fmla="*/ 221 w 222"/>
                  <a:gd name="T3" fmla="*/ 134 h 134"/>
                  <a:gd name="T4" fmla="*/ 0 w 222"/>
                  <a:gd name="T5" fmla="*/ 1 h 134"/>
                  <a:gd name="T6" fmla="*/ 1 w 222"/>
                  <a:gd name="T7" fmla="*/ 0 h 134"/>
                  <a:gd name="T8" fmla="*/ 222 w 222"/>
                  <a:gd name="T9" fmla="*/ 132 h 134"/>
                </a:gdLst>
                <a:ahLst/>
                <a:cxnLst>
                  <a:cxn ang="0">
                    <a:pos x="T0" y="T1"/>
                  </a:cxn>
                  <a:cxn ang="0">
                    <a:pos x="T2" y="T3"/>
                  </a:cxn>
                  <a:cxn ang="0">
                    <a:pos x="T4" y="T5"/>
                  </a:cxn>
                  <a:cxn ang="0">
                    <a:pos x="T6" y="T7"/>
                  </a:cxn>
                  <a:cxn ang="0">
                    <a:pos x="T8" y="T9"/>
                  </a:cxn>
                </a:cxnLst>
                <a:rect l="0" t="0" r="r" b="b"/>
                <a:pathLst>
                  <a:path w="222" h="134">
                    <a:moveTo>
                      <a:pt x="222" y="132"/>
                    </a:moveTo>
                    <a:cubicBezTo>
                      <a:pt x="222" y="133"/>
                      <a:pt x="222" y="133"/>
                      <a:pt x="221" y="134"/>
                    </a:cubicBezTo>
                    <a:cubicBezTo>
                      <a:pt x="0" y="1"/>
                      <a:pt x="0" y="1"/>
                      <a:pt x="0" y="1"/>
                    </a:cubicBezTo>
                    <a:cubicBezTo>
                      <a:pt x="0" y="0"/>
                      <a:pt x="1" y="0"/>
                      <a:pt x="1" y="0"/>
                    </a:cubicBezTo>
                    <a:lnTo>
                      <a:pt x="222" y="132"/>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0" name="Freeform 110">
                <a:extLst>
                  <a:ext uri="{FF2B5EF4-FFF2-40B4-BE49-F238E27FC236}">
                    <a16:creationId xmlns:a16="http://schemas.microsoft.com/office/drawing/2014/main" id="{F14B499E-5E6C-02BD-F06C-9EC443FA0B8E}"/>
                  </a:ext>
                </a:extLst>
              </p:cNvPr>
              <p:cNvSpPr>
                <a:spLocks/>
              </p:cNvSpPr>
              <p:nvPr userDrawn="1"/>
            </p:nvSpPr>
            <p:spPr bwMode="auto">
              <a:xfrm>
                <a:off x="2511" y="-485"/>
                <a:ext cx="548" cy="332"/>
              </a:xfrm>
              <a:custGeom>
                <a:avLst/>
                <a:gdLst>
                  <a:gd name="T0" fmla="*/ 1 w 231"/>
                  <a:gd name="T1" fmla="*/ 140 h 140"/>
                  <a:gd name="T2" fmla="*/ 0 w 231"/>
                  <a:gd name="T3" fmla="*/ 139 h 140"/>
                  <a:gd name="T4" fmla="*/ 230 w 231"/>
                  <a:gd name="T5" fmla="*/ 0 h 140"/>
                  <a:gd name="T6" fmla="*/ 231 w 231"/>
                  <a:gd name="T7" fmla="*/ 2 h 140"/>
                  <a:gd name="T8" fmla="*/ 1 w 231"/>
                  <a:gd name="T9" fmla="*/ 140 h 140"/>
                </a:gdLst>
                <a:ahLst/>
                <a:cxnLst>
                  <a:cxn ang="0">
                    <a:pos x="T0" y="T1"/>
                  </a:cxn>
                  <a:cxn ang="0">
                    <a:pos x="T2" y="T3"/>
                  </a:cxn>
                  <a:cxn ang="0">
                    <a:pos x="T4" y="T5"/>
                  </a:cxn>
                  <a:cxn ang="0">
                    <a:pos x="T6" y="T7"/>
                  </a:cxn>
                  <a:cxn ang="0">
                    <a:pos x="T8" y="T9"/>
                  </a:cxn>
                </a:cxnLst>
                <a:rect l="0" t="0" r="r" b="b"/>
                <a:pathLst>
                  <a:path w="231" h="140">
                    <a:moveTo>
                      <a:pt x="1" y="140"/>
                    </a:moveTo>
                    <a:cubicBezTo>
                      <a:pt x="1" y="139"/>
                      <a:pt x="0" y="139"/>
                      <a:pt x="0" y="139"/>
                    </a:cubicBezTo>
                    <a:cubicBezTo>
                      <a:pt x="230" y="0"/>
                      <a:pt x="230" y="0"/>
                      <a:pt x="230" y="0"/>
                    </a:cubicBezTo>
                    <a:cubicBezTo>
                      <a:pt x="231" y="1"/>
                      <a:pt x="231" y="1"/>
                      <a:pt x="231" y="2"/>
                    </a:cubicBezTo>
                    <a:lnTo>
                      <a:pt x="1" y="14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1" name="Freeform 111">
                <a:extLst>
                  <a:ext uri="{FF2B5EF4-FFF2-40B4-BE49-F238E27FC236}">
                    <a16:creationId xmlns:a16="http://schemas.microsoft.com/office/drawing/2014/main" id="{1A4E6F79-D53F-B916-1067-E85C8195D148}"/>
                  </a:ext>
                </a:extLst>
              </p:cNvPr>
              <p:cNvSpPr>
                <a:spLocks/>
              </p:cNvSpPr>
              <p:nvPr userDrawn="1"/>
            </p:nvSpPr>
            <p:spPr bwMode="auto">
              <a:xfrm>
                <a:off x="2519" y="-834"/>
                <a:ext cx="540" cy="328"/>
              </a:xfrm>
              <a:custGeom>
                <a:avLst/>
                <a:gdLst>
                  <a:gd name="T0" fmla="*/ 228 w 228"/>
                  <a:gd name="T1" fmla="*/ 137 h 138"/>
                  <a:gd name="T2" fmla="*/ 227 w 228"/>
                  <a:gd name="T3" fmla="*/ 138 h 138"/>
                  <a:gd name="T4" fmla="*/ 0 w 228"/>
                  <a:gd name="T5" fmla="*/ 2 h 138"/>
                  <a:gd name="T6" fmla="*/ 1 w 228"/>
                  <a:gd name="T7" fmla="*/ 0 h 138"/>
                  <a:gd name="T8" fmla="*/ 228 w 228"/>
                  <a:gd name="T9" fmla="*/ 137 h 138"/>
                </a:gdLst>
                <a:ahLst/>
                <a:cxnLst>
                  <a:cxn ang="0">
                    <a:pos x="T0" y="T1"/>
                  </a:cxn>
                  <a:cxn ang="0">
                    <a:pos x="T2" y="T3"/>
                  </a:cxn>
                  <a:cxn ang="0">
                    <a:pos x="T4" y="T5"/>
                  </a:cxn>
                  <a:cxn ang="0">
                    <a:pos x="T6" y="T7"/>
                  </a:cxn>
                  <a:cxn ang="0">
                    <a:pos x="T8" y="T9"/>
                  </a:cxn>
                </a:cxnLst>
                <a:rect l="0" t="0" r="r" b="b"/>
                <a:pathLst>
                  <a:path w="228" h="138">
                    <a:moveTo>
                      <a:pt x="228" y="137"/>
                    </a:moveTo>
                    <a:cubicBezTo>
                      <a:pt x="228" y="137"/>
                      <a:pt x="228" y="138"/>
                      <a:pt x="227" y="138"/>
                    </a:cubicBezTo>
                    <a:cubicBezTo>
                      <a:pt x="0" y="2"/>
                      <a:pt x="0" y="2"/>
                      <a:pt x="0" y="2"/>
                    </a:cubicBezTo>
                    <a:cubicBezTo>
                      <a:pt x="0" y="1"/>
                      <a:pt x="0" y="1"/>
                      <a:pt x="1" y="0"/>
                    </a:cubicBezTo>
                    <a:lnTo>
                      <a:pt x="228" y="137"/>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2" name="Freeform 112">
                <a:extLst>
                  <a:ext uri="{FF2B5EF4-FFF2-40B4-BE49-F238E27FC236}">
                    <a16:creationId xmlns:a16="http://schemas.microsoft.com/office/drawing/2014/main" id="{36CE912E-0576-7BB1-4E2B-CA818A083A32}"/>
                  </a:ext>
                </a:extLst>
              </p:cNvPr>
              <p:cNvSpPr>
                <a:spLocks/>
              </p:cNvSpPr>
              <p:nvPr userDrawn="1"/>
            </p:nvSpPr>
            <p:spPr bwMode="auto">
              <a:xfrm>
                <a:off x="3078" y="-763"/>
                <a:ext cx="3" cy="62"/>
              </a:xfrm>
              <a:custGeom>
                <a:avLst/>
                <a:gdLst>
                  <a:gd name="T0" fmla="*/ 1 w 1"/>
                  <a:gd name="T1" fmla="*/ 26 h 26"/>
                  <a:gd name="T2" fmla="*/ 0 w 1"/>
                  <a:gd name="T3" fmla="*/ 26 h 26"/>
                  <a:gd name="T4" fmla="*/ 0 w 1"/>
                  <a:gd name="T5" fmla="*/ 0 h 26"/>
                  <a:gd name="T6" fmla="*/ 1 w 1"/>
                  <a:gd name="T7" fmla="*/ 0 h 26"/>
                  <a:gd name="T8" fmla="*/ 1 w 1"/>
                  <a:gd name="T9" fmla="*/ 0 h 26"/>
                  <a:gd name="T10" fmla="*/ 1 w 1"/>
                  <a:gd name="T11" fmla="*/ 26 h 26"/>
                  <a:gd name="T12" fmla="*/ 1 w 1"/>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1" h="26">
                    <a:moveTo>
                      <a:pt x="1" y="26"/>
                    </a:moveTo>
                    <a:cubicBezTo>
                      <a:pt x="0" y="26"/>
                      <a:pt x="0" y="26"/>
                      <a:pt x="0" y="26"/>
                    </a:cubicBezTo>
                    <a:cubicBezTo>
                      <a:pt x="0" y="0"/>
                      <a:pt x="0" y="0"/>
                      <a:pt x="0" y="0"/>
                    </a:cubicBezTo>
                    <a:cubicBezTo>
                      <a:pt x="0" y="0"/>
                      <a:pt x="0" y="0"/>
                      <a:pt x="1" y="0"/>
                    </a:cubicBezTo>
                    <a:cubicBezTo>
                      <a:pt x="1" y="0"/>
                      <a:pt x="1" y="0"/>
                      <a:pt x="1" y="0"/>
                    </a:cubicBezTo>
                    <a:cubicBezTo>
                      <a:pt x="1" y="26"/>
                      <a:pt x="1" y="26"/>
                      <a:pt x="1" y="26"/>
                    </a:cubicBezTo>
                    <a:cubicBezTo>
                      <a:pt x="1"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3" name="Freeform 113">
                <a:extLst>
                  <a:ext uri="{FF2B5EF4-FFF2-40B4-BE49-F238E27FC236}">
                    <a16:creationId xmlns:a16="http://schemas.microsoft.com/office/drawing/2014/main" id="{21B635E8-1EA8-B18F-1C07-B26A44F7EF98}"/>
                  </a:ext>
                </a:extLst>
              </p:cNvPr>
              <p:cNvSpPr>
                <a:spLocks/>
              </p:cNvSpPr>
              <p:nvPr userDrawn="1"/>
            </p:nvSpPr>
            <p:spPr bwMode="auto">
              <a:xfrm>
                <a:off x="3078" y="-881"/>
                <a:ext cx="3" cy="62"/>
              </a:xfrm>
              <a:custGeom>
                <a:avLst/>
                <a:gdLst>
                  <a:gd name="T0" fmla="*/ 1 w 1"/>
                  <a:gd name="T1" fmla="*/ 26 h 26"/>
                  <a:gd name="T2" fmla="*/ 0 w 1"/>
                  <a:gd name="T3" fmla="*/ 25 h 26"/>
                  <a:gd name="T4" fmla="*/ 0 w 1"/>
                  <a:gd name="T5" fmla="*/ 0 h 26"/>
                  <a:gd name="T6" fmla="*/ 1 w 1"/>
                  <a:gd name="T7" fmla="*/ 0 h 26"/>
                  <a:gd name="T8" fmla="*/ 1 w 1"/>
                  <a:gd name="T9" fmla="*/ 0 h 26"/>
                  <a:gd name="T10" fmla="*/ 1 w 1"/>
                  <a:gd name="T11" fmla="*/ 25 h 26"/>
                  <a:gd name="T12" fmla="*/ 1 w 1"/>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1" h="26">
                    <a:moveTo>
                      <a:pt x="1" y="26"/>
                    </a:moveTo>
                    <a:cubicBezTo>
                      <a:pt x="0" y="26"/>
                      <a:pt x="0" y="26"/>
                      <a:pt x="0" y="25"/>
                    </a:cubicBezTo>
                    <a:cubicBezTo>
                      <a:pt x="0" y="0"/>
                      <a:pt x="0" y="0"/>
                      <a:pt x="0" y="0"/>
                    </a:cubicBezTo>
                    <a:cubicBezTo>
                      <a:pt x="0" y="0"/>
                      <a:pt x="0" y="0"/>
                      <a:pt x="1" y="0"/>
                    </a:cubicBezTo>
                    <a:cubicBezTo>
                      <a:pt x="1" y="0"/>
                      <a:pt x="1" y="0"/>
                      <a:pt x="1" y="0"/>
                    </a:cubicBezTo>
                    <a:cubicBezTo>
                      <a:pt x="1" y="25"/>
                      <a:pt x="1" y="25"/>
                      <a:pt x="1" y="25"/>
                    </a:cubicBezTo>
                    <a:cubicBezTo>
                      <a:pt x="1"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4" name="Freeform 114">
                <a:extLst>
                  <a:ext uri="{FF2B5EF4-FFF2-40B4-BE49-F238E27FC236}">
                    <a16:creationId xmlns:a16="http://schemas.microsoft.com/office/drawing/2014/main" id="{1F043551-3F2F-5CDB-BBBC-6183F21DB56D}"/>
                  </a:ext>
                </a:extLst>
              </p:cNvPr>
              <p:cNvSpPr>
                <a:spLocks/>
              </p:cNvSpPr>
              <p:nvPr userDrawn="1"/>
            </p:nvSpPr>
            <p:spPr bwMode="auto">
              <a:xfrm>
                <a:off x="3078" y="-1002"/>
                <a:ext cx="3" cy="64"/>
              </a:xfrm>
              <a:custGeom>
                <a:avLst/>
                <a:gdLst>
                  <a:gd name="T0" fmla="*/ 1 w 1"/>
                  <a:gd name="T1" fmla="*/ 27 h 27"/>
                  <a:gd name="T2" fmla="*/ 0 w 1"/>
                  <a:gd name="T3" fmla="*/ 26 h 27"/>
                  <a:gd name="T4" fmla="*/ 0 w 1"/>
                  <a:gd name="T5" fmla="*/ 1 h 27"/>
                  <a:gd name="T6" fmla="*/ 1 w 1"/>
                  <a:gd name="T7" fmla="*/ 0 h 27"/>
                  <a:gd name="T8" fmla="*/ 1 w 1"/>
                  <a:gd name="T9" fmla="*/ 1 h 27"/>
                  <a:gd name="T10" fmla="*/ 1 w 1"/>
                  <a:gd name="T11" fmla="*/ 26 h 27"/>
                  <a:gd name="T12" fmla="*/ 1 w 1"/>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27"/>
                    </a:moveTo>
                    <a:cubicBezTo>
                      <a:pt x="0" y="27"/>
                      <a:pt x="0" y="27"/>
                      <a:pt x="0" y="26"/>
                    </a:cubicBezTo>
                    <a:cubicBezTo>
                      <a:pt x="0" y="1"/>
                      <a:pt x="0" y="1"/>
                      <a:pt x="0" y="1"/>
                    </a:cubicBezTo>
                    <a:cubicBezTo>
                      <a:pt x="0" y="1"/>
                      <a:pt x="0" y="0"/>
                      <a:pt x="1" y="0"/>
                    </a:cubicBezTo>
                    <a:cubicBezTo>
                      <a:pt x="1" y="0"/>
                      <a:pt x="1" y="1"/>
                      <a:pt x="1" y="1"/>
                    </a:cubicBezTo>
                    <a:cubicBezTo>
                      <a:pt x="1" y="26"/>
                      <a:pt x="1" y="26"/>
                      <a:pt x="1" y="26"/>
                    </a:cubicBezTo>
                    <a:cubicBezTo>
                      <a:pt x="1" y="27"/>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5" name="Freeform 115">
                <a:extLst>
                  <a:ext uri="{FF2B5EF4-FFF2-40B4-BE49-F238E27FC236}">
                    <a16:creationId xmlns:a16="http://schemas.microsoft.com/office/drawing/2014/main" id="{EF4D1827-5078-E20F-5536-8BDF98CA1A60}"/>
                  </a:ext>
                </a:extLst>
              </p:cNvPr>
              <p:cNvSpPr>
                <a:spLocks/>
              </p:cNvSpPr>
              <p:nvPr userDrawn="1"/>
            </p:nvSpPr>
            <p:spPr bwMode="auto">
              <a:xfrm>
                <a:off x="3078" y="-1121"/>
                <a:ext cx="3" cy="64"/>
              </a:xfrm>
              <a:custGeom>
                <a:avLst/>
                <a:gdLst>
                  <a:gd name="T0" fmla="*/ 1 w 1"/>
                  <a:gd name="T1" fmla="*/ 27 h 27"/>
                  <a:gd name="T2" fmla="*/ 0 w 1"/>
                  <a:gd name="T3" fmla="*/ 26 h 27"/>
                  <a:gd name="T4" fmla="*/ 0 w 1"/>
                  <a:gd name="T5" fmla="*/ 1 h 27"/>
                  <a:gd name="T6" fmla="*/ 1 w 1"/>
                  <a:gd name="T7" fmla="*/ 0 h 27"/>
                  <a:gd name="T8" fmla="*/ 1 w 1"/>
                  <a:gd name="T9" fmla="*/ 1 h 27"/>
                  <a:gd name="T10" fmla="*/ 1 w 1"/>
                  <a:gd name="T11" fmla="*/ 26 h 27"/>
                  <a:gd name="T12" fmla="*/ 1 w 1"/>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27"/>
                    </a:moveTo>
                    <a:cubicBezTo>
                      <a:pt x="0" y="27"/>
                      <a:pt x="0" y="26"/>
                      <a:pt x="0" y="26"/>
                    </a:cubicBezTo>
                    <a:cubicBezTo>
                      <a:pt x="0" y="1"/>
                      <a:pt x="0" y="1"/>
                      <a:pt x="0" y="1"/>
                    </a:cubicBezTo>
                    <a:cubicBezTo>
                      <a:pt x="0" y="1"/>
                      <a:pt x="0" y="0"/>
                      <a:pt x="1" y="0"/>
                    </a:cubicBezTo>
                    <a:cubicBezTo>
                      <a:pt x="1" y="0"/>
                      <a:pt x="1" y="1"/>
                      <a:pt x="1" y="1"/>
                    </a:cubicBezTo>
                    <a:cubicBezTo>
                      <a:pt x="1" y="26"/>
                      <a:pt x="1" y="26"/>
                      <a:pt x="1" y="26"/>
                    </a:cubicBezTo>
                    <a:cubicBezTo>
                      <a:pt x="1" y="26"/>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6" name="Freeform 116">
                <a:extLst>
                  <a:ext uri="{FF2B5EF4-FFF2-40B4-BE49-F238E27FC236}">
                    <a16:creationId xmlns:a16="http://schemas.microsoft.com/office/drawing/2014/main" id="{79EEDA1F-0281-5912-0E8D-58C8F83EA32A}"/>
                  </a:ext>
                </a:extLst>
              </p:cNvPr>
              <p:cNvSpPr>
                <a:spLocks/>
              </p:cNvSpPr>
              <p:nvPr userDrawn="1"/>
            </p:nvSpPr>
            <p:spPr bwMode="auto">
              <a:xfrm>
                <a:off x="3078" y="-644"/>
                <a:ext cx="3" cy="62"/>
              </a:xfrm>
              <a:custGeom>
                <a:avLst/>
                <a:gdLst>
                  <a:gd name="T0" fmla="*/ 1 w 1"/>
                  <a:gd name="T1" fmla="*/ 26 h 26"/>
                  <a:gd name="T2" fmla="*/ 0 w 1"/>
                  <a:gd name="T3" fmla="*/ 26 h 26"/>
                  <a:gd name="T4" fmla="*/ 0 w 1"/>
                  <a:gd name="T5" fmla="*/ 1 h 26"/>
                  <a:gd name="T6" fmla="*/ 1 w 1"/>
                  <a:gd name="T7" fmla="*/ 0 h 26"/>
                  <a:gd name="T8" fmla="*/ 1 w 1"/>
                  <a:gd name="T9" fmla="*/ 1 h 26"/>
                  <a:gd name="T10" fmla="*/ 1 w 1"/>
                  <a:gd name="T11" fmla="*/ 26 h 26"/>
                  <a:gd name="T12" fmla="*/ 1 w 1"/>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1" h="26">
                    <a:moveTo>
                      <a:pt x="1" y="26"/>
                    </a:moveTo>
                    <a:cubicBezTo>
                      <a:pt x="0" y="26"/>
                      <a:pt x="0" y="26"/>
                      <a:pt x="0" y="26"/>
                    </a:cubicBezTo>
                    <a:cubicBezTo>
                      <a:pt x="0" y="1"/>
                      <a:pt x="0" y="1"/>
                      <a:pt x="0" y="1"/>
                    </a:cubicBezTo>
                    <a:cubicBezTo>
                      <a:pt x="0" y="0"/>
                      <a:pt x="0" y="0"/>
                      <a:pt x="1" y="0"/>
                    </a:cubicBezTo>
                    <a:cubicBezTo>
                      <a:pt x="1" y="0"/>
                      <a:pt x="1" y="0"/>
                      <a:pt x="1" y="1"/>
                    </a:cubicBezTo>
                    <a:cubicBezTo>
                      <a:pt x="1" y="26"/>
                      <a:pt x="1" y="26"/>
                      <a:pt x="1" y="26"/>
                    </a:cubicBezTo>
                    <a:cubicBezTo>
                      <a:pt x="1"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7" name="Freeform 117">
                <a:extLst>
                  <a:ext uri="{FF2B5EF4-FFF2-40B4-BE49-F238E27FC236}">
                    <a16:creationId xmlns:a16="http://schemas.microsoft.com/office/drawing/2014/main" id="{CC219D32-10C8-0435-7336-E151815F3FB1}"/>
                  </a:ext>
                </a:extLst>
              </p:cNvPr>
              <p:cNvSpPr>
                <a:spLocks/>
              </p:cNvSpPr>
              <p:nvPr userDrawn="1"/>
            </p:nvSpPr>
            <p:spPr bwMode="auto">
              <a:xfrm>
                <a:off x="3078" y="-525"/>
                <a:ext cx="3" cy="5"/>
              </a:xfrm>
              <a:custGeom>
                <a:avLst/>
                <a:gdLst>
                  <a:gd name="T0" fmla="*/ 0 w 1"/>
                  <a:gd name="T1" fmla="*/ 2 h 2"/>
                  <a:gd name="T2" fmla="*/ 0 w 1"/>
                  <a:gd name="T3" fmla="*/ 1 h 2"/>
                  <a:gd name="T4" fmla="*/ 1 w 1"/>
                  <a:gd name="T5" fmla="*/ 0 h 2"/>
                  <a:gd name="T6" fmla="*/ 1 w 1"/>
                  <a:gd name="T7" fmla="*/ 1 h 2"/>
                  <a:gd name="T8" fmla="*/ 1 w 1"/>
                  <a:gd name="T9" fmla="*/ 2 h 2"/>
                  <a:gd name="T10" fmla="*/ 1 w 1"/>
                  <a:gd name="T11" fmla="*/ 2 h 2"/>
                  <a:gd name="T12" fmla="*/ 0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2"/>
                    </a:moveTo>
                    <a:cubicBezTo>
                      <a:pt x="0" y="1"/>
                      <a:pt x="0" y="1"/>
                      <a:pt x="0" y="1"/>
                    </a:cubicBezTo>
                    <a:cubicBezTo>
                      <a:pt x="0" y="0"/>
                      <a:pt x="0" y="0"/>
                      <a:pt x="1" y="0"/>
                    </a:cubicBezTo>
                    <a:cubicBezTo>
                      <a:pt x="1" y="0"/>
                      <a:pt x="1" y="0"/>
                      <a:pt x="1" y="1"/>
                    </a:cubicBezTo>
                    <a:cubicBezTo>
                      <a:pt x="1" y="2"/>
                      <a:pt x="1" y="2"/>
                      <a:pt x="1" y="2"/>
                    </a:cubicBezTo>
                    <a:cubicBezTo>
                      <a:pt x="1" y="2"/>
                      <a:pt x="1" y="2"/>
                      <a:pt x="1" y="2"/>
                    </a:cubicBezTo>
                    <a:cubicBezTo>
                      <a:pt x="0" y="2"/>
                      <a:pt x="0" y="2"/>
                      <a:pt x="0" y="2"/>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8" name="Freeform 118">
                <a:extLst>
                  <a:ext uri="{FF2B5EF4-FFF2-40B4-BE49-F238E27FC236}">
                    <a16:creationId xmlns:a16="http://schemas.microsoft.com/office/drawing/2014/main" id="{31A8CAF8-9ABC-0464-4B00-C35EE837E4A3}"/>
                  </a:ext>
                </a:extLst>
              </p:cNvPr>
              <p:cNvSpPr>
                <a:spLocks/>
              </p:cNvSpPr>
              <p:nvPr userDrawn="1"/>
            </p:nvSpPr>
            <p:spPr bwMode="auto">
              <a:xfrm>
                <a:off x="2756" y="-1045"/>
                <a:ext cx="54" cy="33"/>
              </a:xfrm>
              <a:custGeom>
                <a:avLst/>
                <a:gdLst>
                  <a:gd name="T0" fmla="*/ 2 w 23"/>
                  <a:gd name="T1" fmla="*/ 14 h 14"/>
                  <a:gd name="T2" fmla="*/ 1 w 23"/>
                  <a:gd name="T3" fmla="*/ 14 h 14"/>
                  <a:gd name="T4" fmla="*/ 1 w 23"/>
                  <a:gd name="T5" fmla="*/ 13 h 14"/>
                  <a:gd name="T6" fmla="*/ 1 w 23"/>
                  <a:gd name="T7" fmla="*/ 12 h 14"/>
                  <a:gd name="T8" fmla="*/ 22 w 23"/>
                  <a:gd name="T9" fmla="*/ 0 h 14"/>
                  <a:gd name="T10" fmla="*/ 23 w 23"/>
                  <a:gd name="T11" fmla="*/ 0 h 14"/>
                  <a:gd name="T12" fmla="*/ 22 w 23"/>
                  <a:gd name="T13" fmla="*/ 1 h 14"/>
                  <a:gd name="T14" fmla="*/ 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14"/>
                    </a:moveTo>
                    <a:cubicBezTo>
                      <a:pt x="2" y="14"/>
                      <a:pt x="1" y="14"/>
                      <a:pt x="1" y="14"/>
                    </a:cubicBezTo>
                    <a:cubicBezTo>
                      <a:pt x="1" y="14"/>
                      <a:pt x="1" y="14"/>
                      <a:pt x="1" y="13"/>
                    </a:cubicBezTo>
                    <a:cubicBezTo>
                      <a:pt x="0" y="13"/>
                      <a:pt x="1" y="13"/>
                      <a:pt x="1" y="12"/>
                    </a:cubicBezTo>
                    <a:cubicBezTo>
                      <a:pt x="22" y="0"/>
                      <a:pt x="22" y="0"/>
                      <a:pt x="22" y="0"/>
                    </a:cubicBezTo>
                    <a:cubicBezTo>
                      <a:pt x="22" y="0"/>
                      <a:pt x="23" y="0"/>
                      <a:pt x="23" y="0"/>
                    </a:cubicBezTo>
                    <a:cubicBezTo>
                      <a:pt x="23" y="1"/>
                      <a:pt x="23" y="1"/>
                      <a:pt x="22" y="1"/>
                    </a:cubicBezTo>
                    <a:lnTo>
                      <a:pt x="2"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9" name="Freeform 119">
                <a:extLst>
                  <a:ext uri="{FF2B5EF4-FFF2-40B4-BE49-F238E27FC236}">
                    <a16:creationId xmlns:a16="http://schemas.microsoft.com/office/drawing/2014/main" id="{ABF2761D-A54D-AAE9-46F1-1400716AD16F}"/>
                  </a:ext>
                </a:extLst>
              </p:cNvPr>
              <p:cNvSpPr>
                <a:spLocks/>
              </p:cNvSpPr>
              <p:nvPr userDrawn="1"/>
            </p:nvSpPr>
            <p:spPr bwMode="auto">
              <a:xfrm>
                <a:off x="2855" y="-1104"/>
                <a:ext cx="55" cy="33"/>
              </a:xfrm>
              <a:custGeom>
                <a:avLst/>
                <a:gdLst>
                  <a:gd name="T0" fmla="*/ 1 w 23"/>
                  <a:gd name="T1" fmla="*/ 14 h 14"/>
                  <a:gd name="T2" fmla="*/ 1 w 23"/>
                  <a:gd name="T3" fmla="*/ 14 h 14"/>
                  <a:gd name="T4" fmla="*/ 0 w 23"/>
                  <a:gd name="T5" fmla="*/ 13 h 14"/>
                  <a:gd name="T6" fmla="*/ 1 w 23"/>
                  <a:gd name="T7" fmla="*/ 12 h 14"/>
                  <a:gd name="T8" fmla="*/ 21 w 23"/>
                  <a:gd name="T9" fmla="*/ 0 h 14"/>
                  <a:gd name="T10" fmla="*/ 22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0" y="14"/>
                      <a:pt x="0" y="13"/>
                    </a:cubicBezTo>
                    <a:cubicBezTo>
                      <a:pt x="0" y="13"/>
                      <a:pt x="0" y="13"/>
                      <a:pt x="1" y="12"/>
                    </a:cubicBezTo>
                    <a:cubicBezTo>
                      <a:pt x="21" y="0"/>
                      <a:pt x="21" y="0"/>
                      <a:pt x="21" y="0"/>
                    </a:cubicBezTo>
                    <a:cubicBezTo>
                      <a:pt x="22" y="0"/>
                      <a:pt x="22" y="0"/>
                      <a:pt x="22" y="0"/>
                    </a:cubicBezTo>
                    <a:cubicBezTo>
                      <a:pt x="23" y="1"/>
                      <a:pt x="23"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0" name="Freeform 120">
                <a:extLst>
                  <a:ext uri="{FF2B5EF4-FFF2-40B4-BE49-F238E27FC236}">
                    <a16:creationId xmlns:a16="http://schemas.microsoft.com/office/drawing/2014/main" id="{762F6C4E-9065-28BC-DE32-1C4216D15FEB}"/>
                  </a:ext>
                </a:extLst>
              </p:cNvPr>
              <p:cNvSpPr>
                <a:spLocks/>
              </p:cNvSpPr>
              <p:nvPr userDrawn="1"/>
            </p:nvSpPr>
            <p:spPr bwMode="auto">
              <a:xfrm>
                <a:off x="2955" y="-1164"/>
                <a:ext cx="52" cy="34"/>
              </a:xfrm>
              <a:custGeom>
                <a:avLst/>
                <a:gdLst>
                  <a:gd name="T0" fmla="*/ 1 w 22"/>
                  <a:gd name="T1" fmla="*/ 14 h 14"/>
                  <a:gd name="T2" fmla="*/ 1 w 22"/>
                  <a:gd name="T3" fmla="*/ 14 h 14"/>
                  <a:gd name="T4" fmla="*/ 0 w 22"/>
                  <a:gd name="T5" fmla="*/ 13 h 14"/>
                  <a:gd name="T6" fmla="*/ 0 w 22"/>
                  <a:gd name="T7" fmla="*/ 12 h 14"/>
                  <a:gd name="T8" fmla="*/ 21 w 22"/>
                  <a:gd name="T9" fmla="*/ 0 h 14"/>
                  <a:gd name="T10" fmla="*/ 22 w 22"/>
                  <a:gd name="T11" fmla="*/ 0 h 14"/>
                  <a:gd name="T12" fmla="*/ 22 w 22"/>
                  <a:gd name="T13" fmla="*/ 1 h 14"/>
                  <a:gd name="T14" fmla="*/ 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14"/>
                    </a:moveTo>
                    <a:cubicBezTo>
                      <a:pt x="1" y="14"/>
                      <a:pt x="1" y="14"/>
                      <a:pt x="1" y="14"/>
                    </a:cubicBezTo>
                    <a:cubicBezTo>
                      <a:pt x="0" y="14"/>
                      <a:pt x="0" y="14"/>
                      <a:pt x="0" y="13"/>
                    </a:cubicBezTo>
                    <a:cubicBezTo>
                      <a:pt x="0" y="13"/>
                      <a:pt x="0" y="13"/>
                      <a:pt x="0" y="12"/>
                    </a:cubicBezTo>
                    <a:cubicBezTo>
                      <a:pt x="21" y="0"/>
                      <a:pt x="21" y="0"/>
                      <a:pt x="21" y="0"/>
                    </a:cubicBezTo>
                    <a:cubicBezTo>
                      <a:pt x="21" y="0"/>
                      <a:pt x="22" y="0"/>
                      <a:pt x="22" y="0"/>
                    </a:cubicBezTo>
                    <a:cubicBezTo>
                      <a:pt x="22" y="1"/>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1" name="Freeform 121">
                <a:extLst>
                  <a:ext uri="{FF2B5EF4-FFF2-40B4-BE49-F238E27FC236}">
                    <a16:creationId xmlns:a16="http://schemas.microsoft.com/office/drawing/2014/main" id="{430AAEBE-7568-37CC-F137-8B713A14AC6E}"/>
                  </a:ext>
                </a:extLst>
              </p:cNvPr>
              <p:cNvSpPr>
                <a:spLocks/>
              </p:cNvSpPr>
              <p:nvPr userDrawn="1"/>
            </p:nvSpPr>
            <p:spPr bwMode="auto">
              <a:xfrm>
                <a:off x="2559" y="-926"/>
                <a:ext cx="54" cy="33"/>
              </a:xfrm>
              <a:custGeom>
                <a:avLst/>
                <a:gdLst>
                  <a:gd name="T0" fmla="*/ 1 w 23"/>
                  <a:gd name="T1" fmla="*/ 14 h 14"/>
                  <a:gd name="T2" fmla="*/ 1 w 23"/>
                  <a:gd name="T3" fmla="*/ 14 h 14"/>
                  <a:gd name="T4" fmla="*/ 0 w 23"/>
                  <a:gd name="T5" fmla="*/ 14 h 14"/>
                  <a:gd name="T6" fmla="*/ 0 w 23"/>
                  <a:gd name="T7" fmla="*/ 13 h 14"/>
                  <a:gd name="T8" fmla="*/ 21 w 23"/>
                  <a:gd name="T9" fmla="*/ 0 h 14"/>
                  <a:gd name="T10" fmla="*/ 22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0" y="14"/>
                      <a:pt x="0" y="14"/>
                    </a:cubicBezTo>
                    <a:cubicBezTo>
                      <a:pt x="0" y="13"/>
                      <a:pt x="0" y="13"/>
                      <a:pt x="0" y="13"/>
                    </a:cubicBezTo>
                    <a:cubicBezTo>
                      <a:pt x="21" y="0"/>
                      <a:pt x="21" y="0"/>
                      <a:pt x="21" y="0"/>
                    </a:cubicBezTo>
                    <a:cubicBezTo>
                      <a:pt x="22" y="0"/>
                      <a:pt x="22" y="0"/>
                      <a:pt x="22" y="0"/>
                    </a:cubicBezTo>
                    <a:cubicBezTo>
                      <a:pt x="23" y="1"/>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2" name="Freeform 122">
                <a:extLst>
                  <a:ext uri="{FF2B5EF4-FFF2-40B4-BE49-F238E27FC236}">
                    <a16:creationId xmlns:a16="http://schemas.microsoft.com/office/drawing/2014/main" id="{39DA3FCE-5585-E4D3-8182-DEE7B1388A11}"/>
                  </a:ext>
                </a:extLst>
              </p:cNvPr>
              <p:cNvSpPr>
                <a:spLocks/>
              </p:cNvSpPr>
              <p:nvPr userDrawn="1"/>
            </p:nvSpPr>
            <p:spPr bwMode="auto">
              <a:xfrm>
                <a:off x="2659" y="-986"/>
                <a:ext cx="52" cy="34"/>
              </a:xfrm>
              <a:custGeom>
                <a:avLst/>
                <a:gdLst>
                  <a:gd name="T0" fmla="*/ 1 w 22"/>
                  <a:gd name="T1" fmla="*/ 14 h 14"/>
                  <a:gd name="T2" fmla="*/ 1 w 22"/>
                  <a:gd name="T3" fmla="*/ 14 h 14"/>
                  <a:gd name="T4" fmla="*/ 0 w 22"/>
                  <a:gd name="T5" fmla="*/ 14 h 14"/>
                  <a:gd name="T6" fmla="*/ 0 w 22"/>
                  <a:gd name="T7" fmla="*/ 12 h 14"/>
                  <a:gd name="T8" fmla="*/ 21 w 22"/>
                  <a:gd name="T9" fmla="*/ 0 h 14"/>
                  <a:gd name="T10" fmla="*/ 22 w 22"/>
                  <a:gd name="T11" fmla="*/ 0 h 14"/>
                  <a:gd name="T12" fmla="*/ 22 w 22"/>
                  <a:gd name="T13" fmla="*/ 1 h 14"/>
                  <a:gd name="T14" fmla="*/ 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14"/>
                    </a:moveTo>
                    <a:cubicBezTo>
                      <a:pt x="1" y="14"/>
                      <a:pt x="1" y="14"/>
                      <a:pt x="1" y="14"/>
                    </a:cubicBezTo>
                    <a:cubicBezTo>
                      <a:pt x="0" y="14"/>
                      <a:pt x="0" y="14"/>
                      <a:pt x="0" y="14"/>
                    </a:cubicBezTo>
                    <a:cubicBezTo>
                      <a:pt x="0" y="13"/>
                      <a:pt x="0" y="13"/>
                      <a:pt x="0" y="12"/>
                    </a:cubicBezTo>
                    <a:cubicBezTo>
                      <a:pt x="21" y="0"/>
                      <a:pt x="21" y="0"/>
                      <a:pt x="21" y="0"/>
                    </a:cubicBezTo>
                    <a:cubicBezTo>
                      <a:pt x="21" y="0"/>
                      <a:pt x="22" y="0"/>
                      <a:pt x="22" y="0"/>
                    </a:cubicBezTo>
                    <a:cubicBezTo>
                      <a:pt x="22" y="1"/>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3" name="Freeform 129">
                <a:extLst>
                  <a:ext uri="{FF2B5EF4-FFF2-40B4-BE49-F238E27FC236}">
                    <a16:creationId xmlns:a16="http://schemas.microsoft.com/office/drawing/2014/main" id="{C1DA0726-E757-0583-BD9D-FF1F959B813D}"/>
                  </a:ext>
                </a:extLst>
              </p:cNvPr>
              <p:cNvSpPr>
                <a:spLocks/>
              </p:cNvSpPr>
              <p:nvPr userDrawn="1"/>
            </p:nvSpPr>
            <p:spPr bwMode="auto">
              <a:xfrm>
                <a:off x="4291" y="3077"/>
                <a:ext cx="553" cy="334"/>
              </a:xfrm>
              <a:custGeom>
                <a:avLst/>
                <a:gdLst>
                  <a:gd name="T0" fmla="*/ 233 w 233"/>
                  <a:gd name="T1" fmla="*/ 139 h 141"/>
                  <a:gd name="T2" fmla="*/ 232 w 233"/>
                  <a:gd name="T3" fmla="*/ 141 h 141"/>
                  <a:gd name="T4" fmla="*/ 0 w 233"/>
                  <a:gd name="T5" fmla="*/ 1 h 141"/>
                  <a:gd name="T6" fmla="*/ 1 w 233"/>
                  <a:gd name="T7" fmla="*/ 0 h 141"/>
                  <a:gd name="T8" fmla="*/ 233 w 233"/>
                  <a:gd name="T9" fmla="*/ 139 h 141"/>
                </a:gdLst>
                <a:ahLst/>
                <a:cxnLst>
                  <a:cxn ang="0">
                    <a:pos x="T0" y="T1"/>
                  </a:cxn>
                  <a:cxn ang="0">
                    <a:pos x="T2" y="T3"/>
                  </a:cxn>
                  <a:cxn ang="0">
                    <a:pos x="T4" y="T5"/>
                  </a:cxn>
                  <a:cxn ang="0">
                    <a:pos x="T6" y="T7"/>
                  </a:cxn>
                  <a:cxn ang="0">
                    <a:pos x="T8" y="T9"/>
                  </a:cxn>
                </a:cxnLst>
                <a:rect l="0" t="0" r="r" b="b"/>
                <a:pathLst>
                  <a:path w="233" h="141">
                    <a:moveTo>
                      <a:pt x="233" y="139"/>
                    </a:moveTo>
                    <a:cubicBezTo>
                      <a:pt x="232" y="140"/>
                      <a:pt x="232" y="140"/>
                      <a:pt x="232" y="141"/>
                    </a:cubicBezTo>
                    <a:cubicBezTo>
                      <a:pt x="0" y="1"/>
                      <a:pt x="0" y="1"/>
                      <a:pt x="0" y="1"/>
                    </a:cubicBezTo>
                    <a:cubicBezTo>
                      <a:pt x="0" y="1"/>
                      <a:pt x="0" y="1"/>
                      <a:pt x="1" y="0"/>
                    </a:cubicBezTo>
                    <a:lnTo>
                      <a:pt x="233" y="139"/>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4" name="Freeform 131">
                <a:extLst>
                  <a:ext uri="{FF2B5EF4-FFF2-40B4-BE49-F238E27FC236}">
                    <a16:creationId xmlns:a16="http://schemas.microsoft.com/office/drawing/2014/main" id="{2D000383-D7E1-CCA9-D06F-FB4C84FCAFE1}"/>
                  </a:ext>
                </a:extLst>
              </p:cNvPr>
              <p:cNvSpPr>
                <a:spLocks/>
              </p:cNvSpPr>
              <p:nvPr userDrawn="1"/>
            </p:nvSpPr>
            <p:spPr bwMode="auto">
              <a:xfrm>
                <a:off x="3705" y="2014"/>
                <a:ext cx="515" cy="311"/>
              </a:xfrm>
              <a:custGeom>
                <a:avLst/>
                <a:gdLst>
                  <a:gd name="T0" fmla="*/ 0 w 217"/>
                  <a:gd name="T1" fmla="*/ 1 h 131"/>
                  <a:gd name="T2" fmla="*/ 1 w 217"/>
                  <a:gd name="T3" fmla="*/ 0 h 131"/>
                  <a:gd name="T4" fmla="*/ 217 w 217"/>
                  <a:gd name="T5" fmla="*/ 130 h 131"/>
                  <a:gd name="T6" fmla="*/ 216 w 217"/>
                  <a:gd name="T7" fmla="*/ 131 h 131"/>
                  <a:gd name="T8" fmla="*/ 0 w 217"/>
                  <a:gd name="T9" fmla="*/ 1 h 131"/>
                </a:gdLst>
                <a:ahLst/>
                <a:cxnLst>
                  <a:cxn ang="0">
                    <a:pos x="T0" y="T1"/>
                  </a:cxn>
                  <a:cxn ang="0">
                    <a:pos x="T2" y="T3"/>
                  </a:cxn>
                  <a:cxn ang="0">
                    <a:pos x="T4" y="T5"/>
                  </a:cxn>
                  <a:cxn ang="0">
                    <a:pos x="T6" y="T7"/>
                  </a:cxn>
                  <a:cxn ang="0">
                    <a:pos x="T8" y="T9"/>
                  </a:cxn>
                </a:cxnLst>
                <a:rect l="0" t="0" r="r" b="b"/>
                <a:pathLst>
                  <a:path w="217" h="131">
                    <a:moveTo>
                      <a:pt x="0" y="1"/>
                    </a:moveTo>
                    <a:cubicBezTo>
                      <a:pt x="1" y="1"/>
                      <a:pt x="1" y="1"/>
                      <a:pt x="1" y="0"/>
                    </a:cubicBezTo>
                    <a:cubicBezTo>
                      <a:pt x="217" y="130"/>
                      <a:pt x="217" y="130"/>
                      <a:pt x="217" y="130"/>
                    </a:cubicBezTo>
                    <a:cubicBezTo>
                      <a:pt x="216" y="130"/>
                      <a:pt x="216" y="131"/>
                      <a:pt x="216" y="131"/>
                    </a:cubicBezTo>
                    <a:lnTo>
                      <a:pt x="0"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5" name="Freeform 132">
                <a:extLst>
                  <a:ext uri="{FF2B5EF4-FFF2-40B4-BE49-F238E27FC236}">
                    <a16:creationId xmlns:a16="http://schemas.microsoft.com/office/drawing/2014/main" id="{51FC59B4-2FAA-969F-53C9-F4C755E6DCD0}"/>
                  </a:ext>
                </a:extLst>
              </p:cNvPr>
              <p:cNvSpPr>
                <a:spLocks/>
              </p:cNvSpPr>
              <p:nvPr userDrawn="1"/>
            </p:nvSpPr>
            <p:spPr bwMode="auto">
              <a:xfrm>
                <a:off x="3719" y="2379"/>
                <a:ext cx="501" cy="302"/>
              </a:xfrm>
              <a:custGeom>
                <a:avLst/>
                <a:gdLst>
                  <a:gd name="T0" fmla="*/ 210 w 211"/>
                  <a:gd name="T1" fmla="*/ 0 h 127"/>
                  <a:gd name="T2" fmla="*/ 211 w 211"/>
                  <a:gd name="T3" fmla="*/ 1 h 127"/>
                  <a:gd name="T4" fmla="*/ 0 w 211"/>
                  <a:gd name="T5" fmla="*/ 127 h 127"/>
                  <a:gd name="T6" fmla="*/ 0 w 211"/>
                  <a:gd name="T7" fmla="*/ 126 h 127"/>
                  <a:gd name="T8" fmla="*/ 210 w 211"/>
                  <a:gd name="T9" fmla="*/ 0 h 127"/>
                </a:gdLst>
                <a:ahLst/>
                <a:cxnLst>
                  <a:cxn ang="0">
                    <a:pos x="T0" y="T1"/>
                  </a:cxn>
                  <a:cxn ang="0">
                    <a:pos x="T2" y="T3"/>
                  </a:cxn>
                  <a:cxn ang="0">
                    <a:pos x="T4" y="T5"/>
                  </a:cxn>
                  <a:cxn ang="0">
                    <a:pos x="T6" y="T7"/>
                  </a:cxn>
                  <a:cxn ang="0">
                    <a:pos x="T8" y="T9"/>
                  </a:cxn>
                </a:cxnLst>
                <a:rect l="0" t="0" r="r" b="b"/>
                <a:pathLst>
                  <a:path w="211" h="127">
                    <a:moveTo>
                      <a:pt x="210" y="0"/>
                    </a:moveTo>
                    <a:cubicBezTo>
                      <a:pt x="210" y="0"/>
                      <a:pt x="210" y="1"/>
                      <a:pt x="211" y="1"/>
                    </a:cubicBezTo>
                    <a:cubicBezTo>
                      <a:pt x="0" y="127"/>
                      <a:pt x="0" y="127"/>
                      <a:pt x="0" y="127"/>
                    </a:cubicBezTo>
                    <a:cubicBezTo>
                      <a:pt x="0" y="127"/>
                      <a:pt x="0" y="126"/>
                      <a:pt x="0" y="126"/>
                    </a:cubicBezTo>
                    <a:lnTo>
                      <a:pt x="210"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6" name="Freeform 133">
                <a:extLst>
                  <a:ext uri="{FF2B5EF4-FFF2-40B4-BE49-F238E27FC236}">
                    <a16:creationId xmlns:a16="http://schemas.microsoft.com/office/drawing/2014/main" id="{B6359FE2-9794-CE8E-FB8D-69717C36DCD6}"/>
                  </a:ext>
                </a:extLst>
              </p:cNvPr>
              <p:cNvSpPr>
                <a:spLocks/>
              </p:cNvSpPr>
              <p:nvPr userDrawn="1"/>
            </p:nvSpPr>
            <p:spPr bwMode="auto">
              <a:xfrm>
                <a:off x="3107" y="2367"/>
                <a:ext cx="520" cy="314"/>
              </a:xfrm>
              <a:custGeom>
                <a:avLst/>
                <a:gdLst>
                  <a:gd name="T0" fmla="*/ 219 w 219"/>
                  <a:gd name="T1" fmla="*/ 131 h 132"/>
                  <a:gd name="T2" fmla="*/ 219 w 219"/>
                  <a:gd name="T3" fmla="*/ 132 h 132"/>
                  <a:gd name="T4" fmla="*/ 0 w 219"/>
                  <a:gd name="T5" fmla="*/ 1 h 132"/>
                  <a:gd name="T6" fmla="*/ 0 w 219"/>
                  <a:gd name="T7" fmla="*/ 0 h 132"/>
                  <a:gd name="T8" fmla="*/ 219 w 219"/>
                  <a:gd name="T9" fmla="*/ 131 h 132"/>
                </a:gdLst>
                <a:ahLst/>
                <a:cxnLst>
                  <a:cxn ang="0">
                    <a:pos x="T0" y="T1"/>
                  </a:cxn>
                  <a:cxn ang="0">
                    <a:pos x="T2" y="T3"/>
                  </a:cxn>
                  <a:cxn ang="0">
                    <a:pos x="T4" y="T5"/>
                  </a:cxn>
                  <a:cxn ang="0">
                    <a:pos x="T6" y="T7"/>
                  </a:cxn>
                  <a:cxn ang="0">
                    <a:pos x="T8" y="T9"/>
                  </a:cxn>
                </a:cxnLst>
                <a:rect l="0" t="0" r="r" b="b"/>
                <a:pathLst>
                  <a:path w="219" h="132">
                    <a:moveTo>
                      <a:pt x="219" y="131"/>
                    </a:moveTo>
                    <a:cubicBezTo>
                      <a:pt x="219" y="131"/>
                      <a:pt x="219" y="132"/>
                      <a:pt x="219" y="132"/>
                    </a:cubicBezTo>
                    <a:cubicBezTo>
                      <a:pt x="0" y="1"/>
                      <a:pt x="0" y="1"/>
                      <a:pt x="0" y="1"/>
                    </a:cubicBezTo>
                    <a:cubicBezTo>
                      <a:pt x="0" y="0"/>
                      <a:pt x="0" y="0"/>
                      <a:pt x="0" y="0"/>
                    </a:cubicBezTo>
                    <a:lnTo>
                      <a:pt x="219" y="13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7" name="Freeform 134">
                <a:extLst>
                  <a:ext uri="{FF2B5EF4-FFF2-40B4-BE49-F238E27FC236}">
                    <a16:creationId xmlns:a16="http://schemas.microsoft.com/office/drawing/2014/main" id="{6181798E-40C7-66BA-AA16-F6566AE65872}"/>
                  </a:ext>
                </a:extLst>
              </p:cNvPr>
              <p:cNvSpPr>
                <a:spLocks/>
              </p:cNvSpPr>
              <p:nvPr userDrawn="1"/>
            </p:nvSpPr>
            <p:spPr bwMode="auto">
              <a:xfrm>
                <a:off x="3719" y="2733"/>
                <a:ext cx="522" cy="315"/>
              </a:xfrm>
              <a:custGeom>
                <a:avLst/>
                <a:gdLst>
                  <a:gd name="T0" fmla="*/ 0 w 220"/>
                  <a:gd name="T1" fmla="*/ 2 h 133"/>
                  <a:gd name="T2" fmla="*/ 0 w 220"/>
                  <a:gd name="T3" fmla="*/ 0 h 133"/>
                  <a:gd name="T4" fmla="*/ 220 w 220"/>
                  <a:gd name="T5" fmla="*/ 132 h 133"/>
                  <a:gd name="T6" fmla="*/ 219 w 220"/>
                  <a:gd name="T7" fmla="*/ 133 h 133"/>
                  <a:gd name="T8" fmla="*/ 0 w 220"/>
                  <a:gd name="T9" fmla="*/ 2 h 133"/>
                </a:gdLst>
                <a:ahLst/>
                <a:cxnLst>
                  <a:cxn ang="0">
                    <a:pos x="T0" y="T1"/>
                  </a:cxn>
                  <a:cxn ang="0">
                    <a:pos x="T2" y="T3"/>
                  </a:cxn>
                  <a:cxn ang="0">
                    <a:pos x="T4" y="T5"/>
                  </a:cxn>
                  <a:cxn ang="0">
                    <a:pos x="T6" y="T7"/>
                  </a:cxn>
                  <a:cxn ang="0">
                    <a:pos x="T8" y="T9"/>
                  </a:cxn>
                </a:cxnLst>
                <a:rect l="0" t="0" r="r" b="b"/>
                <a:pathLst>
                  <a:path w="220" h="133">
                    <a:moveTo>
                      <a:pt x="0" y="2"/>
                    </a:moveTo>
                    <a:cubicBezTo>
                      <a:pt x="0" y="1"/>
                      <a:pt x="0" y="1"/>
                      <a:pt x="0" y="0"/>
                    </a:cubicBezTo>
                    <a:cubicBezTo>
                      <a:pt x="220" y="132"/>
                      <a:pt x="220" y="132"/>
                      <a:pt x="220" y="132"/>
                    </a:cubicBezTo>
                    <a:cubicBezTo>
                      <a:pt x="220" y="132"/>
                      <a:pt x="219" y="133"/>
                      <a:pt x="219" y="133"/>
                    </a:cubicBezTo>
                    <a:lnTo>
                      <a:pt x="0" y="2"/>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8" name="Freeform 135">
                <a:extLst>
                  <a:ext uri="{FF2B5EF4-FFF2-40B4-BE49-F238E27FC236}">
                    <a16:creationId xmlns:a16="http://schemas.microsoft.com/office/drawing/2014/main" id="{B1895BA5-B782-04E2-E33A-0710A55B0B8C}"/>
                  </a:ext>
                </a:extLst>
              </p:cNvPr>
              <p:cNvSpPr>
                <a:spLocks/>
              </p:cNvSpPr>
              <p:nvPr userDrawn="1"/>
            </p:nvSpPr>
            <p:spPr bwMode="auto">
              <a:xfrm>
                <a:off x="3672" y="1321"/>
                <a:ext cx="2" cy="636"/>
              </a:xfrm>
              <a:custGeom>
                <a:avLst/>
                <a:gdLst>
                  <a:gd name="T0" fmla="*/ 0 w 1"/>
                  <a:gd name="T1" fmla="*/ 268 h 268"/>
                  <a:gd name="T2" fmla="*/ 0 w 1"/>
                  <a:gd name="T3" fmla="*/ 0 h 268"/>
                  <a:gd name="T4" fmla="*/ 1 w 1"/>
                  <a:gd name="T5" fmla="*/ 0 h 268"/>
                  <a:gd name="T6" fmla="*/ 1 w 1"/>
                  <a:gd name="T7" fmla="*/ 0 h 268"/>
                  <a:gd name="T8" fmla="*/ 1 w 1"/>
                  <a:gd name="T9" fmla="*/ 268 h 268"/>
                  <a:gd name="T10" fmla="*/ 1 w 1"/>
                  <a:gd name="T11" fmla="*/ 268 h 268"/>
                  <a:gd name="T12" fmla="*/ 0 w 1"/>
                  <a:gd name="T13" fmla="*/ 268 h 268"/>
                </a:gdLst>
                <a:ahLst/>
                <a:cxnLst>
                  <a:cxn ang="0">
                    <a:pos x="T0" y="T1"/>
                  </a:cxn>
                  <a:cxn ang="0">
                    <a:pos x="T2" y="T3"/>
                  </a:cxn>
                  <a:cxn ang="0">
                    <a:pos x="T4" y="T5"/>
                  </a:cxn>
                  <a:cxn ang="0">
                    <a:pos x="T6" y="T7"/>
                  </a:cxn>
                  <a:cxn ang="0">
                    <a:pos x="T8" y="T9"/>
                  </a:cxn>
                  <a:cxn ang="0">
                    <a:pos x="T10" y="T11"/>
                  </a:cxn>
                  <a:cxn ang="0">
                    <a:pos x="T12" y="T13"/>
                  </a:cxn>
                </a:cxnLst>
                <a:rect l="0" t="0" r="r" b="b"/>
                <a:pathLst>
                  <a:path w="1" h="268">
                    <a:moveTo>
                      <a:pt x="0" y="268"/>
                    </a:moveTo>
                    <a:cubicBezTo>
                      <a:pt x="0" y="0"/>
                      <a:pt x="0" y="0"/>
                      <a:pt x="0" y="0"/>
                    </a:cubicBezTo>
                    <a:cubicBezTo>
                      <a:pt x="0" y="0"/>
                      <a:pt x="0" y="0"/>
                      <a:pt x="1" y="0"/>
                    </a:cubicBezTo>
                    <a:cubicBezTo>
                      <a:pt x="1" y="0"/>
                      <a:pt x="1" y="0"/>
                      <a:pt x="1" y="0"/>
                    </a:cubicBezTo>
                    <a:cubicBezTo>
                      <a:pt x="1" y="268"/>
                      <a:pt x="1" y="268"/>
                      <a:pt x="1" y="268"/>
                    </a:cubicBezTo>
                    <a:cubicBezTo>
                      <a:pt x="1" y="268"/>
                      <a:pt x="1" y="268"/>
                      <a:pt x="1" y="268"/>
                    </a:cubicBezTo>
                    <a:cubicBezTo>
                      <a:pt x="0" y="268"/>
                      <a:pt x="0" y="268"/>
                      <a:pt x="0" y="268"/>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9" name="Freeform 136">
                <a:extLst>
                  <a:ext uri="{FF2B5EF4-FFF2-40B4-BE49-F238E27FC236}">
                    <a16:creationId xmlns:a16="http://schemas.microsoft.com/office/drawing/2014/main" id="{F833CC13-8512-D4B4-046E-AA7C24BFCD7B}"/>
                  </a:ext>
                </a:extLst>
              </p:cNvPr>
              <p:cNvSpPr>
                <a:spLocks/>
              </p:cNvSpPr>
              <p:nvPr userDrawn="1"/>
            </p:nvSpPr>
            <p:spPr bwMode="auto">
              <a:xfrm>
                <a:off x="3107" y="944"/>
                <a:ext cx="536" cy="322"/>
              </a:xfrm>
              <a:custGeom>
                <a:avLst/>
                <a:gdLst>
                  <a:gd name="T0" fmla="*/ 0 w 226"/>
                  <a:gd name="T1" fmla="*/ 1 h 136"/>
                  <a:gd name="T2" fmla="*/ 0 w 226"/>
                  <a:gd name="T3" fmla="*/ 0 h 136"/>
                  <a:gd name="T4" fmla="*/ 226 w 226"/>
                  <a:gd name="T5" fmla="*/ 135 h 136"/>
                  <a:gd name="T6" fmla="*/ 225 w 226"/>
                  <a:gd name="T7" fmla="*/ 136 h 136"/>
                  <a:gd name="T8" fmla="*/ 0 w 226"/>
                  <a:gd name="T9" fmla="*/ 1 h 136"/>
                </a:gdLst>
                <a:ahLst/>
                <a:cxnLst>
                  <a:cxn ang="0">
                    <a:pos x="T0" y="T1"/>
                  </a:cxn>
                  <a:cxn ang="0">
                    <a:pos x="T2" y="T3"/>
                  </a:cxn>
                  <a:cxn ang="0">
                    <a:pos x="T4" y="T5"/>
                  </a:cxn>
                  <a:cxn ang="0">
                    <a:pos x="T6" y="T7"/>
                  </a:cxn>
                  <a:cxn ang="0">
                    <a:pos x="T8" y="T9"/>
                  </a:cxn>
                </a:cxnLst>
                <a:rect l="0" t="0" r="r" b="b"/>
                <a:pathLst>
                  <a:path w="226" h="136">
                    <a:moveTo>
                      <a:pt x="0" y="1"/>
                    </a:moveTo>
                    <a:cubicBezTo>
                      <a:pt x="0" y="1"/>
                      <a:pt x="0" y="0"/>
                      <a:pt x="0" y="0"/>
                    </a:cubicBezTo>
                    <a:cubicBezTo>
                      <a:pt x="226" y="135"/>
                      <a:pt x="226" y="135"/>
                      <a:pt x="226" y="135"/>
                    </a:cubicBezTo>
                    <a:cubicBezTo>
                      <a:pt x="225" y="135"/>
                      <a:pt x="225" y="136"/>
                      <a:pt x="225" y="136"/>
                    </a:cubicBezTo>
                    <a:lnTo>
                      <a:pt x="0"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0" name="Freeform 137">
                <a:extLst>
                  <a:ext uri="{FF2B5EF4-FFF2-40B4-BE49-F238E27FC236}">
                    <a16:creationId xmlns:a16="http://schemas.microsoft.com/office/drawing/2014/main" id="{6FF20A7F-9D61-395B-3A02-DBF75AB05492}"/>
                  </a:ext>
                </a:extLst>
              </p:cNvPr>
              <p:cNvSpPr>
                <a:spLocks/>
              </p:cNvSpPr>
              <p:nvPr userDrawn="1"/>
            </p:nvSpPr>
            <p:spPr bwMode="auto">
              <a:xfrm>
                <a:off x="2659" y="1860"/>
                <a:ext cx="52" cy="33"/>
              </a:xfrm>
              <a:custGeom>
                <a:avLst/>
                <a:gdLst>
                  <a:gd name="T0" fmla="*/ 21 w 22"/>
                  <a:gd name="T1" fmla="*/ 1 h 14"/>
                  <a:gd name="T2" fmla="*/ 22 w 22"/>
                  <a:gd name="T3" fmla="*/ 1 h 14"/>
                  <a:gd name="T4" fmla="*/ 22 w 22"/>
                  <a:gd name="T5" fmla="*/ 2 h 14"/>
                  <a:gd name="T6" fmla="*/ 1 w 22"/>
                  <a:gd name="T7" fmla="*/ 14 h 14"/>
                  <a:gd name="T8" fmla="*/ 1 w 22"/>
                  <a:gd name="T9" fmla="*/ 14 h 14"/>
                  <a:gd name="T10" fmla="*/ 0 w 22"/>
                  <a:gd name="T11" fmla="*/ 14 h 14"/>
                  <a:gd name="T12" fmla="*/ 0 w 22"/>
                  <a:gd name="T13" fmla="*/ 13 h 14"/>
                  <a:gd name="T14" fmla="*/ 21 w 22"/>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1"/>
                    </a:moveTo>
                    <a:cubicBezTo>
                      <a:pt x="21" y="0"/>
                      <a:pt x="22" y="0"/>
                      <a:pt x="22" y="1"/>
                    </a:cubicBezTo>
                    <a:cubicBezTo>
                      <a:pt x="22" y="1"/>
                      <a:pt x="22" y="2"/>
                      <a:pt x="22" y="2"/>
                    </a:cubicBezTo>
                    <a:cubicBezTo>
                      <a:pt x="1" y="14"/>
                      <a:pt x="1" y="14"/>
                      <a:pt x="1" y="14"/>
                    </a:cubicBezTo>
                    <a:cubicBezTo>
                      <a:pt x="1" y="14"/>
                      <a:pt x="1" y="14"/>
                      <a:pt x="1" y="14"/>
                    </a:cubicBezTo>
                    <a:cubicBezTo>
                      <a:pt x="0" y="14"/>
                      <a:pt x="0" y="14"/>
                      <a:pt x="0" y="14"/>
                    </a:cubicBezTo>
                    <a:cubicBezTo>
                      <a:pt x="0" y="14"/>
                      <a:pt x="0" y="13"/>
                      <a:pt x="0" y="13"/>
                    </a:cubicBezTo>
                    <a:lnTo>
                      <a:pt x="21"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1" name="Freeform 138">
                <a:extLst>
                  <a:ext uri="{FF2B5EF4-FFF2-40B4-BE49-F238E27FC236}">
                    <a16:creationId xmlns:a16="http://schemas.microsoft.com/office/drawing/2014/main" id="{BF299A71-760A-E779-7B5B-BC4B554856D5}"/>
                  </a:ext>
                </a:extLst>
              </p:cNvPr>
              <p:cNvSpPr>
                <a:spLocks/>
              </p:cNvSpPr>
              <p:nvPr userDrawn="1"/>
            </p:nvSpPr>
            <p:spPr bwMode="auto">
              <a:xfrm>
                <a:off x="2559" y="1919"/>
                <a:ext cx="54" cy="33"/>
              </a:xfrm>
              <a:custGeom>
                <a:avLst/>
                <a:gdLst>
                  <a:gd name="T0" fmla="*/ 21 w 23"/>
                  <a:gd name="T1" fmla="*/ 1 h 14"/>
                  <a:gd name="T2" fmla="*/ 22 w 23"/>
                  <a:gd name="T3" fmla="*/ 1 h 14"/>
                  <a:gd name="T4" fmla="*/ 22 w 23"/>
                  <a:gd name="T5" fmla="*/ 2 h 14"/>
                  <a:gd name="T6" fmla="*/ 1 w 23"/>
                  <a:gd name="T7" fmla="*/ 14 h 14"/>
                  <a:gd name="T8" fmla="*/ 1 w 23"/>
                  <a:gd name="T9" fmla="*/ 14 h 14"/>
                  <a:gd name="T10" fmla="*/ 0 w 23"/>
                  <a:gd name="T11" fmla="*/ 14 h 14"/>
                  <a:gd name="T12" fmla="*/ 0 w 23"/>
                  <a:gd name="T13" fmla="*/ 13 h 14"/>
                  <a:gd name="T14" fmla="*/ 21 w 23"/>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1" y="1"/>
                    </a:moveTo>
                    <a:cubicBezTo>
                      <a:pt x="22" y="0"/>
                      <a:pt x="22" y="0"/>
                      <a:pt x="22" y="1"/>
                    </a:cubicBezTo>
                    <a:cubicBezTo>
                      <a:pt x="23" y="1"/>
                      <a:pt x="22" y="2"/>
                      <a:pt x="22" y="2"/>
                    </a:cubicBezTo>
                    <a:cubicBezTo>
                      <a:pt x="1" y="14"/>
                      <a:pt x="1" y="14"/>
                      <a:pt x="1" y="14"/>
                    </a:cubicBezTo>
                    <a:cubicBezTo>
                      <a:pt x="1" y="14"/>
                      <a:pt x="1" y="14"/>
                      <a:pt x="1" y="14"/>
                    </a:cubicBezTo>
                    <a:cubicBezTo>
                      <a:pt x="1" y="14"/>
                      <a:pt x="0" y="14"/>
                      <a:pt x="0" y="14"/>
                    </a:cubicBezTo>
                    <a:cubicBezTo>
                      <a:pt x="0" y="14"/>
                      <a:pt x="0" y="13"/>
                      <a:pt x="0" y="13"/>
                    </a:cubicBezTo>
                    <a:lnTo>
                      <a:pt x="21"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2" name="Freeform 139">
                <a:extLst>
                  <a:ext uri="{FF2B5EF4-FFF2-40B4-BE49-F238E27FC236}">
                    <a16:creationId xmlns:a16="http://schemas.microsoft.com/office/drawing/2014/main" id="{CE680C60-C73B-9A28-ECE4-13C4760FDCA4}"/>
                  </a:ext>
                </a:extLst>
              </p:cNvPr>
              <p:cNvSpPr>
                <a:spLocks/>
              </p:cNvSpPr>
              <p:nvPr userDrawn="1"/>
            </p:nvSpPr>
            <p:spPr bwMode="auto">
              <a:xfrm>
                <a:off x="2955" y="1682"/>
                <a:ext cx="52" cy="33"/>
              </a:xfrm>
              <a:custGeom>
                <a:avLst/>
                <a:gdLst>
                  <a:gd name="T0" fmla="*/ 21 w 22"/>
                  <a:gd name="T1" fmla="*/ 0 h 14"/>
                  <a:gd name="T2" fmla="*/ 22 w 22"/>
                  <a:gd name="T3" fmla="*/ 1 h 14"/>
                  <a:gd name="T4" fmla="*/ 22 w 22"/>
                  <a:gd name="T5" fmla="*/ 2 h 14"/>
                  <a:gd name="T6" fmla="*/ 1 w 22"/>
                  <a:gd name="T7" fmla="*/ 14 h 14"/>
                  <a:gd name="T8" fmla="*/ 1 w 22"/>
                  <a:gd name="T9" fmla="*/ 14 h 14"/>
                  <a:gd name="T10" fmla="*/ 0 w 22"/>
                  <a:gd name="T11" fmla="*/ 14 h 14"/>
                  <a:gd name="T12" fmla="*/ 0 w 22"/>
                  <a:gd name="T13" fmla="*/ 13 h 14"/>
                  <a:gd name="T14" fmla="*/ 2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0"/>
                    </a:moveTo>
                    <a:cubicBezTo>
                      <a:pt x="21" y="0"/>
                      <a:pt x="22" y="0"/>
                      <a:pt x="22" y="1"/>
                    </a:cubicBezTo>
                    <a:cubicBezTo>
                      <a:pt x="22" y="1"/>
                      <a:pt x="22" y="2"/>
                      <a:pt x="22" y="2"/>
                    </a:cubicBezTo>
                    <a:cubicBezTo>
                      <a:pt x="1" y="14"/>
                      <a:pt x="1" y="14"/>
                      <a:pt x="1" y="14"/>
                    </a:cubicBezTo>
                    <a:cubicBezTo>
                      <a:pt x="1" y="14"/>
                      <a:pt x="1" y="14"/>
                      <a:pt x="1" y="14"/>
                    </a:cubicBezTo>
                    <a:cubicBezTo>
                      <a:pt x="0" y="14"/>
                      <a:pt x="0" y="14"/>
                      <a:pt x="0" y="14"/>
                    </a:cubicBezTo>
                    <a:cubicBezTo>
                      <a:pt x="0" y="14"/>
                      <a:pt x="0" y="13"/>
                      <a:pt x="0" y="13"/>
                    </a:cubicBezTo>
                    <a:lnTo>
                      <a:pt x="21"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3" name="Freeform 140">
                <a:extLst>
                  <a:ext uri="{FF2B5EF4-FFF2-40B4-BE49-F238E27FC236}">
                    <a16:creationId xmlns:a16="http://schemas.microsoft.com/office/drawing/2014/main" id="{2E23A5AD-BFE7-7F67-AB6B-49B92229CEA5}"/>
                  </a:ext>
                </a:extLst>
              </p:cNvPr>
              <p:cNvSpPr>
                <a:spLocks/>
              </p:cNvSpPr>
              <p:nvPr userDrawn="1"/>
            </p:nvSpPr>
            <p:spPr bwMode="auto">
              <a:xfrm>
                <a:off x="2855" y="1741"/>
                <a:ext cx="55" cy="33"/>
              </a:xfrm>
              <a:custGeom>
                <a:avLst/>
                <a:gdLst>
                  <a:gd name="T0" fmla="*/ 21 w 23"/>
                  <a:gd name="T1" fmla="*/ 0 h 14"/>
                  <a:gd name="T2" fmla="*/ 22 w 23"/>
                  <a:gd name="T3" fmla="*/ 1 h 14"/>
                  <a:gd name="T4" fmla="*/ 22 w 23"/>
                  <a:gd name="T5" fmla="*/ 2 h 14"/>
                  <a:gd name="T6" fmla="*/ 1 w 23"/>
                  <a:gd name="T7" fmla="*/ 14 h 14"/>
                  <a:gd name="T8" fmla="*/ 1 w 23"/>
                  <a:gd name="T9" fmla="*/ 14 h 14"/>
                  <a:gd name="T10" fmla="*/ 0 w 23"/>
                  <a:gd name="T11" fmla="*/ 14 h 14"/>
                  <a:gd name="T12" fmla="*/ 1 w 23"/>
                  <a:gd name="T13" fmla="*/ 13 h 14"/>
                  <a:gd name="T14" fmla="*/ 21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1" y="0"/>
                    </a:moveTo>
                    <a:cubicBezTo>
                      <a:pt x="22" y="0"/>
                      <a:pt x="22" y="0"/>
                      <a:pt x="22" y="1"/>
                    </a:cubicBezTo>
                    <a:cubicBezTo>
                      <a:pt x="23" y="1"/>
                      <a:pt x="23" y="2"/>
                      <a:pt x="22" y="2"/>
                    </a:cubicBezTo>
                    <a:cubicBezTo>
                      <a:pt x="1" y="14"/>
                      <a:pt x="1" y="14"/>
                      <a:pt x="1" y="14"/>
                    </a:cubicBezTo>
                    <a:cubicBezTo>
                      <a:pt x="1" y="14"/>
                      <a:pt x="1" y="14"/>
                      <a:pt x="1" y="14"/>
                    </a:cubicBezTo>
                    <a:cubicBezTo>
                      <a:pt x="1" y="14"/>
                      <a:pt x="0" y="14"/>
                      <a:pt x="0" y="14"/>
                    </a:cubicBezTo>
                    <a:cubicBezTo>
                      <a:pt x="0" y="14"/>
                      <a:pt x="0" y="13"/>
                      <a:pt x="1" y="13"/>
                    </a:cubicBezTo>
                    <a:lnTo>
                      <a:pt x="21"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4" name="Freeform 141">
                <a:extLst>
                  <a:ext uri="{FF2B5EF4-FFF2-40B4-BE49-F238E27FC236}">
                    <a16:creationId xmlns:a16="http://schemas.microsoft.com/office/drawing/2014/main" id="{14149291-23FF-A388-72D1-0126962AEC00}"/>
                  </a:ext>
                </a:extLst>
              </p:cNvPr>
              <p:cNvSpPr>
                <a:spLocks/>
              </p:cNvSpPr>
              <p:nvPr userDrawn="1"/>
            </p:nvSpPr>
            <p:spPr bwMode="auto">
              <a:xfrm>
                <a:off x="2756" y="1800"/>
                <a:ext cx="54" cy="33"/>
              </a:xfrm>
              <a:custGeom>
                <a:avLst/>
                <a:gdLst>
                  <a:gd name="T0" fmla="*/ 22 w 23"/>
                  <a:gd name="T1" fmla="*/ 0 h 14"/>
                  <a:gd name="T2" fmla="*/ 23 w 23"/>
                  <a:gd name="T3" fmla="*/ 1 h 14"/>
                  <a:gd name="T4" fmla="*/ 22 w 23"/>
                  <a:gd name="T5" fmla="*/ 2 h 14"/>
                  <a:gd name="T6" fmla="*/ 2 w 23"/>
                  <a:gd name="T7" fmla="*/ 14 h 14"/>
                  <a:gd name="T8" fmla="*/ 1 w 23"/>
                  <a:gd name="T9" fmla="*/ 14 h 14"/>
                  <a:gd name="T10" fmla="*/ 1 w 23"/>
                  <a:gd name="T11" fmla="*/ 14 h 14"/>
                  <a:gd name="T12" fmla="*/ 1 w 23"/>
                  <a:gd name="T13" fmla="*/ 13 h 14"/>
                  <a:gd name="T14" fmla="*/ 2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0"/>
                    </a:moveTo>
                    <a:cubicBezTo>
                      <a:pt x="22" y="0"/>
                      <a:pt x="23" y="0"/>
                      <a:pt x="23" y="1"/>
                    </a:cubicBezTo>
                    <a:cubicBezTo>
                      <a:pt x="23" y="1"/>
                      <a:pt x="23" y="2"/>
                      <a:pt x="22" y="2"/>
                    </a:cubicBezTo>
                    <a:cubicBezTo>
                      <a:pt x="2" y="14"/>
                      <a:pt x="2" y="14"/>
                      <a:pt x="2" y="14"/>
                    </a:cubicBezTo>
                    <a:cubicBezTo>
                      <a:pt x="2" y="14"/>
                      <a:pt x="1" y="14"/>
                      <a:pt x="1" y="14"/>
                    </a:cubicBezTo>
                    <a:cubicBezTo>
                      <a:pt x="1" y="14"/>
                      <a:pt x="1" y="14"/>
                      <a:pt x="1" y="14"/>
                    </a:cubicBezTo>
                    <a:cubicBezTo>
                      <a:pt x="0" y="14"/>
                      <a:pt x="1" y="13"/>
                      <a:pt x="1" y="13"/>
                    </a:cubicBezTo>
                    <a:lnTo>
                      <a:pt x="22"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5" name="Freeform 142">
                <a:extLst>
                  <a:ext uri="{FF2B5EF4-FFF2-40B4-BE49-F238E27FC236}">
                    <a16:creationId xmlns:a16="http://schemas.microsoft.com/office/drawing/2014/main" id="{B2040B96-1493-0838-ADF7-5AEBCB57F5DD}"/>
                  </a:ext>
                </a:extLst>
              </p:cNvPr>
              <p:cNvSpPr>
                <a:spLocks/>
              </p:cNvSpPr>
              <p:nvPr userDrawn="1"/>
            </p:nvSpPr>
            <p:spPr bwMode="auto">
              <a:xfrm>
                <a:off x="2511" y="1978"/>
                <a:ext cx="3" cy="5"/>
              </a:xfrm>
              <a:custGeom>
                <a:avLst/>
                <a:gdLst>
                  <a:gd name="T0" fmla="*/ 1 w 1"/>
                  <a:gd name="T1" fmla="*/ 1 h 2"/>
                  <a:gd name="T2" fmla="*/ 0 w 1"/>
                  <a:gd name="T3" fmla="*/ 2 h 2"/>
                  <a:gd name="T4" fmla="*/ 0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0" y="2"/>
                    </a:cubicBezTo>
                    <a:cubicBezTo>
                      <a:pt x="0" y="1"/>
                      <a:pt x="0" y="1"/>
                      <a:pt x="0" y="1"/>
                    </a:cubicBezTo>
                    <a:cubicBezTo>
                      <a:pt x="0" y="0"/>
                      <a:pt x="0" y="0"/>
                      <a:pt x="1" y="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6" name="Freeform 143">
                <a:extLst>
                  <a:ext uri="{FF2B5EF4-FFF2-40B4-BE49-F238E27FC236}">
                    <a16:creationId xmlns:a16="http://schemas.microsoft.com/office/drawing/2014/main" id="{1A97A5AC-7F6B-8D90-C064-E40F365C4760}"/>
                  </a:ext>
                </a:extLst>
              </p:cNvPr>
              <p:cNvSpPr>
                <a:spLocks/>
              </p:cNvSpPr>
              <p:nvPr userDrawn="1"/>
            </p:nvSpPr>
            <p:spPr bwMode="auto">
              <a:xfrm>
                <a:off x="3078" y="1679"/>
                <a:ext cx="3" cy="641"/>
              </a:xfrm>
              <a:custGeom>
                <a:avLst/>
                <a:gdLst>
                  <a:gd name="T0" fmla="*/ 1 w 1"/>
                  <a:gd name="T1" fmla="*/ 0 h 270"/>
                  <a:gd name="T2" fmla="*/ 1 w 1"/>
                  <a:gd name="T3" fmla="*/ 270 h 270"/>
                  <a:gd name="T4" fmla="*/ 1 w 1"/>
                  <a:gd name="T5" fmla="*/ 270 h 270"/>
                  <a:gd name="T6" fmla="*/ 0 w 1"/>
                  <a:gd name="T7" fmla="*/ 270 h 270"/>
                  <a:gd name="T8" fmla="*/ 0 w 1"/>
                  <a:gd name="T9" fmla="*/ 0 h 270"/>
                  <a:gd name="T10" fmla="*/ 1 w 1"/>
                  <a:gd name="T11" fmla="*/ 0 h 270"/>
                  <a:gd name="T12" fmla="*/ 1 w 1"/>
                  <a:gd name="T13" fmla="*/ 0 h 270"/>
                </a:gdLst>
                <a:ahLst/>
                <a:cxnLst>
                  <a:cxn ang="0">
                    <a:pos x="T0" y="T1"/>
                  </a:cxn>
                  <a:cxn ang="0">
                    <a:pos x="T2" y="T3"/>
                  </a:cxn>
                  <a:cxn ang="0">
                    <a:pos x="T4" y="T5"/>
                  </a:cxn>
                  <a:cxn ang="0">
                    <a:pos x="T6" y="T7"/>
                  </a:cxn>
                  <a:cxn ang="0">
                    <a:pos x="T8" y="T9"/>
                  </a:cxn>
                  <a:cxn ang="0">
                    <a:pos x="T10" y="T11"/>
                  </a:cxn>
                  <a:cxn ang="0">
                    <a:pos x="T12" y="T13"/>
                  </a:cxn>
                </a:cxnLst>
                <a:rect l="0" t="0" r="r" b="b"/>
                <a:pathLst>
                  <a:path w="1" h="270">
                    <a:moveTo>
                      <a:pt x="1" y="0"/>
                    </a:moveTo>
                    <a:cubicBezTo>
                      <a:pt x="1" y="270"/>
                      <a:pt x="1" y="270"/>
                      <a:pt x="1" y="270"/>
                    </a:cubicBezTo>
                    <a:cubicBezTo>
                      <a:pt x="1" y="270"/>
                      <a:pt x="1" y="270"/>
                      <a:pt x="1" y="270"/>
                    </a:cubicBezTo>
                    <a:cubicBezTo>
                      <a:pt x="0" y="270"/>
                      <a:pt x="0" y="270"/>
                      <a:pt x="0" y="270"/>
                    </a:cubicBezTo>
                    <a:cubicBezTo>
                      <a:pt x="0" y="0"/>
                      <a:pt x="0" y="0"/>
                      <a:pt x="0" y="0"/>
                    </a:cubicBezTo>
                    <a:cubicBezTo>
                      <a:pt x="0" y="0"/>
                      <a:pt x="0" y="0"/>
                      <a:pt x="1" y="0"/>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7" name="Freeform 144">
                <a:extLst>
                  <a:ext uri="{FF2B5EF4-FFF2-40B4-BE49-F238E27FC236}">
                    <a16:creationId xmlns:a16="http://schemas.microsoft.com/office/drawing/2014/main" id="{A4F2FDA1-02BB-6F94-2E53-42AC09C85C77}"/>
                  </a:ext>
                </a:extLst>
              </p:cNvPr>
              <p:cNvSpPr>
                <a:spLocks/>
              </p:cNvSpPr>
              <p:nvPr userDrawn="1"/>
            </p:nvSpPr>
            <p:spPr bwMode="auto">
              <a:xfrm>
                <a:off x="3078" y="960"/>
                <a:ext cx="3" cy="641"/>
              </a:xfrm>
              <a:custGeom>
                <a:avLst/>
                <a:gdLst>
                  <a:gd name="T0" fmla="*/ 1 w 1"/>
                  <a:gd name="T1" fmla="*/ 0 h 270"/>
                  <a:gd name="T2" fmla="*/ 1 w 1"/>
                  <a:gd name="T3" fmla="*/ 270 h 270"/>
                  <a:gd name="T4" fmla="*/ 1 w 1"/>
                  <a:gd name="T5" fmla="*/ 270 h 270"/>
                  <a:gd name="T6" fmla="*/ 0 w 1"/>
                  <a:gd name="T7" fmla="*/ 270 h 270"/>
                  <a:gd name="T8" fmla="*/ 0 w 1"/>
                  <a:gd name="T9" fmla="*/ 0 h 270"/>
                  <a:gd name="T10" fmla="*/ 1 w 1"/>
                  <a:gd name="T11" fmla="*/ 0 h 270"/>
                  <a:gd name="T12" fmla="*/ 1 w 1"/>
                  <a:gd name="T13" fmla="*/ 0 h 270"/>
                </a:gdLst>
                <a:ahLst/>
                <a:cxnLst>
                  <a:cxn ang="0">
                    <a:pos x="T0" y="T1"/>
                  </a:cxn>
                  <a:cxn ang="0">
                    <a:pos x="T2" y="T3"/>
                  </a:cxn>
                  <a:cxn ang="0">
                    <a:pos x="T4" y="T5"/>
                  </a:cxn>
                  <a:cxn ang="0">
                    <a:pos x="T6" y="T7"/>
                  </a:cxn>
                  <a:cxn ang="0">
                    <a:pos x="T8" y="T9"/>
                  </a:cxn>
                  <a:cxn ang="0">
                    <a:pos x="T10" y="T11"/>
                  </a:cxn>
                  <a:cxn ang="0">
                    <a:pos x="T12" y="T13"/>
                  </a:cxn>
                </a:cxnLst>
                <a:rect l="0" t="0" r="r" b="b"/>
                <a:pathLst>
                  <a:path w="1" h="270">
                    <a:moveTo>
                      <a:pt x="1" y="0"/>
                    </a:moveTo>
                    <a:cubicBezTo>
                      <a:pt x="1" y="270"/>
                      <a:pt x="1" y="270"/>
                      <a:pt x="1" y="270"/>
                    </a:cubicBezTo>
                    <a:cubicBezTo>
                      <a:pt x="1" y="270"/>
                      <a:pt x="1" y="270"/>
                      <a:pt x="1" y="270"/>
                    </a:cubicBezTo>
                    <a:cubicBezTo>
                      <a:pt x="0" y="270"/>
                      <a:pt x="0" y="270"/>
                      <a:pt x="0" y="270"/>
                    </a:cubicBezTo>
                    <a:cubicBezTo>
                      <a:pt x="0" y="0"/>
                      <a:pt x="0" y="0"/>
                      <a:pt x="0" y="0"/>
                    </a:cubicBezTo>
                    <a:cubicBezTo>
                      <a:pt x="0" y="0"/>
                      <a:pt x="0" y="0"/>
                      <a:pt x="1" y="0"/>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8" name="Freeform 145">
                <a:extLst>
                  <a:ext uri="{FF2B5EF4-FFF2-40B4-BE49-F238E27FC236}">
                    <a16:creationId xmlns:a16="http://schemas.microsoft.com/office/drawing/2014/main" id="{D2B9CABC-3162-E2A3-6B86-EB3693CD6EF9}"/>
                  </a:ext>
                </a:extLst>
              </p:cNvPr>
              <p:cNvSpPr>
                <a:spLocks/>
              </p:cNvSpPr>
              <p:nvPr userDrawn="1"/>
            </p:nvSpPr>
            <p:spPr bwMode="auto">
              <a:xfrm>
                <a:off x="3078" y="540"/>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1"/>
                      <a:pt x="1" y="1"/>
                    </a:cubicBezTo>
                    <a:cubicBezTo>
                      <a:pt x="1" y="26"/>
                      <a:pt x="1" y="26"/>
                      <a:pt x="1" y="26"/>
                    </a:cubicBezTo>
                    <a:cubicBezTo>
                      <a:pt x="1" y="27"/>
                      <a:pt x="1" y="27"/>
                      <a:pt x="1" y="27"/>
                    </a:cubicBezTo>
                    <a:cubicBezTo>
                      <a:pt x="0" y="27"/>
                      <a:pt x="0" y="27"/>
                      <a:pt x="0" y="26"/>
                    </a:cubicBezTo>
                    <a:cubicBezTo>
                      <a:pt x="0" y="1"/>
                      <a:pt x="0" y="1"/>
                      <a:pt x="0" y="1"/>
                    </a:cubicBezTo>
                    <a:cubicBezTo>
                      <a:pt x="0" y="1"/>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9" name="Freeform 146">
                <a:extLst>
                  <a:ext uri="{FF2B5EF4-FFF2-40B4-BE49-F238E27FC236}">
                    <a16:creationId xmlns:a16="http://schemas.microsoft.com/office/drawing/2014/main" id="{EC69D0D0-8017-F21B-5BB4-EA7B58DFD544}"/>
                  </a:ext>
                </a:extLst>
              </p:cNvPr>
              <p:cNvSpPr>
                <a:spLocks/>
              </p:cNvSpPr>
              <p:nvPr userDrawn="1"/>
            </p:nvSpPr>
            <p:spPr bwMode="auto">
              <a:xfrm>
                <a:off x="3078" y="780"/>
                <a:ext cx="3" cy="62"/>
              </a:xfrm>
              <a:custGeom>
                <a:avLst/>
                <a:gdLst>
                  <a:gd name="T0" fmla="*/ 1 w 1"/>
                  <a:gd name="T1" fmla="*/ 0 h 26"/>
                  <a:gd name="T2" fmla="*/ 1 w 1"/>
                  <a:gd name="T3" fmla="*/ 0 h 26"/>
                  <a:gd name="T4" fmla="*/ 1 w 1"/>
                  <a:gd name="T5" fmla="*/ 25 h 26"/>
                  <a:gd name="T6" fmla="*/ 1 w 1"/>
                  <a:gd name="T7" fmla="*/ 26 h 26"/>
                  <a:gd name="T8" fmla="*/ 0 w 1"/>
                  <a:gd name="T9" fmla="*/ 25 h 26"/>
                  <a:gd name="T10" fmla="*/ 0 w 1"/>
                  <a:gd name="T11" fmla="*/ 0 h 26"/>
                  <a:gd name="T12" fmla="*/ 1 w 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 h="26">
                    <a:moveTo>
                      <a:pt x="1" y="0"/>
                    </a:moveTo>
                    <a:cubicBezTo>
                      <a:pt x="1" y="0"/>
                      <a:pt x="1" y="0"/>
                      <a:pt x="1" y="0"/>
                    </a:cubicBezTo>
                    <a:cubicBezTo>
                      <a:pt x="1" y="25"/>
                      <a:pt x="1" y="25"/>
                      <a:pt x="1" y="25"/>
                    </a:cubicBezTo>
                    <a:cubicBezTo>
                      <a:pt x="1" y="26"/>
                      <a:pt x="1" y="26"/>
                      <a:pt x="1" y="26"/>
                    </a:cubicBezTo>
                    <a:cubicBezTo>
                      <a:pt x="0" y="26"/>
                      <a:pt x="0" y="26"/>
                      <a:pt x="0" y="25"/>
                    </a:cubicBezTo>
                    <a:cubicBezTo>
                      <a:pt x="0" y="0"/>
                      <a:pt x="0" y="0"/>
                      <a:pt x="0" y="0"/>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0" name="Freeform 147">
                <a:extLst>
                  <a:ext uri="{FF2B5EF4-FFF2-40B4-BE49-F238E27FC236}">
                    <a16:creationId xmlns:a16="http://schemas.microsoft.com/office/drawing/2014/main" id="{339E0B9B-17C4-5223-DF5B-097E2AF58996}"/>
                  </a:ext>
                </a:extLst>
              </p:cNvPr>
              <p:cNvSpPr>
                <a:spLocks/>
              </p:cNvSpPr>
              <p:nvPr userDrawn="1"/>
            </p:nvSpPr>
            <p:spPr bwMode="auto">
              <a:xfrm>
                <a:off x="3078" y="659"/>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1"/>
                      <a:pt x="1" y="1"/>
                    </a:cubicBezTo>
                    <a:cubicBezTo>
                      <a:pt x="1" y="26"/>
                      <a:pt x="1" y="26"/>
                      <a:pt x="1" y="26"/>
                    </a:cubicBezTo>
                    <a:cubicBezTo>
                      <a:pt x="1" y="27"/>
                      <a:pt x="1" y="27"/>
                      <a:pt x="1" y="27"/>
                    </a:cubicBezTo>
                    <a:cubicBezTo>
                      <a:pt x="0" y="27"/>
                      <a:pt x="0" y="27"/>
                      <a:pt x="0" y="26"/>
                    </a:cubicBezTo>
                    <a:cubicBezTo>
                      <a:pt x="0" y="1"/>
                      <a:pt x="0" y="1"/>
                      <a:pt x="0" y="1"/>
                    </a:cubicBezTo>
                    <a:cubicBezTo>
                      <a:pt x="0" y="1"/>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1" name="Freeform 148">
                <a:extLst>
                  <a:ext uri="{FF2B5EF4-FFF2-40B4-BE49-F238E27FC236}">
                    <a16:creationId xmlns:a16="http://schemas.microsoft.com/office/drawing/2014/main" id="{E3BF85E4-13E3-AC19-204C-C24570959EF5}"/>
                  </a:ext>
                </a:extLst>
              </p:cNvPr>
              <p:cNvSpPr>
                <a:spLocks/>
              </p:cNvSpPr>
              <p:nvPr userDrawn="1"/>
            </p:nvSpPr>
            <p:spPr bwMode="auto">
              <a:xfrm>
                <a:off x="3078" y="303"/>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0"/>
                      <a:pt x="1" y="1"/>
                    </a:cubicBezTo>
                    <a:cubicBezTo>
                      <a:pt x="1" y="26"/>
                      <a:pt x="1" y="26"/>
                      <a:pt x="1" y="26"/>
                    </a:cubicBezTo>
                    <a:cubicBezTo>
                      <a:pt x="1" y="26"/>
                      <a:pt x="1" y="27"/>
                      <a:pt x="1" y="27"/>
                    </a:cubicBezTo>
                    <a:cubicBezTo>
                      <a:pt x="0" y="27"/>
                      <a:pt x="0" y="26"/>
                      <a:pt x="0" y="26"/>
                    </a:cubicBezTo>
                    <a:cubicBezTo>
                      <a:pt x="0" y="1"/>
                      <a:pt x="0" y="1"/>
                      <a:pt x="0" y="1"/>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2" name="Freeform 149">
                <a:extLst>
                  <a:ext uri="{FF2B5EF4-FFF2-40B4-BE49-F238E27FC236}">
                    <a16:creationId xmlns:a16="http://schemas.microsoft.com/office/drawing/2014/main" id="{734C452B-1C85-5A56-FD00-892B94BBAE16}"/>
                  </a:ext>
                </a:extLst>
              </p:cNvPr>
              <p:cNvSpPr>
                <a:spLocks/>
              </p:cNvSpPr>
              <p:nvPr userDrawn="1"/>
            </p:nvSpPr>
            <p:spPr bwMode="auto">
              <a:xfrm>
                <a:off x="3078" y="422"/>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0"/>
                      <a:pt x="1" y="1"/>
                    </a:cubicBezTo>
                    <a:cubicBezTo>
                      <a:pt x="1" y="26"/>
                      <a:pt x="1" y="26"/>
                      <a:pt x="1" y="26"/>
                    </a:cubicBezTo>
                    <a:cubicBezTo>
                      <a:pt x="1" y="26"/>
                      <a:pt x="1" y="27"/>
                      <a:pt x="1" y="27"/>
                    </a:cubicBezTo>
                    <a:cubicBezTo>
                      <a:pt x="0" y="27"/>
                      <a:pt x="0" y="26"/>
                      <a:pt x="0" y="26"/>
                    </a:cubicBezTo>
                    <a:cubicBezTo>
                      <a:pt x="0" y="1"/>
                      <a:pt x="0" y="1"/>
                      <a:pt x="0" y="1"/>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3" name="Freeform 150">
                <a:extLst>
                  <a:ext uri="{FF2B5EF4-FFF2-40B4-BE49-F238E27FC236}">
                    <a16:creationId xmlns:a16="http://schemas.microsoft.com/office/drawing/2014/main" id="{DD0D719E-800A-462D-8A93-667734B06307}"/>
                  </a:ext>
                </a:extLst>
              </p:cNvPr>
              <p:cNvSpPr>
                <a:spLocks/>
              </p:cNvSpPr>
              <p:nvPr userDrawn="1"/>
            </p:nvSpPr>
            <p:spPr bwMode="auto">
              <a:xfrm>
                <a:off x="2511" y="-124"/>
                <a:ext cx="529" cy="318"/>
              </a:xfrm>
              <a:custGeom>
                <a:avLst/>
                <a:gdLst>
                  <a:gd name="T0" fmla="*/ 223 w 223"/>
                  <a:gd name="T1" fmla="*/ 133 h 134"/>
                  <a:gd name="T2" fmla="*/ 222 w 223"/>
                  <a:gd name="T3" fmla="*/ 134 h 134"/>
                  <a:gd name="T4" fmla="*/ 0 w 223"/>
                  <a:gd name="T5" fmla="*/ 1 h 134"/>
                  <a:gd name="T6" fmla="*/ 1 w 223"/>
                  <a:gd name="T7" fmla="*/ 0 h 134"/>
                  <a:gd name="T8" fmla="*/ 223 w 223"/>
                  <a:gd name="T9" fmla="*/ 133 h 134"/>
                </a:gdLst>
                <a:ahLst/>
                <a:cxnLst>
                  <a:cxn ang="0">
                    <a:pos x="T0" y="T1"/>
                  </a:cxn>
                  <a:cxn ang="0">
                    <a:pos x="T2" y="T3"/>
                  </a:cxn>
                  <a:cxn ang="0">
                    <a:pos x="T4" y="T5"/>
                  </a:cxn>
                  <a:cxn ang="0">
                    <a:pos x="T6" y="T7"/>
                  </a:cxn>
                  <a:cxn ang="0">
                    <a:pos x="T8" y="T9"/>
                  </a:cxn>
                </a:cxnLst>
                <a:rect l="0" t="0" r="r" b="b"/>
                <a:pathLst>
                  <a:path w="223" h="134">
                    <a:moveTo>
                      <a:pt x="223" y="133"/>
                    </a:moveTo>
                    <a:cubicBezTo>
                      <a:pt x="223" y="133"/>
                      <a:pt x="222" y="134"/>
                      <a:pt x="222" y="134"/>
                    </a:cubicBezTo>
                    <a:cubicBezTo>
                      <a:pt x="0" y="1"/>
                      <a:pt x="0" y="1"/>
                      <a:pt x="0" y="1"/>
                    </a:cubicBezTo>
                    <a:cubicBezTo>
                      <a:pt x="0" y="0"/>
                      <a:pt x="1" y="0"/>
                      <a:pt x="1" y="0"/>
                    </a:cubicBezTo>
                    <a:lnTo>
                      <a:pt x="223" y="133"/>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4" name="Freeform 151">
                <a:extLst>
                  <a:ext uri="{FF2B5EF4-FFF2-40B4-BE49-F238E27FC236}">
                    <a16:creationId xmlns:a16="http://schemas.microsoft.com/office/drawing/2014/main" id="{F75D6B16-0B0C-C0B8-B0DE-09B3436A8C86}"/>
                  </a:ext>
                </a:extLst>
              </p:cNvPr>
              <p:cNvSpPr>
                <a:spLocks/>
              </p:cNvSpPr>
              <p:nvPr userDrawn="1"/>
            </p:nvSpPr>
            <p:spPr bwMode="auto">
              <a:xfrm>
                <a:off x="2533" y="239"/>
                <a:ext cx="507" cy="306"/>
              </a:xfrm>
              <a:custGeom>
                <a:avLst/>
                <a:gdLst>
                  <a:gd name="T0" fmla="*/ 1 w 214"/>
                  <a:gd name="T1" fmla="*/ 129 h 129"/>
                  <a:gd name="T2" fmla="*/ 0 w 214"/>
                  <a:gd name="T3" fmla="*/ 128 h 129"/>
                  <a:gd name="T4" fmla="*/ 213 w 214"/>
                  <a:gd name="T5" fmla="*/ 0 h 129"/>
                  <a:gd name="T6" fmla="*/ 214 w 214"/>
                  <a:gd name="T7" fmla="*/ 2 h 129"/>
                  <a:gd name="T8" fmla="*/ 1 w 214"/>
                  <a:gd name="T9" fmla="*/ 129 h 129"/>
                </a:gdLst>
                <a:ahLst/>
                <a:cxnLst>
                  <a:cxn ang="0">
                    <a:pos x="T0" y="T1"/>
                  </a:cxn>
                  <a:cxn ang="0">
                    <a:pos x="T2" y="T3"/>
                  </a:cxn>
                  <a:cxn ang="0">
                    <a:pos x="T4" y="T5"/>
                  </a:cxn>
                  <a:cxn ang="0">
                    <a:pos x="T6" y="T7"/>
                  </a:cxn>
                  <a:cxn ang="0">
                    <a:pos x="T8" y="T9"/>
                  </a:cxn>
                </a:cxnLst>
                <a:rect l="0" t="0" r="r" b="b"/>
                <a:pathLst>
                  <a:path w="214" h="129">
                    <a:moveTo>
                      <a:pt x="1" y="129"/>
                    </a:moveTo>
                    <a:cubicBezTo>
                      <a:pt x="1" y="129"/>
                      <a:pt x="1" y="128"/>
                      <a:pt x="0" y="128"/>
                    </a:cubicBezTo>
                    <a:cubicBezTo>
                      <a:pt x="213" y="0"/>
                      <a:pt x="213" y="0"/>
                      <a:pt x="213" y="0"/>
                    </a:cubicBezTo>
                    <a:cubicBezTo>
                      <a:pt x="213" y="1"/>
                      <a:pt x="214" y="1"/>
                      <a:pt x="214" y="2"/>
                    </a:cubicBezTo>
                    <a:lnTo>
                      <a:pt x="1" y="129"/>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5" name="Freeform 152">
                <a:extLst>
                  <a:ext uri="{FF2B5EF4-FFF2-40B4-BE49-F238E27FC236}">
                    <a16:creationId xmlns:a16="http://schemas.microsoft.com/office/drawing/2014/main" id="{1C8B9CAC-B76D-A378-9F63-99DF4BEC3376}"/>
                  </a:ext>
                </a:extLst>
              </p:cNvPr>
              <p:cNvSpPr>
                <a:spLocks/>
              </p:cNvSpPr>
              <p:nvPr userDrawn="1"/>
            </p:nvSpPr>
            <p:spPr bwMode="auto">
              <a:xfrm>
                <a:off x="2485" y="-110"/>
                <a:ext cx="3" cy="0"/>
              </a:xfrm>
              <a:custGeom>
                <a:avLst/>
                <a:gdLst>
                  <a:gd name="T0" fmla="*/ 1 w 1"/>
                  <a:gd name="T1" fmla="*/ 1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1" y="0"/>
                      <a:pt x="0" y="0"/>
                    </a:cubicBezTo>
                    <a:cubicBezTo>
                      <a:pt x="1" y="0"/>
                      <a:pt x="1" y="0"/>
                      <a:pt x="1" y="0"/>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6" name="Freeform 153">
                <a:extLst>
                  <a:ext uri="{FF2B5EF4-FFF2-40B4-BE49-F238E27FC236}">
                    <a16:creationId xmlns:a16="http://schemas.microsoft.com/office/drawing/2014/main" id="{858C63E1-284A-A4BD-6D35-130A418E97BA}"/>
                  </a:ext>
                </a:extLst>
              </p:cNvPr>
              <p:cNvSpPr>
                <a:spLocks/>
              </p:cNvSpPr>
              <p:nvPr userDrawn="1"/>
            </p:nvSpPr>
            <p:spPr bwMode="auto">
              <a:xfrm>
                <a:off x="2485" y="66"/>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1"/>
                      <a:pt x="1" y="1"/>
                    </a:cubicBezTo>
                    <a:cubicBezTo>
                      <a:pt x="1" y="26"/>
                      <a:pt x="1" y="26"/>
                      <a:pt x="1" y="26"/>
                    </a:cubicBezTo>
                    <a:cubicBezTo>
                      <a:pt x="1" y="26"/>
                      <a:pt x="1" y="27"/>
                      <a:pt x="1" y="27"/>
                    </a:cubicBezTo>
                    <a:cubicBezTo>
                      <a:pt x="0" y="27"/>
                      <a:pt x="0" y="26"/>
                      <a:pt x="0" y="26"/>
                    </a:cubicBezTo>
                    <a:cubicBezTo>
                      <a:pt x="0" y="1"/>
                      <a:pt x="0" y="1"/>
                      <a:pt x="0" y="1"/>
                    </a:cubicBezTo>
                    <a:cubicBezTo>
                      <a:pt x="0" y="1"/>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7" name="Freeform 154">
                <a:extLst>
                  <a:ext uri="{FF2B5EF4-FFF2-40B4-BE49-F238E27FC236}">
                    <a16:creationId xmlns:a16="http://schemas.microsoft.com/office/drawing/2014/main" id="{C0B3D23E-FF71-5EEF-22F1-FF22A048C105}"/>
                  </a:ext>
                </a:extLst>
              </p:cNvPr>
              <p:cNvSpPr>
                <a:spLocks/>
              </p:cNvSpPr>
              <p:nvPr userDrawn="1"/>
            </p:nvSpPr>
            <p:spPr bwMode="auto">
              <a:xfrm>
                <a:off x="2485" y="-53"/>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0"/>
                      <a:pt x="1" y="1"/>
                    </a:cubicBezTo>
                    <a:cubicBezTo>
                      <a:pt x="1" y="26"/>
                      <a:pt x="1" y="26"/>
                      <a:pt x="1" y="26"/>
                    </a:cubicBezTo>
                    <a:cubicBezTo>
                      <a:pt x="1" y="26"/>
                      <a:pt x="1" y="27"/>
                      <a:pt x="1" y="27"/>
                    </a:cubicBezTo>
                    <a:cubicBezTo>
                      <a:pt x="0" y="27"/>
                      <a:pt x="0" y="26"/>
                      <a:pt x="0" y="26"/>
                    </a:cubicBezTo>
                    <a:cubicBezTo>
                      <a:pt x="0" y="1"/>
                      <a:pt x="0" y="1"/>
                      <a:pt x="0" y="1"/>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8" name="Freeform 155">
                <a:extLst>
                  <a:ext uri="{FF2B5EF4-FFF2-40B4-BE49-F238E27FC236}">
                    <a16:creationId xmlns:a16="http://schemas.microsoft.com/office/drawing/2014/main" id="{F14BCDD4-33D8-A063-A6DE-734B6F80E687}"/>
                  </a:ext>
                </a:extLst>
              </p:cNvPr>
              <p:cNvSpPr>
                <a:spLocks/>
              </p:cNvSpPr>
              <p:nvPr userDrawn="1"/>
            </p:nvSpPr>
            <p:spPr bwMode="auto">
              <a:xfrm>
                <a:off x="2485" y="305"/>
                <a:ext cx="3" cy="62"/>
              </a:xfrm>
              <a:custGeom>
                <a:avLst/>
                <a:gdLst>
                  <a:gd name="T0" fmla="*/ 1 w 1"/>
                  <a:gd name="T1" fmla="*/ 0 h 26"/>
                  <a:gd name="T2" fmla="*/ 1 w 1"/>
                  <a:gd name="T3" fmla="*/ 0 h 26"/>
                  <a:gd name="T4" fmla="*/ 1 w 1"/>
                  <a:gd name="T5" fmla="*/ 25 h 26"/>
                  <a:gd name="T6" fmla="*/ 1 w 1"/>
                  <a:gd name="T7" fmla="*/ 26 h 26"/>
                  <a:gd name="T8" fmla="*/ 0 w 1"/>
                  <a:gd name="T9" fmla="*/ 25 h 26"/>
                  <a:gd name="T10" fmla="*/ 0 w 1"/>
                  <a:gd name="T11" fmla="*/ 0 h 26"/>
                  <a:gd name="T12" fmla="*/ 1 w 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 h="26">
                    <a:moveTo>
                      <a:pt x="1" y="0"/>
                    </a:moveTo>
                    <a:cubicBezTo>
                      <a:pt x="1" y="0"/>
                      <a:pt x="1" y="0"/>
                      <a:pt x="1" y="0"/>
                    </a:cubicBezTo>
                    <a:cubicBezTo>
                      <a:pt x="1" y="25"/>
                      <a:pt x="1" y="25"/>
                      <a:pt x="1" y="25"/>
                    </a:cubicBezTo>
                    <a:cubicBezTo>
                      <a:pt x="1" y="26"/>
                      <a:pt x="1" y="26"/>
                      <a:pt x="1" y="26"/>
                    </a:cubicBezTo>
                    <a:cubicBezTo>
                      <a:pt x="0" y="26"/>
                      <a:pt x="0" y="26"/>
                      <a:pt x="0" y="25"/>
                    </a:cubicBezTo>
                    <a:cubicBezTo>
                      <a:pt x="0" y="0"/>
                      <a:pt x="0" y="0"/>
                      <a:pt x="0" y="0"/>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9" name="Freeform 156">
                <a:extLst>
                  <a:ext uri="{FF2B5EF4-FFF2-40B4-BE49-F238E27FC236}">
                    <a16:creationId xmlns:a16="http://schemas.microsoft.com/office/drawing/2014/main" id="{93FC7AC4-9043-3298-A4B1-56788D9DE2BF}"/>
                  </a:ext>
                </a:extLst>
              </p:cNvPr>
              <p:cNvSpPr>
                <a:spLocks/>
              </p:cNvSpPr>
              <p:nvPr userDrawn="1"/>
            </p:nvSpPr>
            <p:spPr bwMode="auto">
              <a:xfrm>
                <a:off x="2485" y="184"/>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1"/>
                      <a:pt x="1" y="1"/>
                    </a:cubicBezTo>
                    <a:cubicBezTo>
                      <a:pt x="1" y="26"/>
                      <a:pt x="1" y="26"/>
                      <a:pt x="1" y="26"/>
                    </a:cubicBezTo>
                    <a:cubicBezTo>
                      <a:pt x="1" y="27"/>
                      <a:pt x="1" y="27"/>
                      <a:pt x="1" y="27"/>
                    </a:cubicBezTo>
                    <a:cubicBezTo>
                      <a:pt x="0" y="27"/>
                      <a:pt x="0" y="27"/>
                      <a:pt x="0" y="26"/>
                    </a:cubicBezTo>
                    <a:cubicBezTo>
                      <a:pt x="0" y="1"/>
                      <a:pt x="0" y="1"/>
                      <a:pt x="0" y="1"/>
                    </a:cubicBezTo>
                    <a:cubicBezTo>
                      <a:pt x="0" y="1"/>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0" name="Freeform 157">
                <a:extLst>
                  <a:ext uri="{FF2B5EF4-FFF2-40B4-BE49-F238E27FC236}">
                    <a16:creationId xmlns:a16="http://schemas.microsoft.com/office/drawing/2014/main" id="{FF88324C-ABF3-8B96-5D66-10BAB7052ED9}"/>
                  </a:ext>
                </a:extLst>
              </p:cNvPr>
              <p:cNvSpPr>
                <a:spLocks/>
              </p:cNvSpPr>
              <p:nvPr userDrawn="1"/>
            </p:nvSpPr>
            <p:spPr bwMode="auto">
              <a:xfrm>
                <a:off x="2485" y="424"/>
                <a:ext cx="3" cy="62"/>
              </a:xfrm>
              <a:custGeom>
                <a:avLst/>
                <a:gdLst>
                  <a:gd name="T0" fmla="*/ 1 w 1"/>
                  <a:gd name="T1" fmla="*/ 0 h 26"/>
                  <a:gd name="T2" fmla="*/ 1 w 1"/>
                  <a:gd name="T3" fmla="*/ 0 h 26"/>
                  <a:gd name="T4" fmla="*/ 1 w 1"/>
                  <a:gd name="T5" fmla="*/ 26 h 26"/>
                  <a:gd name="T6" fmla="*/ 1 w 1"/>
                  <a:gd name="T7" fmla="*/ 26 h 26"/>
                  <a:gd name="T8" fmla="*/ 0 w 1"/>
                  <a:gd name="T9" fmla="*/ 26 h 26"/>
                  <a:gd name="T10" fmla="*/ 0 w 1"/>
                  <a:gd name="T11" fmla="*/ 0 h 26"/>
                  <a:gd name="T12" fmla="*/ 1 w 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 h="26">
                    <a:moveTo>
                      <a:pt x="1" y="0"/>
                    </a:moveTo>
                    <a:cubicBezTo>
                      <a:pt x="1" y="0"/>
                      <a:pt x="1" y="0"/>
                      <a:pt x="1" y="0"/>
                    </a:cubicBezTo>
                    <a:cubicBezTo>
                      <a:pt x="1" y="26"/>
                      <a:pt x="1" y="26"/>
                      <a:pt x="1" y="26"/>
                    </a:cubicBezTo>
                    <a:cubicBezTo>
                      <a:pt x="1" y="26"/>
                      <a:pt x="1" y="26"/>
                      <a:pt x="1" y="26"/>
                    </a:cubicBezTo>
                    <a:cubicBezTo>
                      <a:pt x="0" y="26"/>
                      <a:pt x="0" y="26"/>
                      <a:pt x="0" y="26"/>
                    </a:cubicBezTo>
                    <a:cubicBezTo>
                      <a:pt x="0" y="0"/>
                      <a:pt x="0" y="0"/>
                      <a:pt x="0" y="0"/>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1" name="Freeform 158">
                <a:extLst>
                  <a:ext uri="{FF2B5EF4-FFF2-40B4-BE49-F238E27FC236}">
                    <a16:creationId xmlns:a16="http://schemas.microsoft.com/office/drawing/2014/main" id="{8EA48B7B-888B-6E25-CF0C-C85DA974B496}"/>
                  </a:ext>
                </a:extLst>
              </p:cNvPr>
              <p:cNvSpPr>
                <a:spLocks/>
              </p:cNvSpPr>
              <p:nvPr userDrawn="1"/>
            </p:nvSpPr>
            <p:spPr bwMode="auto">
              <a:xfrm>
                <a:off x="2065" y="-1104"/>
                <a:ext cx="53" cy="33"/>
              </a:xfrm>
              <a:custGeom>
                <a:avLst/>
                <a:gdLst>
                  <a:gd name="T0" fmla="*/ 21 w 22"/>
                  <a:gd name="T1" fmla="*/ 14 h 14"/>
                  <a:gd name="T2" fmla="*/ 21 w 22"/>
                  <a:gd name="T3" fmla="*/ 14 h 14"/>
                  <a:gd name="T4" fmla="*/ 0 w 22"/>
                  <a:gd name="T5" fmla="*/ 1 h 14"/>
                  <a:gd name="T6" fmla="*/ 0 w 22"/>
                  <a:gd name="T7" fmla="*/ 0 h 14"/>
                  <a:gd name="T8" fmla="*/ 1 w 22"/>
                  <a:gd name="T9" fmla="*/ 0 h 14"/>
                  <a:gd name="T10" fmla="*/ 22 w 22"/>
                  <a:gd name="T11" fmla="*/ 12 h 14"/>
                  <a:gd name="T12" fmla="*/ 22 w 22"/>
                  <a:gd name="T13" fmla="*/ 13 h 14"/>
                  <a:gd name="T14" fmla="*/ 2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14"/>
                    </a:moveTo>
                    <a:cubicBezTo>
                      <a:pt x="21" y="14"/>
                      <a:pt x="21" y="14"/>
                      <a:pt x="21" y="14"/>
                    </a:cubicBezTo>
                    <a:cubicBezTo>
                      <a:pt x="0" y="1"/>
                      <a:pt x="0" y="1"/>
                      <a:pt x="0" y="1"/>
                    </a:cubicBezTo>
                    <a:cubicBezTo>
                      <a:pt x="0" y="1"/>
                      <a:pt x="0" y="1"/>
                      <a:pt x="0" y="0"/>
                    </a:cubicBezTo>
                    <a:cubicBezTo>
                      <a:pt x="0" y="0"/>
                      <a:pt x="1" y="0"/>
                      <a:pt x="1" y="0"/>
                    </a:cubicBezTo>
                    <a:cubicBezTo>
                      <a:pt x="22" y="12"/>
                      <a:pt x="22" y="12"/>
                      <a:pt x="22" y="12"/>
                    </a:cubicBezTo>
                    <a:cubicBezTo>
                      <a:pt x="22" y="13"/>
                      <a:pt x="22" y="13"/>
                      <a:pt x="22" y="13"/>
                    </a:cubicBezTo>
                    <a:cubicBezTo>
                      <a:pt x="22" y="14"/>
                      <a:pt x="22" y="14"/>
                      <a:pt x="21"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2" name="Freeform 159">
                <a:extLst>
                  <a:ext uri="{FF2B5EF4-FFF2-40B4-BE49-F238E27FC236}">
                    <a16:creationId xmlns:a16="http://schemas.microsoft.com/office/drawing/2014/main" id="{612635DA-23B5-1D3A-F885-B82B75B675E6}"/>
                  </a:ext>
                </a:extLst>
              </p:cNvPr>
              <p:cNvSpPr>
                <a:spLocks/>
              </p:cNvSpPr>
              <p:nvPr userDrawn="1"/>
            </p:nvSpPr>
            <p:spPr bwMode="auto">
              <a:xfrm>
                <a:off x="2163" y="-1045"/>
                <a:ext cx="54" cy="33"/>
              </a:xfrm>
              <a:custGeom>
                <a:avLst/>
                <a:gdLst>
                  <a:gd name="T0" fmla="*/ 22 w 23"/>
                  <a:gd name="T1" fmla="*/ 14 h 14"/>
                  <a:gd name="T2" fmla="*/ 22 w 23"/>
                  <a:gd name="T3" fmla="*/ 14 h 14"/>
                  <a:gd name="T4" fmla="*/ 1 w 23"/>
                  <a:gd name="T5" fmla="*/ 1 h 14"/>
                  <a:gd name="T6" fmla="*/ 1 w 23"/>
                  <a:gd name="T7" fmla="*/ 0 h 14"/>
                  <a:gd name="T8" fmla="*/ 2 w 23"/>
                  <a:gd name="T9" fmla="*/ 0 h 14"/>
                  <a:gd name="T10" fmla="*/ 23 w 23"/>
                  <a:gd name="T11" fmla="*/ 12 h 14"/>
                  <a:gd name="T12" fmla="*/ 23 w 23"/>
                  <a:gd name="T13" fmla="*/ 13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1"/>
                      <a:pt x="1" y="1"/>
                      <a:pt x="1" y="1"/>
                    </a:cubicBezTo>
                    <a:cubicBezTo>
                      <a:pt x="1" y="1"/>
                      <a:pt x="0" y="1"/>
                      <a:pt x="1" y="0"/>
                    </a:cubicBezTo>
                    <a:cubicBezTo>
                      <a:pt x="1" y="0"/>
                      <a:pt x="1" y="0"/>
                      <a:pt x="2" y="0"/>
                    </a:cubicBezTo>
                    <a:cubicBezTo>
                      <a:pt x="23" y="12"/>
                      <a:pt x="23" y="12"/>
                      <a:pt x="23" y="12"/>
                    </a:cubicBezTo>
                    <a:cubicBezTo>
                      <a:pt x="23" y="13"/>
                      <a:pt x="23" y="13"/>
                      <a:pt x="23" y="13"/>
                    </a:cubicBezTo>
                    <a:cubicBezTo>
                      <a:pt x="23"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3" name="Freeform 160">
                <a:extLst>
                  <a:ext uri="{FF2B5EF4-FFF2-40B4-BE49-F238E27FC236}">
                    <a16:creationId xmlns:a16="http://schemas.microsoft.com/office/drawing/2014/main" id="{86E351D0-9ED5-367F-B0F3-6E6FEF5B4DCA}"/>
                  </a:ext>
                </a:extLst>
              </p:cNvPr>
              <p:cNvSpPr>
                <a:spLocks/>
              </p:cNvSpPr>
              <p:nvPr userDrawn="1"/>
            </p:nvSpPr>
            <p:spPr bwMode="auto">
              <a:xfrm>
                <a:off x="2362" y="-926"/>
                <a:ext cx="52" cy="33"/>
              </a:xfrm>
              <a:custGeom>
                <a:avLst/>
                <a:gdLst>
                  <a:gd name="T0" fmla="*/ 22 w 22"/>
                  <a:gd name="T1" fmla="*/ 14 h 14"/>
                  <a:gd name="T2" fmla="*/ 21 w 22"/>
                  <a:gd name="T3" fmla="*/ 14 h 14"/>
                  <a:gd name="T4" fmla="*/ 0 w 22"/>
                  <a:gd name="T5" fmla="*/ 1 h 14"/>
                  <a:gd name="T6" fmla="*/ 0 w 22"/>
                  <a:gd name="T7" fmla="*/ 0 h 14"/>
                  <a:gd name="T8" fmla="*/ 1 w 22"/>
                  <a:gd name="T9" fmla="*/ 0 h 14"/>
                  <a:gd name="T10" fmla="*/ 22 w 22"/>
                  <a:gd name="T11" fmla="*/ 13 h 14"/>
                  <a:gd name="T12" fmla="*/ 22 w 22"/>
                  <a:gd name="T13" fmla="*/ 14 h 14"/>
                  <a:gd name="T14" fmla="*/ 22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2" y="14"/>
                    </a:moveTo>
                    <a:cubicBezTo>
                      <a:pt x="21" y="14"/>
                      <a:pt x="21" y="14"/>
                      <a:pt x="21" y="14"/>
                    </a:cubicBezTo>
                    <a:cubicBezTo>
                      <a:pt x="0" y="1"/>
                      <a:pt x="0" y="1"/>
                      <a:pt x="0" y="1"/>
                    </a:cubicBezTo>
                    <a:cubicBezTo>
                      <a:pt x="0" y="1"/>
                      <a:pt x="0" y="1"/>
                      <a:pt x="0" y="0"/>
                    </a:cubicBezTo>
                    <a:cubicBezTo>
                      <a:pt x="0" y="0"/>
                      <a:pt x="1" y="0"/>
                      <a:pt x="1" y="0"/>
                    </a:cubicBezTo>
                    <a:cubicBezTo>
                      <a:pt x="22" y="13"/>
                      <a:pt x="22" y="13"/>
                      <a:pt x="22" y="13"/>
                    </a:cubicBezTo>
                    <a:cubicBezTo>
                      <a:pt x="22" y="13"/>
                      <a:pt x="22" y="13"/>
                      <a:pt x="22"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4" name="Freeform 161">
                <a:extLst>
                  <a:ext uri="{FF2B5EF4-FFF2-40B4-BE49-F238E27FC236}">
                    <a16:creationId xmlns:a16="http://schemas.microsoft.com/office/drawing/2014/main" id="{1E478CB4-86AC-549D-E417-6AAA832C7A19}"/>
                  </a:ext>
                </a:extLst>
              </p:cNvPr>
              <p:cNvSpPr>
                <a:spLocks/>
              </p:cNvSpPr>
              <p:nvPr userDrawn="1"/>
            </p:nvSpPr>
            <p:spPr bwMode="auto">
              <a:xfrm>
                <a:off x="2262" y="-986"/>
                <a:ext cx="55" cy="34"/>
              </a:xfrm>
              <a:custGeom>
                <a:avLst/>
                <a:gdLst>
                  <a:gd name="T0" fmla="*/ 22 w 23"/>
                  <a:gd name="T1" fmla="*/ 14 h 14"/>
                  <a:gd name="T2" fmla="*/ 22 w 23"/>
                  <a:gd name="T3" fmla="*/ 14 h 14"/>
                  <a:gd name="T4" fmla="*/ 1 w 23"/>
                  <a:gd name="T5" fmla="*/ 1 h 14"/>
                  <a:gd name="T6" fmla="*/ 0 w 23"/>
                  <a:gd name="T7" fmla="*/ 0 h 14"/>
                  <a:gd name="T8" fmla="*/ 1 w 23"/>
                  <a:gd name="T9" fmla="*/ 0 h 14"/>
                  <a:gd name="T10" fmla="*/ 22 w 23"/>
                  <a:gd name="T11" fmla="*/ 12 h 14"/>
                  <a:gd name="T12" fmla="*/ 23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1"/>
                      <a:pt x="1" y="1"/>
                      <a:pt x="1" y="1"/>
                    </a:cubicBezTo>
                    <a:cubicBezTo>
                      <a:pt x="0" y="1"/>
                      <a:pt x="0" y="1"/>
                      <a:pt x="0" y="0"/>
                    </a:cubicBezTo>
                    <a:cubicBezTo>
                      <a:pt x="1" y="0"/>
                      <a:pt x="1" y="0"/>
                      <a:pt x="1" y="0"/>
                    </a:cubicBezTo>
                    <a:cubicBezTo>
                      <a:pt x="22" y="12"/>
                      <a:pt x="22" y="12"/>
                      <a:pt x="22" y="12"/>
                    </a:cubicBezTo>
                    <a:cubicBezTo>
                      <a:pt x="23" y="13"/>
                      <a:pt x="23" y="13"/>
                      <a:pt x="23"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5" name="Freeform 162">
                <a:extLst>
                  <a:ext uri="{FF2B5EF4-FFF2-40B4-BE49-F238E27FC236}">
                    <a16:creationId xmlns:a16="http://schemas.microsoft.com/office/drawing/2014/main" id="{DAC44C9E-A49F-09BF-3316-9D040FA6CB75}"/>
                  </a:ext>
                </a:extLst>
              </p:cNvPr>
              <p:cNvSpPr>
                <a:spLocks/>
              </p:cNvSpPr>
              <p:nvPr userDrawn="1"/>
            </p:nvSpPr>
            <p:spPr bwMode="auto">
              <a:xfrm>
                <a:off x="1966" y="-1164"/>
                <a:ext cx="54" cy="34"/>
              </a:xfrm>
              <a:custGeom>
                <a:avLst/>
                <a:gdLst>
                  <a:gd name="T0" fmla="*/ 22 w 23"/>
                  <a:gd name="T1" fmla="*/ 14 h 14"/>
                  <a:gd name="T2" fmla="*/ 21 w 23"/>
                  <a:gd name="T3" fmla="*/ 14 h 14"/>
                  <a:gd name="T4" fmla="*/ 1 w 23"/>
                  <a:gd name="T5" fmla="*/ 1 h 14"/>
                  <a:gd name="T6" fmla="*/ 0 w 23"/>
                  <a:gd name="T7" fmla="*/ 0 h 14"/>
                  <a:gd name="T8" fmla="*/ 1 w 23"/>
                  <a:gd name="T9" fmla="*/ 0 h 14"/>
                  <a:gd name="T10" fmla="*/ 22 w 23"/>
                  <a:gd name="T11" fmla="*/ 12 h 14"/>
                  <a:gd name="T12" fmla="*/ 22 w 23"/>
                  <a:gd name="T13" fmla="*/ 13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1" y="14"/>
                    </a:cubicBezTo>
                    <a:cubicBezTo>
                      <a:pt x="1" y="1"/>
                      <a:pt x="1" y="1"/>
                      <a:pt x="1" y="1"/>
                    </a:cubicBezTo>
                    <a:cubicBezTo>
                      <a:pt x="0" y="1"/>
                      <a:pt x="0" y="1"/>
                      <a:pt x="0" y="0"/>
                    </a:cubicBezTo>
                    <a:cubicBezTo>
                      <a:pt x="1" y="0"/>
                      <a:pt x="1" y="0"/>
                      <a:pt x="1" y="0"/>
                    </a:cubicBezTo>
                    <a:cubicBezTo>
                      <a:pt x="22" y="12"/>
                      <a:pt x="22" y="12"/>
                      <a:pt x="22" y="12"/>
                    </a:cubicBezTo>
                    <a:cubicBezTo>
                      <a:pt x="23" y="13"/>
                      <a:pt x="23" y="13"/>
                      <a:pt x="22" y="13"/>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6" name="Freeform 163">
                <a:extLst>
                  <a:ext uri="{FF2B5EF4-FFF2-40B4-BE49-F238E27FC236}">
                    <a16:creationId xmlns:a16="http://schemas.microsoft.com/office/drawing/2014/main" id="{65B8CF4B-D6D9-51FA-6050-418D3EF4584A}"/>
                  </a:ext>
                </a:extLst>
              </p:cNvPr>
              <p:cNvSpPr>
                <a:spLocks/>
              </p:cNvSpPr>
              <p:nvPr userDrawn="1"/>
            </p:nvSpPr>
            <p:spPr bwMode="auto">
              <a:xfrm>
                <a:off x="1373" y="-214"/>
                <a:ext cx="54" cy="33"/>
              </a:xfrm>
              <a:custGeom>
                <a:avLst/>
                <a:gdLst>
                  <a:gd name="T0" fmla="*/ 1 w 23"/>
                  <a:gd name="T1" fmla="*/ 14 h 14"/>
                  <a:gd name="T2" fmla="*/ 1 w 23"/>
                  <a:gd name="T3" fmla="*/ 14 h 14"/>
                  <a:gd name="T4" fmla="*/ 0 w 23"/>
                  <a:gd name="T5" fmla="*/ 13 h 14"/>
                  <a:gd name="T6" fmla="*/ 1 w 23"/>
                  <a:gd name="T7" fmla="*/ 12 h 14"/>
                  <a:gd name="T8" fmla="*/ 22 w 23"/>
                  <a:gd name="T9" fmla="*/ 0 h 14"/>
                  <a:gd name="T10" fmla="*/ 23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1" y="14"/>
                      <a:pt x="0" y="13"/>
                    </a:cubicBezTo>
                    <a:cubicBezTo>
                      <a:pt x="0" y="13"/>
                      <a:pt x="0" y="13"/>
                      <a:pt x="1" y="12"/>
                    </a:cubicBezTo>
                    <a:cubicBezTo>
                      <a:pt x="22" y="0"/>
                      <a:pt x="22" y="0"/>
                      <a:pt x="22" y="0"/>
                    </a:cubicBezTo>
                    <a:cubicBezTo>
                      <a:pt x="22" y="0"/>
                      <a:pt x="22" y="0"/>
                      <a:pt x="23" y="0"/>
                    </a:cubicBezTo>
                    <a:cubicBezTo>
                      <a:pt x="23" y="0"/>
                      <a:pt x="23"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7" name="Freeform 164">
                <a:extLst>
                  <a:ext uri="{FF2B5EF4-FFF2-40B4-BE49-F238E27FC236}">
                    <a16:creationId xmlns:a16="http://schemas.microsoft.com/office/drawing/2014/main" id="{8D329FB1-1BB6-7185-D191-6F4974A5B02A}"/>
                  </a:ext>
                </a:extLst>
              </p:cNvPr>
              <p:cNvSpPr>
                <a:spLocks/>
              </p:cNvSpPr>
              <p:nvPr userDrawn="1"/>
            </p:nvSpPr>
            <p:spPr bwMode="auto">
              <a:xfrm>
                <a:off x="1472" y="-274"/>
                <a:ext cx="52" cy="34"/>
              </a:xfrm>
              <a:custGeom>
                <a:avLst/>
                <a:gdLst>
                  <a:gd name="T0" fmla="*/ 1 w 22"/>
                  <a:gd name="T1" fmla="*/ 14 h 14"/>
                  <a:gd name="T2" fmla="*/ 1 w 22"/>
                  <a:gd name="T3" fmla="*/ 14 h 14"/>
                  <a:gd name="T4" fmla="*/ 0 w 22"/>
                  <a:gd name="T5" fmla="*/ 13 h 14"/>
                  <a:gd name="T6" fmla="*/ 0 w 22"/>
                  <a:gd name="T7" fmla="*/ 12 h 14"/>
                  <a:gd name="T8" fmla="*/ 21 w 22"/>
                  <a:gd name="T9" fmla="*/ 0 h 14"/>
                  <a:gd name="T10" fmla="*/ 22 w 22"/>
                  <a:gd name="T11" fmla="*/ 0 h 14"/>
                  <a:gd name="T12" fmla="*/ 22 w 22"/>
                  <a:gd name="T13" fmla="*/ 1 h 14"/>
                  <a:gd name="T14" fmla="*/ 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14"/>
                    </a:moveTo>
                    <a:cubicBezTo>
                      <a:pt x="1" y="14"/>
                      <a:pt x="1" y="14"/>
                      <a:pt x="1" y="14"/>
                    </a:cubicBezTo>
                    <a:cubicBezTo>
                      <a:pt x="0" y="14"/>
                      <a:pt x="0" y="14"/>
                      <a:pt x="0" y="13"/>
                    </a:cubicBezTo>
                    <a:cubicBezTo>
                      <a:pt x="0" y="13"/>
                      <a:pt x="0" y="13"/>
                      <a:pt x="0" y="12"/>
                    </a:cubicBezTo>
                    <a:cubicBezTo>
                      <a:pt x="21" y="0"/>
                      <a:pt x="21" y="0"/>
                      <a:pt x="21" y="0"/>
                    </a:cubicBezTo>
                    <a:cubicBezTo>
                      <a:pt x="22" y="0"/>
                      <a:pt x="22" y="0"/>
                      <a:pt x="22" y="0"/>
                    </a:cubicBezTo>
                    <a:cubicBezTo>
                      <a:pt x="22" y="0"/>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8" name="Freeform 165">
                <a:extLst>
                  <a:ext uri="{FF2B5EF4-FFF2-40B4-BE49-F238E27FC236}">
                    <a16:creationId xmlns:a16="http://schemas.microsoft.com/office/drawing/2014/main" id="{ED9E4303-E82B-C204-86CF-F4D8B577C33E}"/>
                  </a:ext>
                </a:extLst>
              </p:cNvPr>
              <p:cNvSpPr>
                <a:spLocks/>
              </p:cNvSpPr>
              <p:nvPr userDrawn="1"/>
            </p:nvSpPr>
            <p:spPr bwMode="auto">
              <a:xfrm>
                <a:off x="1572" y="-333"/>
                <a:ext cx="52" cy="33"/>
              </a:xfrm>
              <a:custGeom>
                <a:avLst/>
                <a:gdLst>
                  <a:gd name="T0" fmla="*/ 1 w 22"/>
                  <a:gd name="T1" fmla="*/ 14 h 14"/>
                  <a:gd name="T2" fmla="*/ 0 w 22"/>
                  <a:gd name="T3" fmla="*/ 14 h 14"/>
                  <a:gd name="T4" fmla="*/ 0 w 22"/>
                  <a:gd name="T5" fmla="*/ 13 h 14"/>
                  <a:gd name="T6" fmla="*/ 0 w 22"/>
                  <a:gd name="T7" fmla="*/ 12 h 14"/>
                  <a:gd name="T8" fmla="*/ 21 w 22"/>
                  <a:gd name="T9" fmla="*/ 0 h 14"/>
                  <a:gd name="T10" fmla="*/ 22 w 22"/>
                  <a:gd name="T11" fmla="*/ 0 h 14"/>
                  <a:gd name="T12" fmla="*/ 22 w 22"/>
                  <a:gd name="T13" fmla="*/ 1 h 14"/>
                  <a:gd name="T14" fmla="*/ 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14"/>
                    </a:moveTo>
                    <a:cubicBezTo>
                      <a:pt x="1" y="14"/>
                      <a:pt x="1" y="14"/>
                      <a:pt x="0" y="14"/>
                    </a:cubicBezTo>
                    <a:cubicBezTo>
                      <a:pt x="0" y="14"/>
                      <a:pt x="0" y="14"/>
                      <a:pt x="0" y="13"/>
                    </a:cubicBezTo>
                    <a:cubicBezTo>
                      <a:pt x="0" y="13"/>
                      <a:pt x="0" y="13"/>
                      <a:pt x="0" y="12"/>
                    </a:cubicBezTo>
                    <a:cubicBezTo>
                      <a:pt x="21" y="0"/>
                      <a:pt x="21" y="0"/>
                      <a:pt x="21" y="0"/>
                    </a:cubicBezTo>
                    <a:cubicBezTo>
                      <a:pt x="21" y="0"/>
                      <a:pt x="22" y="0"/>
                      <a:pt x="22" y="0"/>
                    </a:cubicBezTo>
                    <a:cubicBezTo>
                      <a:pt x="22" y="0"/>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9" name="Freeform 166">
                <a:extLst>
                  <a:ext uri="{FF2B5EF4-FFF2-40B4-BE49-F238E27FC236}">
                    <a16:creationId xmlns:a16="http://schemas.microsoft.com/office/drawing/2014/main" id="{3105D3C5-A464-8F01-36EB-623AF3FCBB65}"/>
                  </a:ext>
                </a:extLst>
              </p:cNvPr>
              <p:cNvSpPr>
                <a:spLocks/>
              </p:cNvSpPr>
              <p:nvPr userDrawn="1"/>
            </p:nvSpPr>
            <p:spPr bwMode="auto">
              <a:xfrm>
                <a:off x="1669" y="-392"/>
                <a:ext cx="55" cy="33"/>
              </a:xfrm>
              <a:custGeom>
                <a:avLst/>
                <a:gdLst>
                  <a:gd name="T0" fmla="*/ 2 w 23"/>
                  <a:gd name="T1" fmla="*/ 14 h 14"/>
                  <a:gd name="T2" fmla="*/ 1 w 23"/>
                  <a:gd name="T3" fmla="*/ 14 h 14"/>
                  <a:gd name="T4" fmla="*/ 0 w 23"/>
                  <a:gd name="T5" fmla="*/ 13 h 14"/>
                  <a:gd name="T6" fmla="*/ 1 w 23"/>
                  <a:gd name="T7" fmla="*/ 12 h 14"/>
                  <a:gd name="T8" fmla="*/ 22 w 23"/>
                  <a:gd name="T9" fmla="*/ 0 h 14"/>
                  <a:gd name="T10" fmla="*/ 23 w 23"/>
                  <a:gd name="T11" fmla="*/ 0 h 14"/>
                  <a:gd name="T12" fmla="*/ 22 w 23"/>
                  <a:gd name="T13" fmla="*/ 1 h 14"/>
                  <a:gd name="T14" fmla="*/ 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14"/>
                    </a:moveTo>
                    <a:cubicBezTo>
                      <a:pt x="1" y="14"/>
                      <a:pt x="1" y="14"/>
                      <a:pt x="1" y="14"/>
                    </a:cubicBezTo>
                    <a:cubicBezTo>
                      <a:pt x="1" y="14"/>
                      <a:pt x="1" y="14"/>
                      <a:pt x="0" y="13"/>
                    </a:cubicBezTo>
                    <a:cubicBezTo>
                      <a:pt x="0" y="13"/>
                      <a:pt x="0" y="13"/>
                      <a:pt x="1" y="12"/>
                    </a:cubicBezTo>
                    <a:cubicBezTo>
                      <a:pt x="22" y="0"/>
                      <a:pt x="22" y="0"/>
                      <a:pt x="22" y="0"/>
                    </a:cubicBezTo>
                    <a:cubicBezTo>
                      <a:pt x="22" y="0"/>
                      <a:pt x="22" y="0"/>
                      <a:pt x="23" y="0"/>
                    </a:cubicBezTo>
                    <a:cubicBezTo>
                      <a:pt x="23" y="0"/>
                      <a:pt x="23" y="1"/>
                      <a:pt x="22" y="1"/>
                    </a:cubicBezTo>
                    <a:lnTo>
                      <a:pt x="2"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0" name="Freeform 167">
                <a:extLst>
                  <a:ext uri="{FF2B5EF4-FFF2-40B4-BE49-F238E27FC236}">
                    <a16:creationId xmlns:a16="http://schemas.microsoft.com/office/drawing/2014/main" id="{56988DB4-E692-FDA6-B914-95A901F68323}"/>
                  </a:ext>
                </a:extLst>
              </p:cNvPr>
              <p:cNvSpPr>
                <a:spLocks/>
              </p:cNvSpPr>
              <p:nvPr userDrawn="1"/>
            </p:nvSpPr>
            <p:spPr bwMode="auto">
              <a:xfrm>
                <a:off x="1769" y="-452"/>
                <a:ext cx="54" cy="34"/>
              </a:xfrm>
              <a:custGeom>
                <a:avLst/>
                <a:gdLst>
                  <a:gd name="T0" fmla="*/ 1 w 23"/>
                  <a:gd name="T1" fmla="*/ 14 h 14"/>
                  <a:gd name="T2" fmla="*/ 1 w 23"/>
                  <a:gd name="T3" fmla="*/ 14 h 14"/>
                  <a:gd name="T4" fmla="*/ 0 w 23"/>
                  <a:gd name="T5" fmla="*/ 13 h 14"/>
                  <a:gd name="T6" fmla="*/ 0 w 23"/>
                  <a:gd name="T7" fmla="*/ 12 h 14"/>
                  <a:gd name="T8" fmla="*/ 21 w 23"/>
                  <a:gd name="T9" fmla="*/ 0 h 14"/>
                  <a:gd name="T10" fmla="*/ 22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0" y="14"/>
                      <a:pt x="0" y="13"/>
                    </a:cubicBezTo>
                    <a:cubicBezTo>
                      <a:pt x="0" y="13"/>
                      <a:pt x="0" y="13"/>
                      <a:pt x="0" y="12"/>
                    </a:cubicBezTo>
                    <a:cubicBezTo>
                      <a:pt x="21" y="0"/>
                      <a:pt x="21" y="0"/>
                      <a:pt x="21" y="0"/>
                    </a:cubicBezTo>
                    <a:cubicBezTo>
                      <a:pt x="22" y="0"/>
                      <a:pt x="22" y="0"/>
                      <a:pt x="22" y="0"/>
                    </a:cubicBezTo>
                    <a:cubicBezTo>
                      <a:pt x="23" y="0"/>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1" name="Freeform 168">
                <a:extLst>
                  <a:ext uri="{FF2B5EF4-FFF2-40B4-BE49-F238E27FC236}">
                    <a16:creationId xmlns:a16="http://schemas.microsoft.com/office/drawing/2014/main" id="{1754B449-DC24-BF26-3505-2822151E6BBB}"/>
                  </a:ext>
                </a:extLst>
              </p:cNvPr>
              <p:cNvSpPr>
                <a:spLocks/>
              </p:cNvSpPr>
              <p:nvPr userDrawn="1"/>
            </p:nvSpPr>
            <p:spPr bwMode="auto">
              <a:xfrm>
                <a:off x="1330" y="-834"/>
                <a:ext cx="522" cy="316"/>
              </a:xfrm>
              <a:custGeom>
                <a:avLst/>
                <a:gdLst>
                  <a:gd name="T0" fmla="*/ 220 w 220"/>
                  <a:gd name="T1" fmla="*/ 131 h 133"/>
                  <a:gd name="T2" fmla="*/ 220 w 220"/>
                  <a:gd name="T3" fmla="*/ 133 h 133"/>
                  <a:gd name="T4" fmla="*/ 0 w 220"/>
                  <a:gd name="T5" fmla="*/ 1 h 133"/>
                  <a:gd name="T6" fmla="*/ 1 w 220"/>
                  <a:gd name="T7" fmla="*/ 0 h 133"/>
                  <a:gd name="T8" fmla="*/ 220 w 220"/>
                  <a:gd name="T9" fmla="*/ 131 h 133"/>
                </a:gdLst>
                <a:ahLst/>
                <a:cxnLst>
                  <a:cxn ang="0">
                    <a:pos x="T0" y="T1"/>
                  </a:cxn>
                  <a:cxn ang="0">
                    <a:pos x="T2" y="T3"/>
                  </a:cxn>
                  <a:cxn ang="0">
                    <a:pos x="T4" y="T5"/>
                  </a:cxn>
                  <a:cxn ang="0">
                    <a:pos x="T6" y="T7"/>
                  </a:cxn>
                  <a:cxn ang="0">
                    <a:pos x="T8" y="T9"/>
                  </a:cxn>
                </a:cxnLst>
                <a:rect l="0" t="0" r="r" b="b"/>
                <a:pathLst>
                  <a:path w="220" h="133">
                    <a:moveTo>
                      <a:pt x="220" y="131"/>
                    </a:moveTo>
                    <a:cubicBezTo>
                      <a:pt x="220" y="132"/>
                      <a:pt x="220" y="132"/>
                      <a:pt x="220" y="133"/>
                    </a:cubicBezTo>
                    <a:cubicBezTo>
                      <a:pt x="0" y="1"/>
                      <a:pt x="0" y="1"/>
                      <a:pt x="0" y="1"/>
                    </a:cubicBezTo>
                    <a:cubicBezTo>
                      <a:pt x="1" y="1"/>
                      <a:pt x="1" y="0"/>
                      <a:pt x="1" y="0"/>
                    </a:cubicBezTo>
                    <a:lnTo>
                      <a:pt x="220" y="13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2" name="Freeform 169">
                <a:extLst>
                  <a:ext uri="{FF2B5EF4-FFF2-40B4-BE49-F238E27FC236}">
                    <a16:creationId xmlns:a16="http://schemas.microsoft.com/office/drawing/2014/main" id="{9FCD6427-F816-4AF8-FF89-80D67F175461}"/>
                  </a:ext>
                </a:extLst>
              </p:cNvPr>
              <p:cNvSpPr>
                <a:spLocks/>
              </p:cNvSpPr>
              <p:nvPr userDrawn="1"/>
            </p:nvSpPr>
            <p:spPr bwMode="auto">
              <a:xfrm>
                <a:off x="1892" y="-1161"/>
                <a:ext cx="5" cy="617"/>
              </a:xfrm>
              <a:custGeom>
                <a:avLst/>
                <a:gdLst>
                  <a:gd name="T0" fmla="*/ 0 w 2"/>
                  <a:gd name="T1" fmla="*/ 260 h 260"/>
                  <a:gd name="T2" fmla="*/ 0 w 2"/>
                  <a:gd name="T3" fmla="*/ 0 h 260"/>
                  <a:gd name="T4" fmla="*/ 1 w 2"/>
                  <a:gd name="T5" fmla="*/ 0 h 260"/>
                  <a:gd name="T6" fmla="*/ 2 w 2"/>
                  <a:gd name="T7" fmla="*/ 0 h 260"/>
                  <a:gd name="T8" fmla="*/ 2 w 2"/>
                  <a:gd name="T9" fmla="*/ 260 h 260"/>
                  <a:gd name="T10" fmla="*/ 1 w 2"/>
                  <a:gd name="T11" fmla="*/ 260 h 260"/>
                  <a:gd name="T12" fmla="*/ 0 w 2"/>
                  <a:gd name="T13" fmla="*/ 260 h 260"/>
                </a:gdLst>
                <a:ahLst/>
                <a:cxnLst>
                  <a:cxn ang="0">
                    <a:pos x="T0" y="T1"/>
                  </a:cxn>
                  <a:cxn ang="0">
                    <a:pos x="T2" y="T3"/>
                  </a:cxn>
                  <a:cxn ang="0">
                    <a:pos x="T4" y="T5"/>
                  </a:cxn>
                  <a:cxn ang="0">
                    <a:pos x="T6" y="T7"/>
                  </a:cxn>
                  <a:cxn ang="0">
                    <a:pos x="T8" y="T9"/>
                  </a:cxn>
                  <a:cxn ang="0">
                    <a:pos x="T10" y="T11"/>
                  </a:cxn>
                  <a:cxn ang="0">
                    <a:pos x="T12" y="T13"/>
                  </a:cxn>
                </a:cxnLst>
                <a:rect l="0" t="0" r="r" b="b"/>
                <a:pathLst>
                  <a:path w="2" h="260">
                    <a:moveTo>
                      <a:pt x="0" y="260"/>
                    </a:moveTo>
                    <a:cubicBezTo>
                      <a:pt x="0" y="0"/>
                      <a:pt x="0" y="0"/>
                      <a:pt x="0" y="0"/>
                    </a:cubicBezTo>
                    <a:cubicBezTo>
                      <a:pt x="0" y="0"/>
                      <a:pt x="1" y="0"/>
                      <a:pt x="1" y="0"/>
                    </a:cubicBezTo>
                    <a:cubicBezTo>
                      <a:pt x="1" y="0"/>
                      <a:pt x="1" y="0"/>
                      <a:pt x="2" y="0"/>
                    </a:cubicBezTo>
                    <a:cubicBezTo>
                      <a:pt x="2" y="260"/>
                      <a:pt x="2" y="260"/>
                      <a:pt x="2" y="260"/>
                    </a:cubicBezTo>
                    <a:cubicBezTo>
                      <a:pt x="1" y="260"/>
                      <a:pt x="1" y="260"/>
                      <a:pt x="1" y="260"/>
                    </a:cubicBezTo>
                    <a:cubicBezTo>
                      <a:pt x="1" y="260"/>
                      <a:pt x="0" y="260"/>
                      <a:pt x="0" y="26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3" name="Freeform 170">
                <a:extLst>
                  <a:ext uri="{FF2B5EF4-FFF2-40B4-BE49-F238E27FC236}">
                    <a16:creationId xmlns:a16="http://schemas.microsoft.com/office/drawing/2014/main" id="{9E5F7FEC-8F8D-35FD-3FC1-E3248739F6EE}"/>
                  </a:ext>
                </a:extLst>
              </p:cNvPr>
              <p:cNvSpPr>
                <a:spLocks/>
              </p:cNvSpPr>
              <p:nvPr userDrawn="1"/>
            </p:nvSpPr>
            <p:spPr bwMode="auto">
              <a:xfrm>
                <a:off x="1892" y="-445"/>
                <a:ext cx="5" cy="636"/>
              </a:xfrm>
              <a:custGeom>
                <a:avLst/>
                <a:gdLst>
                  <a:gd name="T0" fmla="*/ 2 w 2"/>
                  <a:gd name="T1" fmla="*/ 0 h 268"/>
                  <a:gd name="T2" fmla="*/ 2 w 2"/>
                  <a:gd name="T3" fmla="*/ 268 h 268"/>
                  <a:gd name="T4" fmla="*/ 1 w 2"/>
                  <a:gd name="T5" fmla="*/ 268 h 268"/>
                  <a:gd name="T6" fmla="*/ 0 w 2"/>
                  <a:gd name="T7" fmla="*/ 268 h 268"/>
                  <a:gd name="T8" fmla="*/ 0 w 2"/>
                  <a:gd name="T9" fmla="*/ 0 h 268"/>
                  <a:gd name="T10" fmla="*/ 1 w 2"/>
                  <a:gd name="T11" fmla="*/ 0 h 268"/>
                  <a:gd name="T12" fmla="*/ 2 w 2"/>
                  <a:gd name="T13" fmla="*/ 0 h 268"/>
                </a:gdLst>
                <a:ahLst/>
                <a:cxnLst>
                  <a:cxn ang="0">
                    <a:pos x="T0" y="T1"/>
                  </a:cxn>
                  <a:cxn ang="0">
                    <a:pos x="T2" y="T3"/>
                  </a:cxn>
                  <a:cxn ang="0">
                    <a:pos x="T4" y="T5"/>
                  </a:cxn>
                  <a:cxn ang="0">
                    <a:pos x="T6" y="T7"/>
                  </a:cxn>
                  <a:cxn ang="0">
                    <a:pos x="T8" y="T9"/>
                  </a:cxn>
                  <a:cxn ang="0">
                    <a:pos x="T10" y="T11"/>
                  </a:cxn>
                  <a:cxn ang="0">
                    <a:pos x="T12" y="T13"/>
                  </a:cxn>
                </a:cxnLst>
                <a:rect l="0" t="0" r="r" b="b"/>
                <a:pathLst>
                  <a:path w="2" h="268">
                    <a:moveTo>
                      <a:pt x="2" y="0"/>
                    </a:moveTo>
                    <a:cubicBezTo>
                      <a:pt x="2" y="268"/>
                      <a:pt x="2" y="268"/>
                      <a:pt x="2" y="268"/>
                    </a:cubicBezTo>
                    <a:cubicBezTo>
                      <a:pt x="1" y="268"/>
                      <a:pt x="1" y="268"/>
                      <a:pt x="1" y="268"/>
                    </a:cubicBezTo>
                    <a:cubicBezTo>
                      <a:pt x="1" y="268"/>
                      <a:pt x="0" y="268"/>
                      <a:pt x="0" y="268"/>
                    </a:cubicBezTo>
                    <a:cubicBezTo>
                      <a:pt x="0" y="0"/>
                      <a:pt x="0" y="0"/>
                      <a:pt x="0" y="0"/>
                    </a:cubicBezTo>
                    <a:cubicBezTo>
                      <a:pt x="0" y="0"/>
                      <a:pt x="1" y="0"/>
                      <a:pt x="1" y="0"/>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4" name="Freeform 171">
                <a:extLst>
                  <a:ext uri="{FF2B5EF4-FFF2-40B4-BE49-F238E27FC236}">
                    <a16:creationId xmlns:a16="http://schemas.microsoft.com/office/drawing/2014/main" id="{E794654C-C707-B71E-967E-90DED715D271}"/>
                  </a:ext>
                </a:extLst>
              </p:cNvPr>
              <p:cNvSpPr>
                <a:spLocks/>
              </p:cNvSpPr>
              <p:nvPr userDrawn="1"/>
            </p:nvSpPr>
            <p:spPr bwMode="auto">
              <a:xfrm>
                <a:off x="1472" y="-1460"/>
                <a:ext cx="52" cy="33"/>
              </a:xfrm>
              <a:custGeom>
                <a:avLst/>
                <a:gdLst>
                  <a:gd name="T0" fmla="*/ 22 w 22"/>
                  <a:gd name="T1" fmla="*/ 14 h 14"/>
                  <a:gd name="T2" fmla="*/ 21 w 22"/>
                  <a:gd name="T3" fmla="*/ 14 h 14"/>
                  <a:gd name="T4" fmla="*/ 0 w 22"/>
                  <a:gd name="T5" fmla="*/ 1 h 14"/>
                  <a:gd name="T6" fmla="*/ 0 w 22"/>
                  <a:gd name="T7" fmla="*/ 0 h 14"/>
                  <a:gd name="T8" fmla="*/ 1 w 22"/>
                  <a:gd name="T9" fmla="*/ 0 h 14"/>
                  <a:gd name="T10" fmla="*/ 22 w 22"/>
                  <a:gd name="T11" fmla="*/ 13 h 14"/>
                  <a:gd name="T12" fmla="*/ 22 w 22"/>
                  <a:gd name="T13" fmla="*/ 14 h 14"/>
                  <a:gd name="T14" fmla="*/ 22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2" y="14"/>
                    </a:moveTo>
                    <a:cubicBezTo>
                      <a:pt x="21" y="14"/>
                      <a:pt x="21" y="14"/>
                      <a:pt x="21" y="14"/>
                    </a:cubicBezTo>
                    <a:cubicBezTo>
                      <a:pt x="0" y="1"/>
                      <a:pt x="0" y="1"/>
                      <a:pt x="0" y="1"/>
                    </a:cubicBezTo>
                    <a:cubicBezTo>
                      <a:pt x="0" y="1"/>
                      <a:pt x="0" y="1"/>
                      <a:pt x="0" y="0"/>
                    </a:cubicBezTo>
                    <a:cubicBezTo>
                      <a:pt x="0" y="0"/>
                      <a:pt x="1" y="0"/>
                      <a:pt x="1" y="0"/>
                    </a:cubicBezTo>
                    <a:cubicBezTo>
                      <a:pt x="22" y="13"/>
                      <a:pt x="22" y="13"/>
                      <a:pt x="22" y="13"/>
                    </a:cubicBezTo>
                    <a:cubicBezTo>
                      <a:pt x="22" y="13"/>
                      <a:pt x="22" y="13"/>
                      <a:pt x="22"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5" name="Freeform 172">
                <a:extLst>
                  <a:ext uri="{FF2B5EF4-FFF2-40B4-BE49-F238E27FC236}">
                    <a16:creationId xmlns:a16="http://schemas.microsoft.com/office/drawing/2014/main" id="{515B0796-ED25-17C0-F341-A0DAFFA7392C}"/>
                  </a:ext>
                </a:extLst>
              </p:cNvPr>
              <p:cNvSpPr>
                <a:spLocks/>
              </p:cNvSpPr>
              <p:nvPr userDrawn="1"/>
            </p:nvSpPr>
            <p:spPr bwMode="auto">
              <a:xfrm>
                <a:off x="1373" y="-1519"/>
                <a:ext cx="54" cy="33"/>
              </a:xfrm>
              <a:custGeom>
                <a:avLst/>
                <a:gdLst>
                  <a:gd name="T0" fmla="*/ 22 w 23"/>
                  <a:gd name="T1" fmla="*/ 14 h 14"/>
                  <a:gd name="T2" fmla="*/ 22 w 23"/>
                  <a:gd name="T3" fmla="*/ 14 h 14"/>
                  <a:gd name="T4" fmla="*/ 1 w 23"/>
                  <a:gd name="T5" fmla="*/ 1 h 14"/>
                  <a:gd name="T6" fmla="*/ 0 w 23"/>
                  <a:gd name="T7" fmla="*/ 0 h 14"/>
                  <a:gd name="T8" fmla="*/ 1 w 23"/>
                  <a:gd name="T9" fmla="*/ 0 h 14"/>
                  <a:gd name="T10" fmla="*/ 22 w 23"/>
                  <a:gd name="T11" fmla="*/ 12 h 14"/>
                  <a:gd name="T12" fmla="*/ 23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1"/>
                      <a:pt x="1" y="1"/>
                      <a:pt x="1" y="1"/>
                    </a:cubicBezTo>
                    <a:cubicBezTo>
                      <a:pt x="0" y="1"/>
                      <a:pt x="0" y="1"/>
                      <a:pt x="0" y="0"/>
                    </a:cubicBezTo>
                    <a:cubicBezTo>
                      <a:pt x="1" y="0"/>
                      <a:pt x="1" y="0"/>
                      <a:pt x="1" y="0"/>
                    </a:cubicBezTo>
                    <a:cubicBezTo>
                      <a:pt x="22" y="12"/>
                      <a:pt x="22" y="12"/>
                      <a:pt x="22" y="12"/>
                    </a:cubicBezTo>
                    <a:cubicBezTo>
                      <a:pt x="23" y="13"/>
                      <a:pt x="23" y="13"/>
                      <a:pt x="23"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6" name="Freeform 173">
                <a:extLst>
                  <a:ext uri="{FF2B5EF4-FFF2-40B4-BE49-F238E27FC236}">
                    <a16:creationId xmlns:a16="http://schemas.microsoft.com/office/drawing/2014/main" id="{07596A66-9A68-9611-F375-5D6A8DED2EDB}"/>
                  </a:ext>
                </a:extLst>
              </p:cNvPr>
              <p:cNvSpPr>
                <a:spLocks/>
              </p:cNvSpPr>
              <p:nvPr userDrawn="1"/>
            </p:nvSpPr>
            <p:spPr bwMode="auto">
              <a:xfrm>
                <a:off x="1572" y="-1401"/>
                <a:ext cx="52" cy="33"/>
              </a:xfrm>
              <a:custGeom>
                <a:avLst/>
                <a:gdLst>
                  <a:gd name="T0" fmla="*/ 21 w 22"/>
                  <a:gd name="T1" fmla="*/ 14 h 14"/>
                  <a:gd name="T2" fmla="*/ 21 w 22"/>
                  <a:gd name="T3" fmla="*/ 14 h 14"/>
                  <a:gd name="T4" fmla="*/ 0 w 22"/>
                  <a:gd name="T5" fmla="*/ 1 h 14"/>
                  <a:gd name="T6" fmla="*/ 0 w 22"/>
                  <a:gd name="T7" fmla="*/ 0 h 14"/>
                  <a:gd name="T8" fmla="*/ 1 w 22"/>
                  <a:gd name="T9" fmla="*/ 0 h 14"/>
                  <a:gd name="T10" fmla="*/ 22 w 22"/>
                  <a:gd name="T11" fmla="*/ 13 h 14"/>
                  <a:gd name="T12" fmla="*/ 22 w 22"/>
                  <a:gd name="T13" fmla="*/ 14 h 14"/>
                  <a:gd name="T14" fmla="*/ 2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14"/>
                    </a:moveTo>
                    <a:cubicBezTo>
                      <a:pt x="21" y="14"/>
                      <a:pt x="21" y="14"/>
                      <a:pt x="21" y="14"/>
                    </a:cubicBezTo>
                    <a:cubicBezTo>
                      <a:pt x="0" y="1"/>
                      <a:pt x="0" y="1"/>
                      <a:pt x="0" y="1"/>
                    </a:cubicBezTo>
                    <a:cubicBezTo>
                      <a:pt x="0" y="1"/>
                      <a:pt x="0" y="1"/>
                      <a:pt x="0" y="0"/>
                    </a:cubicBezTo>
                    <a:cubicBezTo>
                      <a:pt x="0" y="0"/>
                      <a:pt x="0" y="0"/>
                      <a:pt x="1" y="0"/>
                    </a:cubicBezTo>
                    <a:cubicBezTo>
                      <a:pt x="22" y="13"/>
                      <a:pt x="22" y="13"/>
                      <a:pt x="22" y="13"/>
                    </a:cubicBezTo>
                    <a:cubicBezTo>
                      <a:pt x="22" y="13"/>
                      <a:pt x="22" y="13"/>
                      <a:pt x="22" y="14"/>
                    </a:cubicBezTo>
                    <a:cubicBezTo>
                      <a:pt x="22" y="14"/>
                      <a:pt x="22" y="14"/>
                      <a:pt x="21"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7" name="Freeform 174">
                <a:extLst>
                  <a:ext uri="{FF2B5EF4-FFF2-40B4-BE49-F238E27FC236}">
                    <a16:creationId xmlns:a16="http://schemas.microsoft.com/office/drawing/2014/main" id="{89FB8E24-8C4F-4677-341C-26FCD4F7D405}"/>
                  </a:ext>
                </a:extLst>
              </p:cNvPr>
              <p:cNvSpPr>
                <a:spLocks/>
              </p:cNvSpPr>
              <p:nvPr userDrawn="1"/>
            </p:nvSpPr>
            <p:spPr bwMode="auto">
              <a:xfrm>
                <a:off x="1669" y="-1341"/>
                <a:ext cx="55" cy="33"/>
              </a:xfrm>
              <a:custGeom>
                <a:avLst/>
                <a:gdLst>
                  <a:gd name="T0" fmla="*/ 22 w 23"/>
                  <a:gd name="T1" fmla="*/ 14 h 14"/>
                  <a:gd name="T2" fmla="*/ 22 w 23"/>
                  <a:gd name="T3" fmla="*/ 14 h 14"/>
                  <a:gd name="T4" fmla="*/ 1 w 23"/>
                  <a:gd name="T5" fmla="*/ 1 h 14"/>
                  <a:gd name="T6" fmla="*/ 0 w 23"/>
                  <a:gd name="T7" fmla="*/ 0 h 14"/>
                  <a:gd name="T8" fmla="*/ 2 w 23"/>
                  <a:gd name="T9" fmla="*/ 0 h 14"/>
                  <a:gd name="T10" fmla="*/ 22 w 23"/>
                  <a:gd name="T11" fmla="*/ 13 h 14"/>
                  <a:gd name="T12" fmla="*/ 23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1"/>
                      <a:pt x="1" y="1"/>
                      <a:pt x="1" y="1"/>
                    </a:cubicBezTo>
                    <a:cubicBezTo>
                      <a:pt x="0" y="1"/>
                      <a:pt x="0" y="1"/>
                      <a:pt x="0" y="0"/>
                    </a:cubicBezTo>
                    <a:cubicBezTo>
                      <a:pt x="1" y="0"/>
                      <a:pt x="1" y="0"/>
                      <a:pt x="2" y="0"/>
                    </a:cubicBezTo>
                    <a:cubicBezTo>
                      <a:pt x="22" y="13"/>
                      <a:pt x="22" y="13"/>
                      <a:pt x="22" y="13"/>
                    </a:cubicBezTo>
                    <a:cubicBezTo>
                      <a:pt x="23" y="13"/>
                      <a:pt x="23" y="13"/>
                      <a:pt x="23"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8" name="Freeform 175">
                <a:extLst>
                  <a:ext uri="{FF2B5EF4-FFF2-40B4-BE49-F238E27FC236}">
                    <a16:creationId xmlns:a16="http://schemas.microsoft.com/office/drawing/2014/main" id="{D3385CBC-0D08-208B-8D6C-5590D681CB7A}"/>
                  </a:ext>
                </a:extLst>
              </p:cNvPr>
              <p:cNvSpPr>
                <a:spLocks/>
              </p:cNvSpPr>
              <p:nvPr userDrawn="1"/>
            </p:nvSpPr>
            <p:spPr bwMode="auto">
              <a:xfrm>
                <a:off x="1769" y="-1282"/>
                <a:ext cx="54" cy="33"/>
              </a:xfrm>
              <a:custGeom>
                <a:avLst/>
                <a:gdLst>
                  <a:gd name="T0" fmla="*/ 22 w 23"/>
                  <a:gd name="T1" fmla="*/ 14 h 14"/>
                  <a:gd name="T2" fmla="*/ 21 w 23"/>
                  <a:gd name="T3" fmla="*/ 14 h 14"/>
                  <a:gd name="T4" fmla="*/ 0 w 23"/>
                  <a:gd name="T5" fmla="*/ 1 h 14"/>
                  <a:gd name="T6" fmla="*/ 0 w 23"/>
                  <a:gd name="T7" fmla="*/ 0 h 14"/>
                  <a:gd name="T8" fmla="*/ 1 w 23"/>
                  <a:gd name="T9" fmla="*/ 0 h 14"/>
                  <a:gd name="T10" fmla="*/ 22 w 23"/>
                  <a:gd name="T11" fmla="*/ 13 h 14"/>
                  <a:gd name="T12" fmla="*/ 22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1" y="14"/>
                      <a:pt x="21" y="14"/>
                    </a:cubicBezTo>
                    <a:cubicBezTo>
                      <a:pt x="0" y="1"/>
                      <a:pt x="0" y="1"/>
                      <a:pt x="0" y="1"/>
                    </a:cubicBezTo>
                    <a:cubicBezTo>
                      <a:pt x="0" y="1"/>
                      <a:pt x="0" y="1"/>
                      <a:pt x="0" y="0"/>
                    </a:cubicBezTo>
                    <a:cubicBezTo>
                      <a:pt x="0" y="0"/>
                      <a:pt x="1" y="0"/>
                      <a:pt x="1" y="0"/>
                    </a:cubicBezTo>
                    <a:cubicBezTo>
                      <a:pt x="22" y="13"/>
                      <a:pt x="22" y="13"/>
                      <a:pt x="22" y="13"/>
                    </a:cubicBezTo>
                    <a:cubicBezTo>
                      <a:pt x="22" y="13"/>
                      <a:pt x="23" y="13"/>
                      <a:pt x="22"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9" name="Freeform 176">
                <a:extLst>
                  <a:ext uri="{FF2B5EF4-FFF2-40B4-BE49-F238E27FC236}">
                    <a16:creationId xmlns:a16="http://schemas.microsoft.com/office/drawing/2014/main" id="{684B5DB0-097E-4B3A-7945-FBAE0CB663CB}"/>
                  </a:ext>
                </a:extLst>
              </p:cNvPr>
              <p:cNvSpPr>
                <a:spLocks/>
              </p:cNvSpPr>
              <p:nvPr userDrawn="1"/>
            </p:nvSpPr>
            <p:spPr bwMode="auto">
              <a:xfrm>
                <a:off x="2511" y="2009"/>
                <a:ext cx="541" cy="327"/>
              </a:xfrm>
              <a:custGeom>
                <a:avLst/>
                <a:gdLst>
                  <a:gd name="T0" fmla="*/ 0 w 228"/>
                  <a:gd name="T1" fmla="*/ 1 h 138"/>
                  <a:gd name="T2" fmla="*/ 0 w 228"/>
                  <a:gd name="T3" fmla="*/ 0 h 138"/>
                  <a:gd name="T4" fmla="*/ 228 w 228"/>
                  <a:gd name="T5" fmla="*/ 137 h 138"/>
                  <a:gd name="T6" fmla="*/ 228 w 228"/>
                  <a:gd name="T7" fmla="*/ 138 h 138"/>
                  <a:gd name="T8" fmla="*/ 0 w 228"/>
                  <a:gd name="T9" fmla="*/ 1 h 138"/>
                </a:gdLst>
                <a:ahLst/>
                <a:cxnLst>
                  <a:cxn ang="0">
                    <a:pos x="T0" y="T1"/>
                  </a:cxn>
                  <a:cxn ang="0">
                    <a:pos x="T2" y="T3"/>
                  </a:cxn>
                  <a:cxn ang="0">
                    <a:pos x="T4" y="T5"/>
                  </a:cxn>
                  <a:cxn ang="0">
                    <a:pos x="T6" y="T7"/>
                  </a:cxn>
                  <a:cxn ang="0">
                    <a:pos x="T8" y="T9"/>
                  </a:cxn>
                </a:cxnLst>
                <a:rect l="0" t="0" r="r" b="b"/>
                <a:pathLst>
                  <a:path w="228" h="138">
                    <a:moveTo>
                      <a:pt x="0" y="1"/>
                    </a:moveTo>
                    <a:cubicBezTo>
                      <a:pt x="0" y="1"/>
                      <a:pt x="0" y="0"/>
                      <a:pt x="0" y="0"/>
                    </a:cubicBezTo>
                    <a:cubicBezTo>
                      <a:pt x="228" y="137"/>
                      <a:pt x="228" y="137"/>
                      <a:pt x="228" y="137"/>
                    </a:cubicBezTo>
                    <a:cubicBezTo>
                      <a:pt x="228" y="137"/>
                      <a:pt x="228" y="138"/>
                      <a:pt x="228" y="138"/>
                    </a:cubicBezTo>
                    <a:lnTo>
                      <a:pt x="0"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0" name="Freeform 177">
                <a:extLst>
                  <a:ext uri="{FF2B5EF4-FFF2-40B4-BE49-F238E27FC236}">
                    <a16:creationId xmlns:a16="http://schemas.microsoft.com/office/drawing/2014/main" id="{976483D9-677B-F15C-1661-1C43548DBFDF}"/>
                  </a:ext>
                </a:extLst>
              </p:cNvPr>
              <p:cNvSpPr>
                <a:spLocks/>
              </p:cNvSpPr>
              <p:nvPr userDrawn="1"/>
            </p:nvSpPr>
            <p:spPr bwMode="auto">
              <a:xfrm>
                <a:off x="1928" y="2721"/>
                <a:ext cx="534" cy="323"/>
              </a:xfrm>
              <a:custGeom>
                <a:avLst/>
                <a:gdLst>
                  <a:gd name="T0" fmla="*/ 224 w 225"/>
                  <a:gd name="T1" fmla="*/ 0 h 136"/>
                  <a:gd name="T2" fmla="*/ 225 w 225"/>
                  <a:gd name="T3" fmla="*/ 2 h 136"/>
                  <a:gd name="T4" fmla="*/ 1 w 225"/>
                  <a:gd name="T5" fmla="*/ 136 h 136"/>
                  <a:gd name="T6" fmla="*/ 0 w 225"/>
                  <a:gd name="T7" fmla="*/ 135 h 136"/>
                  <a:gd name="T8" fmla="*/ 224 w 225"/>
                  <a:gd name="T9" fmla="*/ 0 h 136"/>
                </a:gdLst>
                <a:ahLst/>
                <a:cxnLst>
                  <a:cxn ang="0">
                    <a:pos x="T0" y="T1"/>
                  </a:cxn>
                  <a:cxn ang="0">
                    <a:pos x="T2" y="T3"/>
                  </a:cxn>
                  <a:cxn ang="0">
                    <a:pos x="T4" y="T5"/>
                  </a:cxn>
                  <a:cxn ang="0">
                    <a:pos x="T6" y="T7"/>
                  </a:cxn>
                  <a:cxn ang="0">
                    <a:pos x="T8" y="T9"/>
                  </a:cxn>
                </a:cxnLst>
                <a:rect l="0" t="0" r="r" b="b"/>
                <a:pathLst>
                  <a:path w="225" h="136">
                    <a:moveTo>
                      <a:pt x="224" y="0"/>
                    </a:moveTo>
                    <a:cubicBezTo>
                      <a:pt x="224" y="1"/>
                      <a:pt x="225" y="1"/>
                      <a:pt x="225" y="2"/>
                    </a:cubicBezTo>
                    <a:cubicBezTo>
                      <a:pt x="1" y="136"/>
                      <a:pt x="1" y="136"/>
                      <a:pt x="1" y="136"/>
                    </a:cubicBezTo>
                    <a:cubicBezTo>
                      <a:pt x="1" y="135"/>
                      <a:pt x="1" y="135"/>
                      <a:pt x="0" y="135"/>
                    </a:cubicBezTo>
                    <a:lnTo>
                      <a:pt x="224"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1" name="Freeform 178">
                <a:extLst>
                  <a:ext uri="{FF2B5EF4-FFF2-40B4-BE49-F238E27FC236}">
                    <a16:creationId xmlns:a16="http://schemas.microsoft.com/office/drawing/2014/main" id="{BB757C4E-D415-7E1A-17D9-36FEA185B51B}"/>
                  </a:ext>
                </a:extLst>
              </p:cNvPr>
              <p:cNvSpPr>
                <a:spLocks/>
              </p:cNvSpPr>
              <p:nvPr userDrawn="1"/>
            </p:nvSpPr>
            <p:spPr bwMode="auto">
              <a:xfrm>
                <a:off x="1921" y="2367"/>
                <a:ext cx="541" cy="325"/>
              </a:xfrm>
              <a:custGeom>
                <a:avLst/>
                <a:gdLst>
                  <a:gd name="T0" fmla="*/ 0 w 228"/>
                  <a:gd name="T1" fmla="*/ 1 h 137"/>
                  <a:gd name="T2" fmla="*/ 1 w 228"/>
                  <a:gd name="T3" fmla="*/ 0 h 137"/>
                  <a:gd name="T4" fmla="*/ 228 w 228"/>
                  <a:gd name="T5" fmla="*/ 136 h 137"/>
                  <a:gd name="T6" fmla="*/ 227 w 228"/>
                  <a:gd name="T7" fmla="*/ 137 h 137"/>
                  <a:gd name="T8" fmla="*/ 0 w 228"/>
                  <a:gd name="T9" fmla="*/ 1 h 137"/>
                </a:gdLst>
                <a:ahLst/>
                <a:cxnLst>
                  <a:cxn ang="0">
                    <a:pos x="T0" y="T1"/>
                  </a:cxn>
                  <a:cxn ang="0">
                    <a:pos x="T2" y="T3"/>
                  </a:cxn>
                  <a:cxn ang="0">
                    <a:pos x="T4" y="T5"/>
                  </a:cxn>
                  <a:cxn ang="0">
                    <a:pos x="T6" y="T7"/>
                  </a:cxn>
                  <a:cxn ang="0">
                    <a:pos x="T8" y="T9"/>
                  </a:cxn>
                </a:cxnLst>
                <a:rect l="0" t="0" r="r" b="b"/>
                <a:pathLst>
                  <a:path w="228" h="137">
                    <a:moveTo>
                      <a:pt x="0" y="1"/>
                    </a:moveTo>
                    <a:cubicBezTo>
                      <a:pt x="0" y="1"/>
                      <a:pt x="1" y="0"/>
                      <a:pt x="1" y="0"/>
                    </a:cubicBezTo>
                    <a:cubicBezTo>
                      <a:pt x="228" y="136"/>
                      <a:pt x="228" y="136"/>
                      <a:pt x="228" y="136"/>
                    </a:cubicBezTo>
                    <a:cubicBezTo>
                      <a:pt x="228" y="136"/>
                      <a:pt x="227" y="137"/>
                      <a:pt x="227" y="137"/>
                    </a:cubicBezTo>
                    <a:lnTo>
                      <a:pt x="0"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2" name="Freeform 179">
                <a:extLst>
                  <a:ext uri="{FF2B5EF4-FFF2-40B4-BE49-F238E27FC236}">
                    <a16:creationId xmlns:a16="http://schemas.microsoft.com/office/drawing/2014/main" id="{09A298A6-9B1C-09C9-C1E9-9BD363440B47}"/>
                  </a:ext>
                </a:extLst>
              </p:cNvPr>
              <p:cNvSpPr>
                <a:spLocks/>
              </p:cNvSpPr>
              <p:nvPr userDrawn="1"/>
            </p:nvSpPr>
            <p:spPr bwMode="auto">
              <a:xfrm>
                <a:off x="2485" y="2737"/>
                <a:ext cx="3" cy="648"/>
              </a:xfrm>
              <a:custGeom>
                <a:avLst/>
                <a:gdLst>
                  <a:gd name="T0" fmla="*/ 1 w 1"/>
                  <a:gd name="T1" fmla="*/ 0 h 273"/>
                  <a:gd name="T2" fmla="*/ 1 w 1"/>
                  <a:gd name="T3" fmla="*/ 273 h 273"/>
                  <a:gd name="T4" fmla="*/ 1 w 1"/>
                  <a:gd name="T5" fmla="*/ 273 h 273"/>
                  <a:gd name="T6" fmla="*/ 0 w 1"/>
                  <a:gd name="T7" fmla="*/ 273 h 273"/>
                  <a:gd name="T8" fmla="*/ 0 w 1"/>
                  <a:gd name="T9" fmla="*/ 0 h 273"/>
                  <a:gd name="T10" fmla="*/ 1 w 1"/>
                  <a:gd name="T11" fmla="*/ 0 h 273"/>
                  <a:gd name="T12" fmla="*/ 1 w 1"/>
                  <a:gd name="T13" fmla="*/ 0 h 273"/>
                </a:gdLst>
                <a:ahLst/>
                <a:cxnLst>
                  <a:cxn ang="0">
                    <a:pos x="T0" y="T1"/>
                  </a:cxn>
                  <a:cxn ang="0">
                    <a:pos x="T2" y="T3"/>
                  </a:cxn>
                  <a:cxn ang="0">
                    <a:pos x="T4" y="T5"/>
                  </a:cxn>
                  <a:cxn ang="0">
                    <a:pos x="T6" y="T7"/>
                  </a:cxn>
                  <a:cxn ang="0">
                    <a:pos x="T8" y="T9"/>
                  </a:cxn>
                  <a:cxn ang="0">
                    <a:pos x="T10" y="T11"/>
                  </a:cxn>
                  <a:cxn ang="0">
                    <a:pos x="T12" y="T13"/>
                  </a:cxn>
                </a:cxnLst>
                <a:rect l="0" t="0" r="r" b="b"/>
                <a:pathLst>
                  <a:path w="1" h="273">
                    <a:moveTo>
                      <a:pt x="1" y="0"/>
                    </a:moveTo>
                    <a:cubicBezTo>
                      <a:pt x="1" y="273"/>
                      <a:pt x="1" y="273"/>
                      <a:pt x="1" y="273"/>
                    </a:cubicBezTo>
                    <a:cubicBezTo>
                      <a:pt x="1" y="273"/>
                      <a:pt x="1" y="273"/>
                      <a:pt x="1" y="273"/>
                    </a:cubicBezTo>
                    <a:cubicBezTo>
                      <a:pt x="0" y="273"/>
                      <a:pt x="0" y="273"/>
                      <a:pt x="0" y="273"/>
                    </a:cubicBezTo>
                    <a:cubicBezTo>
                      <a:pt x="0" y="0"/>
                      <a:pt x="0" y="0"/>
                      <a:pt x="0" y="0"/>
                    </a:cubicBezTo>
                    <a:cubicBezTo>
                      <a:pt x="0" y="0"/>
                      <a:pt x="0" y="0"/>
                      <a:pt x="1" y="0"/>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3" name="Freeform 180">
                <a:extLst>
                  <a:ext uri="{FF2B5EF4-FFF2-40B4-BE49-F238E27FC236}">
                    <a16:creationId xmlns:a16="http://schemas.microsoft.com/office/drawing/2014/main" id="{D5B10414-7FDB-07E9-4D3C-72D6B7BC8A66}"/>
                  </a:ext>
                </a:extLst>
              </p:cNvPr>
              <p:cNvSpPr>
                <a:spLocks/>
              </p:cNvSpPr>
              <p:nvPr userDrawn="1"/>
            </p:nvSpPr>
            <p:spPr bwMode="auto">
              <a:xfrm>
                <a:off x="1472" y="-36"/>
                <a:ext cx="52" cy="33"/>
              </a:xfrm>
              <a:custGeom>
                <a:avLst/>
                <a:gdLst>
                  <a:gd name="T0" fmla="*/ 22 w 22"/>
                  <a:gd name="T1" fmla="*/ 14 h 14"/>
                  <a:gd name="T2" fmla="*/ 21 w 22"/>
                  <a:gd name="T3" fmla="*/ 14 h 14"/>
                  <a:gd name="T4" fmla="*/ 0 w 22"/>
                  <a:gd name="T5" fmla="*/ 1 h 14"/>
                  <a:gd name="T6" fmla="*/ 0 w 22"/>
                  <a:gd name="T7" fmla="*/ 0 h 14"/>
                  <a:gd name="T8" fmla="*/ 1 w 22"/>
                  <a:gd name="T9" fmla="*/ 0 h 14"/>
                  <a:gd name="T10" fmla="*/ 22 w 22"/>
                  <a:gd name="T11" fmla="*/ 12 h 14"/>
                  <a:gd name="T12" fmla="*/ 22 w 22"/>
                  <a:gd name="T13" fmla="*/ 13 h 14"/>
                  <a:gd name="T14" fmla="*/ 22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2" y="14"/>
                    </a:moveTo>
                    <a:cubicBezTo>
                      <a:pt x="21" y="14"/>
                      <a:pt x="21" y="14"/>
                      <a:pt x="21" y="14"/>
                    </a:cubicBezTo>
                    <a:cubicBezTo>
                      <a:pt x="0" y="1"/>
                      <a:pt x="0" y="1"/>
                      <a:pt x="0" y="1"/>
                    </a:cubicBezTo>
                    <a:cubicBezTo>
                      <a:pt x="0" y="1"/>
                      <a:pt x="0" y="0"/>
                      <a:pt x="0" y="0"/>
                    </a:cubicBezTo>
                    <a:cubicBezTo>
                      <a:pt x="0" y="0"/>
                      <a:pt x="1" y="0"/>
                      <a:pt x="1" y="0"/>
                    </a:cubicBezTo>
                    <a:cubicBezTo>
                      <a:pt x="22" y="12"/>
                      <a:pt x="22" y="12"/>
                      <a:pt x="22" y="12"/>
                    </a:cubicBezTo>
                    <a:cubicBezTo>
                      <a:pt x="22" y="12"/>
                      <a:pt x="22" y="13"/>
                      <a:pt x="22" y="13"/>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4" name="Freeform 181">
                <a:extLst>
                  <a:ext uri="{FF2B5EF4-FFF2-40B4-BE49-F238E27FC236}">
                    <a16:creationId xmlns:a16="http://schemas.microsoft.com/office/drawing/2014/main" id="{EF374A72-22DA-C9E2-F695-184EE48EB80A}"/>
                  </a:ext>
                </a:extLst>
              </p:cNvPr>
              <p:cNvSpPr>
                <a:spLocks/>
              </p:cNvSpPr>
              <p:nvPr userDrawn="1"/>
            </p:nvSpPr>
            <p:spPr bwMode="auto">
              <a:xfrm>
                <a:off x="1572" y="23"/>
                <a:ext cx="52" cy="33"/>
              </a:xfrm>
              <a:custGeom>
                <a:avLst/>
                <a:gdLst>
                  <a:gd name="T0" fmla="*/ 21 w 22"/>
                  <a:gd name="T1" fmla="*/ 14 h 14"/>
                  <a:gd name="T2" fmla="*/ 21 w 22"/>
                  <a:gd name="T3" fmla="*/ 14 h 14"/>
                  <a:gd name="T4" fmla="*/ 0 w 22"/>
                  <a:gd name="T5" fmla="*/ 1 h 14"/>
                  <a:gd name="T6" fmla="*/ 0 w 22"/>
                  <a:gd name="T7" fmla="*/ 0 h 14"/>
                  <a:gd name="T8" fmla="*/ 1 w 22"/>
                  <a:gd name="T9" fmla="*/ 0 h 14"/>
                  <a:gd name="T10" fmla="*/ 22 w 22"/>
                  <a:gd name="T11" fmla="*/ 12 h 14"/>
                  <a:gd name="T12" fmla="*/ 22 w 22"/>
                  <a:gd name="T13" fmla="*/ 13 h 14"/>
                  <a:gd name="T14" fmla="*/ 2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14"/>
                    </a:moveTo>
                    <a:cubicBezTo>
                      <a:pt x="21" y="14"/>
                      <a:pt x="21" y="14"/>
                      <a:pt x="21" y="14"/>
                    </a:cubicBezTo>
                    <a:cubicBezTo>
                      <a:pt x="0" y="1"/>
                      <a:pt x="0" y="1"/>
                      <a:pt x="0" y="1"/>
                    </a:cubicBezTo>
                    <a:cubicBezTo>
                      <a:pt x="0" y="1"/>
                      <a:pt x="0" y="0"/>
                      <a:pt x="0" y="0"/>
                    </a:cubicBezTo>
                    <a:cubicBezTo>
                      <a:pt x="0" y="0"/>
                      <a:pt x="0" y="0"/>
                      <a:pt x="1" y="0"/>
                    </a:cubicBezTo>
                    <a:cubicBezTo>
                      <a:pt x="22" y="12"/>
                      <a:pt x="22" y="12"/>
                      <a:pt x="22" y="12"/>
                    </a:cubicBezTo>
                    <a:cubicBezTo>
                      <a:pt x="22" y="13"/>
                      <a:pt x="22" y="13"/>
                      <a:pt x="22" y="13"/>
                    </a:cubicBezTo>
                    <a:cubicBezTo>
                      <a:pt x="22" y="14"/>
                      <a:pt x="22" y="14"/>
                      <a:pt x="21"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5" name="Freeform 182">
                <a:extLst>
                  <a:ext uri="{FF2B5EF4-FFF2-40B4-BE49-F238E27FC236}">
                    <a16:creationId xmlns:a16="http://schemas.microsoft.com/office/drawing/2014/main" id="{75CC5C13-6BFB-5D13-E1E4-864B892CE622}"/>
                  </a:ext>
                </a:extLst>
              </p:cNvPr>
              <p:cNvSpPr>
                <a:spLocks/>
              </p:cNvSpPr>
              <p:nvPr userDrawn="1"/>
            </p:nvSpPr>
            <p:spPr bwMode="auto">
              <a:xfrm>
                <a:off x="1769" y="142"/>
                <a:ext cx="54" cy="33"/>
              </a:xfrm>
              <a:custGeom>
                <a:avLst/>
                <a:gdLst>
                  <a:gd name="T0" fmla="*/ 22 w 23"/>
                  <a:gd name="T1" fmla="*/ 14 h 14"/>
                  <a:gd name="T2" fmla="*/ 21 w 23"/>
                  <a:gd name="T3" fmla="*/ 14 h 14"/>
                  <a:gd name="T4" fmla="*/ 0 w 23"/>
                  <a:gd name="T5" fmla="*/ 1 h 14"/>
                  <a:gd name="T6" fmla="*/ 0 w 23"/>
                  <a:gd name="T7" fmla="*/ 0 h 14"/>
                  <a:gd name="T8" fmla="*/ 1 w 23"/>
                  <a:gd name="T9" fmla="*/ 0 h 14"/>
                  <a:gd name="T10" fmla="*/ 22 w 23"/>
                  <a:gd name="T11" fmla="*/ 12 h 14"/>
                  <a:gd name="T12" fmla="*/ 22 w 23"/>
                  <a:gd name="T13" fmla="*/ 13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1" y="14"/>
                      <a:pt x="21" y="14"/>
                    </a:cubicBezTo>
                    <a:cubicBezTo>
                      <a:pt x="0" y="1"/>
                      <a:pt x="0" y="1"/>
                      <a:pt x="0" y="1"/>
                    </a:cubicBezTo>
                    <a:cubicBezTo>
                      <a:pt x="0" y="1"/>
                      <a:pt x="0" y="0"/>
                      <a:pt x="0" y="0"/>
                    </a:cubicBezTo>
                    <a:cubicBezTo>
                      <a:pt x="0" y="0"/>
                      <a:pt x="1" y="0"/>
                      <a:pt x="1" y="0"/>
                    </a:cubicBezTo>
                    <a:cubicBezTo>
                      <a:pt x="22" y="12"/>
                      <a:pt x="22" y="12"/>
                      <a:pt x="22" y="12"/>
                    </a:cubicBezTo>
                    <a:cubicBezTo>
                      <a:pt x="22" y="13"/>
                      <a:pt x="23" y="13"/>
                      <a:pt x="22" y="13"/>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6" name="Freeform 183">
                <a:extLst>
                  <a:ext uri="{FF2B5EF4-FFF2-40B4-BE49-F238E27FC236}">
                    <a16:creationId xmlns:a16="http://schemas.microsoft.com/office/drawing/2014/main" id="{19F0B136-3416-BD55-2760-BE934FCAA407}"/>
                  </a:ext>
                </a:extLst>
              </p:cNvPr>
              <p:cNvSpPr>
                <a:spLocks/>
              </p:cNvSpPr>
              <p:nvPr userDrawn="1"/>
            </p:nvSpPr>
            <p:spPr bwMode="auto">
              <a:xfrm>
                <a:off x="1373" y="-96"/>
                <a:ext cx="54" cy="33"/>
              </a:xfrm>
              <a:custGeom>
                <a:avLst/>
                <a:gdLst>
                  <a:gd name="T0" fmla="*/ 22 w 23"/>
                  <a:gd name="T1" fmla="*/ 14 h 14"/>
                  <a:gd name="T2" fmla="*/ 22 w 23"/>
                  <a:gd name="T3" fmla="*/ 14 h 14"/>
                  <a:gd name="T4" fmla="*/ 1 w 23"/>
                  <a:gd name="T5" fmla="*/ 1 h 14"/>
                  <a:gd name="T6" fmla="*/ 0 w 23"/>
                  <a:gd name="T7" fmla="*/ 0 h 14"/>
                  <a:gd name="T8" fmla="*/ 1 w 23"/>
                  <a:gd name="T9" fmla="*/ 0 h 14"/>
                  <a:gd name="T10" fmla="*/ 22 w 23"/>
                  <a:gd name="T11" fmla="*/ 12 h 14"/>
                  <a:gd name="T12" fmla="*/ 23 w 23"/>
                  <a:gd name="T13" fmla="*/ 13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1"/>
                      <a:pt x="1" y="1"/>
                      <a:pt x="1" y="1"/>
                    </a:cubicBezTo>
                    <a:cubicBezTo>
                      <a:pt x="0" y="1"/>
                      <a:pt x="0" y="0"/>
                      <a:pt x="0" y="0"/>
                    </a:cubicBezTo>
                    <a:cubicBezTo>
                      <a:pt x="1" y="0"/>
                      <a:pt x="1" y="0"/>
                      <a:pt x="1" y="0"/>
                    </a:cubicBezTo>
                    <a:cubicBezTo>
                      <a:pt x="22" y="12"/>
                      <a:pt x="22" y="12"/>
                      <a:pt x="22" y="12"/>
                    </a:cubicBezTo>
                    <a:cubicBezTo>
                      <a:pt x="23" y="12"/>
                      <a:pt x="23" y="13"/>
                      <a:pt x="23" y="13"/>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7" name="Freeform 184">
                <a:extLst>
                  <a:ext uri="{FF2B5EF4-FFF2-40B4-BE49-F238E27FC236}">
                    <a16:creationId xmlns:a16="http://schemas.microsoft.com/office/drawing/2014/main" id="{36FB01E4-3080-1A2B-0953-A5DD4050035D}"/>
                  </a:ext>
                </a:extLst>
              </p:cNvPr>
              <p:cNvSpPr>
                <a:spLocks/>
              </p:cNvSpPr>
              <p:nvPr userDrawn="1"/>
            </p:nvSpPr>
            <p:spPr bwMode="auto">
              <a:xfrm>
                <a:off x="1669" y="82"/>
                <a:ext cx="55" cy="33"/>
              </a:xfrm>
              <a:custGeom>
                <a:avLst/>
                <a:gdLst>
                  <a:gd name="T0" fmla="*/ 22 w 23"/>
                  <a:gd name="T1" fmla="*/ 14 h 14"/>
                  <a:gd name="T2" fmla="*/ 22 w 23"/>
                  <a:gd name="T3" fmla="*/ 14 h 14"/>
                  <a:gd name="T4" fmla="*/ 1 w 23"/>
                  <a:gd name="T5" fmla="*/ 1 h 14"/>
                  <a:gd name="T6" fmla="*/ 0 w 23"/>
                  <a:gd name="T7" fmla="*/ 0 h 14"/>
                  <a:gd name="T8" fmla="*/ 2 w 23"/>
                  <a:gd name="T9" fmla="*/ 0 h 14"/>
                  <a:gd name="T10" fmla="*/ 22 w 23"/>
                  <a:gd name="T11" fmla="*/ 12 h 14"/>
                  <a:gd name="T12" fmla="*/ 23 w 23"/>
                  <a:gd name="T13" fmla="*/ 13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1"/>
                      <a:pt x="1" y="1"/>
                      <a:pt x="1" y="1"/>
                    </a:cubicBezTo>
                    <a:cubicBezTo>
                      <a:pt x="0" y="1"/>
                      <a:pt x="0" y="0"/>
                      <a:pt x="0" y="0"/>
                    </a:cubicBezTo>
                    <a:cubicBezTo>
                      <a:pt x="1" y="0"/>
                      <a:pt x="1" y="0"/>
                      <a:pt x="2" y="0"/>
                    </a:cubicBezTo>
                    <a:cubicBezTo>
                      <a:pt x="22" y="12"/>
                      <a:pt x="22" y="12"/>
                      <a:pt x="22" y="12"/>
                    </a:cubicBezTo>
                    <a:cubicBezTo>
                      <a:pt x="23" y="13"/>
                      <a:pt x="23" y="13"/>
                      <a:pt x="23" y="13"/>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8" name="Freeform 185">
                <a:extLst>
                  <a:ext uri="{FF2B5EF4-FFF2-40B4-BE49-F238E27FC236}">
                    <a16:creationId xmlns:a16="http://schemas.microsoft.com/office/drawing/2014/main" id="{E603FE6B-587A-3135-EA16-5098258D5025}"/>
                  </a:ext>
                </a:extLst>
              </p:cNvPr>
              <p:cNvSpPr>
                <a:spLocks/>
              </p:cNvSpPr>
              <p:nvPr userDrawn="1"/>
            </p:nvSpPr>
            <p:spPr bwMode="auto">
              <a:xfrm>
                <a:off x="1868" y="201"/>
                <a:ext cx="5" cy="5"/>
              </a:xfrm>
              <a:custGeom>
                <a:avLst/>
                <a:gdLst>
                  <a:gd name="T0" fmla="*/ 0 w 2"/>
                  <a:gd name="T1" fmla="*/ 1 h 2"/>
                  <a:gd name="T2" fmla="*/ 0 w 2"/>
                  <a:gd name="T3" fmla="*/ 0 h 2"/>
                  <a:gd name="T4" fmla="*/ 1 w 2"/>
                  <a:gd name="T5" fmla="*/ 0 h 2"/>
                  <a:gd name="T6" fmla="*/ 2 w 2"/>
                  <a:gd name="T7" fmla="*/ 1 h 2"/>
                  <a:gd name="T8" fmla="*/ 1 w 2"/>
                  <a:gd name="T9" fmla="*/ 2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cubicBezTo>
                      <a:pt x="0" y="1"/>
                      <a:pt x="0" y="0"/>
                      <a:pt x="0" y="0"/>
                    </a:cubicBezTo>
                    <a:cubicBezTo>
                      <a:pt x="0" y="0"/>
                      <a:pt x="1" y="0"/>
                      <a:pt x="1" y="0"/>
                    </a:cubicBezTo>
                    <a:cubicBezTo>
                      <a:pt x="2" y="1"/>
                      <a:pt x="2" y="1"/>
                      <a:pt x="2" y="1"/>
                    </a:cubicBezTo>
                    <a:cubicBezTo>
                      <a:pt x="2" y="1"/>
                      <a:pt x="2" y="1"/>
                      <a:pt x="1" y="2"/>
                    </a:cubicBezTo>
                    <a:lnTo>
                      <a:pt x="0"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9" name="Freeform 186">
                <a:extLst>
                  <a:ext uri="{FF2B5EF4-FFF2-40B4-BE49-F238E27FC236}">
                    <a16:creationId xmlns:a16="http://schemas.microsoft.com/office/drawing/2014/main" id="{417ED55D-E12C-852D-C390-C35882777FA5}"/>
                  </a:ext>
                </a:extLst>
              </p:cNvPr>
              <p:cNvSpPr>
                <a:spLocks/>
              </p:cNvSpPr>
              <p:nvPr userDrawn="1"/>
            </p:nvSpPr>
            <p:spPr bwMode="auto">
              <a:xfrm>
                <a:off x="1373" y="614"/>
                <a:ext cx="54" cy="35"/>
              </a:xfrm>
              <a:custGeom>
                <a:avLst/>
                <a:gdLst>
                  <a:gd name="T0" fmla="*/ 22 w 23"/>
                  <a:gd name="T1" fmla="*/ 15 h 15"/>
                  <a:gd name="T2" fmla="*/ 22 w 23"/>
                  <a:gd name="T3" fmla="*/ 14 h 15"/>
                  <a:gd name="T4" fmla="*/ 1 w 23"/>
                  <a:gd name="T5" fmla="*/ 2 h 15"/>
                  <a:gd name="T6" fmla="*/ 0 w 23"/>
                  <a:gd name="T7" fmla="*/ 1 h 15"/>
                  <a:gd name="T8" fmla="*/ 1 w 23"/>
                  <a:gd name="T9" fmla="*/ 1 h 15"/>
                  <a:gd name="T10" fmla="*/ 22 w 23"/>
                  <a:gd name="T11" fmla="*/ 13 h 15"/>
                  <a:gd name="T12" fmla="*/ 23 w 23"/>
                  <a:gd name="T13" fmla="*/ 14 h 15"/>
                  <a:gd name="T14" fmla="*/ 22 w 23"/>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5">
                    <a:moveTo>
                      <a:pt x="22" y="15"/>
                    </a:moveTo>
                    <a:cubicBezTo>
                      <a:pt x="22" y="15"/>
                      <a:pt x="22" y="14"/>
                      <a:pt x="22" y="14"/>
                    </a:cubicBezTo>
                    <a:cubicBezTo>
                      <a:pt x="1" y="2"/>
                      <a:pt x="1" y="2"/>
                      <a:pt x="1" y="2"/>
                    </a:cubicBezTo>
                    <a:cubicBezTo>
                      <a:pt x="0" y="2"/>
                      <a:pt x="0" y="1"/>
                      <a:pt x="0" y="1"/>
                    </a:cubicBezTo>
                    <a:cubicBezTo>
                      <a:pt x="1" y="1"/>
                      <a:pt x="1" y="0"/>
                      <a:pt x="1" y="1"/>
                    </a:cubicBezTo>
                    <a:cubicBezTo>
                      <a:pt x="22" y="13"/>
                      <a:pt x="22" y="13"/>
                      <a:pt x="22" y="13"/>
                    </a:cubicBezTo>
                    <a:cubicBezTo>
                      <a:pt x="23" y="13"/>
                      <a:pt x="23" y="14"/>
                      <a:pt x="23" y="14"/>
                    </a:cubicBezTo>
                    <a:cubicBezTo>
                      <a:pt x="22" y="14"/>
                      <a:pt x="22" y="15"/>
                      <a:pt x="22" y="1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0" name="Freeform 187">
                <a:extLst>
                  <a:ext uri="{FF2B5EF4-FFF2-40B4-BE49-F238E27FC236}">
                    <a16:creationId xmlns:a16="http://schemas.microsoft.com/office/drawing/2014/main" id="{D2F70893-E843-D507-C9C4-C04CE2E3D796}"/>
                  </a:ext>
                </a:extLst>
              </p:cNvPr>
              <p:cNvSpPr>
                <a:spLocks/>
              </p:cNvSpPr>
              <p:nvPr userDrawn="1"/>
            </p:nvSpPr>
            <p:spPr bwMode="auto">
              <a:xfrm>
                <a:off x="1572" y="732"/>
                <a:ext cx="52" cy="36"/>
              </a:xfrm>
              <a:custGeom>
                <a:avLst/>
                <a:gdLst>
                  <a:gd name="T0" fmla="*/ 21 w 22"/>
                  <a:gd name="T1" fmla="*/ 15 h 15"/>
                  <a:gd name="T2" fmla="*/ 21 w 22"/>
                  <a:gd name="T3" fmla="*/ 14 h 15"/>
                  <a:gd name="T4" fmla="*/ 0 w 22"/>
                  <a:gd name="T5" fmla="*/ 2 h 15"/>
                  <a:gd name="T6" fmla="*/ 0 w 22"/>
                  <a:gd name="T7" fmla="*/ 1 h 15"/>
                  <a:gd name="T8" fmla="*/ 1 w 22"/>
                  <a:gd name="T9" fmla="*/ 1 h 15"/>
                  <a:gd name="T10" fmla="*/ 22 w 22"/>
                  <a:gd name="T11" fmla="*/ 13 h 15"/>
                  <a:gd name="T12" fmla="*/ 22 w 22"/>
                  <a:gd name="T13" fmla="*/ 14 h 15"/>
                  <a:gd name="T14" fmla="*/ 21 w 22"/>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5">
                    <a:moveTo>
                      <a:pt x="21" y="15"/>
                    </a:moveTo>
                    <a:cubicBezTo>
                      <a:pt x="21" y="15"/>
                      <a:pt x="21" y="15"/>
                      <a:pt x="21" y="14"/>
                    </a:cubicBezTo>
                    <a:cubicBezTo>
                      <a:pt x="0" y="2"/>
                      <a:pt x="0" y="2"/>
                      <a:pt x="0" y="2"/>
                    </a:cubicBezTo>
                    <a:cubicBezTo>
                      <a:pt x="0" y="2"/>
                      <a:pt x="0" y="1"/>
                      <a:pt x="0" y="1"/>
                    </a:cubicBezTo>
                    <a:cubicBezTo>
                      <a:pt x="0" y="1"/>
                      <a:pt x="0" y="0"/>
                      <a:pt x="1" y="1"/>
                    </a:cubicBezTo>
                    <a:cubicBezTo>
                      <a:pt x="22" y="13"/>
                      <a:pt x="22" y="13"/>
                      <a:pt x="22" y="13"/>
                    </a:cubicBezTo>
                    <a:cubicBezTo>
                      <a:pt x="22" y="13"/>
                      <a:pt x="22" y="14"/>
                      <a:pt x="22" y="14"/>
                    </a:cubicBezTo>
                    <a:cubicBezTo>
                      <a:pt x="22" y="14"/>
                      <a:pt x="22" y="15"/>
                      <a:pt x="21" y="1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1" name="Freeform 188">
                <a:extLst>
                  <a:ext uri="{FF2B5EF4-FFF2-40B4-BE49-F238E27FC236}">
                    <a16:creationId xmlns:a16="http://schemas.microsoft.com/office/drawing/2014/main" id="{7855C67E-25AB-28C4-725C-B53ABCF17CF5}"/>
                  </a:ext>
                </a:extLst>
              </p:cNvPr>
              <p:cNvSpPr>
                <a:spLocks/>
              </p:cNvSpPr>
              <p:nvPr userDrawn="1"/>
            </p:nvSpPr>
            <p:spPr bwMode="auto">
              <a:xfrm>
                <a:off x="1769" y="851"/>
                <a:ext cx="54" cy="36"/>
              </a:xfrm>
              <a:custGeom>
                <a:avLst/>
                <a:gdLst>
                  <a:gd name="T0" fmla="*/ 22 w 23"/>
                  <a:gd name="T1" fmla="*/ 15 h 15"/>
                  <a:gd name="T2" fmla="*/ 21 w 23"/>
                  <a:gd name="T3" fmla="*/ 14 h 15"/>
                  <a:gd name="T4" fmla="*/ 0 w 23"/>
                  <a:gd name="T5" fmla="*/ 2 h 15"/>
                  <a:gd name="T6" fmla="*/ 0 w 23"/>
                  <a:gd name="T7" fmla="*/ 1 h 15"/>
                  <a:gd name="T8" fmla="*/ 1 w 23"/>
                  <a:gd name="T9" fmla="*/ 1 h 15"/>
                  <a:gd name="T10" fmla="*/ 22 w 23"/>
                  <a:gd name="T11" fmla="*/ 13 h 15"/>
                  <a:gd name="T12" fmla="*/ 22 w 23"/>
                  <a:gd name="T13" fmla="*/ 14 h 15"/>
                  <a:gd name="T14" fmla="*/ 22 w 23"/>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5">
                    <a:moveTo>
                      <a:pt x="22" y="15"/>
                    </a:moveTo>
                    <a:cubicBezTo>
                      <a:pt x="22" y="15"/>
                      <a:pt x="21" y="15"/>
                      <a:pt x="21" y="14"/>
                    </a:cubicBezTo>
                    <a:cubicBezTo>
                      <a:pt x="0" y="2"/>
                      <a:pt x="0" y="2"/>
                      <a:pt x="0" y="2"/>
                    </a:cubicBezTo>
                    <a:cubicBezTo>
                      <a:pt x="0" y="2"/>
                      <a:pt x="0" y="1"/>
                      <a:pt x="0" y="1"/>
                    </a:cubicBezTo>
                    <a:cubicBezTo>
                      <a:pt x="0" y="1"/>
                      <a:pt x="1" y="0"/>
                      <a:pt x="1" y="1"/>
                    </a:cubicBezTo>
                    <a:cubicBezTo>
                      <a:pt x="22" y="13"/>
                      <a:pt x="22" y="13"/>
                      <a:pt x="22" y="13"/>
                    </a:cubicBezTo>
                    <a:cubicBezTo>
                      <a:pt x="22" y="13"/>
                      <a:pt x="23" y="14"/>
                      <a:pt x="22" y="14"/>
                    </a:cubicBezTo>
                    <a:cubicBezTo>
                      <a:pt x="22" y="14"/>
                      <a:pt x="22" y="15"/>
                      <a:pt x="22" y="1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2" name="Freeform 189">
                <a:extLst>
                  <a:ext uri="{FF2B5EF4-FFF2-40B4-BE49-F238E27FC236}">
                    <a16:creationId xmlns:a16="http://schemas.microsoft.com/office/drawing/2014/main" id="{AAA9BB19-E255-4307-EFC7-2A0DD4C3699B}"/>
                  </a:ext>
                </a:extLst>
              </p:cNvPr>
              <p:cNvSpPr>
                <a:spLocks/>
              </p:cNvSpPr>
              <p:nvPr userDrawn="1"/>
            </p:nvSpPr>
            <p:spPr bwMode="auto">
              <a:xfrm>
                <a:off x="1472" y="673"/>
                <a:ext cx="52" cy="36"/>
              </a:xfrm>
              <a:custGeom>
                <a:avLst/>
                <a:gdLst>
                  <a:gd name="T0" fmla="*/ 22 w 22"/>
                  <a:gd name="T1" fmla="*/ 15 h 15"/>
                  <a:gd name="T2" fmla="*/ 21 w 22"/>
                  <a:gd name="T3" fmla="*/ 14 h 15"/>
                  <a:gd name="T4" fmla="*/ 0 w 22"/>
                  <a:gd name="T5" fmla="*/ 2 h 15"/>
                  <a:gd name="T6" fmla="*/ 0 w 22"/>
                  <a:gd name="T7" fmla="*/ 1 h 15"/>
                  <a:gd name="T8" fmla="*/ 1 w 22"/>
                  <a:gd name="T9" fmla="*/ 1 h 15"/>
                  <a:gd name="T10" fmla="*/ 22 w 22"/>
                  <a:gd name="T11" fmla="*/ 13 h 15"/>
                  <a:gd name="T12" fmla="*/ 22 w 22"/>
                  <a:gd name="T13" fmla="*/ 14 h 15"/>
                  <a:gd name="T14" fmla="*/ 22 w 22"/>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5">
                    <a:moveTo>
                      <a:pt x="22" y="15"/>
                    </a:moveTo>
                    <a:cubicBezTo>
                      <a:pt x="21" y="15"/>
                      <a:pt x="21" y="15"/>
                      <a:pt x="21" y="14"/>
                    </a:cubicBezTo>
                    <a:cubicBezTo>
                      <a:pt x="0" y="2"/>
                      <a:pt x="0" y="2"/>
                      <a:pt x="0" y="2"/>
                    </a:cubicBezTo>
                    <a:cubicBezTo>
                      <a:pt x="0" y="2"/>
                      <a:pt x="0" y="1"/>
                      <a:pt x="0" y="1"/>
                    </a:cubicBezTo>
                    <a:cubicBezTo>
                      <a:pt x="0" y="1"/>
                      <a:pt x="1" y="0"/>
                      <a:pt x="1" y="1"/>
                    </a:cubicBezTo>
                    <a:cubicBezTo>
                      <a:pt x="22" y="13"/>
                      <a:pt x="22" y="13"/>
                      <a:pt x="22" y="13"/>
                    </a:cubicBezTo>
                    <a:cubicBezTo>
                      <a:pt x="22" y="13"/>
                      <a:pt x="22" y="14"/>
                      <a:pt x="22" y="14"/>
                    </a:cubicBezTo>
                    <a:cubicBezTo>
                      <a:pt x="22" y="14"/>
                      <a:pt x="22" y="15"/>
                      <a:pt x="22" y="1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3" name="Freeform 190">
                <a:extLst>
                  <a:ext uri="{FF2B5EF4-FFF2-40B4-BE49-F238E27FC236}">
                    <a16:creationId xmlns:a16="http://schemas.microsoft.com/office/drawing/2014/main" id="{3314005C-878D-A70A-969E-BBB2ADCD8B20}"/>
                  </a:ext>
                </a:extLst>
              </p:cNvPr>
              <p:cNvSpPr>
                <a:spLocks/>
              </p:cNvSpPr>
              <p:nvPr userDrawn="1"/>
            </p:nvSpPr>
            <p:spPr bwMode="auto">
              <a:xfrm>
                <a:off x="1669" y="792"/>
                <a:ext cx="55" cy="35"/>
              </a:xfrm>
              <a:custGeom>
                <a:avLst/>
                <a:gdLst>
                  <a:gd name="T0" fmla="*/ 22 w 23"/>
                  <a:gd name="T1" fmla="*/ 15 h 15"/>
                  <a:gd name="T2" fmla="*/ 22 w 23"/>
                  <a:gd name="T3" fmla="*/ 14 h 15"/>
                  <a:gd name="T4" fmla="*/ 1 w 23"/>
                  <a:gd name="T5" fmla="*/ 2 h 15"/>
                  <a:gd name="T6" fmla="*/ 0 w 23"/>
                  <a:gd name="T7" fmla="*/ 1 h 15"/>
                  <a:gd name="T8" fmla="*/ 2 w 23"/>
                  <a:gd name="T9" fmla="*/ 1 h 15"/>
                  <a:gd name="T10" fmla="*/ 22 w 23"/>
                  <a:gd name="T11" fmla="*/ 13 h 15"/>
                  <a:gd name="T12" fmla="*/ 23 w 23"/>
                  <a:gd name="T13" fmla="*/ 14 h 15"/>
                  <a:gd name="T14" fmla="*/ 22 w 23"/>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5">
                    <a:moveTo>
                      <a:pt x="22" y="15"/>
                    </a:moveTo>
                    <a:cubicBezTo>
                      <a:pt x="22" y="15"/>
                      <a:pt x="22" y="15"/>
                      <a:pt x="22" y="14"/>
                    </a:cubicBezTo>
                    <a:cubicBezTo>
                      <a:pt x="1" y="2"/>
                      <a:pt x="1" y="2"/>
                      <a:pt x="1" y="2"/>
                    </a:cubicBezTo>
                    <a:cubicBezTo>
                      <a:pt x="0" y="2"/>
                      <a:pt x="0" y="1"/>
                      <a:pt x="0" y="1"/>
                    </a:cubicBezTo>
                    <a:cubicBezTo>
                      <a:pt x="1" y="1"/>
                      <a:pt x="1" y="0"/>
                      <a:pt x="2" y="1"/>
                    </a:cubicBezTo>
                    <a:cubicBezTo>
                      <a:pt x="22" y="13"/>
                      <a:pt x="22" y="13"/>
                      <a:pt x="22" y="13"/>
                    </a:cubicBezTo>
                    <a:cubicBezTo>
                      <a:pt x="23" y="13"/>
                      <a:pt x="23" y="14"/>
                      <a:pt x="23" y="14"/>
                    </a:cubicBezTo>
                    <a:cubicBezTo>
                      <a:pt x="22" y="14"/>
                      <a:pt x="22" y="15"/>
                      <a:pt x="22" y="1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4" name="Freeform 191">
                <a:extLst>
                  <a:ext uri="{FF2B5EF4-FFF2-40B4-BE49-F238E27FC236}">
                    <a16:creationId xmlns:a16="http://schemas.microsoft.com/office/drawing/2014/main" id="{804E8B5D-7680-DFE8-72EB-9044613D390B}"/>
                  </a:ext>
                </a:extLst>
              </p:cNvPr>
              <p:cNvSpPr>
                <a:spLocks/>
              </p:cNvSpPr>
              <p:nvPr userDrawn="1"/>
            </p:nvSpPr>
            <p:spPr bwMode="auto">
              <a:xfrm>
                <a:off x="779" y="-570"/>
                <a:ext cx="55" cy="33"/>
              </a:xfrm>
              <a:custGeom>
                <a:avLst/>
                <a:gdLst>
                  <a:gd name="T0" fmla="*/ 2 w 23"/>
                  <a:gd name="T1" fmla="*/ 14 h 14"/>
                  <a:gd name="T2" fmla="*/ 1 w 23"/>
                  <a:gd name="T3" fmla="*/ 14 h 14"/>
                  <a:gd name="T4" fmla="*/ 1 w 23"/>
                  <a:gd name="T5" fmla="*/ 13 h 14"/>
                  <a:gd name="T6" fmla="*/ 1 w 23"/>
                  <a:gd name="T7" fmla="*/ 12 h 14"/>
                  <a:gd name="T8" fmla="*/ 22 w 23"/>
                  <a:gd name="T9" fmla="*/ 0 h 14"/>
                  <a:gd name="T10" fmla="*/ 23 w 23"/>
                  <a:gd name="T11" fmla="*/ 0 h 14"/>
                  <a:gd name="T12" fmla="*/ 22 w 23"/>
                  <a:gd name="T13" fmla="*/ 1 h 14"/>
                  <a:gd name="T14" fmla="*/ 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14"/>
                    </a:moveTo>
                    <a:cubicBezTo>
                      <a:pt x="1" y="14"/>
                      <a:pt x="1" y="14"/>
                      <a:pt x="1" y="14"/>
                    </a:cubicBezTo>
                    <a:cubicBezTo>
                      <a:pt x="1" y="14"/>
                      <a:pt x="1" y="14"/>
                      <a:pt x="1" y="13"/>
                    </a:cubicBezTo>
                    <a:cubicBezTo>
                      <a:pt x="0" y="13"/>
                      <a:pt x="0" y="13"/>
                      <a:pt x="1" y="12"/>
                    </a:cubicBezTo>
                    <a:cubicBezTo>
                      <a:pt x="22" y="0"/>
                      <a:pt x="22" y="0"/>
                      <a:pt x="22" y="0"/>
                    </a:cubicBezTo>
                    <a:cubicBezTo>
                      <a:pt x="22" y="0"/>
                      <a:pt x="22" y="0"/>
                      <a:pt x="23" y="0"/>
                    </a:cubicBezTo>
                    <a:cubicBezTo>
                      <a:pt x="23" y="1"/>
                      <a:pt x="23" y="1"/>
                      <a:pt x="22" y="1"/>
                    </a:cubicBezTo>
                    <a:lnTo>
                      <a:pt x="2"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5" name="Freeform 192">
                <a:extLst>
                  <a:ext uri="{FF2B5EF4-FFF2-40B4-BE49-F238E27FC236}">
                    <a16:creationId xmlns:a16="http://schemas.microsoft.com/office/drawing/2014/main" id="{5C826A30-6601-0FDD-339A-2E0160312224}"/>
                  </a:ext>
                </a:extLst>
              </p:cNvPr>
              <p:cNvSpPr>
                <a:spLocks/>
              </p:cNvSpPr>
              <p:nvPr userDrawn="1"/>
            </p:nvSpPr>
            <p:spPr bwMode="auto">
              <a:xfrm>
                <a:off x="879" y="-630"/>
                <a:ext cx="55" cy="34"/>
              </a:xfrm>
              <a:custGeom>
                <a:avLst/>
                <a:gdLst>
                  <a:gd name="T0" fmla="*/ 1 w 23"/>
                  <a:gd name="T1" fmla="*/ 14 h 14"/>
                  <a:gd name="T2" fmla="*/ 1 w 23"/>
                  <a:gd name="T3" fmla="*/ 14 h 14"/>
                  <a:gd name="T4" fmla="*/ 0 w 23"/>
                  <a:gd name="T5" fmla="*/ 13 h 14"/>
                  <a:gd name="T6" fmla="*/ 0 w 23"/>
                  <a:gd name="T7" fmla="*/ 12 h 14"/>
                  <a:gd name="T8" fmla="*/ 21 w 23"/>
                  <a:gd name="T9" fmla="*/ 0 h 14"/>
                  <a:gd name="T10" fmla="*/ 22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0" y="14"/>
                      <a:pt x="0" y="13"/>
                    </a:cubicBezTo>
                    <a:cubicBezTo>
                      <a:pt x="0" y="13"/>
                      <a:pt x="0" y="13"/>
                      <a:pt x="0" y="12"/>
                    </a:cubicBezTo>
                    <a:cubicBezTo>
                      <a:pt x="21" y="0"/>
                      <a:pt x="21" y="0"/>
                      <a:pt x="21" y="0"/>
                    </a:cubicBezTo>
                    <a:cubicBezTo>
                      <a:pt x="22" y="0"/>
                      <a:pt x="22" y="0"/>
                      <a:pt x="22" y="0"/>
                    </a:cubicBezTo>
                    <a:cubicBezTo>
                      <a:pt x="23" y="1"/>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6" name="Freeform 193">
                <a:extLst>
                  <a:ext uri="{FF2B5EF4-FFF2-40B4-BE49-F238E27FC236}">
                    <a16:creationId xmlns:a16="http://schemas.microsoft.com/office/drawing/2014/main" id="{EE034FAC-F903-06DC-4228-E347A32780EA}"/>
                  </a:ext>
                </a:extLst>
              </p:cNvPr>
              <p:cNvSpPr>
                <a:spLocks/>
              </p:cNvSpPr>
              <p:nvPr userDrawn="1"/>
            </p:nvSpPr>
            <p:spPr bwMode="auto">
              <a:xfrm>
                <a:off x="1076" y="-748"/>
                <a:ext cx="55" cy="33"/>
              </a:xfrm>
              <a:custGeom>
                <a:avLst/>
                <a:gdLst>
                  <a:gd name="T0" fmla="*/ 2 w 23"/>
                  <a:gd name="T1" fmla="*/ 14 h 14"/>
                  <a:gd name="T2" fmla="*/ 1 w 23"/>
                  <a:gd name="T3" fmla="*/ 14 h 14"/>
                  <a:gd name="T4" fmla="*/ 1 w 23"/>
                  <a:gd name="T5" fmla="*/ 13 h 14"/>
                  <a:gd name="T6" fmla="*/ 1 w 23"/>
                  <a:gd name="T7" fmla="*/ 12 h 14"/>
                  <a:gd name="T8" fmla="*/ 22 w 23"/>
                  <a:gd name="T9" fmla="*/ 0 h 14"/>
                  <a:gd name="T10" fmla="*/ 23 w 23"/>
                  <a:gd name="T11" fmla="*/ 0 h 14"/>
                  <a:gd name="T12" fmla="*/ 22 w 23"/>
                  <a:gd name="T13" fmla="*/ 1 h 14"/>
                  <a:gd name="T14" fmla="*/ 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14"/>
                    </a:moveTo>
                    <a:cubicBezTo>
                      <a:pt x="2" y="14"/>
                      <a:pt x="1" y="14"/>
                      <a:pt x="1" y="14"/>
                    </a:cubicBezTo>
                    <a:cubicBezTo>
                      <a:pt x="1" y="14"/>
                      <a:pt x="1" y="14"/>
                      <a:pt x="1" y="13"/>
                    </a:cubicBezTo>
                    <a:cubicBezTo>
                      <a:pt x="0" y="13"/>
                      <a:pt x="1" y="13"/>
                      <a:pt x="1" y="12"/>
                    </a:cubicBezTo>
                    <a:cubicBezTo>
                      <a:pt x="22" y="0"/>
                      <a:pt x="22" y="0"/>
                      <a:pt x="22" y="0"/>
                    </a:cubicBezTo>
                    <a:cubicBezTo>
                      <a:pt x="22" y="0"/>
                      <a:pt x="23" y="0"/>
                      <a:pt x="23" y="0"/>
                    </a:cubicBezTo>
                    <a:cubicBezTo>
                      <a:pt x="23" y="0"/>
                      <a:pt x="23" y="1"/>
                      <a:pt x="22" y="1"/>
                    </a:cubicBezTo>
                    <a:lnTo>
                      <a:pt x="2"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7" name="Freeform 194">
                <a:extLst>
                  <a:ext uri="{FF2B5EF4-FFF2-40B4-BE49-F238E27FC236}">
                    <a16:creationId xmlns:a16="http://schemas.microsoft.com/office/drawing/2014/main" id="{994262A0-581C-9E18-C021-349ECED4734A}"/>
                  </a:ext>
                </a:extLst>
              </p:cNvPr>
              <p:cNvSpPr>
                <a:spLocks/>
              </p:cNvSpPr>
              <p:nvPr userDrawn="1"/>
            </p:nvSpPr>
            <p:spPr bwMode="auto">
              <a:xfrm>
                <a:off x="979" y="-689"/>
                <a:ext cx="52" cy="33"/>
              </a:xfrm>
              <a:custGeom>
                <a:avLst/>
                <a:gdLst>
                  <a:gd name="T0" fmla="*/ 1 w 22"/>
                  <a:gd name="T1" fmla="*/ 14 h 14"/>
                  <a:gd name="T2" fmla="*/ 1 w 22"/>
                  <a:gd name="T3" fmla="*/ 14 h 14"/>
                  <a:gd name="T4" fmla="*/ 0 w 22"/>
                  <a:gd name="T5" fmla="*/ 13 h 14"/>
                  <a:gd name="T6" fmla="*/ 0 w 22"/>
                  <a:gd name="T7" fmla="*/ 12 h 14"/>
                  <a:gd name="T8" fmla="*/ 21 w 22"/>
                  <a:gd name="T9" fmla="*/ 0 h 14"/>
                  <a:gd name="T10" fmla="*/ 22 w 22"/>
                  <a:gd name="T11" fmla="*/ 0 h 14"/>
                  <a:gd name="T12" fmla="*/ 22 w 22"/>
                  <a:gd name="T13" fmla="*/ 1 h 14"/>
                  <a:gd name="T14" fmla="*/ 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14"/>
                    </a:moveTo>
                    <a:cubicBezTo>
                      <a:pt x="1" y="14"/>
                      <a:pt x="1" y="14"/>
                      <a:pt x="1" y="14"/>
                    </a:cubicBezTo>
                    <a:cubicBezTo>
                      <a:pt x="0" y="14"/>
                      <a:pt x="0" y="14"/>
                      <a:pt x="0" y="13"/>
                    </a:cubicBezTo>
                    <a:cubicBezTo>
                      <a:pt x="0" y="13"/>
                      <a:pt x="0" y="13"/>
                      <a:pt x="0" y="12"/>
                    </a:cubicBezTo>
                    <a:cubicBezTo>
                      <a:pt x="21" y="0"/>
                      <a:pt x="21" y="0"/>
                      <a:pt x="21" y="0"/>
                    </a:cubicBezTo>
                    <a:cubicBezTo>
                      <a:pt x="21" y="0"/>
                      <a:pt x="22" y="0"/>
                      <a:pt x="22" y="0"/>
                    </a:cubicBezTo>
                    <a:cubicBezTo>
                      <a:pt x="22" y="1"/>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8" name="Freeform 195">
                <a:extLst>
                  <a:ext uri="{FF2B5EF4-FFF2-40B4-BE49-F238E27FC236}">
                    <a16:creationId xmlns:a16="http://schemas.microsoft.com/office/drawing/2014/main" id="{714BF57D-628B-20B2-15AD-1EFB28BF532C}"/>
                  </a:ext>
                </a:extLst>
              </p:cNvPr>
              <p:cNvSpPr>
                <a:spLocks/>
              </p:cNvSpPr>
              <p:nvPr userDrawn="1"/>
            </p:nvSpPr>
            <p:spPr bwMode="auto">
              <a:xfrm>
                <a:off x="1176" y="-808"/>
                <a:ext cx="54" cy="34"/>
              </a:xfrm>
              <a:custGeom>
                <a:avLst/>
                <a:gdLst>
                  <a:gd name="T0" fmla="*/ 1 w 23"/>
                  <a:gd name="T1" fmla="*/ 14 h 14"/>
                  <a:gd name="T2" fmla="*/ 1 w 23"/>
                  <a:gd name="T3" fmla="*/ 14 h 14"/>
                  <a:gd name="T4" fmla="*/ 0 w 23"/>
                  <a:gd name="T5" fmla="*/ 13 h 14"/>
                  <a:gd name="T6" fmla="*/ 1 w 23"/>
                  <a:gd name="T7" fmla="*/ 12 h 14"/>
                  <a:gd name="T8" fmla="*/ 21 w 23"/>
                  <a:gd name="T9" fmla="*/ 0 h 14"/>
                  <a:gd name="T10" fmla="*/ 22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0" y="14"/>
                      <a:pt x="0" y="13"/>
                    </a:cubicBezTo>
                    <a:cubicBezTo>
                      <a:pt x="0" y="13"/>
                      <a:pt x="0" y="13"/>
                      <a:pt x="1" y="12"/>
                    </a:cubicBezTo>
                    <a:cubicBezTo>
                      <a:pt x="21" y="0"/>
                      <a:pt x="21" y="0"/>
                      <a:pt x="21" y="0"/>
                    </a:cubicBezTo>
                    <a:cubicBezTo>
                      <a:pt x="22" y="0"/>
                      <a:pt x="22" y="0"/>
                      <a:pt x="22" y="0"/>
                    </a:cubicBezTo>
                    <a:cubicBezTo>
                      <a:pt x="23" y="0"/>
                      <a:pt x="23"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9" name="Freeform 196">
                <a:extLst>
                  <a:ext uri="{FF2B5EF4-FFF2-40B4-BE49-F238E27FC236}">
                    <a16:creationId xmlns:a16="http://schemas.microsoft.com/office/drawing/2014/main" id="{B3717D9A-83C0-61A8-B0A1-50CD11357A67}"/>
                  </a:ext>
                </a:extLst>
              </p:cNvPr>
              <p:cNvSpPr>
                <a:spLocks/>
              </p:cNvSpPr>
              <p:nvPr userDrawn="1"/>
            </p:nvSpPr>
            <p:spPr bwMode="auto">
              <a:xfrm>
                <a:off x="582" y="-452"/>
                <a:ext cx="55" cy="34"/>
              </a:xfrm>
              <a:custGeom>
                <a:avLst/>
                <a:gdLst>
                  <a:gd name="T0" fmla="*/ 1 w 23"/>
                  <a:gd name="T1" fmla="*/ 14 h 14"/>
                  <a:gd name="T2" fmla="*/ 1 w 23"/>
                  <a:gd name="T3" fmla="*/ 14 h 14"/>
                  <a:gd name="T4" fmla="*/ 0 w 23"/>
                  <a:gd name="T5" fmla="*/ 13 h 14"/>
                  <a:gd name="T6" fmla="*/ 1 w 23"/>
                  <a:gd name="T7" fmla="*/ 12 h 14"/>
                  <a:gd name="T8" fmla="*/ 21 w 23"/>
                  <a:gd name="T9" fmla="*/ 0 h 14"/>
                  <a:gd name="T10" fmla="*/ 23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1" y="14"/>
                      <a:pt x="0" y="13"/>
                    </a:cubicBezTo>
                    <a:cubicBezTo>
                      <a:pt x="0" y="13"/>
                      <a:pt x="0" y="13"/>
                      <a:pt x="1" y="12"/>
                    </a:cubicBezTo>
                    <a:cubicBezTo>
                      <a:pt x="21" y="0"/>
                      <a:pt x="21" y="0"/>
                      <a:pt x="21" y="0"/>
                    </a:cubicBezTo>
                    <a:cubicBezTo>
                      <a:pt x="22" y="0"/>
                      <a:pt x="22" y="0"/>
                      <a:pt x="23" y="0"/>
                    </a:cubicBezTo>
                    <a:cubicBezTo>
                      <a:pt x="23" y="0"/>
                      <a:pt x="23"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0" name="Freeform 197">
                <a:extLst>
                  <a:ext uri="{FF2B5EF4-FFF2-40B4-BE49-F238E27FC236}">
                    <a16:creationId xmlns:a16="http://schemas.microsoft.com/office/drawing/2014/main" id="{8FAA0478-66BE-38D3-F9CF-4FED54CA5C24}"/>
                  </a:ext>
                </a:extLst>
              </p:cNvPr>
              <p:cNvSpPr>
                <a:spLocks/>
              </p:cNvSpPr>
              <p:nvPr userDrawn="1"/>
            </p:nvSpPr>
            <p:spPr bwMode="auto">
              <a:xfrm>
                <a:off x="483" y="-392"/>
                <a:ext cx="54" cy="33"/>
              </a:xfrm>
              <a:custGeom>
                <a:avLst/>
                <a:gdLst>
                  <a:gd name="T0" fmla="*/ 2 w 23"/>
                  <a:gd name="T1" fmla="*/ 14 h 14"/>
                  <a:gd name="T2" fmla="*/ 1 w 23"/>
                  <a:gd name="T3" fmla="*/ 14 h 14"/>
                  <a:gd name="T4" fmla="*/ 1 w 23"/>
                  <a:gd name="T5" fmla="*/ 13 h 14"/>
                  <a:gd name="T6" fmla="*/ 1 w 23"/>
                  <a:gd name="T7" fmla="*/ 12 h 14"/>
                  <a:gd name="T8" fmla="*/ 22 w 23"/>
                  <a:gd name="T9" fmla="*/ 0 h 14"/>
                  <a:gd name="T10" fmla="*/ 23 w 23"/>
                  <a:gd name="T11" fmla="*/ 0 h 14"/>
                  <a:gd name="T12" fmla="*/ 23 w 23"/>
                  <a:gd name="T13" fmla="*/ 1 h 14"/>
                  <a:gd name="T14" fmla="*/ 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14"/>
                    </a:moveTo>
                    <a:cubicBezTo>
                      <a:pt x="2" y="14"/>
                      <a:pt x="1" y="14"/>
                      <a:pt x="1" y="14"/>
                    </a:cubicBezTo>
                    <a:cubicBezTo>
                      <a:pt x="1" y="14"/>
                      <a:pt x="1" y="14"/>
                      <a:pt x="1" y="13"/>
                    </a:cubicBezTo>
                    <a:cubicBezTo>
                      <a:pt x="0" y="13"/>
                      <a:pt x="1" y="13"/>
                      <a:pt x="1" y="12"/>
                    </a:cubicBezTo>
                    <a:cubicBezTo>
                      <a:pt x="22" y="0"/>
                      <a:pt x="22" y="0"/>
                      <a:pt x="22" y="0"/>
                    </a:cubicBezTo>
                    <a:cubicBezTo>
                      <a:pt x="22" y="0"/>
                      <a:pt x="23" y="0"/>
                      <a:pt x="23" y="0"/>
                    </a:cubicBezTo>
                    <a:cubicBezTo>
                      <a:pt x="23" y="0"/>
                      <a:pt x="23" y="1"/>
                      <a:pt x="23" y="1"/>
                    </a:cubicBezTo>
                    <a:lnTo>
                      <a:pt x="2"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1" name="Freeform 198">
                <a:extLst>
                  <a:ext uri="{FF2B5EF4-FFF2-40B4-BE49-F238E27FC236}">
                    <a16:creationId xmlns:a16="http://schemas.microsoft.com/office/drawing/2014/main" id="{E8E0EA5E-1959-3D8F-ECE1-58810D61C388}"/>
                  </a:ext>
                </a:extLst>
              </p:cNvPr>
              <p:cNvSpPr>
                <a:spLocks/>
              </p:cNvSpPr>
              <p:nvPr userDrawn="1"/>
            </p:nvSpPr>
            <p:spPr bwMode="auto">
              <a:xfrm>
                <a:off x="186" y="-214"/>
                <a:ext cx="55" cy="33"/>
              </a:xfrm>
              <a:custGeom>
                <a:avLst/>
                <a:gdLst>
                  <a:gd name="T0" fmla="*/ 2 w 23"/>
                  <a:gd name="T1" fmla="*/ 14 h 14"/>
                  <a:gd name="T2" fmla="*/ 1 w 23"/>
                  <a:gd name="T3" fmla="*/ 14 h 14"/>
                  <a:gd name="T4" fmla="*/ 1 w 23"/>
                  <a:gd name="T5" fmla="*/ 13 h 14"/>
                  <a:gd name="T6" fmla="*/ 1 w 23"/>
                  <a:gd name="T7" fmla="*/ 12 h 14"/>
                  <a:gd name="T8" fmla="*/ 22 w 23"/>
                  <a:gd name="T9" fmla="*/ 0 h 14"/>
                  <a:gd name="T10" fmla="*/ 23 w 23"/>
                  <a:gd name="T11" fmla="*/ 0 h 14"/>
                  <a:gd name="T12" fmla="*/ 22 w 23"/>
                  <a:gd name="T13" fmla="*/ 1 h 14"/>
                  <a:gd name="T14" fmla="*/ 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14"/>
                    </a:moveTo>
                    <a:cubicBezTo>
                      <a:pt x="2" y="14"/>
                      <a:pt x="1" y="14"/>
                      <a:pt x="1" y="14"/>
                    </a:cubicBezTo>
                    <a:cubicBezTo>
                      <a:pt x="1" y="14"/>
                      <a:pt x="1" y="14"/>
                      <a:pt x="1" y="13"/>
                    </a:cubicBezTo>
                    <a:cubicBezTo>
                      <a:pt x="0" y="13"/>
                      <a:pt x="1" y="13"/>
                      <a:pt x="1" y="12"/>
                    </a:cubicBezTo>
                    <a:cubicBezTo>
                      <a:pt x="22" y="0"/>
                      <a:pt x="22" y="0"/>
                      <a:pt x="22" y="0"/>
                    </a:cubicBezTo>
                    <a:cubicBezTo>
                      <a:pt x="22" y="0"/>
                      <a:pt x="23" y="0"/>
                      <a:pt x="23" y="0"/>
                    </a:cubicBezTo>
                    <a:cubicBezTo>
                      <a:pt x="23" y="0"/>
                      <a:pt x="23" y="1"/>
                      <a:pt x="22" y="1"/>
                    </a:cubicBezTo>
                    <a:lnTo>
                      <a:pt x="2"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2" name="Freeform 199">
                <a:extLst>
                  <a:ext uri="{FF2B5EF4-FFF2-40B4-BE49-F238E27FC236}">
                    <a16:creationId xmlns:a16="http://schemas.microsoft.com/office/drawing/2014/main" id="{DA765E94-230D-58AD-281A-340FF1B950A9}"/>
                  </a:ext>
                </a:extLst>
              </p:cNvPr>
              <p:cNvSpPr>
                <a:spLocks/>
              </p:cNvSpPr>
              <p:nvPr userDrawn="1"/>
            </p:nvSpPr>
            <p:spPr bwMode="auto">
              <a:xfrm>
                <a:off x="286" y="-274"/>
                <a:ext cx="54" cy="34"/>
              </a:xfrm>
              <a:custGeom>
                <a:avLst/>
                <a:gdLst>
                  <a:gd name="T0" fmla="*/ 1 w 23"/>
                  <a:gd name="T1" fmla="*/ 14 h 14"/>
                  <a:gd name="T2" fmla="*/ 1 w 23"/>
                  <a:gd name="T3" fmla="*/ 14 h 14"/>
                  <a:gd name="T4" fmla="*/ 0 w 23"/>
                  <a:gd name="T5" fmla="*/ 13 h 14"/>
                  <a:gd name="T6" fmla="*/ 1 w 23"/>
                  <a:gd name="T7" fmla="*/ 12 h 14"/>
                  <a:gd name="T8" fmla="*/ 21 w 23"/>
                  <a:gd name="T9" fmla="*/ 0 h 14"/>
                  <a:gd name="T10" fmla="*/ 22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0" y="14"/>
                      <a:pt x="0" y="13"/>
                    </a:cubicBezTo>
                    <a:cubicBezTo>
                      <a:pt x="0" y="13"/>
                      <a:pt x="0" y="13"/>
                      <a:pt x="1" y="12"/>
                    </a:cubicBezTo>
                    <a:cubicBezTo>
                      <a:pt x="21" y="0"/>
                      <a:pt x="21" y="0"/>
                      <a:pt x="21" y="0"/>
                    </a:cubicBezTo>
                    <a:cubicBezTo>
                      <a:pt x="22" y="0"/>
                      <a:pt x="22" y="0"/>
                      <a:pt x="22" y="0"/>
                    </a:cubicBezTo>
                    <a:cubicBezTo>
                      <a:pt x="23" y="0"/>
                      <a:pt x="23"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3" name="Freeform 200">
                <a:extLst>
                  <a:ext uri="{FF2B5EF4-FFF2-40B4-BE49-F238E27FC236}">
                    <a16:creationId xmlns:a16="http://schemas.microsoft.com/office/drawing/2014/main" id="{73E82CA4-E84F-440F-E3EA-2C167F0A7213}"/>
                  </a:ext>
                </a:extLst>
              </p:cNvPr>
              <p:cNvSpPr>
                <a:spLocks/>
              </p:cNvSpPr>
              <p:nvPr userDrawn="1"/>
            </p:nvSpPr>
            <p:spPr bwMode="auto">
              <a:xfrm>
                <a:off x="386" y="-333"/>
                <a:ext cx="52" cy="33"/>
              </a:xfrm>
              <a:custGeom>
                <a:avLst/>
                <a:gdLst>
                  <a:gd name="T0" fmla="*/ 1 w 22"/>
                  <a:gd name="T1" fmla="*/ 14 h 14"/>
                  <a:gd name="T2" fmla="*/ 1 w 22"/>
                  <a:gd name="T3" fmla="*/ 14 h 14"/>
                  <a:gd name="T4" fmla="*/ 0 w 22"/>
                  <a:gd name="T5" fmla="*/ 13 h 14"/>
                  <a:gd name="T6" fmla="*/ 0 w 22"/>
                  <a:gd name="T7" fmla="*/ 12 h 14"/>
                  <a:gd name="T8" fmla="*/ 21 w 22"/>
                  <a:gd name="T9" fmla="*/ 0 h 14"/>
                  <a:gd name="T10" fmla="*/ 22 w 22"/>
                  <a:gd name="T11" fmla="*/ 0 h 14"/>
                  <a:gd name="T12" fmla="*/ 22 w 22"/>
                  <a:gd name="T13" fmla="*/ 1 h 14"/>
                  <a:gd name="T14" fmla="*/ 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14"/>
                    </a:moveTo>
                    <a:cubicBezTo>
                      <a:pt x="1" y="14"/>
                      <a:pt x="1" y="14"/>
                      <a:pt x="1" y="14"/>
                    </a:cubicBezTo>
                    <a:cubicBezTo>
                      <a:pt x="0" y="14"/>
                      <a:pt x="0" y="14"/>
                      <a:pt x="0" y="13"/>
                    </a:cubicBezTo>
                    <a:cubicBezTo>
                      <a:pt x="0" y="13"/>
                      <a:pt x="0" y="13"/>
                      <a:pt x="0" y="12"/>
                    </a:cubicBezTo>
                    <a:cubicBezTo>
                      <a:pt x="21" y="0"/>
                      <a:pt x="21" y="0"/>
                      <a:pt x="21" y="0"/>
                    </a:cubicBezTo>
                    <a:cubicBezTo>
                      <a:pt x="21" y="0"/>
                      <a:pt x="22" y="0"/>
                      <a:pt x="22" y="0"/>
                    </a:cubicBezTo>
                    <a:cubicBezTo>
                      <a:pt x="22" y="0"/>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4" name="Freeform 201">
                <a:extLst>
                  <a:ext uri="{FF2B5EF4-FFF2-40B4-BE49-F238E27FC236}">
                    <a16:creationId xmlns:a16="http://schemas.microsoft.com/office/drawing/2014/main" id="{C7583E48-E2EA-3719-B307-D6060472ECBB}"/>
                  </a:ext>
                </a:extLst>
              </p:cNvPr>
              <p:cNvSpPr>
                <a:spLocks/>
              </p:cNvSpPr>
              <p:nvPr userDrawn="1"/>
            </p:nvSpPr>
            <p:spPr bwMode="auto">
              <a:xfrm>
                <a:off x="741" y="-475"/>
                <a:ext cx="525" cy="315"/>
              </a:xfrm>
              <a:custGeom>
                <a:avLst/>
                <a:gdLst>
                  <a:gd name="T0" fmla="*/ 221 w 221"/>
                  <a:gd name="T1" fmla="*/ 132 h 133"/>
                  <a:gd name="T2" fmla="*/ 220 w 221"/>
                  <a:gd name="T3" fmla="*/ 133 h 133"/>
                  <a:gd name="T4" fmla="*/ 0 w 221"/>
                  <a:gd name="T5" fmla="*/ 1 h 133"/>
                  <a:gd name="T6" fmla="*/ 1 w 221"/>
                  <a:gd name="T7" fmla="*/ 0 h 133"/>
                  <a:gd name="T8" fmla="*/ 221 w 221"/>
                  <a:gd name="T9" fmla="*/ 132 h 133"/>
                </a:gdLst>
                <a:ahLst/>
                <a:cxnLst>
                  <a:cxn ang="0">
                    <a:pos x="T0" y="T1"/>
                  </a:cxn>
                  <a:cxn ang="0">
                    <a:pos x="T2" y="T3"/>
                  </a:cxn>
                  <a:cxn ang="0">
                    <a:pos x="T4" y="T5"/>
                  </a:cxn>
                  <a:cxn ang="0">
                    <a:pos x="T6" y="T7"/>
                  </a:cxn>
                  <a:cxn ang="0">
                    <a:pos x="T8" y="T9"/>
                  </a:cxn>
                </a:cxnLst>
                <a:rect l="0" t="0" r="r" b="b"/>
                <a:pathLst>
                  <a:path w="221" h="133">
                    <a:moveTo>
                      <a:pt x="221" y="132"/>
                    </a:moveTo>
                    <a:cubicBezTo>
                      <a:pt x="220" y="132"/>
                      <a:pt x="220" y="133"/>
                      <a:pt x="220" y="133"/>
                    </a:cubicBezTo>
                    <a:cubicBezTo>
                      <a:pt x="0" y="1"/>
                      <a:pt x="0" y="1"/>
                      <a:pt x="0" y="1"/>
                    </a:cubicBezTo>
                    <a:cubicBezTo>
                      <a:pt x="1" y="1"/>
                      <a:pt x="1" y="0"/>
                      <a:pt x="1" y="0"/>
                    </a:cubicBezTo>
                    <a:lnTo>
                      <a:pt x="221" y="132"/>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5" name="Freeform 202">
                <a:extLst>
                  <a:ext uri="{FF2B5EF4-FFF2-40B4-BE49-F238E27FC236}">
                    <a16:creationId xmlns:a16="http://schemas.microsoft.com/office/drawing/2014/main" id="{461B7F11-431F-38A4-2226-73A5795AC2F4}"/>
                  </a:ext>
                </a:extLst>
              </p:cNvPr>
              <p:cNvSpPr>
                <a:spLocks/>
              </p:cNvSpPr>
              <p:nvPr userDrawn="1"/>
            </p:nvSpPr>
            <p:spPr bwMode="auto">
              <a:xfrm>
                <a:off x="706" y="68"/>
                <a:ext cx="5" cy="62"/>
              </a:xfrm>
              <a:custGeom>
                <a:avLst/>
                <a:gdLst>
                  <a:gd name="T0" fmla="*/ 1 w 2"/>
                  <a:gd name="T1" fmla="*/ 26 h 26"/>
                  <a:gd name="T2" fmla="*/ 0 w 2"/>
                  <a:gd name="T3" fmla="*/ 26 h 26"/>
                  <a:gd name="T4" fmla="*/ 0 w 2"/>
                  <a:gd name="T5" fmla="*/ 0 h 26"/>
                  <a:gd name="T6" fmla="*/ 1 w 2"/>
                  <a:gd name="T7" fmla="*/ 0 h 26"/>
                  <a:gd name="T8" fmla="*/ 2 w 2"/>
                  <a:gd name="T9" fmla="*/ 0 h 26"/>
                  <a:gd name="T10" fmla="*/ 2 w 2"/>
                  <a:gd name="T11" fmla="*/ 26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1" y="26"/>
                      <a:pt x="0" y="26"/>
                      <a:pt x="0" y="26"/>
                    </a:cubicBezTo>
                    <a:cubicBezTo>
                      <a:pt x="0" y="0"/>
                      <a:pt x="0" y="0"/>
                      <a:pt x="0" y="0"/>
                    </a:cubicBezTo>
                    <a:cubicBezTo>
                      <a:pt x="0" y="0"/>
                      <a:pt x="1" y="0"/>
                      <a:pt x="1" y="0"/>
                    </a:cubicBezTo>
                    <a:cubicBezTo>
                      <a:pt x="1" y="0"/>
                      <a:pt x="2" y="0"/>
                      <a:pt x="2" y="0"/>
                    </a:cubicBezTo>
                    <a:cubicBezTo>
                      <a:pt x="2" y="26"/>
                      <a:pt x="2" y="26"/>
                      <a:pt x="2" y="26"/>
                    </a:cubicBezTo>
                    <a:cubicBezTo>
                      <a:pt x="2"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6" name="Freeform 203">
                <a:extLst>
                  <a:ext uri="{FF2B5EF4-FFF2-40B4-BE49-F238E27FC236}">
                    <a16:creationId xmlns:a16="http://schemas.microsoft.com/office/drawing/2014/main" id="{0D0E0938-5FBA-9703-89DD-0452AE375975}"/>
                  </a:ext>
                </a:extLst>
              </p:cNvPr>
              <p:cNvSpPr>
                <a:spLocks/>
              </p:cNvSpPr>
              <p:nvPr userDrawn="1"/>
            </p:nvSpPr>
            <p:spPr bwMode="auto">
              <a:xfrm>
                <a:off x="706" y="-172"/>
                <a:ext cx="5"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7"/>
                      <a:pt x="0" y="26"/>
                    </a:cubicBezTo>
                    <a:cubicBezTo>
                      <a:pt x="0" y="1"/>
                      <a:pt x="0" y="1"/>
                      <a:pt x="0" y="1"/>
                    </a:cubicBezTo>
                    <a:cubicBezTo>
                      <a:pt x="0" y="1"/>
                      <a:pt x="1" y="0"/>
                      <a:pt x="1" y="0"/>
                    </a:cubicBezTo>
                    <a:cubicBezTo>
                      <a:pt x="1" y="0"/>
                      <a:pt x="2" y="1"/>
                      <a:pt x="2" y="1"/>
                    </a:cubicBezTo>
                    <a:cubicBezTo>
                      <a:pt x="2" y="26"/>
                      <a:pt x="2" y="26"/>
                      <a:pt x="2" y="26"/>
                    </a:cubicBezTo>
                    <a:cubicBezTo>
                      <a:pt x="2" y="27"/>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7" name="Freeform 204">
                <a:extLst>
                  <a:ext uri="{FF2B5EF4-FFF2-40B4-BE49-F238E27FC236}">
                    <a16:creationId xmlns:a16="http://schemas.microsoft.com/office/drawing/2014/main" id="{46D38D01-9407-560E-1C13-6483007E0FC1}"/>
                  </a:ext>
                </a:extLst>
              </p:cNvPr>
              <p:cNvSpPr>
                <a:spLocks/>
              </p:cNvSpPr>
              <p:nvPr userDrawn="1"/>
            </p:nvSpPr>
            <p:spPr bwMode="auto">
              <a:xfrm>
                <a:off x="706" y="-409"/>
                <a:ext cx="5"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6"/>
                      <a:pt x="0" y="26"/>
                    </a:cubicBezTo>
                    <a:cubicBezTo>
                      <a:pt x="0" y="1"/>
                      <a:pt x="0" y="1"/>
                      <a:pt x="0" y="1"/>
                    </a:cubicBezTo>
                    <a:cubicBezTo>
                      <a:pt x="0" y="0"/>
                      <a:pt x="1" y="0"/>
                      <a:pt x="1" y="0"/>
                    </a:cubicBezTo>
                    <a:cubicBezTo>
                      <a:pt x="1" y="0"/>
                      <a:pt x="2" y="0"/>
                      <a:pt x="2" y="1"/>
                    </a:cubicBezTo>
                    <a:cubicBezTo>
                      <a:pt x="2" y="26"/>
                      <a:pt x="2" y="26"/>
                      <a:pt x="2" y="26"/>
                    </a:cubicBezTo>
                    <a:cubicBezTo>
                      <a:pt x="2" y="26"/>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8" name="Freeform 205">
                <a:extLst>
                  <a:ext uri="{FF2B5EF4-FFF2-40B4-BE49-F238E27FC236}">
                    <a16:creationId xmlns:a16="http://schemas.microsoft.com/office/drawing/2014/main" id="{F4750C4C-641D-8FC9-A6D1-AB173E684ECF}"/>
                  </a:ext>
                </a:extLst>
              </p:cNvPr>
              <p:cNvSpPr>
                <a:spLocks/>
              </p:cNvSpPr>
              <p:nvPr userDrawn="1"/>
            </p:nvSpPr>
            <p:spPr bwMode="auto">
              <a:xfrm>
                <a:off x="706" y="-51"/>
                <a:ext cx="5" cy="62"/>
              </a:xfrm>
              <a:custGeom>
                <a:avLst/>
                <a:gdLst>
                  <a:gd name="T0" fmla="*/ 1 w 2"/>
                  <a:gd name="T1" fmla="*/ 26 h 26"/>
                  <a:gd name="T2" fmla="*/ 0 w 2"/>
                  <a:gd name="T3" fmla="*/ 25 h 26"/>
                  <a:gd name="T4" fmla="*/ 0 w 2"/>
                  <a:gd name="T5" fmla="*/ 0 h 26"/>
                  <a:gd name="T6" fmla="*/ 1 w 2"/>
                  <a:gd name="T7" fmla="*/ 0 h 26"/>
                  <a:gd name="T8" fmla="*/ 2 w 2"/>
                  <a:gd name="T9" fmla="*/ 0 h 26"/>
                  <a:gd name="T10" fmla="*/ 2 w 2"/>
                  <a:gd name="T11" fmla="*/ 25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1" y="26"/>
                      <a:pt x="0" y="26"/>
                      <a:pt x="0" y="25"/>
                    </a:cubicBezTo>
                    <a:cubicBezTo>
                      <a:pt x="0" y="0"/>
                      <a:pt x="0" y="0"/>
                      <a:pt x="0" y="0"/>
                    </a:cubicBezTo>
                    <a:cubicBezTo>
                      <a:pt x="0" y="0"/>
                      <a:pt x="1" y="0"/>
                      <a:pt x="1" y="0"/>
                    </a:cubicBezTo>
                    <a:cubicBezTo>
                      <a:pt x="1" y="0"/>
                      <a:pt x="2" y="0"/>
                      <a:pt x="2" y="0"/>
                    </a:cubicBezTo>
                    <a:cubicBezTo>
                      <a:pt x="2" y="25"/>
                      <a:pt x="2" y="25"/>
                      <a:pt x="2" y="25"/>
                    </a:cubicBezTo>
                    <a:cubicBezTo>
                      <a:pt x="2"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9" name="Freeform 206">
                <a:extLst>
                  <a:ext uri="{FF2B5EF4-FFF2-40B4-BE49-F238E27FC236}">
                    <a16:creationId xmlns:a16="http://schemas.microsoft.com/office/drawing/2014/main" id="{355C42BB-1C4D-1091-B445-77B85CEE7482}"/>
                  </a:ext>
                </a:extLst>
              </p:cNvPr>
              <p:cNvSpPr>
                <a:spLocks/>
              </p:cNvSpPr>
              <p:nvPr userDrawn="1"/>
            </p:nvSpPr>
            <p:spPr bwMode="auto">
              <a:xfrm>
                <a:off x="706" y="-290"/>
                <a:ext cx="5"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7"/>
                      <a:pt x="0" y="26"/>
                    </a:cubicBezTo>
                    <a:cubicBezTo>
                      <a:pt x="0" y="1"/>
                      <a:pt x="0" y="1"/>
                      <a:pt x="0" y="1"/>
                    </a:cubicBezTo>
                    <a:cubicBezTo>
                      <a:pt x="0" y="1"/>
                      <a:pt x="1" y="0"/>
                      <a:pt x="1" y="0"/>
                    </a:cubicBezTo>
                    <a:cubicBezTo>
                      <a:pt x="1" y="0"/>
                      <a:pt x="2" y="1"/>
                      <a:pt x="2" y="1"/>
                    </a:cubicBezTo>
                    <a:cubicBezTo>
                      <a:pt x="2" y="26"/>
                      <a:pt x="2" y="26"/>
                      <a:pt x="2" y="26"/>
                    </a:cubicBezTo>
                    <a:cubicBezTo>
                      <a:pt x="2" y="27"/>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0" name="Freeform 207">
                <a:extLst>
                  <a:ext uri="{FF2B5EF4-FFF2-40B4-BE49-F238E27FC236}">
                    <a16:creationId xmlns:a16="http://schemas.microsoft.com/office/drawing/2014/main" id="{8FB7D992-0DAE-00FF-16AF-3245A4BCCFB2}"/>
                  </a:ext>
                </a:extLst>
              </p:cNvPr>
              <p:cNvSpPr>
                <a:spLocks/>
              </p:cNvSpPr>
              <p:nvPr userDrawn="1"/>
            </p:nvSpPr>
            <p:spPr bwMode="auto">
              <a:xfrm>
                <a:off x="1892" y="2384"/>
                <a:ext cx="5" cy="638"/>
              </a:xfrm>
              <a:custGeom>
                <a:avLst/>
                <a:gdLst>
                  <a:gd name="T0" fmla="*/ 2 w 2"/>
                  <a:gd name="T1" fmla="*/ 0 h 269"/>
                  <a:gd name="T2" fmla="*/ 2 w 2"/>
                  <a:gd name="T3" fmla="*/ 269 h 269"/>
                  <a:gd name="T4" fmla="*/ 1 w 2"/>
                  <a:gd name="T5" fmla="*/ 269 h 269"/>
                  <a:gd name="T6" fmla="*/ 0 w 2"/>
                  <a:gd name="T7" fmla="*/ 269 h 269"/>
                  <a:gd name="T8" fmla="*/ 0 w 2"/>
                  <a:gd name="T9" fmla="*/ 0 h 269"/>
                  <a:gd name="T10" fmla="*/ 1 w 2"/>
                  <a:gd name="T11" fmla="*/ 0 h 269"/>
                  <a:gd name="T12" fmla="*/ 2 w 2"/>
                  <a:gd name="T13" fmla="*/ 0 h 269"/>
                </a:gdLst>
                <a:ahLst/>
                <a:cxnLst>
                  <a:cxn ang="0">
                    <a:pos x="T0" y="T1"/>
                  </a:cxn>
                  <a:cxn ang="0">
                    <a:pos x="T2" y="T3"/>
                  </a:cxn>
                  <a:cxn ang="0">
                    <a:pos x="T4" y="T5"/>
                  </a:cxn>
                  <a:cxn ang="0">
                    <a:pos x="T6" y="T7"/>
                  </a:cxn>
                  <a:cxn ang="0">
                    <a:pos x="T8" y="T9"/>
                  </a:cxn>
                  <a:cxn ang="0">
                    <a:pos x="T10" y="T11"/>
                  </a:cxn>
                  <a:cxn ang="0">
                    <a:pos x="T12" y="T13"/>
                  </a:cxn>
                </a:cxnLst>
                <a:rect l="0" t="0" r="r" b="b"/>
                <a:pathLst>
                  <a:path w="2" h="269">
                    <a:moveTo>
                      <a:pt x="2" y="0"/>
                    </a:moveTo>
                    <a:cubicBezTo>
                      <a:pt x="2" y="269"/>
                      <a:pt x="2" y="269"/>
                      <a:pt x="2" y="269"/>
                    </a:cubicBezTo>
                    <a:cubicBezTo>
                      <a:pt x="1" y="269"/>
                      <a:pt x="1" y="269"/>
                      <a:pt x="1" y="269"/>
                    </a:cubicBezTo>
                    <a:cubicBezTo>
                      <a:pt x="1" y="269"/>
                      <a:pt x="0" y="269"/>
                      <a:pt x="0" y="269"/>
                    </a:cubicBezTo>
                    <a:cubicBezTo>
                      <a:pt x="0" y="0"/>
                      <a:pt x="0" y="0"/>
                      <a:pt x="0" y="0"/>
                    </a:cubicBezTo>
                    <a:cubicBezTo>
                      <a:pt x="0" y="0"/>
                      <a:pt x="1" y="0"/>
                      <a:pt x="1" y="0"/>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1" name="Freeform 208">
                <a:extLst>
                  <a:ext uri="{FF2B5EF4-FFF2-40B4-BE49-F238E27FC236}">
                    <a16:creationId xmlns:a16="http://schemas.microsoft.com/office/drawing/2014/main" id="{C8C8A45D-5094-666B-B33E-7E93EF04C093}"/>
                  </a:ext>
                </a:extLst>
              </p:cNvPr>
              <p:cNvSpPr>
                <a:spLocks/>
              </p:cNvSpPr>
              <p:nvPr userDrawn="1"/>
            </p:nvSpPr>
            <p:spPr bwMode="auto">
              <a:xfrm>
                <a:off x="1330" y="2011"/>
                <a:ext cx="536" cy="325"/>
              </a:xfrm>
              <a:custGeom>
                <a:avLst/>
                <a:gdLst>
                  <a:gd name="T0" fmla="*/ 0 w 226"/>
                  <a:gd name="T1" fmla="*/ 1 h 137"/>
                  <a:gd name="T2" fmla="*/ 1 w 226"/>
                  <a:gd name="T3" fmla="*/ 0 h 137"/>
                  <a:gd name="T4" fmla="*/ 226 w 226"/>
                  <a:gd name="T5" fmla="*/ 136 h 137"/>
                  <a:gd name="T6" fmla="*/ 226 w 226"/>
                  <a:gd name="T7" fmla="*/ 137 h 137"/>
                  <a:gd name="T8" fmla="*/ 0 w 226"/>
                  <a:gd name="T9" fmla="*/ 1 h 137"/>
                </a:gdLst>
                <a:ahLst/>
                <a:cxnLst>
                  <a:cxn ang="0">
                    <a:pos x="T0" y="T1"/>
                  </a:cxn>
                  <a:cxn ang="0">
                    <a:pos x="T2" y="T3"/>
                  </a:cxn>
                  <a:cxn ang="0">
                    <a:pos x="T4" y="T5"/>
                  </a:cxn>
                  <a:cxn ang="0">
                    <a:pos x="T6" y="T7"/>
                  </a:cxn>
                  <a:cxn ang="0">
                    <a:pos x="T8" y="T9"/>
                  </a:cxn>
                </a:cxnLst>
                <a:rect l="0" t="0" r="r" b="b"/>
                <a:pathLst>
                  <a:path w="226" h="137">
                    <a:moveTo>
                      <a:pt x="0" y="1"/>
                    </a:moveTo>
                    <a:cubicBezTo>
                      <a:pt x="0" y="1"/>
                      <a:pt x="0" y="1"/>
                      <a:pt x="1" y="0"/>
                    </a:cubicBezTo>
                    <a:cubicBezTo>
                      <a:pt x="226" y="136"/>
                      <a:pt x="226" y="136"/>
                      <a:pt x="226" y="136"/>
                    </a:cubicBezTo>
                    <a:cubicBezTo>
                      <a:pt x="226" y="136"/>
                      <a:pt x="226" y="136"/>
                      <a:pt x="226" y="137"/>
                    </a:cubicBezTo>
                    <a:lnTo>
                      <a:pt x="0"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2" name="Freeform 209">
                <a:extLst>
                  <a:ext uri="{FF2B5EF4-FFF2-40B4-BE49-F238E27FC236}">
                    <a16:creationId xmlns:a16="http://schemas.microsoft.com/office/drawing/2014/main" id="{60993833-17B5-CEB3-15CC-0035089D5817}"/>
                  </a:ext>
                </a:extLst>
              </p:cNvPr>
              <p:cNvSpPr>
                <a:spLocks/>
              </p:cNvSpPr>
              <p:nvPr userDrawn="1"/>
            </p:nvSpPr>
            <p:spPr bwMode="auto">
              <a:xfrm>
                <a:off x="737" y="2733"/>
                <a:ext cx="519" cy="313"/>
              </a:xfrm>
              <a:custGeom>
                <a:avLst/>
                <a:gdLst>
                  <a:gd name="T0" fmla="*/ 219 w 219"/>
                  <a:gd name="T1" fmla="*/ 0 h 132"/>
                  <a:gd name="T2" fmla="*/ 219 w 219"/>
                  <a:gd name="T3" fmla="*/ 1 h 132"/>
                  <a:gd name="T4" fmla="*/ 1 w 219"/>
                  <a:gd name="T5" fmla="*/ 132 h 132"/>
                  <a:gd name="T6" fmla="*/ 0 w 219"/>
                  <a:gd name="T7" fmla="*/ 131 h 132"/>
                  <a:gd name="T8" fmla="*/ 219 w 219"/>
                  <a:gd name="T9" fmla="*/ 0 h 132"/>
                </a:gdLst>
                <a:ahLst/>
                <a:cxnLst>
                  <a:cxn ang="0">
                    <a:pos x="T0" y="T1"/>
                  </a:cxn>
                  <a:cxn ang="0">
                    <a:pos x="T2" y="T3"/>
                  </a:cxn>
                  <a:cxn ang="0">
                    <a:pos x="T4" y="T5"/>
                  </a:cxn>
                  <a:cxn ang="0">
                    <a:pos x="T6" y="T7"/>
                  </a:cxn>
                  <a:cxn ang="0">
                    <a:pos x="T8" y="T9"/>
                  </a:cxn>
                </a:cxnLst>
                <a:rect l="0" t="0" r="r" b="b"/>
                <a:pathLst>
                  <a:path w="219" h="132">
                    <a:moveTo>
                      <a:pt x="219" y="0"/>
                    </a:moveTo>
                    <a:cubicBezTo>
                      <a:pt x="219" y="0"/>
                      <a:pt x="219" y="1"/>
                      <a:pt x="219" y="1"/>
                    </a:cubicBezTo>
                    <a:cubicBezTo>
                      <a:pt x="1" y="132"/>
                      <a:pt x="1" y="132"/>
                      <a:pt x="1" y="132"/>
                    </a:cubicBezTo>
                    <a:cubicBezTo>
                      <a:pt x="1" y="132"/>
                      <a:pt x="1" y="131"/>
                      <a:pt x="0" y="131"/>
                    </a:cubicBezTo>
                    <a:lnTo>
                      <a:pt x="219"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3" name="Freeform 210">
                <a:extLst>
                  <a:ext uri="{FF2B5EF4-FFF2-40B4-BE49-F238E27FC236}">
                    <a16:creationId xmlns:a16="http://schemas.microsoft.com/office/drawing/2014/main" id="{8E5293C3-6F8A-34A6-AF45-D9B1E3995EA3}"/>
                  </a:ext>
                </a:extLst>
              </p:cNvPr>
              <p:cNvSpPr>
                <a:spLocks/>
              </p:cNvSpPr>
              <p:nvPr userDrawn="1"/>
            </p:nvSpPr>
            <p:spPr bwMode="auto">
              <a:xfrm>
                <a:off x="1344" y="2367"/>
                <a:ext cx="522" cy="316"/>
              </a:xfrm>
              <a:custGeom>
                <a:avLst/>
                <a:gdLst>
                  <a:gd name="T0" fmla="*/ 220 w 220"/>
                  <a:gd name="T1" fmla="*/ 0 h 133"/>
                  <a:gd name="T2" fmla="*/ 220 w 220"/>
                  <a:gd name="T3" fmla="*/ 1 h 133"/>
                  <a:gd name="T4" fmla="*/ 1 w 220"/>
                  <a:gd name="T5" fmla="*/ 133 h 133"/>
                  <a:gd name="T6" fmla="*/ 0 w 220"/>
                  <a:gd name="T7" fmla="*/ 131 h 133"/>
                  <a:gd name="T8" fmla="*/ 220 w 220"/>
                  <a:gd name="T9" fmla="*/ 0 h 133"/>
                </a:gdLst>
                <a:ahLst/>
                <a:cxnLst>
                  <a:cxn ang="0">
                    <a:pos x="T0" y="T1"/>
                  </a:cxn>
                  <a:cxn ang="0">
                    <a:pos x="T2" y="T3"/>
                  </a:cxn>
                  <a:cxn ang="0">
                    <a:pos x="T4" y="T5"/>
                  </a:cxn>
                  <a:cxn ang="0">
                    <a:pos x="T6" y="T7"/>
                  </a:cxn>
                  <a:cxn ang="0">
                    <a:pos x="T8" y="T9"/>
                  </a:cxn>
                </a:cxnLst>
                <a:rect l="0" t="0" r="r" b="b"/>
                <a:pathLst>
                  <a:path w="220" h="133">
                    <a:moveTo>
                      <a:pt x="220" y="0"/>
                    </a:moveTo>
                    <a:cubicBezTo>
                      <a:pt x="220" y="0"/>
                      <a:pt x="220" y="1"/>
                      <a:pt x="220" y="1"/>
                    </a:cubicBezTo>
                    <a:cubicBezTo>
                      <a:pt x="1" y="133"/>
                      <a:pt x="1" y="133"/>
                      <a:pt x="1" y="133"/>
                    </a:cubicBezTo>
                    <a:cubicBezTo>
                      <a:pt x="1" y="132"/>
                      <a:pt x="1" y="132"/>
                      <a:pt x="0" y="131"/>
                    </a:cubicBezTo>
                    <a:lnTo>
                      <a:pt x="220"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4" name="Freeform 211">
                <a:extLst>
                  <a:ext uri="{FF2B5EF4-FFF2-40B4-BE49-F238E27FC236}">
                    <a16:creationId xmlns:a16="http://schemas.microsoft.com/office/drawing/2014/main" id="{B4FDADB8-C17D-65CE-2948-EE2668CDE29E}"/>
                  </a:ext>
                </a:extLst>
              </p:cNvPr>
              <p:cNvSpPr>
                <a:spLocks/>
              </p:cNvSpPr>
              <p:nvPr userDrawn="1"/>
            </p:nvSpPr>
            <p:spPr bwMode="auto">
              <a:xfrm>
                <a:off x="1076" y="2571"/>
                <a:ext cx="55" cy="34"/>
              </a:xfrm>
              <a:custGeom>
                <a:avLst/>
                <a:gdLst>
                  <a:gd name="T0" fmla="*/ 22 w 23"/>
                  <a:gd name="T1" fmla="*/ 14 h 14"/>
                  <a:gd name="T2" fmla="*/ 22 w 23"/>
                  <a:gd name="T3" fmla="*/ 14 h 14"/>
                  <a:gd name="T4" fmla="*/ 1 w 23"/>
                  <a:gd name="T5" fmla="*/ 2 h 14"/>
                  <a:gd name="T6" fmla="*/ 1 w 23"/>
                  <a:gd name="T7" fmla="*/ 1 h 14"/>
                  <a:gd name="T8" fmla="*/ 2 w 23"/>
                  <a:gd name="T9" fmla="*/ 0 h 14"/>
                  <a:gd name="T10" fmla="*/ 22 w 23"/>
                  <a:gd name="T11" fmla="*/ 13 h 14"/>
                  <a:gd name="T12" fmla="*/ 23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2"/>
                      <a:pt x="1" y="2"/>
                      <a:pt x="1" y="2"/>
                    </a:cubicBezTo>
                    <a:cubicBezTo>
                      <a:pt x="0" y="1"/>
                      <a:pt x="0" y="1"/>
                      <a:pt x="1" y="1"/>
                    </a:cubicBezTo>
                    <a:cubicBezTo>
                      <a:pt x="1" y="0"/>
                      <a:pt x="1" y="0"/>
                      <a:pt x="2" y="0"/>
                    </a:cubicBezTo>
                    <a:cubicBezTo>
                      <a:pt x="22" y="13"/>
                      <a:pt x="22" y="13"/>
                      <a:pt x="22" y="13"/>
                    </a:cubicBezTo>
                    <a:cubicBezTo>
                      <a:pt x="23" y="13"/>
                      <a:pt x="23" y="14"/>
                      <a:pt x="23" y="14"/>
                    </a:cubicBezTo>
                    <a:cubicBezTo>
                      <a:pt x="23"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5" name="Freeform 212">
                <a:extLst>
                  <a:ext uri="{FF2B5EF4-FFF2-40B4-BE49-F238E27FC236}">
                    <a16:creationId xmlns:a16="http://schemas.microsoft.com/office/drawing/2014/main" id="{644D7456-5C2E-DA89-49DC-1E36A5730871}"/>
                  </a:ext>
                </a:extLst>
              </p:cNvPr>
              <p:cNvSpPr>
                <a:spLocks/>
              </p:cNvSpPr>
              <p:nvPr userDrawn="1"/>
            </p:nvSpPr>
            <p:spPr bwMode="auto">
              <a:xfrm>
                <a:off x="779" y="2393"/>
                <a:ext cx="55" cy="34"/>
              </a:xfrm>
              <a:custGeom>
                <a:avLst/>
                <a:gdLst>
                  <a:gd name="T0" fmla="*/ 22 w 23"/>
                  <a:gd name="T1" fmla="*/ 14 h 14"/>
                  <a:gd name="T2" fmla="*/ 22 w 23"/>
                  <a:gd name="T3" fmla="*/ 14 h 14"/>
                  <a:gd name="T4" fmla="*/ 1 w 23"/>
                  <a:gd name="T5" fmla="*/ 2 h 14"/>
                  <a:gd name="T6" fmla="*/ 1 w 23"/>
                  <a:gd name="T7" fmla="*/ 1 h 14"/>
                  <a:gd name="T8" fmla="*/ 2 w 23"/>
                  <a:gd name="T9" fmla="*/ 0 h 14"/>
                  <a:gd name="T10" fmla="*/ 22 w 23"/>
                  <a:gd name="T11" fmla="*/ 13 h 14"/>
                  <a:gd name="T12" fmla="*/ 23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2"/>
                      <a:pt x="1" y="2"/>
                      <a:pt x="1" y="2"/>
                    </a:cubicBezTo>
                    <a:cubicBezTo>
                      <a:pt x="0" y="1"/>
                      <a:pt x="0" y="1"/>
                      <a:pt x="1" y="1"/>
                    </a:cubicBezTo>
                    <a:cubicBezTo>
                      <a:pt x="1" y="0"/>
                      <a:pt x="1" y="0"/>
                      <a:pt x="2" y="0"/>
                    </a:cubicBezTo>
                    <a:cubicBezTo>
                      <a:pt x="22" y="13"/>
                      <a:pt x="22" y="13"/>
                      <a:pt x="22" y="13"/>
                    </a:cubicBezTo>
                    <a:cubicBezTo>
                      <a:pt x="23" y="13"/>
                      <a:pt x="23" y="14"/>
                      <a:pt x="23"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6" name="Freeform 213">
                <a:extLst>
                  <a:ext uri="{FF2B5EF4-FFF2-40B4-BE49-F238E27FC236}">
                    <a16:creationId xmlns:a16="http://schemas.microsoft.com/office/drawing/2014/main" id="{B5978BFE-20B7-D8B6-D753-ABEF4B494BEB}"/>
                  </a:ext>
                </a:extLst>
              </p:cNvPr>
              <p:cNvSpPr>
                <a:spLocks/>
              </p:cNvSpPr>
              <p:nvPr userDrawn="1"/>
            </p:nvSpPr>
            <p:spPr bwMode="auto">
              <a:xfrm>
                <a:off x="1176" y="2631"/>
                <a:ext cx="54" cy="33"/>
              </a:xfrm>
              <a:custGeom>
                <a:avLst/>
                <a:gdLst>
                  <a:gd name="T0" fmla="*/ 22 w 23"/>
                  <a:gd name="T1" fmla="*/ 14 h 14"/>
                  <a:gd name="T2" fmla="*/ 21 w 23"/>
                  <a:gd name="T3" fmla="*/ 14 h 14"/>
                  <a:gd name="T4" fmla="*/ 1 w 23"/>
                  <a:gd name="T5" fmla="*/ 2 h 14"/>
                  <a:gd name="T6" fmla="*/ 0 w 23"/>
                  <a:gd name="T7" fmla="*/ 1 h 14"/>
                  <a:gd name="T8" fmla="*/ 1 w 23"/>
                  <a:gd name="T9" fmla="*/ 0 h 14"/>
                  <a:gd name="T10" fmla="*/ 22 w 23"/>
                  <a:gd name="T11" fmla="*/ 13 h 14"/>
                  <a:gd name="T12" fmla="*/ 22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1" y="14"/>
                    </a:cubicBezTo>
                    <a:cubicBezTo>
                      <a:pt x="1" y="2"/>
                      <a:pt x="1" y="2"/>
                      <a:pt x="1" y="2"/>
                    </a:cubicBezTo>
                    <a:cubicBezTo>
                      <a:pt x="0" y="1"/>
                      <a:pt x="0" y="1"/>
                      <a:pt x="0" y="1"/>
                    </a:cubicBezTo>
                    <a:cubicBezTo>
                      <a:pt x="1" y="0"/>
                      <a:pt x="1" y="0"/>
                      <a:pt x="1" y="0"/>
                    </a:cubicBezTo>
                    <a:cubicBezTo>
                      <a:pt x="22" y="13"/>
                      <a:pt x="22" y="13"/>
                      <a:pt x="22" y="13"/>
                    </a:cubicBezTo>
                    <a:cubicBezTo>
                      <a:pt x="23" y="13"/>
                      <a:pt x="23" y="14"/>
                      <a:pt x="22"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7" name="Freeform 214">
                <a:extLst>
                  <a:ext uri="{FF2B5EF4-FFF2-40B4-BE49-F238E27FC236}">
                    <a16:creationId xmlns:a16="http://schemas.microsoft.com/office/drawing/2014/main" id="{014ACA52-F905-2C06-BCAF-CBA6D90A4519}"/>
                  </a:ext>
                </a:extLst>
              </p:cNvPr>
              <p:cNvSpPr>
                <a:spLocks/>
              </p:cNvSpPr>
              <p:nvPr userDrawn="1"/>
            </p:nvSpPr>
            <p:spPr bwMode="auto">
              <a:xfrm>
                <a:off x="979" y="2512"/>
                <a:ext cx="52" cy="33"/>
              </a:xfrm>
              <a:custGeom>
                <a:avLst/>
                <a:gdLst>
                  <a:gd name="T0" fmla="*/ 21 w 22"/>
                  <a:gd name="T1" fmla="*/ 14 h 14"/>
                  <a:gd name="T2" fmla="*/ 21 w 22"/>
                  <a:gd name="T3" fmla="*/ 14 h 14"/>
                  <a:gd name="T4" fmla="*/ 0 w 22"/>
                  <a:gd name="T5" fmla="*/ 2 h 14"/>
                  <a:gd name="T6" fmla="*/ 0 w 22"/>
                  <a:gd name="T7" fmla="*/ 1 h 14"/>
                  <a:gd name="T8" fmla="*/ 1 w 22"/>
                  <a:gd name="T9" fmla="*/ 0 h 14"/>
                  <a:gd name="T10" fmla="*/ 22 w 22"/>
                  <a:gd name="T11" fmla="*/ 13 h 14"/>
                  <a:gd name="T12" fmla="*/ 22 w 22"/>
                  <a:gd name="T13" fmla="*/ 14 h 14"/>
                  <a:gd name="T14" fmla="*/ 2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14"/>
                    </a:moveTo>
                    <a:cubicBezTo>
                      <a:pt x="21" y="14"/>
                      <a:pt x="21" y="14"/>
                      <a:pt x="21" y="14"/>
                    </a:cubicBezTo>
                    <a:cubicBezTo>
                      <a:pt x="0" y="2"/>
                      <a:pt x="0" y="2"/>
                      <a:pt x="0" y="2"/>
                    </a:cubicBezTo>
                    <a:cubicBezTo>
                      <a:pt x="0" y="1"/>
                      <a:pt x="0" y="1"/>
                      <a:pt x="0" y="1"/>
                    </a:cubicBezTo>
                    <a:cubicBezTo>
                      <a:pt x="0" y="0"/>
                      <a:pt x="1" y="0"/>
                      <a:pt x="1" y="0"/>
                    </a:cubicBezTo>
                    <a:cubicBezTo>
                      <a:pt x="22" y="13"/>
                      <a:pt x="22" y="13"/>
                      <a:pt x="22" y="13"/>
                    </a:cubicBezTo>
                    <a:cubicBezTo>
                      <a:pt x="22" y="13"/>
                      <a:pt x="22" y="14"/>
                      <a:pt x="22" y="14"/>
                    </a:cubicBezTo>
                    <a:cubicBezTo>
                      <a:pt x="22" y="14"/>
                      <a:pt x="22" y="14"/>
                      <a:pt x="21"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8" name="Freeform 215">
                <a:extLst>
                  <a:ext uri="{FF2B5EF4-FFF2-40B4-BE49-F238E27FC236}">
                    <a16:creationId xmlns:a16="http://schemas.microsoft.com/office/drawing/2014/main" id="{725A1345-F6CA-931E-C7A9-3535613D9D54}"/>
                  </a:ext>
                </a:extLst>
              </p:cNvPr>
              <p:cNvSpPr>
                <a:spLocks/>
              </p:cNvSpPr>
              <p:nvPr userDrawn="1"/>
            </p:nvSpPr>
            <p:spPr bwMode="auto">
              <a:xfrm>
                <a:off x="879" y="2453"/>
                <a:ext cx="55" cy="33"/>
              </a:xfrm>
              <a:custGeom>
                <a:avLst/>
                <a:gdLst>
                  <a:gd name="T0" fmla="*/ 22 w 23"/>
                  <a:gd name="T1" fmla="*/ 14 h 14"/>
                  <a:gd name="T2" fmla="*/ 21 w 23"/>
                  <a:gd name="T3" fmla="*/ 14 h 14"/>
                  <a:gd name="T4" fmla="*/ 0 w 23"/>
                  <a:gd name="T5" fmla="*/ 2 h 14"/>
                  <a:gd name="T6" fmla="*/ 0 w 23"/>
                  <a:gd name="T7" fmla="*/ 1 h 14"/>
                  <a:gd name="T8" fmla="*/ 1 w 23"/>
                  <a:gd name="T9" fmla="*/ 0 h 14"/>
                  <a:gd name="T10" fmla="*/ 22 w 23"/>
                  <a:gd name="T11" fmla="*/ 13 h 14"/>
                  <a:gd name="T12" fmla="*/ 22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1" y="14"/>
                      <a:pt x="21" y="14"/>
                    </a:cubicBezTo>
                    <a:cubicBezTo>
                      <a:pt x="0" y="2"/>
                      <a:pt x="0" y="2"/>
                      <a:pt x="0" y="2"/>
                    </a:cubicBezTo>
                    <a:cubicBezTo>
                      <a:pt x="0" y="1"/>
                      <a:pt x="0" y="1"/>
                      <a:pt x="0" y="1"/>
                    </a:cubicBezTo>
                    <a:cubicBezTo>
                      <a:pt x="0" y="0"/>
                      <a:pt x="1" y="0"/>
                      <a:pt x="1" y="0"/>
                    </a:cubicBezTo>
                    <a:cubicBezTo>
                      <a:pt x="22" y="13"/>
                      <a:pt x="22" y="13"/>
                      <a:pt x="22" y="13"/>
                    </a:cubicBezTo>
                    <a:cubicBezTo>
                      <a:pt x="22" y="13"/>
                      <a:pt x="23" y="14"/>
                      <a:pt x="22"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9" name="Freeform 216">
                <a:extLst>
                  <a:ext uri="{FF2B5EF4-FFF2-40B4-BE49-F238E27FC236}">
                    <a16:creationId xmlns:a16="http://schemas.microsoft.com/office/drawing/2014/main" id="{6EAA2F64-AB07-5713-CC22-129D4A4F96B0}"/>
                  </a:ext>
                </a:extLst>
              </p:cNvPr>
              <p:cNvSpPr>
                <a:spLocks/>
              </p:cNvSpPr>
              <p:nvPr userDrawn="1"/>
            </p:nvSpPr>
            <p:spPr bwMode="auto">
              <a:xfrm>
                <a:off x="1299" y="2030"/>
                <a:ext cx="5" cy="624"/>
              </a:xfrm>
              <a:custGeom>
                <a:avLst/>
                <a:gdLst>
                  <a:gd name="T0" fmla="*/ 2 w 2"/>
                  <a:gd name="T1" fmla="*/ 0 h 263"/>
                  <a:gd name="T2" fmla="*/ 2 w 2"/>
                  <a:gd name="T3" fmla="*/ 263 h 263"/>
                  <a:gd name="T4" fmla="*/ 1 w 2"/>
                  <a:gd name="T5" fmla="*/ 263 h 263"/>
                  <a:gd name="T6" fmla="*/ 0 w 2"/>
                  <a:gd name="T7" fmla="*/ 263 h 263"/>
                  <a:gd name="T8" fmla="*/ 0 w 2"/>
                  <a:gd name="T9" fmla="*/ 0 h 263"/>
                  <a:gd name="T10" fmla="*/ 1 w 2"/>
                  <a:gd name="T11" fmla="*/ 0 h 263"/>
                  <a:gd name="T12" fmla="*/ 2 w 2"/>
                  <a:gd name="T13" fmla="*/ 0 h 263"/>
                </a:gdLst>
                <a:ahLst/>
                <a:cxnLst>
                  <a:cxn ang="0">
                    <a:pos x="T0" y="T1"/>
                  </a:cxn>
                  <a:cxn ang="0">
                    <a:pos x="T2" y="T3"/>
                  </a:cxn>
                  <a:cxn ang="0">
                    <a:pos x="T4" y="T5"/>
                  </a:cxn>
                  <a:cxn ang="0">
                    <a:pos x="T6" y="T7"/>
                  </a:cxn>
                  <a:cxn ang="0">
                    <a:pos x="T8" y="T9"/>
                  </a:cxn>
                  <a:cxn ang="0">
                    <a:pos x="T10" y="T11"/>
                  </a:cxn>
                  <a:cxn ang="0">
                    <a:pos x="T12" y="T13"/>
                  </a:cxn>
                </a:cxnLst>
                <a:rect l="0" t="0" r="r" b="b"/>
                <a:pathLst>
                  <a:path w="2" h="263">
                    <a:moveTo>
                      <a:pt x="2" y="0"/>
                    </a:moveTo>
                    <a:cubicBezTo>
                      <a:pt x="2" y="263"/>
                      <a:pt x="2" y="263"/>
                      <a:pt x="2" y="263"/>
                    </a:cubicBezTo>
                    <a:cubicBezTo>
                      <a:pt x="1" y="263"/>
                      <a:pt x="1" y="263"/>
                      <a:pt x="1" y="263"/>
                    </a:cubicBezTo>
                    <a:cubicBezTo>
                      <a:pt x="1" y="263"/>
                      <a:pt x="0" y="263"/>
                      <a:pt x="0" y="263"/>
                    </a:cubicBezTo>
                    <a:cubicBezTo>
                      <a:pt x="0" y="0"/>
                      <a:pt x="0" y="0"/>
                      <a:pt x="0" y="0"/>
                    </a:cubicBezTo>
                    <a:cubicBezTo>
                      <a:pt x="0" y="0"/>
                      <a:pt x="1" y="0"/>
                      <a:pt x="1" y="0"/>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0" name="Freeform 217">
                <a:extLst>
                  <a:ext uri="{FF2B5EF4-FFF2-40B4-BE49-F238E27FC236}">
                    <a16:creationId xmlns:a16="http://schemas.microsoft.com/office/drawing/2014/main" id="{37FFF27F-1595-9113-AF81-AD06A587ED21}"/>
                  </a:ext>
                </a:extLst>
              </p:cNvPr>
              <p:cNvSpPr>
                <a:spLocks/>
              </p:cNvSpPr>
              <p:nvPr userDrawn="1"/>
            </p:nvSpPr>
            <p:spPr bwMode="auto">
              <a:xfrm>
                <a:off x="1299" y="2794"/>
                <a:ext cx="5" cy="62"/>
              </a:xfrm>
              <a:custGeom>
                <a:avLst/>
                <a:gdLst>
                  <a:gd name="T0" fmla="*/ 1 w 2"/>
                  <a:gd name="T1" fmla="*/ 26 h 26"/>
                  <a:gd name="T2" fmla="*/ 0 w 2"/>
                  <a:gd name="T3" fmla="*/ 25 h 26"/>
                  <a:gd name="T4" fmla="*/ 0 w 2"/>
                  <a:gd name="T5" fmla="*/ 0 h 26"/>
                  <a:gd name="T6" fmla="*/ 1 w 2"/>
                  <a:gd name="T7" fmla="*/ 0 h 26"/>
                  <a:gd name="T8" fmla="*/ 2 w 2"/>
                  <a:gd name="T9" fmla="*/ 0 h 26"/>
                  <a:gd name="T10" fmla="*/ 2 w 2"/>
                  <a:gd name="T11" fmla="*/ 25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0" y="26"/>
                      <a:pt x="0" y="26"/>
                      <a:pt x="0" y="25"/>
                    </a:cubicBezTo>
                    <a:cubicBezTo>
                      <a:pt x="0" y="0"/>
                      <a:pt x="0" y="0"/>
                      <a:pt x="0" y="0"/>
                    </a:cubicBezTo>
                    <a:cubicBezTo>
                      <a:pt x="0" y="0"/>
                      <a:pt x="0" y="0"/>
                      <a:pt x="1" y="0"/>
                    </a:cubicBezTo>
                    <a:cubicBezTo>
                      <a:pt x="1" y="0"/>
                      <a:pt x="2" y="0"/>
                      <a:pt x="2" y="0"/>
                    </a:cubicBezTo>
                    <a:cubicBezTo>
                      <a:pt x="2" y="25"/>
                      <a:pt x="2" y="25"/>
                      <a:pt x="2" y="25"/>
                    </a:cubicBezTo>
                    <a:cubicBezTo>
                      <a:pt x="2"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1" name="Freeform 218">
                <a:extLst>
                  <a:ext uri="{FF2B5EF4-FFF2-40B4-BE49-F238E27FC236}">
                    <a16:creationId xmlns:a16="http://schemas.microsoft.com/office/drawing/2014/main" id="{9BAC4C7F-6C69-E077-3908-FC5377908782}"/>
                  </a:ext>
                </a:extLst>
              </p:cNvPr>
              <p:cNvSpPr>
                <a:spLocks/>
              </p:cNvSpPr>
              <p:nvPr userDrawn="1"/>
            </p:nvSpPr>
            <p:spPr bwMode="auto">
              <a:xfrm>
                <a:off x="1299" y="3150"/>
                <a:ext cx="5"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0" y="27"/>
                      <a:pt x="0" y="26"/>
                      <a:pt x="0" y="26"/>
                    </a:cubicBezTo>
                    <a:cubicBezTo>
                      <a:pt x="0" y="1"/>
                      <a:pt x="0" y="1"/>
                      <a:pt x="0" y="1"/>
                    </a:cubicBezTo>
                    <a:cubicBezTo>
                      <a:pt x="0" y="0"/>
                      <a:pt x="0" y="0"/>
                      <a:pt x="1" y="0"/>
                    </a:cubicBezTo>
                    <a:cubicBezTo>
                      <a:pt x="1" y="0"/>
                      <a:pt x="2" y="0"/>
                      <a:pt x="2" y="1"/>
                    </a:cubicBezTo>
                    <a:cubicBezTo>
                      <a:pt x="2" y="26"/>
                      <a:pt x="2" y="26"/>
                      <a:pt x="2" y="26"/>
                    </a:cubicBezTo>
                    <a:cubicBezTo>
                      <a:pt x="2" y="26"/>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2" name="Freeform 219">
                <a:extLst>
                  <a:ext uri="{FF2B5EF4-FFF2-40B4-BE49-F238E27FC236}">
                    <a16:creationId xmlns:a16="http://schemas.microsoft.com/office/drawing/2014/main" id="{57392F46-06D5-03BA-8812-4D0B6C2EFB4A}"/>
                  </a:ext>
                </a:extLst>
              </p:cNvPr>
              <p:cNvSpPr>
                <a:spLocks/>
              </p:cNvSpPr>
              <p:nvPr userDrawn="1"/>
            </p:nvSpPr>
            <p:spPr bwMode="auto">
              <a:xfrm>
                <a:off x="1299" y="2913"/>
                <a:ext cx="5" cy="62"/>
              </a:xfrm>
              <a:custGeom>
                <a:avLst/>
                <a:gdLst>
                  <a:gd name="T0" fmla="*/ 1 w 2"/>
                  <a:gd name="T1" fmla="*/ 26 h 26"/>
                  <a:gd name="T2" fmla="*/ 0 w 2"/>
                  <a:gd name="T3" fmla="*/ 26 h 26"/>
                  <a:gd name="T4" fmla="*/ 0 w 2"/>
                  <a:gd name="T5" fmla="*/ 0 h 26"/>
                  <a:gd name="T6" fmla="*/ 1 w 2"/>
                  <a:gd name="T7" fmla="*/ 0 h 26"/>
                  <a:gd name="T8" fmla="*/ 2 w 2"/>
                  <a:gd name="T9" fmla="*/ 0 h 26"/>
                  <a:gd name="T10" fmla="*/ 2 w 2"/>
                  <a:gd name="T11" fmla="*/ 26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0" y="26"/>
                      <a:pt x="0" y="26"/>
                      <a:pt x="0" y="26"/>
                    </a:cubicBezTo>
                    <a:cubicBezTo>
                      <a:pt x="0" y="0"/>
                      <a:pt x="0" y="0"/>
                      <a:pt x="0" y="0"/>
                    </a:cubicBezTo>
                    <a:cubicBezTo>
                      <a:pt x="0" y="0"/>
                      <a:pt x="0" y="0"/>
                      <a:pt x="1" y="0"/>
                    </a:cubicBezTo>
                    <a:cubicBezTo>
                      <a:pt x="1" y="0"/>
                      <a:pt x="2" y="0"/>
                      <a:pt x="2" y="0"/>
                    </a:cubicBezTo>
                    <a:cubicBezTo>
                      <a:pt x="2" y="26"/>
                      <a:pt x="2" y="26"/>
                      <a:pt x="2" y="26"/>
                    </a:cubicBezTo>
                    <a:cubicBezTo>
                      <a:pt x="2"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3" name="Freeform 220">
                <a:extLst>
                  <a:ext uri="{FF2B5EF4-FFF2-40B4-BE49-F238E27FC236}">
                    <a16:creationId xmlns:a16="http://schemas.microsoft.com/office/drawing/2014/main" id="{02594095-AFD8-B0E1-6F02-AFA89A248571}"/>
                  </a:ext>
                </a:extLst>
              </p:cNvPr>
              <p:cNvSpPr>
                <a:spLocks/>
              </p:cNvSpPr>
              <p:nvPr userDrawn="1"/>
            </p:nvSpPr>
            <p:spPr bwMode="auto">
              <a:xfrm>
                <a:off x="1299" y="3269"/>
                <a:ext cx="5"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0" y="27"/>
                      <a:pt x="0" y="26"/>
                      <a:pt x="0" y="26"/>
                    </a:cubicBezTo>
                    <a:cubicBezTo>
                      <a:pt x="0" y="1"/>
                      <a:pt x="0" y="1"/>
                      <a:pt x="0" y="1"/>
                    </a:cubicBezTo>
                    <a:cubicBezTo>
                      <a:pt x="0" y="1"/>
                      <a:pt x="0" y="0"/>
                      <a:pt x="1" y="0"/>
                    </a:cubicBezTo>
                    <a:cubicBezTo>
                      <a:pt x="1" y="0"/>
                      <a:pt x="2" y="1"/>
                      <a:pt x="2" y="1"/>
                    </a:cubicBezTo>
                    <a:cubicBezTo>
                      <a:pt x="2" y="26"/>
                      <a:pt x="2" y="26"/>
                      <a:pt x="2" y="26"/>
                    </a:cubicBezTo>
                    <a:cubicBezTo>
                      <a:pt x="2" y="26"/>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4" name="Freeform 221">
                <a:extLst>
                  <a:ext uri="{FF2B5EF4-FFF2-40B4-BE49-F238E27FC236}">
                    <a16:creationId xmlns:a16="http://schemas.microsoft.com/office/drawing/2014/main" id="{65ACB405-21FC-81BE-1549-ADD600A8ED95}"/>
                  </a:ext>
                </a:extLst>
              </p:cNvPr>
              <p:cNvSpPr>
                <a:spLocks/>
              </p:cNvSpPr>
              <p:nvPr userDrawn="1"/>
            </p:nvSpPr>
            <p:spPr bwMode="auto">
              <a:xfrm>
                <a:off x="1299" y="3032"/>
                <a:ext cx="5" cy="61"/>
              </a:xfrm>
              <a:custGeom>
                <a:avLst/>
                <a:gdLst>
                  <a:gd name="T0" fmla="*/ 1 w 2"/>
                  <a:gd name="T1" fmla="*/ 26 h 26"/>
                  <a:gd name="T2" fmla="*/ 0 w 2"/>
                  <a:gd name="T3" fmla="*/ 26 h 26"/>
                  <a:gd name="T4" fmla="*/ 0 w 2"/>
                  <a:gd name="T5" fmla="*/ 1 h 26"/>
                  <a:gd name="T6" fmla="*/ 1 w 2"/>
                  <a:gd name="T7" fmla="*/ 0 h 26"/>
                  <a:gd name="T8" fmla="*/ 2 w 2"/>
                  <a:gd name="T9" fmla="*/ 1 h 26"/>
                  <a:gd name="T10" fmla="*/ 2 w 2"/>
                  <a:gd name="T11" fmla="*/ 26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0" y="26"/>
                      <a:pt x="0" y="26"/>
                      <a:pt x="0" y="26"/>
                    </a:cubicBezTo>
                    <a:cubicBezTo>
                      <a:pt x="0" y="1"/>
                      <a:pt x="0" y="1"/>
                      <a:pt x="0" y="1"/>
                    </a:cubicBezTo>
                    <a:cubicBezTo>
                      <a:pt x="0" y="0"/>
                      <a:pt x="0" y="0"/>
                      <a:pt x="1" y="0"/>
                    </a:cubicBezTo>
                    <a:cubicBezTo>
                      <a:pt x="1" y="0"/>
                      <a:pt x="2" y="0"/>
                      <a:pt x="2" y="1"/>
                    </a:cubicBezTo>
                    <a:cubicBezTo>
                      <a:pt x="2" y="26"/>
                      <a:pt x="2" y="26"/>
                      <a:pt x="2" y="26"/>
                    </a:cubicBezTo>
                    <a:cubicBezTo>
                      <a:pt x="2"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5" name="Freeform 222">
                <a:extLst>
                  <a:ext uri="{FF2B5EF4-FFF2-40B4-BE49-F238E27FC236}">
                    <a16:creationId xmlns:a16="http://schemas.microsoft.com/office/drawing/2014/main" id="{B3BF7963-9999-DCB6-1307-40172CDFC19D}"/>
                  </a:ext>
                </a:extLst>
              </p:cNvPr>
              <p:cNvSpPr>
                <a:spLocks/>
              </p:cNvSpPr>
              <p:nvPr userDrawn="1"/>
            </p:nvSpPr>
            <p:spPr bwMode="auto">
              <a:xfrm>
                <a:off x="158" y="234"/>
                <a:ext cx="519" cy="316"/>
              </a:xfrm>
              <a:custGeom>
                <a:avLst/>
                <a:gdLst>
                  <a:gd name="T0" fmla="*/ 218 w 219"/>
                  <a:gd name="T1" fmla="*/ 0 h 133"/>
                  <a:gd name="T2" fmla="*/ 219 w 219"/>
                  <a:gd name="T3" fmla="*/ 2 h 133"/>
                  <a:gd name="T4" fmla="*/ 0 w 219"/>
                  <a:gd name="T5" fmla="*/ 133 h 133"/>
                  <a:gd name="T6" fmla="*/ 0 w 219"/>
                  <a:gd name="T7" fmla="*/ 131 h 133"/>
                  <a:gd name="T8" fmla="*/ 218 w 219"/>
                  <a:gd name="T9" fmla="*/ 0 h 133"/>
                </a:gdLst>
                <a:ahLst/>
                <a:cxnLst>
                  <a:cxn ang="0">
                    <a:pos x="T0" y="T1"/>
                  </a:cxn>
                  <a:cxn ang="0">
                    <a:pos x="T2" y="T3"/>
                  </a:cxn>
                  <a:cxn ang="0">
                    <a:pos x="T4" y="T5"/>
                  </a:cxn>
                  <a:cxn ang="0">
                    <a:pos x="T6" y="T7"/>
                  </a:cxn>
                  <a:cxn ang="0">
                    <a:pos x="T8" y="T9"/>
                  </a:cxn>
                </a:cxnLst>
                <a:rect l="0" t="0" r="r" b="b"/>
                <a:pathLst>
                  <a:path w="219" h="133">
                    <a:moveTo>
                      <a:pt x="218" y="0"/>
                    </a:moveTo>
                    <a:cubicBezTo>
                      <a:pt x="218" y="1"/>
                      <a:pt x="218" y="1"/>
                      <a:pt x="219" y="2"/>
                    </a:cubicBezTo>
                    <a:cubicBezTo>
                      <a:pt x="0" y="133"/>
                      <a:pt x="0" y="133"/>
                      <a:pt x="0" y="133"/>
                    </a:cubicBezTo>
                    <a:cubicBezTo>
                      <a:pt x="0" y="132"/>
                      <a:pt x="0" y="132"/>
                      <a:pt x="0" y="131"/>
                    </a:cubicBezTo>
                    <a:lnTo>
                      <a:pt x="218"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6" name="Freeform 234">
                <a:extLst>
                  <a:ext uri="{FF2B5EF4-FFF2-40B4-BE49-F238E27FC236}">
                    <a16:creationId xmlns:a16="http://schemas.microsoft.com/office/drawing/2014/main" id="{383CF2E2-1A0B-D396-68F3-2B7458005AB0}"/>
                  </a:ext>
                </a:extLst>
              </p:cNvPr>
              <p:cNvSpPr>
                <a:spLocks/>
              </p:cNvSpPr>
              <p:nvPr userDrawn="1"/>
            </p:nvSpPr>
            <p:spPr bwMode="auto">
              <a:xfrm>
                <a:off x="737" y="3079"/>
                <a:ext cx="531" cy="320"/>
              </a:xfrm>
              <a:custGeom>
                <a:avLst/>
                <a:gdLst>
                  <a:gd name="T0" fmla="*/ 224 w 224"/>
                  <a:gd name="T1" fmla="*/ 134 h 135"/>
                  <a:gd name="T2" fmla="*/ 223 w 224"/>
                  <a:gd name="T3" fmla="*/ 135 h 135"/>
                  <a:gd name="T4" fmla="*/ 0 w 224"/>
                  <a:gd name="T5" fmla="*/ 1 h 135"/>
                  <a:gd name="T6" fmla="*/ 1 w 224"/>
                  <a:gd name="T7" fmla="*/ 0 h 135"/>
                  <a:gd name="T8" fmla="*/ 224 w 224"/>
                  <a:gd name="T9" fmla="*/ 134 h 135"/>
                </a:gdLst>
                <a:ahLst/>
                <a:cxnLst>
                  <a:cxn ang="0">
                    <a:pos x="T0" y="T1"/>
                  </a:cxn>
                  <a:cxn ang="0">
                    <a:pos x="T2" y="T3"/>
                  </a:cxn>
                  <a:cxn ang="0">
                    <a:pos x="T4" y="T5"/>
                  </a:cxn>
                  <a:cxn ang="0">
                    <a:pos x="T6" y="T7"/>
                  </a:cxn>
                  <a:cxn ang="0">
                    <a:pos x="T8" y="T9"/>
                  </a:cxn>
                </a:cxnLst>
                <a:rect l="0" t="0" r="r" b="b"/>
                <a:pathLst>
                  <a:path w="224" h="135">
                    <a:moveTo>
                      <a:pt x="224" y="134"/>
                    </a:moveTo>
                    <a:cubicBezTo>
                      <a:pt x="224" y="134"/>
                      <a:pt x="224" y="135"/>
                      <a:pt x="223" y="135"/>
                    </a:cubicBezTo>
                    <a:cubicBezTo>
                      <a:pt x="0" y="1"/>
                      <a:pt x="0" y="1"/>
                      <a:pt x="0" y="1"/>
                    </a:cubicBezTo>
                    <a:cubicBezTo>
                      <a:pt x="1" y="1"/>
                      <a:pt x="1" y="1"/>
                      <a:pt x="1" y="0"/>
                    </a:cubicBezTo>
                    <a:lnTo>
                      <a:pt x="224" y="13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7" name="Freeform 235">
                <a:extLst>
                  <a:ext uri="{FF2B5EF4-FFF2-40B4-BE49-F238E27FC236}">
                    <a16:creationId xmlns:a16="http://schemas.microsoft.com/office/drawing/2014/main" id="{BE24B1C6-BB51-9AB6-7872-4744928CEA99}"/>
                  </a:ext>
                </a:extLst>
              </p:cNvPr>
              <p:cNvSpPr>
                <a:spLocks/>
              </p:cNvSpPr>
              <p:nvPr userDrawn="1"/>
            </p:nvSpPr>
            <p:spPr bwMode="auto">
              <a:xfrm>
                <a:off x="706" y="2384"/>
                <a:ext cx="5" cy="643"/>
              </a:xfrm>
              <a:custGeom>
                <a:avLst/>
                <a:gdLst>
                  <a:gd name="T0" fmla="*/ 0 w 2"/>
                  <a:gd name="T1" fmla="*/ 271 h 271"/>
                  <a:gd name="T2" fmla="*/ 0 w 2"/>
                  <a:gd name="T3" fmla="*/ 0 h 271"/>
                  <a:gd name="T4" fmla="*/ 1 w 2"/>
                  <a:gd name="T5" fmla="*/ 0 h 271"/>
                  <a:gd name="T6" fmla="*/ 2 w 2"/>
                  <a:gd name="T7" fmla="*/ 0 h 271"/>
                  <a:gd name="T8" fmla="*/ 2 w 2"/>
                  <a:gd name="T9" fmla="*/ 271 h 271"/>
                  <a:gd name="T10" fmla="*/ 1 w 2"/>
                  <a:gd name="T11" fmla="*/ 271 h 271"/>
                  <a:gd name="T12" fmla="*/ 0 w 2"/>
                  <a:gd name="T13" fmla="*/ 271 h 271"/>
                </a:gdLst>
                <a:ahLst/>
                <a:cxnLst>
                  <a:cxn ang="0">
                    <a:pos x="T0" y="T1"/>
                  </a:cxn>
                  <a:cxn ang="0">
                    <a:pos x="T2" y="T3"/>
                  </a:cxn>
                  <a:cxn ang="0">
                    <a:pos x="T4" y="T5"/>
                  </a:cxn>
                  <a:cxn ang="0">
                    <a:pos x="T6" y="T7"/>
                  </a:cxn>
                  <a:cxn ang="0">
                    <a:pos x="T8" y="T9"/>
                  </a:cxn>
                  <a:cxn ang="0">
                    <a:pos x="T10" y="T11"/>
                  </a:cxn>
                  <a:cxn ang="0">
                    <a:pos x="T12" y="T13"/>
                  </a:cxn>
                </a:cxnLst>
                <a:rect l="0" t="0" r="r" b="b"/>
                <a:pathLst>
                  <a:path w="2" h="271">
                    <a:moveTo>
                      <a:pt x="0" y="271"/>
                    </a:moveTo>
                    <a:cubicBezTo>
                      <a:pt x="0" y="0"/>
                      <a:pt x="0" y="0"/>
                      <a:pt x="0" y="0"/>
                    </a:cubicBezTo>
                    <a:cubicBezTo>
                      <a:pt x="1" y="0"/>
                      <a:pt x="1" y="0"/>
                      <a:pt x="1" y="0"/>
                    </a:cubicBezTo>
                    <a:cubicBezTo>
                      <a:pt x="1" y="0"/>
                      <a:pt x="2" y="0"/>
                      <a:pt x="2" y="0"/>
                    </a:cubicBezTo>
                    <a:cubicBezTo>
                      <a:pt x="2" y="271"/>
                      <a:pt x="2" y="271"/>
                      <a:pt x="2" y="271"/>
                    </a:cubicBezTo>
                    <a:cubicBezTo>
                      <a:pt x="2" y="271"/>
                      <a:pt x="1" y="271"/>
                      <a:pt x="1" y="271"/>
                    </a:cubicBezTo>
                    <a:cubicBezTo>
                      <a:pt x="1" y="271"/>
                      <a:pt x="1" y="271"/>
                      <a:pt x="0" y="27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8" name="Freeform 237">
                <a:extLst>
                  <a:ext uri="{FF2B5EF4-FFF2-40B4-BE49-F238E27FC236}">
                    <a16:creationId xmlns:a16="http://schemas.microsoft.com/office/drawing/2014/main" id="{B5CC2059-9D77-4003-273B-456CA2DF9267}"/>
                  </a:ext>
                </a:extLst>
              </p:cNvPr>
              <p:cNvSpPr>
                <a:spLocks/>
              </p:cNvSpPr>
              <p:nvPr userDrawn="1"/>
            </p:nvSpPr>
            <p:spPr bwMode="auto">
              <a:xfrm>
                <a:off x="6611" y="3036"/>
                <a:ext cx="52" cy="53"/>
              </a:xfrm>
              <a:custGeom>
                <a:avLst/>
                <a:gdLst>
                  <a:gd name="T0" fmla="*/ 12 w 22"/>
                  <a:gd name="T1" fmla="*/ 1 h 22"/>
                  <a:gd name="T2" fmla="*/ 20 w 22"/>
                  <a:gd name="T3" fmla="*/ 5 h 22"/>
                  <a:gd name="T4" fmla="*/ 21 w 22"/>
                  <a:gd name="T5" fmla="*/ 6 h 22"/>
                  <a:gd name="T6" fmla="*/ 22 w 22"/>
                  <a:gd name="T7" fmla="*/ 11 h 22"/>
                  <a:gd name="T8" fmla="*/ 21 w 22"/>
                  <a:gd name="T9" fmla="*/ 16 h 22"/>
                  <a:gd name="T10" fmla="*/ 20 w 22"/>
                  <a:gd name="T11" fmla="*/ 17 h 22"/>
                  <a:gd name="T12" fmla="*/ 11 w 22"/>
                  <a:gd name="T13" fmla="*/ 22 h 22"/>
                  <a:gd name="T14" fmla="*/ 2 w 22"/>
                  <a:gd name="T15" fmla="*/ 17 h 22"/>
                  <a:gd name="T16" fmla="*/ 2 w 22"/>
                  <a:gd name="T17" fmla="*/ 16 h 22"/>
                  <a:gd name="T18" fmla="*/ 0 w 22"/>
                  <a:gd name="T19" fmla="*/ 11 h 22"/>
                  <a:gd name="T20" fmla="*/ 10 w 22"/>
                  <a:gd name="T21" fmla="*/ 1 h 22"/>
                  <a:gd name="T22" fmla="*/ 11 w 22"/>
                  <a:gd name="T23" fmla="*/ 0 h 22"/>
                  <a:gd name="T24" fmla="*/ 12 w 22"/>
                  <a:gd name="T25"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2">
                    <a:moveTo>
                      <a:pt x="12" y="1"/>
                    </a:moveTo>
                    <a:cubicBezTo>
                      <a:pt x="15" y="1"/>
                      <a:pt x="18" y="2"/>
                      <a:pt x="20" y="5"/>
                    </a:cubicBezTo>
                    <a:cubicBezTo>
                      <a:pt x="20" y="5"/>
                      <a:pt x="20" y="6"/>
                      <a:pt x="21" y="6"/>
                    </a:cubicBezTo>
                    <a:cubicBezTo>
                      <a:pt x="21" y="8"/>
                      <a:pt x="22" y="9"/>
                      <a:pt x="22" y="11"/>
                    </a:cubicBezTo>
                    <a:cubicBezTo>
                      <a:pt x="22" y="13"/>
                      <a:pt x="21" y="15"/>
                      <a:pt x="21" y="16"/>
                    </a:cubicBezTo>
                    <a:cubicBezTo>
                      <a:pt x="20" y="16"/>
                      <a:pt x="20" y="17"/>
                      <a:pt x="20" y="17"/>
                    </a:cubicBezTo>
                    <a:cubicBezTo>
                      <a:pt x="18" y="20"/>
                      <a:pt x="15" y="22"/>
                      <a:pt x="11" y="22"/>
                    </a:cubicBezTo>
                    <a:cubicBezTo>
                      <a:pt x="7" y="22"/>
                      <a:pt x="4" y="20"/>
                      <a:pt x="2" y="17"/>
                    </a:cubicBezTo>
                    <a:cubicBezTo>
                      <a:pt x="2" y="17"/>
                      <a:pt x="2" y="16"/>
                      <a:pt x="2" y="16"/>
                    </a:cubicBezTo>
                    <a:cubicBezTo>
                      <a:pt x="1" y="15"/>
                      <a:pt x="0" y="13"/>
                      <a:pt x="0" y="11"/>
                    </a:cubicBezTo>
                    <a:cubicBezTo>
                      <a:pt x="0" y="6"/>
                      <a:pt x="5" y="1"/>
                      <a:pt x="10" y="1"/>
                    </a:cubicBezTo>
                    <a:cubicBezTo>
                      <a:pt x="11" y="1"/>
                      <a:pt x="11" y="0"/>
                      <a:pt x="11" y="0"/>
                    </a:cubicBezTo>
                    <a:cubicBezTo>
                      <a:pt x="11" y="0"/>
                      <a:pt x="12" y="1"/>
                      <a:pt x="12" y="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9" name="Freeform 239">
                <a:extLst>
                  <a:ext uri="{FF2B5EF4-FFF2-40B4-BE49-F238E27FC236}">
                    <a16:creationId xmlns:a16="http://schemas.microsoft.com/office/drawing/2014/main" id="{10F46712-1DAB-ADC4-75F3-844C52B5937A}"/>
                  </a:ext>
                </a:extLst>
              </p:cNvPr>
              <p:cNvSpPr>
                <a:spLocks/>
              </p:cNvSpPr>
              <p:nvPr userDrawn="1"/>
            </p:nvSpPr>
            <p:spPr bwMode="auto">
              <a:xfrm>
                <a:off x="6595" y="2308"/>
                <a:ext cx="85" cy="85"/>
              </a:xfrm>
              <a:custGeom>
                <a:avLst/>
                <a:gdLst>
                  <a:gd name="T0" fmla="*/ 36 w 36"/>
                  <a:gd name="T1" fmla="*/ 18 h 36"/>
                  <a:gd name="T2" fmla="*/ 19 w 36"/>
                  <a:gd name="T3" fmla="*/ 36 h 36"/>
                  <a:gd name="T4" fmla="*/ 18 w 36"/>
                  <a:gd name="T5" fmla="*/ 36 h 36"/>
                  <a:gd name="T6" fmla="*/ 17 w 36"/>
                  <a:gd name="T7" fmla="*/ 36 h 36"/>
                  <a:gd name="T8" fmla="*/ 0 w 36"/>
                  <a:gd name="T9" fmla="*/ 18 h 36"/>
                  <a:gd name="T10" fmla="*/ 2 w 36"/>
                  <a:gd name="T11" fmla="*/ 10 h 36"/>
                  <a:gd name="T12" fmla="*/ 3 w 36"/>
                  <a:gd name="T13" fmla="*/ 8 h 36"/>
                  <a:gd name="T14" fmla="*/ 18 w 36"/>
                  <a:gd name="T15" fmla="*/ 0 h 36"/>
                  <a:gd name="T16" fmla="*/ 33 w 36"/>
                  <a:gd name="T17" fmla="*/ 8 h 36"/>
                  <a:gd name="T18" fmla="*/ 34 w 36"/>
                  <a:gd name="T19" fmla="*/ 10 h 36"/>
                  <a:gd name="T20" fmla="*/ 36 w 36"/>
                  <a:gd name="T2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6">
                    <a:moveTo>
                      <a:pt x="36" y="18"/>
                    </a:moveTo>
                    <a:cubicBezTo>
                      <a:pt x="36" y="28"/>
                      <a:pt x="28" y="36"/>
                      <a:pt x="19" y="36"/>
                    </a:cubicBezTo>
                    <a:cubicBezTo>
                      <a:pt x="19" y="36"/>
                      <a:pt x="18" y="36"/>
                      <a:pt x="18" y="36"/>
                    </a:cubicBezTo>
                    <a:cubicBezTo>
                      <a:pt x="18" y="36"/>
                      <a:pt x="18" y="36"/>
                      <a:pt x="17" y="36"/>
                    </a:cubicBezTo>
                    <a:cubicBezTo>
                      <a:pt x="8" y="36"/>
                      <a:pt x="0" y="28"/>
                      <a:pt x="0" y="18"/>
                    </a:cubicBezTo>
                    <a:cubicBezTo>
                      <a:pt x="0" y="15"/>
                      <a:pt x="1" y="12"/>
                      <a:pt x="2" y="10"/>
                    </a:cubicBezTo>
                    <a:cubicBezTo>
                      <a:pt x="2" y="9"/>
                      <a:pt x="3" y="9"/>
                      <a:pt x="3" y="8"/>
                    </a:cubicBezTo>
                    <a:cubicBezTo>
                      <a:pt x="6" y="3"/>
                      <a:pt x="12" y="0"/>
                      <a:pt x="18" y="0"/>
                    </a:cubicBezTo>
                    <a:cubicBezTo>
                      <a:pt x="24" y="0"/>
                      <a:pt x="30" y="3"/>
                      <a:pt x="33" y="8"/>
                    </a:cubicBezTo>
                    <a:cubicBezTo>
                      <a:pt x="33" y="9"/>
                      <a:pt x="34" y="9"/>
                      <a:pt x="34" y="10"/>
                    </a:cubicBezTo>
                    <a:cubicBezTo>
                      <a:pt x="35" y="12"/>
                      <a:pt x="36" y="15"/>
                      <a:pt x="36" y="18"/>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60" name="Freeform 240">
                <a:extLst>
                  <a:ext uri="{FF2B5EF4-FFF2-40B4-BE49-F238E27FC236}">
                    <a16:creationId xmlns:a16="http://schemas.microsoft.com/office/drawing/2014/main" id="{BB022349-6176-3463-87A1-84C5D4ADED8B}"/>
                  </a:ext>
                </a:extLst>
              </p:cNvPr>
              <p:cNvSpPr>
                <a:spLocks/>
              </p:cNvSpPr>
              <p:nvPr userDrawn="1"/>
            </p:nvSpPr>
            <p:spPr bwMode="auto">
              <a:xfrm>
                <a:off x="6028" y="1978"/>
                <a:ext cx="33" cy="33"/>
              </a:xfrm>
              <a:custGeom>
                <a:avLst/>
                <a:gdLst>
                  <a:gd name="T0" fmla="*/ 7 w 14"/>
                  <a:gd name="T1" fmla="*/ 14 h 14"/>
                  <a:gd name="T2" fmla="*/ 0 w 14"/>
                  <a:gd name="T3" fmla="*/ 7 h 14"/>
                  <a:gd name="T4" fmla="*/ 7 w 14"/>
                  <a:gd name="T5" fmla="*/ 0 h 14"/>
                  <a:gd name="T6" fmla="*/ 14 w 14"/>
                  <a:gd name="T7" fmla="*/ 7 h 14"/>
                  <a:gd name="T8" fmla="*/ 14 w 14"/>
                  <a:gd name="T9" fmla="*/ 10 h 14"/>
                  <a:gd name="T10" fmla="*/ 13 w 14"/>
                  <a:gd name="T11" fmla="*/ 12 h 14"/>
                  <a:gd name="T12" fmla="*/ 7 w 1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7" y="14"/>
                    </a:moveTo>
                    <a:cubicBezTo>
                      <a:pt x="3" y="14"/>
                      <a:pt x="0" y="11"/>
                      <a:pt x="0" y="7"/>
                    </a:cubicBezTo>
                    <a:cubicBezTo>
                      <a:pt x="0" y="3"/>
                      <a:pt x="3" y="0"/>
                      <a:pt x="7" y="0"/>
                    </a:cubicBezTo>
                    <a:cubicBezTo>
                      <a:pt x="11" y="0"/>
                      <a:pt x="14" y="3"/>
                      <a:pt x="14" y="7"/>
                    </a:cubicBezTo>
                    <a:cubicBezTo>
                      <a:pt x="14" y="8"/>
                      <a:pt x="14" y="9"/>
                      <a:pt x="14" y="10"/>
                    </a:cubicBezTo>
                    <a:cubicBezTo>
                      <a:pt x="13" y="11"/>
                      <a:pt x="13" y="11"/>
                      <a:pt x="13" y="12"/>
                    </a:cubicBezTo>
                    <a:cubicBezTo>
                      <a:pt x="11" y="13"/>
                      <a:pt x="9" y="14"/>
                      <a:pt x="7"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61" name="Freeform 241">
                <a:extLst>
                  <a:ext uri="{FF2B5EF4-FFF2-40B4-BE49-F238E27FC236}">
                    <a16:creationId xmlns:a16="http://schemas.microsoft.com/office/drawing/2014/main" id="{F484EABA-5C1C-4AA5-1959-69B9C223C347}"/>
                  </a:ext>
                </a:extLst>
              </p:cNvPr>
              <p:cNvSpPr>
                <a:spLocks/>
              </p:cNvSpPr>
              <p:nvPr userDrawn="1"/>
            </p:nvSpPr>
            <p:spPr bwMode="auto">
              <a:xfrm>
                <a:off x="6025" y="2688"/>
                <a:ext cx="41" cy="40"/>
              </a:xfrm>
              <a:custGeom>
                <a:avLst/>
                <a:gdLst>
                  <a:gd name="T0" fmla="*/ 7 w 17"/>
                  <a:gd name="T1" fmla="*/ 17 h 17"/>
                  <a:gd name="T2" fmla="*/ 0 w 17"/>
                  <a:gd name="T3" fmla="*/ 8 h 17"/>
                  <a:gd name="T4" fmla="*/ 1 w 17"/>
                  <a:gd name="T5" fmla="*/ 5 h 17"/>
                  <a:gd name="T6" fmla="*/ 1 w 17"/>
                  <a:gd name="T7" fmla="*/ 3 h 17"/>
                  <a:gd name="T8" fmla="*/ 8 w 17"/>
                  <a:gd name="T9" fmla="*/ 0 h 17"/>
                  <a:gd name="T10" fmla="*/ 17 w 17"/>
                  <a:gd name="T11" fmla="*/ 8 h 17"/>
                  <a:gd name="T12" fmla="*/ 9 w 17"/>
                  <a:gd name="T13" fmla="*/ 17 h 17"/>
                  <a:gd name="T14" fmla="*/ 8 w 17"/>
                  <a:gd name="T15" fmla="*/ 17 h 17"/>
                  <a:gd name="T16" fmla="*/ 7 w 17"/>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7" y="17"/>
                    </a:moveTo>
                    <a:cubicBezTo>
                      <a:pt x="3" y="16"/>
                      <a:pt x="0" y="13"/>
                      <a:pt x="0" y="8"/>
                    </a:cubicBezTo>
                    <a:cubicBezTo>
                      <a:pt x="0" y="7"/>
                      <a:pt x="0" y="6"/>
                      <a:pt x="1" y="5"/>
                    </a:cubicBezTo>
                    <a:cubicBezTo>
                      <a:pt x="1" y="4"/>
                      <a:pt x="1" y="4"/>
                      <a:pt x="1" y="3"/>
                    </a:cubicBezTo>
                    <a:cubicBezTo>
                      <a:pt x="3" y="1"/>
                      <a:pt x="5" y="0"/>
                      <a:pt x="8" y="0"/>
                    </a:cubicBezTo>
                    <a:cubicBezTo>
                      <a:pt x="13" y="0"/>
                      <a:pt x="17" y="4"/>
                      <a:pt x="17" y="8"/>
                    </a:cubicBezTo>
                    <a:cubicBezTo>
                      <a:pt x="17" y="13"/>
                      <a:pt x="13" y="16"/>
                      <a:pt x="9" y="17"/>
                    </a:cubicBezTo>
                    <a:cubicBezTo>
                      <a:pt x="9" y="17"/>
                      <a:pt x="8" y="17"/>
                      <a:pt x="8" y="17"/>
                    </a:cubicBezTo>
                    <a:cubicBezTo>
                      <a:pt x="8" y="17"/>
                      <a:pt x="8" y="17"/>
                      <a:pt x="7" y="1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62" name="Freeform 242">
                <a:extLst>
                  <a:ext uri="{FF2B5EF4-FFF2-40B4-BE49-F238E27FC236}">
                    <a16:creationId xmlns:a16="http://schemas.microsoft.com/office/drawing/2014/main" id="{14BC9F92-2B26-DD4A-CAAE-B5019A6109DE}"/>
                  </a:ext>
                </a:extLst>
              </p:cNvPr>
              <p:cNvSpPr>
                <a:spLocks/>
              </p:cNvSpPr>
              <p:nvPr userDrawn="1"/>
            </p:nvSpPr>
            <p:spPr bwMode="auto">
              <a:xfrm>
                <a:off x="5396" y="1584"/>
                <a:ext cx="110" cy="109"/>
              </a:xfrm>
              <a:custGeom>
                <a:avLst/>
                <a:gdLst>
                  <a:gd name="T0" fmla="*/ 23 w 46"/>
                  <a:gd name="T1" fmla="*/ 0 h 46"/>
                  <a:gd name="T2" fmla="*/ 46 w 46"/>
                  <a:gd name="T3" fmla="*/ 23 h 46"/>
                  <a:gd name="T4" fmla="*/ 23 w 46"/>
                  <a:gd name="T5" fmla="*/ 46 h 46"/>
                  <a:gd name="T6" fmla="*/ 0 w 46"/>
                  <a:gd name="T7" fmla="*/ 23 h 46"/>
                  <a:gd name="T8" fmla="*/ 3 w 46"/>
                  <a:gd name="T9" fmla="*/ 12 h 46"/>
                  <a:gd name="T10" fmla="*/ 4 w 46"/>
                  <a:gd name="T11" fmla="*/ 11 h 46"/>
                  <a:gd name="T12" fmla="*/ 23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23" y="0"/>
                    </a:moveTo>
                    <a:cubicBezTo>
                      <a:pt x="36" y="0"/>
                      <a:pt x="46" y="11"/>
                      <a:pt x="46" y="23"/>
                    </a:cubicBezTo>
                    <a:cubicBezTo>
                      <a:pt x="46" y="36"/>
                      <a:pt x="36" y="46"/>
                      <a:pt x="23" y="46"/>
                    </a:cubicBezTo>
                    <a:cubicBezTo>
                      <a:pt x="11" y="46"/>
                      <a:pt x="0" y="36"/>
                      <a:pt x="0" y="23"/>
                    </a:cubicBezTo>
                    <a:cubicBezTo>
                      <a:pt x="0" y="19"/>
                      <a:pt x="1" y="16"/>
                      <a:pt x="3" y="12"/>
                    </a:cubicBezTo>
                    <a:cubicBezTo>
                      <a:pt x="3" y="12"/>
                      <a:pt x="4" y="11"/>
                      <a:pt x="4" y="11"/>
                    </a:cubicBezTo>
                    <a:cubicBezTo>
                      <a:pt x="8" y="5"/>
                      <a:pt x="15" y="0"/>
                      <a:pt x="23"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63" name="Freeform 243">
                <a:extLst>
                  <a:ext uri="{FF2B5EF4-FFF2-40B4-BE49-F238E27FC236}">
                    <a16:creationId xmlns:a16="http://schemas.microsoft.com/office/drawing/2014/main" id="{82DBB986-3596-42C7-826D-24A2C9CFB985}"/>
                  </a:ext>
                </a:extLst>
              </p:cNvPr>
              <p:cNvSpPr>
                <a:spLocks/>
              </p:cNvSpPr>
              <p:nvPr userDrawn="1"/>
            </p:nvSpPr>
            <p:spPr bwMode="auto">
              <a:xfrm>
                <a:off x="4827" y="1252"/>
                <a:ext cx="64" cy="64"/>
              </a:xfrm>
              <a:custGeom>
                <a:avLst/>
                <a:gdLst>
                  <a:gd name="T0" fmla="*/ 13 w 27"/>
                  <a:gd name="T1" fmla="*/ 27 h 27"/>
                  <a:gd name="T2" fmla="*/ 2 w 27"/>
                  <a:gd name="T3" fmla="*/ 21 h 27"/>
                  <a:gd name="T4" fmla="*/ 1 w 27"/>
                  <a:gd name="T5" fmla="*/ 20 h 27"/>
                  <a:gd name="T6" fmla="*/ 0 w 27"/>
                  <a:gd name="T7" fmla="*/ 13 h 27"/>
                  <a:gd name="T8" fmla="*/ 13 w 27"/>
                  <a:gd name="T9" fmla="*/ 0 h 27"/>
                  <a:gd name="T10" fmla="*/ 27 w 27"/>
                  <a:gd name="T11" fmla="*/ 13 h 27"/>
                  <a:gd name="T12" fmla="*/ 25 w 27"/>
                  <a:gd name="T13" fmla="*/ 20 h 27"/>
                  <a:gd name="T14" fmla="*/ 25 w 27"/>
                  <a:gd name="T15" fmla="*/ 21 h 27"/>
                  <a:gd name="T16" fmla="*/ 14 w 27"/>
                  <a:gd name="T17" fmla="*/ 27 h 27"/>
                  <a:gd name="T18" fmla="*/ 13 w 27"/>
                  <a:gd name="T19" fmla="*/ 27 h 27"/>
                  <a:gd name="T20" fmla="*/ 13 w 27"/>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7">
                    <a:moveTo>
                      <a:pt x="13" y="27"/>
                    </a:moveTo>
                    <a:cubicBezTo>
                      <a:pt x="8" y="27"/>
                      <a:pt x="4" y="24"/>
                      <a:pt x="2" y="21"/>
                    </a:cubicBezTo>
                    <a:cubicBezTo>
                      <a:pt x="2" y="21"/>
                      <a:pt x="2" y="20"/>
                      <a:pt x="1" y="20"/>
                    </a:cubicBezTo>
                    <a:cubicBezTo>
                      <a:pt x="0" y="18"/>
                      <a:pt x="0" y="16"/>
                      <a:pt x="0" y="13"/>
                    </a:cubicBezTo>
                    <a:cubicBezTo>
                      <a:pt x="0" y="6"/>
                      <a:pt x="6" y="0"/>
                      <a:pt x="13" y="0"/>
                    </a:cubicBezTo>
                    <a:cubicBezTo>
                      <a:pt x="21" y="0"/>
                      <a:pt x="27" y="6"/>
                      <a:pt x="27" y="13"/>
                    </a:cubicBezTo>
                    <a:cubicBezTo>
                      <a:pt x="27" y="16"/>
                      <a:pt x="26" y="18"/>
                      <a:pt x="25" y="20"/>
                    </a:cubicBezTo>
                    <a:cubicBezTo>
                      <a:pt x="25" y="20"/>
                      <a:pt x="25" y="21"/>
                      <a:pt x="25" y="21"/>
                    </a:cubicBezTo>
                    <a:cubicBezTo>
                      <a:pt x="22" y="24"/>
                      <a:pt x="18" y="27"/>
                      <a:pt x="14" y="27"/>
                    </a:cubicBezTo>
                    <a:cubicBezTo>
                      <a:pt x="14" y="27"/>
                      <a:pt x="14" y="27"/>
                      <a:pt x="13" y="27"/>
                    </a:cubicBezTo>
                    <a:cubicBezTo>
                      <a:pt x="13" y="27"/>
                      <a:pt x="13" y="27"/>
                      <a:pt x="13"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64" name="Freeform 244">
                <a:extLst>
                  <a:ext uri="{FF2B5EF4-FFF2-40B4-BE49-F238E27FC236}">
                    <a16:creationId xmlns:a16="http://schemas.microsoft.com/office/drawing/2014/main" id="{62107408-33DE-819C-053B-1A251B8D6A53}"/>
                  </a:ext>
                </a:extLst>
              </p:cNvPr>
              <p:cNvSpPr>
                <a:spLocks/>
              </p:cNvSpPr>
              <p:nvPr userDrawn="1"/>
            </p:nvSpPr>
            <p:spPr bwMode="auto">
              <a:xfrm>
                <a:off x="5420" y="2320"/>
                <a:ext cx="64" cy="64"/>
              </a:xfrm>
              <a:custGeom>
                <a:avLst/>
                <a:gdLst>
                  <a:gd name="T0" fmla="*/ 14 w 27"/>
                  <a:gd name="T1" fmla="*/ 27 h 27"/>
                  <a:gd name="T2" fmla="*/ 13 w 27"/>
                  <a:gd name="T3" fmla="*/ 27 h 27"/>
                  <a:gd name="T4" fmla="*/ 12 w 27"/>
                  <a:gd name="T5" fmla="*/ 27 h 27"/>
                  <a:gd name="T6" fmla="*/ 2 w 27"/>
                  <a:gd name="T7" fmla="*/ 21 h 27"/>
                  <a:gd name="T8" fmla="*/ 1 w 27"/>
                  <a:gd name="T9" fmla="*/ 19 h 27"/>
                  <a:gd name="T10" fmla="*/ 0 w 27"/>
                  <a:gd name="T11" fmla="*/ 13 h 27"/>
                  <a:gd name="T12" fmla="*/ 13 w 27"/>
                  <a:gd name="T13" fmla="*/ 0 h 27"/>
                  <a:gd name="T14" fmla="*/ 27 w 27"/>
                  <a:gd name="T15" fmla="*/ 13 h 27"/>
                  <a:gd name="T16" fmla="*/ 25 w 27"/>
                  <a:gd name="T17" fmla="*/ 19 h 27"/>
                  <a:gd name="T18" fmla="*/ 24 w 27"/>
                  <a:gd name="T19" fmla="*/ 21 h 27"/>
                  <a:gd name="T20" fmla="*/ 14 w 27"/>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7">
                    <a:moveTo>
                      <a:pt x="14" y="27"/>
                    </a:moveTo>
                    <a:cubicBezTo>
                      <a:pt x="14" y="27"/>
                      <a:pt x="13" y="27"/>
                      <a:pt x="13" y="27"/>
                    </a:cubicBezTo>
                    <a:cubicBezTo>
                      <a:pt x="13" y="27"/>
                      <a:pt x="13" y="27"/>
                      <a:pt x="12" y="27"/>
                    </a:cubicBezTo>
                    <a:cubicBezTo>
                      <a:pt x="8" y="26"/>
                      <a:pt x="4" y="24"/>
                      <a:pt x="2" y="21"/>
                    </a:cubicBezTo>
                    <a:cubicBezTo>
                      <a:pt x="2" y="20"/>
                      <a:pt x="2" y="20"/>
                      <a:pt x="1" y="19"/>
                    </a:cubicBezTo>
                    <a:cubicBezTo>
                      <a:pt x="1" y="18"/>
                      <a:pt x="0" y="16"/>
                      <a:pt x="0" y="13"/>
                    </a:cubicBezTo>
                    <a:cubicBezTo>
                      <a:pt x="0" y="6"/>
                      <a:pt x="6" y="0"/>
                      <a:pt x="13" y="0"/>
                    </a:cubicBezTo>
                    <a:cubicBezTo>
                      <a:pt x="21" y="0"/>
                      <a:pt x="27" y="6"/>
                      <a:pt x="27" y="13"/>
                    </a:cubicBezTo>
                    <a:cubicBezTo>
                      <a:pt x="27" y="16"/>
                      <a:pt x="26" y="18"/>
                      <a:pt x="25" y="19"/>
                    </a:cubicBezTo>
                    <a:cubicBezTo>
                      <a:pt x="25" y="20"/>
                      <a:pt x="25" y="20"/>
                      <a:pt x="24" y="21"/>
                    </a:cubicBezTo>
                    <a:cubicBezTo>
                      <a:pt x="22" y="24"/>
                      <a:pt x="18" y="26"/>
                      <a:pt x="14"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65" name="Freeform 245">
                <a:extLst>
                  <a:ext uri="{FF2B5EF4-FFF2-40B4-BE49-F238E27FC236}">
                    <a16:creationId xmlns:a16="http://schemas.microsoft.com/office/drawing/2014/main" id="{70094634-868A-8A00-BF1E-1F6CCDFF084F}"/>
                  </a:ext>
                </a:extLst>
              </p:cNvPr>
              <p:cNvSpPr>
                <a:spLocks/>
              </p:cNvSpPr>
              <p:nvPr userDrawn="1"/>
            </p:nvSpPr>
            <p:spPr bwMode="auto">
              <a:xfrm>
                <a:off x="5432" y="3044"/>
                <a:ext cx="38" cy="38"/>
              </a:xfrm>
              <a:custGeom>
                <a:avLst/>
                <a:gdLst>
                  <a:gd name="T0" fmla="*/ 7 w 16"/>
                  <a:gd name="T1" fmla="*/ 16 h 16"/>
                  <a:gd name="T2" fmla="*/ 0 w 16"/>
                  <a:gd name="T3" fmla="*/ 8 h 16"/>
                  <a:gd name="T4" fmla="*/ 7 w 16"/>
                  <a:gd name="T5" fmla="*/ 0 h 16"/>
                  <a:gd name="T6" fmla="*/ 8 w 16"/>
                  <a:gd name="T7" fmla="*/ 0 h 16"/>
                  <a:gd name="T8" fmla="*/ 9 w 16"/>
                  <a:gd name="T9" fmla="*/ 0 h 16"/>
                  <a:gd name="T10" fmla="*/ 16 w 16"/>
                  <a:gd name="T11" fmla="*/ 8 h 16"/>
                  <a:gd name="T12" fmla="*/ 16 w 16"/>
                  <a:gd name="T13" fmla="*/ 12 h 16"/>
                  <a:gd name="T14" fmla="*/ 15 w 16"/>
                  <a:gd name="T15" fmla="*/ 13 h 16"/>
                  <a:gd name="T16" fmla="*/ 9 w 16"/>
                  <a:gd name="T17" fmla="*/ 16 h 16"/>
                  <a:gd name="T18" fmla="*/ 8 w 16"/>
                  <a:gd name="T19" fmla="*/ 16 h 16"/>
                  <a:gd name="T20" fmla="*/ 7 w 16"/>
                  <a:gd name="T2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6">
                    <a:moveTo>
                      <a:pt x="7" y="16"/>
                    </a:moveTo>
                    <a:cubicBezTo>
                      <a:pt x="3" y="16"/>
                      <a:pt x="0" y="12"/>
                      <a:pt x="0" y="8"/>
                    </a:cubicBezTo>
                    <a:cubicBezTo>
                      <a:pt x="0" y="4"/>
                      <a:pt x="3" y="0"/>
                      <a:pt x="7" y="0"/>
                    </a:cubicBezTo>
                    <a:cubicBezTo>
                      <a:pt x="8" y="0"/>
                      <a:pt x="8" y="0"/>
                      <a:pt x="8" y="0"/>
                    </a:cubicBezTo>
                    <a:cubicBezTo>
                      <a:pt x="8" y="0"/>
                      <a:pt x="9" y="0"/>
                      <a:pt x="9" y="0"/>
                    </a:cubicBezTo>
                    <a:cubicBezTo>
                      <a:pt x="13" y="0"/>
                      <a:pt x="16" y="4"/>
                      <a:pt x="16" y="8"/>
                    </a:cubicBezTo>
                    <a:cubicBezTo>
                      <a:pt x="16" y="9"/>
                      <a:pt x="16" y="11"/>
                      <a:pt x="16" y="12"/>
                    </a:cubicBezTo>
                    <a:cubicBezTo>
                      <a:pt x="15" y="12"/>
                      <a:pt x="15" y="13"/>
                      <a:pt x="15" y="13"/>
                    </a:cubicBezTo>
                    <a:cubicBezTo>
                      <a:pt x="13" y="15"/>
                      <a:pt x="11" y="16"/>
                      <a:pt x="9" y="16"/>
                    </a:cubicBezTo>
                    <a:cubicBezTo>
                      <a:pt x="9" y="16"/>
                      <a:pt x="8" y="16"/>
                      <a:pt x="8" y="16"/>
                    </a:cubicBezTo>
                    <a:cubicBezTo>
                      <a:pt x="8" y="16"/>
                      <a:pt x="8" y="16"/>
                      <a:pt x="7" y="1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66" name="Freeform 246">
                <a:extLst>
                  <a:ext uri="{FF2B5EF4-FFF2-40B4-BE49-F238E27FC236}">
                    <a16:creationId xmlns:a16="http://schemas.microsoft.com/office/drawing/2014/main" id="{CA66E715-C324-D3E5-F3D1-B42D11C4A9D4}"/>
                  </a:ext>
                </a:extLst>
              </p:cNvPr>
              <p:cNvSpPr>
                <a:spLocks/>
              </p:cNvSpPr>
              <p:nvPr userDrawn="1"/>
            </p:nvSpPr>
            <p:spPr bwMode="auto">
              <a:xfrm>
                <a:off x="5992" y="3366"/>
                <a:ext cx="104" cy="105"/>
              </a:xfrm>
              <a:custGeom>
                <a:avLst/>
                <a:gdLst>
                  <a:gd name="T0" fmla="*/ 44 w 44"/>
                  <a:gd name="T1" fmla="*/ 22 h 44"/>
                  <a:gd name="T2" fmla="*/ 42 w 44"/>
                  <a:gd name="T3" fmla="*/ 33 h 44"/>
                  <a:gd name="T4" fmla="*/ 41 w 44"/>
                  <a:gd name="T5" fmla="*/ 34 h 44"/>
                  <a:gd name="T6" fmla="*/ 22 w 44"/>
                  <a:gd name="T7" fmla="*/ 44 h 44"/>
                  <a:gd name="T8" fmla="*/ 3 w 44"/>
                  <a:gd name="T9" fmla="*/ 34 h 44"/>
                  <a:gd name="T10" fmla="*/ 3 w 44"/>
                  <a:gd name="T11" fmla="*/ 33 h 44"/>
                  <a:gd name="T12" fmla="*/ 0 w 44"/>
                  <a:gd name="T13" fmla="*/ 22 h 44"/>
                  <a:gd name="T14" fmla="*/ 3 w 44"/>
                  <a:gd name="T15" fmla="*/ 11 h 44"/>
                  <a:gd name="T16" fmla="*/ 3 w 44"/>
                  <a:gd name="T17" fmla="*/ 10 h 44"/>
                  <a:gd name="T18" fmla="*/ 21 w 44"/>
                  <a:gd name="T19" fmla="*/ 0 h 44"/>
                  <a:gd name="T20" fmla="*/ 22 w 44"/>
                  <a:gd name="T21" fmla="*/ 0 h 44"/>
                  <a:gd name="T22" fmla="*/ 23 w 44"/>
                  <a:gd name="T23" fmla="*/ 0 h 44"/>
                  <a:gd name="T24" fmla="*/ 41 w 44"/>
                  <a:gd name="T25" fmla="*/ 10 h 44"/>
                  <a:gd name="T26" fmla="*/ 42 w 44"/>
                  <a:gd name="T27" fmla="*/ 11 h 44"/>
                  <a:gd name="T28" fmla="*/ 44 w 44"/>
                  <a:gd name="T29"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44">
                    <a:moveTo>
                      <a:pt x="44" y="22"/>
                    </a:moveTo>
                    <a:cubicBezTo>
                      <a:pt x="44" y="26"/>
                      <a:pt x="43" y="30"/>
                      <a:pt x="42" y="33"/>
                    </a:cubicBezTo>
                    <a:cubicBezTo>
                      <a:pt x="41" y="33"/>
                      <a:pt x="41" y="34"/>
                      <a:pt x="41" y="34"/>
                    </a:cubicBezTo>
                    <a:cubicBezTo>
                      <a:pt x="37" y="40"/>
                      <a:pt x="30" y="44"/>
                      <a:pt x="22" y="44"/>
                    </a:cubicBezTo>
                    <a:cubicBezTo>
                      <a:pt x="14" y="44"/>
                      <a:pt x="7" y="40"/>
                      <a:pt x="3" y="34"/>
                    </a:cubicBezTo>
                    <a:cubicBezTo>
                      <a:pt x="3" y="34"/>
                      <a:pt x="3" y="33"/>
                      <a:pt x="3" y="33"/>
                    </a:cubicBezTo>
                    <a:cubicBezTo>
                      <a:pt x="1" y="30"/>
                      <a:pt x="0" y="26"/>
                      <a:pt x="0" y="22"/>
                    </a:cubicBezTo>
                    <a:cubicBezTo>
                      <a:pt x="0" y="18"/>
                      <a:pt x="1" y="15"/>
                      <a:pt x="3" y="11"/>
                    </a:cubicBezTo>
                    <a:cubicBezTo>
                      <a:pt x="3" y="11"/>
                      <a:pt x="3" y="10"/>
                      <a:pt x="3" y="10"/>
                    </a:cubicBezTo>
                    <a:cubicBezTo>
                      <a:pt x="7" y="4"/>
                      <a:pt x="14" y="0"/>
                      <a:pt x="21" y="0"/>
                    </a:cubicBezTo>
                    <a:cubicBezTo>
                      <a:pt x="22" y="0"/>
                      <a:pt x="22" y="0"/>
                      <a:pt x="22" y="0"/>
                    </a:cubicBezTo>
                    <a:cubicBezTo>
                      <a:pt x="22" y="0"/>
                      <a:pt x="23" y="0"/>
                      <a:pt x="23" y="0"/>
                    </a:cubicBezTo>
                    <a:cubicBezTo>
                      <a:pt x="30" y="0"/>
                      <a:pt x="37" y="4"/>
                      <a:pt x="41" y="10"/>
                    </a:cubicBezTo>
                    <a:cubicBezTo>
                      <a:pt x="41" y="10"/>
                      <a:pt x="41" y="11"/>
                      <a:pt x="42" y="11"/>
                    </a:cubicBezTo>
                    <a:cubicBezTo>
                      <a:pt x="43" y="15"/>
                      <a:pt x="44" y="18"/>
                      <a:pt x="44" y="22"/>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67" name="Freeform 247">
                <a:extLst>
                  <a:ext uri="{FF2B5EF4-FFF2-40B4-BE49-F238E27FC236}">
                    <a16:creationId xmlns:a16="http://schemas.microsoft.com/office/drawing/2014/main" id="{C7FD6E40-767B-F777-6388-5659C122A3FA}"/>
                  </a:ext>
                </a:extLst>
              </p:cNvPr>
              <p:cNvSpPr>
                <a:spLocks/>
              </p:cNvSpPr>
              <p:nvPr userDrawn="1"/>
            </p:nvSpPr>
            <p:spPr bwMode="auto">
              <a:xfrm>
                <a:off x="4839" y="3399"/>
                <a:ext cx="40" cy="38"/>
              </a:xfrm>
              <a:custGeom>
                <a:avLst/>
                <a:gdLst>
                  <a:gd name="T0" fmla="*/ 8 w 17"/>
                  <a:gd name="T1" fmla="*/ 0 h 16"/>
                  <a:gd name="T2" fmla="*/ 17 w 17"/>
                  <a:gd name="T3" fmla="*/ 8 h 16"/>
                  <a:gd name="T4" fmla="*/ 16 w 17"/>
                  <a:gd name="T5" fmla="*/ 12 h 16"/>
                  <a:gd name="T6" fmla="*/ 15 w 17"/>
                  <a:gd name="T7" fmla="*/ 13 h 16"/>
                  <a:gd name="T8" fmla="*/ 9 w 17"/>
                  <a:gd name="T9" fmla="*/ 16 h 16"/>
                  <a:gd name="T10" fmla="*/ 8 w 17"/>
                  <a:gd name="T11" fmla="*/ 16 h 16"/>
                  <a:gd name="T12" fmla="*/ 8 w 17"/>
                  <a:gd name="T13" fmla="*/ 16 h 16"/>
                  <a:gd name="T14" fmla="*/ 0 w 17"/>
                  <a:gd name="T15" fmla="*/ 8 h 16"/>
                  <a:gd name="T16" fmla="*/ 1 w 17"/>
                  <a:gd name="T17" fmla="*/ 5 h 16"/>
                  <a:gd name="T18" fmla="*/ 2 w 17"/>
                  <a:gd name="T19" fmla="*/ 3 h 16"/>
                  <a:gd name="T20" fmla="*/ 8 w 17"/>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6">
                    <a:moveTo>
                      <a:pt x="8" y="0"/>
                    </a:moveTo>
                    <a:cubicBezTo>
                      <a:pt x="13" y="0"/>
                      <a:pt x="17" y="4"/>
                      <a:pt x="17" y="8"/>
                    </a:cubicBezTo>
                    <a:cubicBezTo>
                      <a:pt x="17" y="9"/>
                      <a:pt x="16" y="11"/>
                      <a:pt x="16" y="12"/>
                    </a:cubicBezTo>
                    <a:cubicBezTo>
                      <a:pt x="15" y="12"/>
                      <a:pt x="15" y="13"/>
                      <a:pt x="15" y="13"/>
                    </a:cubicBezTo>
                    <a:cubicBezTo>
                      <a:pt x="14" y="15"/>
                      <a:pt x="11" y="16"/>
                      <a:pt x="9" y="16"/>
                    </a:cubicBezTo>
                    <a:cubicBezTo>
                      <a:pt x="9" y="16"/>
                      <a:pt x="9" y="16"/>
                      <a:pt x="8" y="16"/>
                    </a:cubicBezTo>
                    <a:cubicBezTo>
                      <a:pt x="8" y="16"/>
                      <a:pt x="8" y="16"/>
                      <a:pt x="8" y="16"/>
                    </a:cubicBezTo>
                    <a:cubicBezTo>
                      <a:pt x="3" y="16"/>
                      <a:pt x="0" y="12"/>
                      <a:pt x="0" y="8"/>
                    </a:cubicBezTo>
                    <a:cubicBezTo>
                      <a:pt x="0" y="7"/>
                      <a:pt x="0" y="6"/>
                      <a:pt x="1" y="5"/>
                    </a:cubicBezTo>
                    <a:cubicBezTo>
                      <a:pt x="1" y="4"/>
                      <a:pt x="1" y="4"/>
                      <a:pt x="2" y="3"/>
                    </a:cubicBezTo>
                    <a:cubicBezTo>
                      <a:pt x="3" y="1"/>
                      <a:pt x="6" y="0"/>
                      <a:pt x="8"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68" name="Freeform 249">
                <a:extLst>
                  <a:ext uri="{FF2B5EF4-FFF2-40B4-BE49-F238E27FC236}">
                    <a16:creationId xmlns:a16="http://schemas.microsoft.com/office/drawing/2014/main" id="{A310AE8B-066F-A24B-4656-2BDC0ADB2525}"/>
                  </a:ext>
                </a:extLst>
              </p:cNvPr>
              <p:cNvSpPr>
                <a:spLocks/>
              </p:cNvSpPr>
              <p:nvPr userDrawn="1"/>
            </p:nvSpPr>
            <p:spPr bwMode="auto">
              <a:xfrm>
                <a:off x="4820" y="2666"/>
                <a:ext cx="78" cy="81"/>
              </a:xfrm>
              <a:custGeom>
                <a:avLst/>
                <a:gdLst>
                  <a:gd name="T0" fmla="*/ 33 w 33"/>
                  <a:gd name="T1" fmla="*/ 17 h 34"/>
                  <a:gd name="T2" fmla="*/ 16 w 33"/>
                  <a:gd name="T3" fmla="*/ 34 h 34"/>
                  <a:gd name="T4" fmla="*/ 2 w 33"/>
                  <a:gd name="T5" fmla="*/ 26 h 34"/>
                  <a:gd name="T6" fmla="*/ 2 w 33"/>
                  <a:gd name="T7" fmla="*/ 25 h 34"/>
                  <a:gd name="T8" fmla="*/ 0 w 33"/>
                  <a:gd name="T9" fmla="*/ 17 h 34"/>
                  <a:gd name="T10" fmla="*/ 16 w 33"/>
                  <a:gd name="T11" fmla="*/ 1 h 34"/>
                  <a:gd name="T12" fmla="*/ 16 w 33"/>
                  <a:gd name="T13" fmla="*/ 0 h 34"/>
                  <a:gd name="T14" fmla="*/ 17 w 33"/>
                  <a:gd name="T15" fmla="*/ 1 h 34"/>
                  <a:gd name="T16" fmla="*/ 30 w 33"/>
                  <a:gd name="T17" fmla="*/ 8 h 34"/>
                  <a:gd name="T18" fmla="*/ 31 w 33"/>
                  <a:gd name="T19" fmla="*/ 9 h 34"/>
                  <a:gd name="T20" fmla="*/ 33 w 33"/>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4">
                    <a:moveTo>
                      <a:pt x="33" y="17"/>
                    </a:moveTo>
                    <a:cubicBezTo>
                      <a:pt x="33" y="27"/>
                      <a:pt x="26" y="34"/>
                      <a:pt x="16" y="34"/>
                    </a:cubicBezTo>
                    <a:cubicBezTo>
                      <a:pt x="10" y="34"/>
                      <a:pt x="5" y="31"/>
                      <a:pt x="2" y="26"/>
                    </a:cubicBezTo>
                    <a:cubicBezTo>
                      <a:pt x="2" y="26"/>
                      <a:pt x="2" y="26"/>
                      <a:pt x="2" y="25"/>
                    </a:cubicBezTo>
                    <a:cubicBezTo>
                      <a:pt x="0" y="23"/>
                      <a:pt x="0" y="20"/>
                      <a:pt x="0" y="17"/>
                    </a:cubicBezTo>
                    <a:cubicBezTo>
                      <a:pt x="0" y="8"/>
                      <a:pt x="7" y="1"/>
                      <a:pt x="16" y="1"/>
                    </a:cubicBezTo>
                    <a:cubicBezTo>
                      <a:pt x="16" y="1"/>
                      <a:pt x="16" y="0"/>
                      <a:pt x="16" y="0"/>
                    </a:cubicBezTo>
                    <a:cubicBezTo>
                      <a:pt x="17" y="0"/>
                      <a:pt x="17" y="1"/>
                      <a:pt x="17" y="1"/>
                    </a:cubicBezTo>
                    <a:cubicBezTo>
                      <a:pt x="23" y="1"/>
                      <a:pt x="27" y="4"/>
                      <a:pt x="30" y="8"/>
                    </a:cubicBezTo>
                    <a:cubicBezTo>
                      <a:pt x="31" y="8"/>
                      <a:pt x="31" y="9"/>
                      <a:pt x="31" y="9"/>
                    </a:cubicBezTo>
                    <a:cubicBezTo>
                      <a:pt x="32" y="12"/>
                      <a:pt x="33" y="14"/>
                      <a:pt x="33" y="1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69" name="Freeform 250">
                <a:extLst>
                  <a:ext uri="{FF2B5EF4-FFF2-40B4-BE49-F238E27FC236}">
                    <a16:creationId xmlns:a16="http://schemas.microsoft.com/office/drawing/2014/main" id="{677A86D0-129F-0ED5-8EB6-0D2431670495}"/>
                  </a:ext>
                </a:extLst>
              </p:cNvPr>
              <p:cNvSpPr>
                <a:spLocks/>
              </p:cNvSpPr>
              <p:nvPr userDrawn="1"/>
            </p:nvSpPr>
            <p:spPr bwMode="auto">
              <a:xfrm>
                <a:off x="4210" y="2296"/>
                <a:ext cx="112" cy="112"/>
              </a:xfrm>
              <a:custGeom>
                <a:avLst/>
                <a:gdLst>
                  <a:gd name="T0" fmla="*/ 0 w 47"/>
                  <a:gd name="T1" fmla="*/ 23 h 47"/>
                  <a:gd name="T2" fmla="*/ 3 w 47"/>
                  <a:gd name="T3" fmla="*/ 12 h 47"/>
                  <a:gd name="T4" fmla="*/ 4 w 47"/>
                  <a:gd name="T5" fmla="*/ 11 h 47"/>
                  <a:gd name="T6" fmla="*/ 23 w 47"/>
                  <a:gd name="T7" fmla="*/ 0 h 47"/>
                  <a:gd name="T8" fmla="*/ 47 w 47"/>
                  <a:gd name="T9" fmla="*/ 23 h 47"/>
                  <a:gd name="T10" fmla="*/ 23 w 47"/>
                  <a:gd name="T11" fmla="*/ 47 h 47"/>
                  <a:gd name="T12" fmla="*/ 4 w 47"/>
                  <a:gd name="T13" fmla="*/ 36 h 47"/>
                  <a:gd name="T14" fmla="*/ 3 w 47"/>
                  <a:gd name="T15" fmla="*/ 35 h 47"/>
                  <a:gd name="T16" fmla="*/ 0 w 47"/>
                  <a:gd name="T17"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0" y="23"/>
                    </a:moveTo>
                    <a:cubicBezTo>
                      <a:pt x="0" y="19"/>
                      <a:pt x="1" y="15"/>
                      <a:pt x="3" y="12"/>
                    </a:cubicBezTo>
                    <a:cubicBezTo>
                      <a:pt x="3" y="12"/>
                      <a:pt x="3" y="11"/>
                      <a:pt x="4" y="11"/>
                    </a:cubicBezTo>
                    <a:cubicBezTo>
                      <a:pt x="8" y="4"/>
                      <a:pt x="15" y="0"/>
                      <a:pt x="23" y="0"/>
                    </a:cubicBezTo>
                    <a:cubicBezTo>
                      <a:pt x="36" y="0"/>
                      <a:pt x="47" y="10"/>
                      <a:pt x="47" y="23"/>
                    </a:cubicBezTo>
                    <a:cubicBezTo>
                      <a:pt x="47" y="36"/>
                      <a:pt x="36" y="47"/>
                      <a:pt x="23" y="47"/>
                    </a:cubicBezTo>
                    <a:cubicBezTo>
                      <a:pt x="15" y="47"/>
                      <a:pt x="8" y="42"/>
                      <a:pt x="4" y="36"/>
                    </a:cubicBezTo>
                    <a:cubicBezTo>
                      <a:pt x="3" y="36"/>
                      <a:pt x="3" y="35"/>
                      <a:pt x="3" y="35"/>
                    </a:cubicBezTo>
                    <a:cubicBezTo>
                      <a:pt x="1" y="31"/>
                      <a:pt x="0" y="27"/>
                      <a:pt x="0" y="23"/>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0" name="Freeform 251">
                <a:extLst>
                  <a:ext uri="{FF2B5EF4-FFF2-40B4-BE49-F238E27FC236}">
                    <a16:creationId xmlns:a16="http://schemas.microsoft.com/office/drawing/2014/main" id="{41D435CB-24B5-ACBD-B7FC-2198224E8B9A}"/>
                  </a:ext>
                </a:extLst>
              </p:cNvPr>
              <p:cNvSpPr>
                <a:spLocks/>
              </p:cNvSpPr>
              <p:nvPr userDrawn="1"/>
            </p:nvSpPr>
            <p:spPr bwMode="auto">
              <a:xfrm>
                <a:off x="4829" y="1966"/>
                <a:ext cx="60" cy="60"/>
              </a:xfrm>
              <a:custGeom>
                <a:avLst/>
                <a:gdLst>
                  <a:gd name="T0" fmla="*/ 12 w 25"/>
                  <a:gd name="T1" fmla="*/ 25 h 25"/>
                  <a:gd name="T2" fmla="*/ 0 w 25"/>
                  <a:gd name="T3" fmla="*/ 12 h 25"/>
                  <a:gd name="T4" fmla="*/ 1 w 25"/>
                  <a:gd name="T5" fmla="*/ 7 h 25"/>
                  <a:gd name="T6" fmla="*/ 2 w 25"/>
                  <a:gd name="T7" fmla="*/ 5 h 25"/>
                  <a:gd name="T8" fmla="*/ 12 w 25"/>
                  <a:gd name="T9" fmla="*/ 0 h 25"/>
                  <a:gd name="T10" fmla="*/ 12 w 25"/>
                  <a:gd name="T11" fmla="*/ 0 h 25"/>
                  <a:gd name="T12" fmla="*/ 13 w 25"/>
                  <a:gd name="T13" fmla="*/ 0 h 25"/>
                  <a:gd name="T14" fmla="*/ 25 w 25"/>
                  <a:gd name="T15" fmla="*/ 12 h 25"/>
                  <a:gd name="T16" fmla="*/ 13 w 25"/>
                  <a:gd name="T17" fmla="*/ 25 h 25"/>
                  <a:gd name="T18" fmla="*/ 12 w 25"/>
                  <a:gd name="T19" fmla="*/ 25 h 25"/>
                  <a:gd name="T20" fmla="*/ 12 w 25"/>
                  <a:gd name="T2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5">
                    <a:moveTo>
                      <a:pt x="12" y="25"/>
                    </a:moveTo>
                    <a:cubicBezTo>
                      <a:pt x="5" y="24"/>
                      <a:pt x="0" y="19"/>
                      <a:pt x="0" y="12"/>
                    </a:cubicBezTo>
                    <a:cubicBezTo>
                      <a:pt x="0" y="10"/>
                      <a:pt x="0" y="8"/>
                      <a:pt x="1" y="7"/>
                    </a:cubicBezTo>
                    <a:cubicBezTo>
                      <a:pt x="2" y="6"/>
                      <a:pt x="2" y="6"/>
                      <a:pt x="2" y="5"/>
                    </a:cubicBezTo>
                    <a:cubicBezTo>
                      <a:pt x="4" y="2"/>
                      <a:pt x="8" y="0"/>
                      <a:pt x="12" y="0"/>
                    </a:cubicBezTo>
                    <a:cubicBezTo>
                      <a:pt x="12" y="0"/>
                      <a:pt x="12" y="0"/>
                      <a:pt x="12" y="0"/>
                    </a:cubicBezTo>
                    <a:cubicBezTo>
                      <a:pt x="13" y="0"/>
                      <a:pt x="13" y="0"/>
                      <a:pt x="13" y="0"/>
                    </a:cubicBezTo>
                    <a:cubicBezTo>
                      <a:pt x="20" y="0"/>
                      <a:pt x="25" y="6"/>
                      <a:pt x="25" y="12"/>
                    </a:cubicBezTo>
                    <a:cubicBezTo>
                      <a:pt x="25" y="19"/>
                      <a:pt x="20" y="24"/>
                      <a:pt x="13" y="25"/>
                    </a:cubicBezTo>
                    <a:cubicBezTo>
                      <a:pt x="13" y="25"/>
                      <a:pt x="13" y="25"/>
                      <a:pt x="12" y="25"/>
                    </a:cubicBezTo>
                    <a:cubicBezTo>
                      <a:pt x="12" y="25"/>
                      <a:pt x="12" y="25"/>
                      <a:pt x="12" y="2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1" name="Freeform 252">
                <a:extLst>
                  <a:ext uri="{FF2B5EF4-FFF2-40B4-BE49-F238E27FC236}">
                    <a16:creationId xmlns:a16="http://schemas.microsoft.com/office/drawing/2014/main" id="{9EF877C8-AC9A-4B7F-1B98-4DDB67CD0598}"/>
                  </a:ext>
                </a:extLst>
              </p:cNvPr>
              <p:cNvSpPr>
                <a:spLocks/>
              </p:cNvSpPr>
              <p:nvPr userDrawn="1"/>
            </p:nvSpPr>
            <p:spPr bwMode="auto">
              <a:xfrm>
                <a:off x="4215" y="1589"/>
                <a:ext cx="100" cy="100"/>
              </a:xfrm>
              <a:custGeom>
                <a:avLst/>
                <a:gdLst>
                  <a:gd name="T0" fmla="*/ 42 w 42"/>
                  <a:gd name="T1" fmla="*/ 21 h 42"/>
                  <a:gd name="T2" fmla="*/ 40 w 42"/>
                  <a:gd name="T3" fmla="*/ 32 h 42"/>
                  <a:gd name="T4" fmla="*/ 39 w 42"/>
                  <a:gd name="T5" fmla="*/ 33 h 42"/>
                  <a:gd name="T6" fmla="*/ 21 w 42"/>
                  <a:gd name="T7" fmla="*/ 42 h 42"/>
                  <a:gd name="T8" fmla="*/ 0 w 42"/>
                  <a:gd name="T9" fmla="*/ 21 h 42"/>
                  <a:gd name="T10" fmla="*/ 21 w 42"/>
                  <a:gd name="T11" fmla="*/ 0 h 42"/>
                  <a:gd name="T12" fmla="*/ 39 w 42"/>
                  <a:gd name="T13" fmla="*/ 10 h 42"/>
                  <a:gd name="T14" fmla="*/ 40 w 42"/>
                  <a:gd name="T15" fmla="*/ 11 h 42"/>
                  <a:gd name="T16" fmla="*/ 42 w 42"/>
                  <a:gd name="T17"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2">
                    <a:moveTo>
                      <a:pt x="42" y="21"/>
                    </a:moveTo>
                    <a:cubicBezTo>
                      <a:pt x="42" y="25"/>
                      <a:pt x="41" y="29"/>
                      <a:pt x="40" y="32"/>
                    </a:cubicBezTo>
                    <a:cubicBezTo>
                      <a:pt x="40" y="32"/>
                      <a:pt x="39" y="32"/>
                      <a:pt x="39" y="33"/>
                    </a:cubicBezTo>
                    <a:cubicBezTo>
                      <a:pt x="35" y="39"/>
                      <a:pt x="29" y="42"/>
                      <a:pt x="21" y="42"/>
                    </a:cubicBezTo>
                    <a:cubicBezTo>
                      <a:pt x="10" y="42"/>
                      <a:pt x="0" y="33"/>
                      <a:pt x="0" y="21"/>
                    </a:cubicBezTo>
                    <a:cubicBezTo>
                      <a:pt x="0" y="10"/>
                      <a:pt x="10" y="0"/>
                      <a:pt x="21" y="0"/>
                    </a:cubicBezTo>
                    <a:cubicBezTo>
                      <a:pt x="29" y="0"/>
                      <a:pt x="35" y="4"/>
                      <a:pt x="39" y="10"/>
                    </a:cubicBezTo>
                    <a:cubicBezTo>
                      <a:pt x="39" y="10"/>
                      <a:pt x="40" y="11"/>
                      <a:pt x="40" y="11"/>
                    </a:cubicBezTo>
                    <a:cubicBezTo>
                      <a:pt x="41" y="14"/>
                      <a:pt x="42" y="18"/>
                      <a:pt x="42" y="2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2" name="Freeform 253">
                <a:extLst>
                  <a:ext uri="{FF2B5EF4-FFF2-40B4-BE49-F238E27FC236}">
                    <a16:creationId xmlns:a16="http://schemas.microsoft.com/office/drawing/2014/main" id="{9DE6A0C9-0951-EC2E-C1E1-4C9562BEE016}"/>
                  </a:ext>
                </a:extLst>
              </p:cNvPr>
              <p:cNvSpPr>
                <a:spLocks/>
              </p:cNvSpPr>
              <p:nvPr userDrawn="1"/>
            </p:nvSpPr>
            <p:spPr bwMode="auto">
              <a:xfrm>
                <a:off x="3048" y="896"/>
                <a:ext cx="64" cy="64"/>
              </a:xfrm>
              <a:custGeom>
                <a:avLst/>
                <a:gdLst>
                  <a:gd name="T0" fmla="*/ 14 w 27"/>
                  <a:gd name="T1" fmla="*/ 27 h 27"/>
                  <a:gd name="T2" fmla="*/ 14 w 27"/>
                  <a:gd name="T3" fmla="*/ 27 h 27"/>
                  <a:gd name="T4" fmla="*/ 13 w 27"/>
                  <a:gd name="T5" fmla="*/ 27 h 27"/>
                  <a:gd name="T6" fmla="*/ 0 w 27"/>
                  <a:gd name="T7" fmla="*/ 14 h 27"/>
                  <a:gd name="T8" fmla="*/ 14 w 27"/>
                  <a:gd name="T9" fmla="*/ 0 h 27"/>
                  <a:gd name="T10" fmla="*/ 27 w 27"/>
                  <a:gd name="T11" fmla="*/ 14 h 27"/>
                  <a:gd name="T12" fmla="*/ 25 w 27"/>
                  <a:gd name="T13" fmla="*/ 20 h 27"/>
                  <a:gd name="T14" fmla="*/ 25 w 27"/>
                  <a:gd name="T15" fmla="*/ 21 h 27"/>
                  <a:gd name="T16" fmla="*/ 14 w 27"/>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7">
                    <a:moveTo>
                      <a:pt x="14" y="27"/>
                    </a:moveTo>
                    <a:cubicBezTo>
                      <a:pt x="14" y="27"/>
                      <a:pt x="14" y="27"/>
                      <a:pt x="14" y="27"/>
                    </a:cubicBezTo>
                    <a:cubicBezTo>
                      <a:pt x="13" y="27"/>
                      <a:pt x="13" y="27"/>
                      <a:pt x="13" y="27"/>
                    </a:cubicBezTo>
                    <a:cubicBezTo>
                      <a:pt x="6" y="26"/>
                      <a:pt x="0" y="21"/>
                      <a:pt x="0" y="14"/>
                    </a:cubicBezTo>
                    <a:cubicBezTo>
                      <a:pt x="0" y="6"/>
                      <a:pt x="6" y="0"/>
                      <a:pt x="14" y="0"/>
                    </a:cubicBezTo>
                    <a:cubicBezTo>
                      <a:pt x="21" y="0"/>
                      <a:pt x="27" y="6"/>
                      <a:pt x="27" y="14"/>
                    </a:cubicBezTo>
                    <a:cubicBezTo>
                      <a:pt x="27" y="16"/>
                      <a:pt x="26" y="18"/>
                      <a:pt x="25" y="20"/>
                    </a:cubicBezTo>
                    <a:cubicBezTo>
                      <a:pt x="25" y="20"/>
                      <a:pt x="25" y="21"/>
                      <a:pt x="25" y="21"/>
                    </a:cubicBezTo>
                    <a:cubicBezTo>
                      <a:pt x="22" y="24"/>
                      <a:pt x="19" y="26"/>
                      <a:pt x="14"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3" name="Freeform 254">
                <a:extLst>
                  <a:ext uri="{FF2B5EF4-FFF2-40B4-BE49-F238E27FC236}">
                    <a16:creationId xmlns:a16="http://schemas.microsoft.com/office/drawing/2014/main" id="{80788C5B-D71E-DFE0-C9AA-1C08A4DC4F2B}"/>
                  </a:ext>
                </a:extLst>
              </p:cNvPr>
              <p:cNvSpPr>
                <a:spLocks/>
              </p:cNvSpPr>
              <p:nvPr userDrawn="1"/>
            </p:nvSpPr>
            <p:spPr bwMode="auto">
              <a:xfrm>
                <a:off x="2457" y="-169"/>
                <a:ext cx="59" cy="59"/>
              </a:xfrm>
              <a:custGeom>
                <a:avLst/>
                <a:gdLst>
                  <a:gd name="T0" fmla="*/ 25 w 25"/>
                  <a:gd name="T1" fmla="*/ 13 h 25"/>
                  <a:gd name="T2" fmla="*/ 24 w 25"/>
                  <a:gd name="T3" fmla="*/ 19 h 25"/>
                  <a:gd name="T4" fmla="*/ 23 w 25"/>
                  <a:gd name="T5" fmla="*/ 20 h 25"/>
                  <a:gd name="T6" fmla="*/ 13 w 25"/>
                  <a:gd name="T7" fmla="*/ 25 h 25"/>
                  <a:gd name="T8" fmla="*/ 13 w 25"/>
                  <a:gd name="T9" fmla="*/ 25 h 25"/>
                  <a:gd name="T10" fmla="*/ 12 w 25"/>
                  <a:gd name="T11" fmla="*/ 25 h 25"/>
                  <a:gd name="T12" fmla="*/ 0 w 25"/>
                  <a:gd name="T13" fmla="*/ 13 h 25"/>
                  <a:gd name="T14" fmla="*/ 13 w 25"/>
                  <a:gd name="T15" fmla="*/ 0 h 25"/>
                  <a:gd name="T16" fmla="*/ 23 w 25"/>
                  <a:gd name="T17" fmla="*/ 6 h 25"/>
                  <a:gd name="T18" fmla="*/ 24 w 25"/>
                  <a:gd name="T19" fmla="*/ 7 h 25"/>
                  <a:gd name="T20" fmla="*/ 25 w 25"/>
                  <a:gd name="T21"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5">
                    <a:moveTo>
                      <a:pt x="25" y="13"/>
                    </a:moveTo>
                    <a:cubicBezTo>
                      <a:pt x="25" y="15"/>
                      <a:pt x="25" y="17"/>
                      <a:pt x="24" y="19"/>
                    </a:cubicBezTo>
                    <a:cubicBezTo>
                      <a:pt x="24" y="19"/>
                      <a:pt x="23" y="19"/>
                      <a:pt x="23" y="20"/>
                    </a:cubicBezTo>
                    <a:cubicBezTo>
                      <a:pt x="21" y="23"/>
                      <a:pt x="17" y="25"/>
                      <a:pt x="13" y="25"/>
                    </a:cubicBezTo>
                    <a:cubicBezTo>
                      <a:pt x="13" y="25"/>
                      <a:pt x="13" y="25"/>
                      <a:pt x="13" y="25"/>
                    </a:cubicBezTo>
                    <a:cubicBezTo>
                      <a:pt x="13" y="25"/>
                      <a:pt x="13" y="25"/>
                      <a:pt x="12" y="25"/>
                    </a:cubicBezTo>
                    <a:cubicBezTo>
                      <a:pt x="6" y="25"/>
                      <a:pt x="0" y="20"/>
                      <a:pt x="0" y="13"/>
                    </a:cubicBezTo>
                    <a:cubicBezTo>
                      <a:pt x="0" y="6"/>
                      <a:pt x="6" y="0"/>
                      <a:pt x="13" y="0"/>
                    </a:cubicBezTo>
                    <a:cubicBezTo>
                      <a:pt x="17" y="0"/>
                      <a:pt x="21" y="2"/>
                      <a:pt x="23" y="6"/>
                    </a:cubicBezTo>
                    <a:cubicBezTo>
                      <a:pt x="23" y="6"/>
                      <a:pt x="24" y="6"/>
                      <a:pt x="24" y="7"/>
                    </a:cubicBezTo>
                    <a:cubicBezTo>
                      <a:pt x="25" y="9"/>
                      <a:pt x="25" y="11"/>
                      <a:pt x="25" y="13"/>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4" name="Freeform 255">
                <a:extLst>
                  <a:ext uri="{FF2B5EF4-FFF2-40B4-BE49-F238E27FC236}">
                    <a16:creationId xmlns:a16="http://schemas.microsoft.com/office/drawing/2014/main" id="{75915B02-6D3F-E4A3-4CE5-35596E3628AB}"/>
                  </a:ext>
                </a:extLst>
              </p:cNvPr>
              <p:cNvSpPr>
                <a:spLocks/>
              </p:cNvSpPr>
              <p:nvPr userDrawn="1"/>
            </p:nvSpPr>
            <p:spPr bwMode="auto">
              <a:xfrm>
                <a:off x="2450" y="-888"/>
                <a:ext cx="76" cy="76"/>
              </a:xfrm>
              <a:custGeom>
                <a:avLst/>
                <a:gdLst>
                  <a:gd name="T0" fmla="*/ 16 w 32"/>
                  <a:gd name="T1" fmla="*/ 0 h 32"/>
                  <a:gd name="T2" fmla="*/ 32 w 32"/>
                  <a:gd name="T3" fmla="*/ 16 h 32"/>
                  <a:gd name="T4" fmla="*/ 30 w 32"/>
                  <a:gd name="T5" fmla="*/ 23 h 32"/>
                  <a:gd name="T6" fmla="*/ 29 w 32"/>
                  <a:gd name="T7" fmla="*/ 25 h 32"/>
                  <a:gd name="T8" fmla="*/ 16 w 32"/>
                  <a:gd name="T9" fmla="*/ 32 h 32"/>
                  <a:gd name="T10" fmla="*/ 0 w 32"/>
                  <a:gd name="T11" fmla="*/ 16 h 32"/>
                  <a:gd name="T12" fmla="*/ 15 w 32"/>
                  <a:gd name="T13" fmla="*/ 0 h 32"/>
                  <a:gd name="T14" fmla="*/ 16 w 32"/>
                  <a:gd name="T15" fmla="*/ 0 h 32"/>
                  <a:gd name="T16" fmla="*/ 16 w 32"/>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16" y="0"/>
                    </a:moveTo>
                    <a:cubicBezTo>
                      <a:pt x="25" y="0"/>
                      <a:pt x="32" y="7"/>
                      <a:pt x="32" y="16"/>
                    </a:cubicBezTo>
                    <a:cubicBezTo>
                      <a:pt x="32" y="19"/>
                      <a:pt x="31" y="21"/>
                      <a:pt x="30" y="23"/>
                    </a:cubicBezTo>
                    <a:cubicBezTo>
                      <a:pt x="29" y="24"/>
                      <a:pt x="29" y="24"/>
                      <a:pt x="29" y="25"/>
                    </a:cubicBezTo>
                    <a:cubicBezTo>
                      <a:pt x="26" y="29"/>
                      <a:pt x="21" y="32"/>
                      <a:pt x="16" y="32"/>
                    </a:cubicBezTo>
                    <a:cubicBezTo>
                      <a:pt x="7" y="32"/>
                      <a:pt x="0" y="25"/>
                      <a:pt x="0" y="16"/>
                    </a:cubicBezTo>
                    <a:cubicBezTo>
                      <a:pt x="0" y="7"/>
                      <a:pt x="7" y="0"/>
                      <a:pt x="15" y="0"/>
                    </a:cubicBezTo>
                    <a:cubicBezTo>
                      <a:pt x="15" y="0"/>
                      <a:pt x="15" y="0"/>
                      <a:pt x="16" y="0"/>
                    </a:cubicBezTo>
                    <a:cubicBezTo>
                      <a:pt x="16" y="0"/>
                      <a:pt x="16" y="0"/>
                      <a:pt x="16"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5" name="Freeform 256">
                <a:extLst>
                  <a:ext uri="{FF2B5EF4-FFF2-40B4-BE49-F238E27FC236}">
                    <a16:creationId xmlns:a16="http://schemas.microsoft.com/office/drawing/2014/main" id="{DAF8CBE0-B70A-6D99-1B1C-51D777109585}"/>
                  </a:ext>
                </a:extLst>
              </p:cNvPr>
              <p:cNvSpPr>
                <a:spLocks/>
              </p:cNvSpPr>
              <p:nvPr userDrawn="1"/>
            </p:nvSpPr>
            <p:spPr bwMode="auto">
              <a:xfrm>
                <a:off x="3055" y="-520"/>
                <a:ext cx="50" cy="49"/>
              </a:xfrm>
              <a:custGeom>
                <a:avLst/>
                <a:gdLst>
                  <a:gd name="T0" fmla="*/ 10 w 21"/>
                  <a:gd name="T1" fmla="*/ 0 h 21"/>
                  <a:gd name="T2" fmla="*/ 11 w 21"/>
                  <a:gd name="T3" fmla="*/ 0 h 21"/>
                  <a:gd name="T4" fmla="*/ 11 w 21"/>
                  <a:gd name="T5" fmla="*/ 0 h 21"/>
                  <a:gd name="T6" fmla="*/ 21 w 21"/>
                  <a:gd name="T7" fmla="*/ 11 h 21"/>
                  <a:gd name="T8" fmla="*/ 11 w 21"/>
                  <a:gd name="T9" fmla="*/ 21 h 21"/>
                  <a:gd name="T10" fmla="*/ 2 w 21"/>
                  <a:gd name="T11" fmla="*/ 17 h 21"/>
                  <a:gd name="T12" fmla="*/ 1 w 21"/>
                  <a:gd name="T13" fmla="*/ 15 h 21"/>
                  <a:gd name="T14" fmla="*/ 0 w 21"/>
                  <a:gd name="T15" fmla="*/ 11 h 21"/>
                  <a:gd name="T16" fmla="*/ 1 w 21"/>
                  <a:gd name="T17" fmla="*/ 6 h 21"/>
                  <a:gd name="T18" fmla="*/ 2 w 21"/>
                  <a:gd name="T19" fmla="*/ 5 h 21"/>
                  <a:gd name="T20" fmla="*/ 10 w 21"/>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1">
                    <a:moveTo>
                      <a:pt x="10" y="0"/>
                    </a:moveTo>
                    <a:cubicBezTo>
                      <a:pt x="10" y="0"/>
                      <a:pt x="10" y="0"/>
                      <a:pt x="11" y="0"/>
                    </a:cubicBezTo>
                    <a:cubicBezTo>
                      <a:pt x="11" y="0"/>
                      <a:pt x="11" y="0"/>
                      <a:pt x="11" y="0"/>
                    </a:cubicBezTo>
                    <a:cubicBezTo>
                      <a:pt x="17" y="1"/>
                      <a:pt x="21" y="5"/>
                      <a:pt x="21" y="11"/>
                    </a:cubicBezTo>
                    <a:cubicBezTo>
                      <a:pt x="21" y="16"/>
                      <a:pt x="16" y="21"/>
                      <a:pt x="11" y="21"/>
                    </a:cubicBezTo>
                    <a:cubicBezTo>
                      <a:pt x="7" y="21"/>
                      <a:pt x="4" y="19"/>
                      <a:pt x="2" y="17"/>
                    </a:cubicBezTo>
                    <a:cubicBezTo>
                      <a:pt x="2" y="16"/>
                      <a:pt x="2" y="16"/>
                      <a:pt x="1" y="15"/>
                    </a:cubicBezTo>
                    <a:cubicBezTo>
                      <a:pt x="1" y="14"/>
                      <a:pt x="0" y="12"/>
                      <a:pt x="0" y="11"/>
                    </a:cubicBezTo>
                    <a:cubicBezTo>
                      <a:pt x="0" y="9"/>
                      <a:pt x="1" y="8"/>
                      <a:pt x="1" y="6"/>
                    </a:cubicBezTo>
                    <a:cubicBezTo>
                      <a:pt x="2" y="6"/>
                      <a:pt x="2" y="5"/>
                      <a:pt x="2" y="5"/>
                    </a:cubicBezTo>
                    <a:cubicBezTo>
                      <a:pt x="4" y="2"/>
                      <a:pt x="7" y="1"/>
                      <a:pt x="10"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6" name="Freeform 257">
                <a:extLst>
                  <a:ext uri="{FF2B5EF4-FFF2-40B4-BE49-F238E27FC236}">
                    <a16:creationId xmlns:a16="http://schemas.microsoft.com/office/drawing/2014/main" id="{D5B9B171-52FE-272D-34F2-0691E312019E}"/>
                  </a:ext>
                </a:extLst>
              </p:cNvPr>
              <p:cNvSpPr>
                <a:spLocks/>
              </p:cNvSpPr>
              <p:nvPr userDrawn="1"/>
            </p:nvSpPr>
            <p:spPr bwMode="auto">
              <a:xfrm>
                <a:off x="3043" y="-1244"/>
                <a:ext cx="76" cy="76"/>
              </a:xfrm>
              <a:custGeom>
                <a:avLst/>
                <a:gdLst>
                  <a:gd name="T0" fmla="*/ 16 w 32"/>
                  <a:gd name="T1" fmla="*/ 0 h 32"/>
                  <a:gd name="T2" fmla="*/ 32 w 32"/>
                  <a:gd name="T3" fmla="*/ 16 h 32"/>
                  <a:gd name="T4" fmla="*/ 16 w 32"/>
                  <a:gd name="T5" fmla="*/ 32 h 32"/>
                  <a:gd name="T6" fmla="*/ 0 w 32"/>
                  <a:gd name="T7" fmla="*/ 16 h 32"/>
                  <a:gd name="T8" fmla="*/ 2 w 32"/>
                  <a:gd name="T9" fmla="*/ 8 h 32"/>
                  <a:gd name="T10" fmla="*/ 2 w 32"/>
                  <a:gd name="T11" fmla="*/ 7 h 32"/>
                  <a:gd name="T12" fmla="*/ 16 w 3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32" h="32">
                    <a:moveTo>
                      <a:pt x="16" y="0"/>
                    </a:moveTo>
                    <a:cubicBezTo>
                      <a:pt x="24" y="0"/>
                      <a:pt x="32" y="7"/>
                      <a:pt x="32" y="16"/>
                    </a:cubicBezTo>
                    <a:cubicBezTo>
                      <a:pt x="32" y="25"/>
                      <a:pt x="24" y="32"/>
                      <a:pt x="16" y="32"/>
                    </a:cubicBezTo>
                    <a:cubicBezTo>
                      <a:pt x="7" y="32"/>
                      <a:pt x="0" y="25"/>
                      <a:pt x="0" y="16"/>
                    </a:cubicBezTo>
                    <a:cubicBezTo>
                      <a:pt x="0" y="13"/>
                      <a:pt x="0" y="11"/>
                      <a:pt x="2" y="8"/>
                    </a:cubicBezTo>
                    <a:cubicBezTo>
                      <a:pt x="2" y="8"/>
                      <a:pt x="2" y="7"/>
                      <a:pt x="2" y="7"/>
                    </a:cubicBezTo>
                    <a:cubicBezTo>
                      <a:pt x="5" y="3"/>
                      <a:pt x="10" y="0"/>
                      <a:pt x="16"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7" name="Freeform 263">
                <a:extLst>
                  <a:ext uri="{FF2B5EF4-FFF2-40B4-BE49-F238E27FC236}">
                    <a16:creationId xmlns:a16="http://schemas.microsoft.com/office/drawing/2014/main" id="{6C3001DE-00E4-E114-9107-38F03678650E}"/>
                  </a:ext>
                </a:extLst>
              </p:cNvPr>
              <p:cNvSpPr>
                <a:spLocks/>
              </p:cNvSpPr>
              <p:nvPr userDrawn="1"/>
            </p:nvSpPr>
            <p:spPr bwMode="auto">
              <a:xfrm>
                <a:off x="3619" y="2652"/>
                <a:ext cx="107" cy="109"/>
              </a:xfrm>
              <a:custGeom>
                <a:avLst/>
                <a:gdLst>
                  <a:gd name="T0" fmla="*/ 23 w 45"/>
                  <a:gd name="T1" fmla="*/ 46 h 46"/>
                  <a:gd name="T2" fmla="*/ 0 w 45"/>
                  <a:gd name="T3" fmla="*/ 23 h 46"/>
                  <a:gd name="T4" fmla="*/ 3 w 45"/>
                  <a:gd name="T5" fmla="*/ 12 h 46"/>
                  <a:gd name="T6" fmla="*/ 3 w 45"/>
                  <a:gd name="T7" fmla="*/ 11 h 46"/>
                  <a:gd name="T8" fmla="*/ 23 w 45"/>
                  <a:gd name="T9" fmla="*/ 0 h 46"/>
                  <a:gd name="T10" fmla="*/ 42 w 45"/>
                  <a:gd name="T11" fmla="*/ 11 h 46"/>
                  <a:gd name="T12" fmla="*/ 42 w 45"/>
                  <a:gd name="T13" fmla="*/ 12 h 46"/>
                  <a:gd name="T14" fmla="*/ 45 w 45"/>
                  <a:gd name="T15" fmla="*/ 23 h 46"/>
                  <a:gd name="T16" fmla="*/ 42 w 45"/>
                  <a:gd name="T17" fmla="*/ 34 h 46"/>
                  <a:gd name="T18" fmla="*/ 42 w 45"/>
                  <a:gd name="T19" fmla="*/ 36 h 46"/>
                  <a:gd name="T20" fmla="*/ 23 w 45"/>
                  <a:gd name="T2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6">
                    <a:moveTo>
                      <a:pt x="23" y="46"/>
                    </a:moveTo>
                    <a:cubicBezTo>
                      <a:pt x="10" y="46"/>
                      <a:pt x="0" y="36"/>
                      <a:pt x="0" y="23"/>
                    </a:cubicBezTo>
                    <a:cubicBezTo>
                      <a:pt x="0" y="19"/>
                      <a:pt x="1" y="15"/>
                      <a:pt x="3" y="12"/>
                    </a:cubicBezTo>
                    <a:cubicBezTo>
                      <a:pt x="3" y="12"/>
                      <a:pt x="3" y="11"/>
                      <a:pt x="3" y="11"/>
                    </a:cubicBezTo>
                    <a:cubicBezTo>
                      <a:pt x="7" y="5"/>
                      <a:pt x="14" y="0"/>
                      <a:pt x="23" y="0"/>
                    </a:cubicBezTo>
                    <a:cubicBezTo>
                      <a:pt x="31" y="0"/>
                      <a:pt x="38" y="5"/>
                      <a:pt x="42" y="11"/>
                    </a:cubicBezTo>
                    <a:cubicBezTo>
                      <a:pt x="42" y="11"/>
                      <a:pt x="42" y="12"/>
                      <a:pt x="42" y="12"/>
                    </a:cubicBezTo>
                    <a:cubicBezTo>
                      <a:pt x="44" y="15"/>
                      <a:pt x="45" y="19"/>
                      <a:pt x="45" y="23"/>
                    </a:cubicBezTo>
                    <a:cubicBezTo>
                      <a:pt x="45" y="27"/>
                      <a:pt x="44" y="31"/>
                      <a:pt x="42" y="34"/>
                    </a:cubicBezTo>
                    <a:cubicBezTo>
                      <a:pt x="42" y="35"/>
                      <a:pt x="42" y="35"/>
                      <a:pt x="42" y="36"/>
                    </a:cubicBezTo>
                    <a:cubicBezTo>
                      <a:pt x="38" y="42"/>
                      <a:pt x="31" y="46"/>
                      <a:pt x="23" y="4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8" name="Freeform 264">
                <a:extLst>
                  <a:ext uri="{FF2B5EF4-FFF2-40B4-BE49-F238E27FC236}">
                    <a16:creationId xmlns:a16="http://schemas.microsoft.com/office/drawing/2014/main" id="{E4930F7C-23AF-008A-BE3E-A5D05C32B96A}"/>
                  </a:ext>
                </a:extLst>
              </p:cNvPr>
              <p:cNvSpPr>
                <a:spLocks/>
              </p:cNvSpPr>
              <p:nvPr userDrawn="1"/>
            </p:nvSpPr>
            <p:spPr bwMode="auto">
              <a:xfrm>
                <a:off x="4236" y="3032"/>
                <a:ext cx="60" cy="61"/>
              </a:xfrm>
              <a:custGeom>
                <a:avLst/>
                <a:gdLst>
                  <a:gd name="T0" fmla="*/ 25 w 25"/>
                  <a:gd name="T1" fmla="*/ 13 h 26"/>
                  <a:gd name="T2" fmla="*/ 24 w 25"/>
                  <a:gd name="T3" fmla="*/ 19 h 26"/>
                  <a:gd name="T4" fmla="*/ 23 w 25"/>
                  <a:gd name="T5" fmla="*/ 20 h 26"/>
                  <a:gd name="T6" fmla="*/ 12 w 25"/>
                  <a:gd name="T7" fmla="*/ 26 h 26"/>
                  <a:gd name="T8" fmla="*/ 0 w 25"/>
                  <a:gd name="T9" fmla="*/ 13 h 26"/>
                  <a:gd name="T10" fmla="*/ 1 w 25"/>
                  <a:gd name="T11" fmla="*/ 7 h 26"/>
                  <a:gd name="T12" fmla="*/ 2 w 25"/>
                  <a:gd name="T13" fmla="*/ 6 h 26"/>
                  <a:gd name="T14" fmla="*/ 12 w 25"/>
                  <a:gd name="T15" fmla="*/ 0 h 26"/>
                  <a:gd name="T16" fmla="*/ 23 w 25"/>
                  <a:gd name="T17" fmla="*/ 6 h 26"/>
                  <a:gd name="T18" fmla="*/ 24 w 25"/>
                  <a:gd name="T19" fmla="*/ 7 h 26"/>
                  <a:gd name="T20" fmla="*/ 25 w 25"/>
                  <a:gd name="T2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6">
                    <a:moveTo>
                      <a:pt x="25" y="13"/>
                    </a:moveTo>
                    <a:cubicBezTo>
                      <a:pt x="25" y="15"/>
                      <a:pt x="25" y="17"/>
                      <a:pt x="24" y="19"/>
                    </a:cubicBezTo>
                    <a:cubicBezTo>
                      <a:pt x="23" y="20"/>
                      <a:pt x="23" y="20"/>
                      <a:pt x="23" y="20"/>
                    </a:cubicBezTo>
                    <a:cubicBezTo>
                      <a:pt x="21" y="24"/>
                      <a:pt x="17" y="26"/>
                      <a:pt x="12" y="26"/>
                    </a:cubicBezTo>
                    <a:cubicBezTo>
                      <a:pt x="5" y="26"/>
                      <a:pt x="0" y="20"/>
                      <a:pt x="0" y="13"/>
                    </a:cubicBezTo>
                    <a:cubicBezTo>
                      <a:pt x="0" y="11"/>
                      <a:pt x="0" y="9"/>
                      <a:pt x="1" y="7"/>
                    </a:cubicBezTo>
                    <a:cubicBezTo>
                      <a:pt x="1" y="7"/>
                      <a:pt x="2" y="6"/>
                      <a:pt x="2" y="6"/>
                    </a:cubicBezTo>
                    <a:cubicBezTo>
                      <a:pt x="4" y="3"/>
                      <a:pt x="8" y="0"/>
                      <a:pt x="12" y="0"/>
                    </a:cubicBezTo>
                    <a:cubicBezTo>
                      <a:pt x="17" y="0"/>
                      <a:pt x="21" y="3"/>
                      <a:pt x="23" y="6"/>
                    </a:cubicBezTo>
                    <a:cubicBezTo>
                      <a:pt x="23" y="6"/>
                      <a:pt x="23" y="7"/>
                      <a:pt x="24" y="7"/>
                    </a:cubicBezTo>
                    <a:cubicBezTo>
                      <a:pt x="25" y="9"/>
                      <a:pt x="25" y="11"/>
                      <a:pt x="25" y="13"/>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9" name="Freeform 265">
                <a:extLst>
                  <a:ext uri="{FF2B5EF4-FFF2-40B4-BE49-F238E27FC236}">
                    <a16:creationId xmlns:a16="http://schemas.microsoft.com/office/drawing/2014/main" id="{C1A9C802-B1C3-129D-EF16-878FDB30C50F}"/>
                  </a:ext>
                </a:extLst>
              </p:cNvPr>
              <p:cNvSpPr>
                <a:spLocks/>
              </p:cNvSpPr>
              <p:nvPr userDrawn="1"/>
            </p:nvSpPr>
            <p:spPr bwMode="auto">
              <a:xfrm>
                <a:off x="3634" y="1957"/>
                <a:ext cx="78" cy="78"/>
              </a:xfrm>
              <a:custGeom>
                <a:avLst/>
                <a:gdLst>
                  <a:gd name="T0" fmla="*/ 17 w 33"/>
                  <a:gd name="T1" fmla="*/ 33 h 33"/>
                  <a:gd name="T2" fmla="*/ 0 w 33"/>
                  <a:gd name="T3" fmla="*/ 16 h 33"/>
                  <a:gd name="T4" fmla="*/ 16 w 33"/>
                  <a:gd name="T5" fmla="*/ 0 h 33"/>
                  <a:gd name="T6" fmla="*/ 17 w 33"/>
                  <a:gd name="T7" fmla="*/ 0 h 33"/>
                  <a:gd name="T8" fmla="*/ 17 w 33"/>
                  <a:gd name="T9" fmla="*/ 0 h 33"/>
                  <a:gd name="T10" fmla="*/ 33 w 33"/>
                  <a:gd name="T11" fmla="*/ 16 h 33"/>
                  <a:gd name="T12" fmla="*/ 31 w 33"/>
                  <a:gd name="T13" fmla="*/ 24 h 33"/>
                  <a:gd name="T14" fmla="*/ 30 w 33"/>
                  <a:gd name="T15" fmla="*/ 25 h 33"/>
                  <a:gd name="T16" fmla="*/ 17 w 33"/>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17" y="33"/>
                    </a:moveTo>
                    <a:cubicBezTo>
                      <a:pt x="7" y="33"/>
                      <a:pt x="0" y="25"/>
                      <a:pt x="0" y="16"/>
                    </a:cubicBezTo>
                    <a:cubicBezTo>
                      <a:pt x="0" y="8"/>
                      <a:pt x="7" y="0"/>
                      <a:pt x="16" y="0"/>
                    </a:cubicBezTo>
                    <a:cubicBezTo>
                      <a:pt x="16" y="0"/>
                      <a:pt x="16" y="0"/>
                      <a:pt x="17" y="0"/>
                    </a:cubicBezTo>
                    <a:cubicBezTo>
                      <a:pt x="17" y="0"/>
                      <a:pt x="17" y="0"/>
                      <a:pt x="17" y="0"/>
                    </a:cubicBezTo>
                    <a:cubicBezTo>
                      <a:pt x="26" y="0"/>
                      <a:pt x="33" y="8"/>
                      <a:pt x="33" y="16"/>
                    </a:cubicBezTo>
                    <a:cubicBezTo>
                      <a:pt x="33" y="19"/>
                      <a:pt x="32" y="22"/>
                      <a:pt x="31" y="24"/>
                    </a:cubicBezTo>
                    <a:cubicBezTo>
                      <a:pt x="31" y="25"/>
                      <a:pt x="31" y="25"/>
                      <a:pt x="30" y="25"/>
                    </a:cubicBezTo>
                    <a:cubicBezTo>
                      <a:pt x="27" y="30"/>
                      <a:pt x="22" y="33"/>
                      <a:pt x="17" y="33"/>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80" name="Freeform 266">
                <a:extLst>
                  <a:ext uri="{FF2B5EF4-FFF2-40B4-BE49-F238E27FC236}">
                    <a16:creationId xmlns:a16="http://schemas.microsoft.com/office/drawing/2014/main" id="{5BADF5FE-E964-C097-F94E-434D7E4A01E5}"/>
                  </a:ext>
                </a:extLst>
              </p:cNvPr>
              <p:cNvSpPr>
                <a:spLocks/>
              </p:cNvSpPr>
              <p:nvPr userDrawn="1"/>
            </p:nvSpPr>
            <p:spPr bwMode="auto">
              <a:xfrm>
                <a:off x="3636" y="1247"/>
                <a:ext cx="74" cy="74"/>
              </a:xfrm>
              <a:custGeom>
                <a:avLst/>
                <a:gdLst>
                  <a:gd name="T0" fmla="*/ 15 w 31"/>
                  <a:gd name="T1" fmla="*/ 31 h 31"/>
                  <a:gd name="T2" fmla="*/ 0 w 31"/>
                  <a:gd name="T3" fmla="*/ 15 h 31"/>
                  <a:gd name="T4" fmla="*/ 2 w 31"/>
                  <a:gd name="T5" fmla="*/ 8 h 31"/>
                  <a:gd name="T6" fmla="*/ 3 w 31"/>
                  <a:gd name="T7" fmla="*/ 7 h 31"/>
                  <a:gd name="T8" fmla="*/ 16 w 31"/>
                  <a:gd name="T9" fmla="*/ 0 h 31"/>
                  <a:gd name="T10" fmla="*/ 31 w 31"/>
                  <a:gd name="T11" fmla="*/ 15 h 31"/>
                  <a:gd name="T12" fmla="*/ 16 w 31"/>
                  <a:gd name="T13" fmla="*/ 31 h 31"/>
                  <a:gd name="T14" fmla="*/ 16 w 31"/>
                  <a:gd name="T15" fmla="*/ 31 h 31"/>
                  <a:gd name="T16" fmla="*/ 15 w 31"/>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1">
                    <a:moveTo>
                      <a:pt x="15" y="31"/>
                    </a:moveTo>
                    <a:cubicBezTo>
                      <a:pt x="7" y="30"/>
                      <a:pt x="0" y="24"/>
                      <a:pt x="0" y="15"/>
                    </a:cubicBezTo>
                    <a:cubicBezTo>
                      <a:pt x="0" y="13"/>
                      <a:pt x="1" y="10"/>
                      <a:pt x="2" y="8"/>
                    </a:cubicBezTo>
                    <a:cubicBezTo>
                      <a:pt x="2" y="8"/>
                      <a:pt x="2" y="7"/>
                      <a:pt x="3" y="7"/>
                    </a:cubicBezTo>
                    <a:cubicBezTo>
                      <a:pt x="6" y="3"/>
                      <a:pt x="10" y="0"/>
                      <a:pt x="16" y="0"/>
                    </a:cubicBezTo>
                    <a:cubicBezTo>
                      <a:pt x="24" y="0"/>
                      <a:pt x="31" y="7"/>
                      <a:pt x="31" y="15"/>
                    </a:cubicBezTo>
                    <a:cubicBezTo>
                      <a:pt x="31" y="24"/>
                      <a:pt x="24" y="30"/>
                      <a:pt x="16" y="31"/>
                    </a:cubicBezTo>
                    <a:cubicBezTo>
                      <a:pt x="16" y="31"/>
                      <a:pt x="16" y="31"/>
                      <a:pt x="16" y="31"/>
                    </a:cubicBezTo>
                    <a:cubicBezTo>
                      <a:pt x="15" y="31"/>
                      <a:pt x="15" y="31"/>
                      <a:pt x="15" y="3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81" name="Freeform 267">
                <a:extLst>
                  <a:ext uri="{FF2B5EF4-FFF2-40B4-BE49-F238E27FC236}">
                    <a16:creationId xmlns:a16="http://schemas.microsoft.com/office/drawing/2014/main" id="{B939EF30-84DB-72BF-C69F-A74185F3B95E}"/>
                  </a:ext>
                </a:extLst>
              </p:cNvPr>
              <p:cNvSpPr>
                <a:spLocks/>
              </p:cNvSpPr>
              <p:nvPr userDrawn="1"/>
            </p:nvSpPr>
            <p:spPr bwMode="auto">
              <a:xfrm>
                <a:off x="3040" y="1601"/>
                <a:ext cx="79" cy="78"/>
              </a:xfrm>
              <a:custGeom>
                <a:avLst/>
                <a:gdLst>
                  <a:gd name="T0" fmla="*/ 17 w 33"/>
                  <a:gd name="T1" fmla="*/ 0 h 33"/>
                  <a:gd name="T2" fmla="*/ 33 w 33"/>
                  <a:gd name="T3" fmla="*/ 16 h 33"/>
                  <a:gd name="T4" fmla="*/ 17 w 33"/>
                  <a:gd name="T5" fmla="*/ 33 h 33"/>
                  <a:gd name="T6" fmla="*/ 17 w 33"/>
                  <a:gd name="T7" fmla="*/ 33 h 33"/>
                  <a:gd name="T8" fmla="*/ 16 w 33"/>
                  <a:gd name="T9" fmla="*/ 33 h 33"/>
                  <a:gd name="T10" fmla="*/ 0 w 33"/>
                  <a:gd name="T11" fmla="*/ 16 h 33"/>
                  <a:gd name="T12" fmla="*/ 16 w 33"/>
                  <a:gd name="T13" fmla="*/ 0 h 33"/>
                  <a:gd name="T14" fmla="*/ 17 w 33"/>
                  <a:gd name="T15" fmla="*/ 0 h 33"/>
                  <a:gd name="T16" fmla="*/ 17 w 33"/>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17" y="0"/>
                    </a:moveTo>
                    <a:cubicBezTo>
                      <a:pt x="26" y="1"/>
                      <a:pt x="33" y="8"/>
                      <a:pt x="33" y="16"/>
                    </a:cubicBezTo>
                    <a:cubicBezTo>
                      <a:pt x="33" y="25"/>
                      <a:pt x="26" y="32"/>
                      <a:pt x="17" y="33"/>
                    </a:cubicBezTo>
                    <a:cubicBezTo>
                      <a:pt x="17" y="33"/>
                      <a:pt x="17" y="33"/>
                      <a:pt x="17" y="33"/>
                    </a:cubicBezTo>
                    <a:cubicBezTo>
                      <a:pt x="16" y="33"/>
                      <a:pt x="16" y="33"/>
                      <a:pt x="16" y="33"/>
                    </a:cubicBezTo>
                    <a:cubicBezTo>
                      <a:pt x="7" y="32"/>
                      <a:pt x="0" y="25"/>
                      <a:pt x="0" y="16"/>
                    </a:cubicBezTo>
                    <a:cubicBezTo>
                      <a:pt x="0" y="8"/>
                      <a:pt x="7" y="1"/>
                      <a:pt x="16" y="0"/>
                    </a:cubicBezTo>
                    <a:cubicBezTo>
                      <a:pt x="16" y="0"/>
                      <a:pt x="16" y="0"/>
                      <a:pt x="17" y="0"/>
                    </a:cubicBezTo>
                    <a:cubicBezTo>
                      <a:pt x="17" y="0"/>
                      <a:pt x="17" y="0"/>
                      <a:pt x="17"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82" name="Freeform 268">
                <a:extLst>
                  <a:ext uri="{FF2B5EF4-FFF2-40B4-BE49-F238E27FC236}">
                    <a16:creationId xmlns:a16="http://schemas.microsoft.com/office/drawing/2014/main" id="{89FA9EE7-0C09-C9E0-7B6E-ECADD02FEAE1}"/>
                  </a:ext>
                </a:extLst>
              </p:cNvPr>
              <p:cNvSpPr>
                <a:spLocks/>
              </p:cNvSpPr>
              <p:nvPr userDrawn="1"/>
            </p:nvSpPr>
            <p:spPr bwMode="auto">
              <a:xfrm>
                <a:off x="2431" y="516"/>
                <a:ext cx="111" cy="112"/>
              </a:xfrm>
              <a:custGeom>
                <a:avLst/>
                <a:gdLst>
                  <a:gd name="T0" fmla="*/ 47 w 47"/>
                  <a:gd name="T1" fmla="*/ 24 h 47"/>
                  <a:gd name="T2" fmla="*/ 24 w 47"/>
                  <a:gd name="T3" fmla="*/ 47 h 47"/>
                  <a:gd name="T4" fmla="*/ 0 w 47"/>
                  <a:gd name="T5" fmla="*/ 24 h 47"/>
                  <a:gd name="T6" fmla="*/ 24 w 47"/>
                  <a:gd name="T7" fmla="*/ 0 h 47"/>
                  <a:gd name="T8" fmla="*/ 43 w 47"/>
                  <a:gd name="T9" fmla="*/ 11 h 47"/>
                  <a:gd name="T10" fmla="*/ 44 w 47"/>
                  <a:gd name="T11" fmla="*/ 12 h 47"/>
                  <a:gd name="T12" fmla="*/ 47 w 47"/>
                  <a:gd name="T13" fmla="*/ 24 h 47"/>
                </a:gdLst>
                <a:ahLst/>
                <a:cxnLst>
                  <a:cxn ang="0">
                    <a:pos x="T0" y="T1"/>
                  </a:cxn>
                  <a:cxn ang="0">
                    <a:pos x="T2" y="T3"/>
                  </a:cxn>
                  <a:cxn ang="0">
                    <a:pos x="T4" y="T5"/>
                  </a:cxn>
                  <a:cxn ang="0">
                    <a:pos x="T6" y="T7"/>
                  </a:cxn>
                  <a:cxn ang="0">
                    <a:pos x="T8" y="T9"/>
                  </a:cxn>
                  <a:cxn ang="0">
                    <a:pos x="T10" y="T11"/>
                  </a:cxn>
                  <a:cxn ang="0">
                    <a:pos x="T12" y="T13"/>
                  </a:cxn>
                </a:cxnLst>
                <a:rect l="0" t="0" r="r" b="b"/>
                <a:pathLst>
                  <a:path w="47" h="47">
                    <a:moveTo>
                      <a:pt x="47" y="24"/>
                    </a:moveTo>
                    <a:cubicBezTo>
                      <a:pt x="47" y="36"/>
                      <a:pt x="37" y="47"/>
                      <a:pt x="24" y="47"/>
                    </a:cubicBezTo>
                    <a:cubicBezTo>
                      <a:pt x="11" y="47"/>
                      <a:pt x="0" y="36"/>
                      <a:pt x="0" y="24"/>
                    </a:cubicBezTo>
                    <a:cubicBezTo>
                      <a:pt x="0" y="11"/>
                      <a:pt x="11" y="0"/>
                      <a:pt x="24" y="0"/>
                    </a:cubicBezTo>
                    <a:cubicBezTo>
                      <a:pt x="32" y="0"/>
                      <a:pt x="39" y="5"/>
                      <a:pt x="43" y="11"/>
                    </a:cubicBezTo>
                    <a:cubicBezTo>
                      <a:pt x="44" y="11"/>
                      <a:pt x="44" y="12"/>
                      <a:pt x="44" y="12"/>
                    </a:cubicBezTo>
                    <a:cubicBezTo>
                      <a:pt x="46" y="16"/>
                      <a:pt x="47" y="19"/>
                      <a:pt x="47" y="2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83" name="Freeform 269">
                <a:extLst>
                  <a:ext uri="{FF2B5EF4-FFF2-40B4-BE49-F238E27FC236}">
                    <a16:creationId xmlns:a16="http://schemas.microsoft.com/office/drawing/2014/main" id="{EDDE34F4-FD65-BF46-4C50-409AD873472D}"/>
                  </a:ext>
                </a:extLst>
              </p:cNvPr>
              <p:cNvSpPr>
                <a:spLocks/>
              </p:cNvSpPr>
              <p:nvPr userDrawn="1"/>
            </p:nvSpPr>
            <p:spPr bwMode="auto">
              <a:xfrm>
                <a:off x="3031" y="170"/>
                <a:ext cx="97" cy="95"/>
              </a:xfrm>
              <a:custGeom>
                <a:avLst/>
                <a:gdLst>
                  <a:gd name="T0" fmla="*/ 21 w 41"/>
                  <a:gd name="T1" fmla="*/ 0 h 40"/>
                  <a:gd name="T2" fmla="*/ 41 w 41"/>
                  <a:gd name="T3" fmla="*/ 20 h 40"/>
                  <a:gd name="T4" fmla="*/ 21 w 41"/>
                  <a:gd name="T5" fmla="*/ 40 h 40"/>
                  <a:gd name="T6" fmla="*/ 4 w 41"/>
                  <a:gd name="T7" fmla="*/ 31 h 40"/>
                  <a:gd name="T8" fmla="*/ 3 w 41"/>
                  <a:gd name="T9" fmla="*/ 29 h 40"/>
                  <a:gd name="T10" fmla="*/ 0 w 41"/>
                  <a:gd name="T11" fmla="*/ 20 h 40"/>
                  <a:gd name="T12" fmla="*/ 3 w 41"/>
                  <a:gd name="T13" fmla="*/ 10 h 40"/>
                  <a:gd name="T14" fmla="*/ 4 w 41"/>
                  <a:gd name="T15" fmla="*/ 9 h 40"/>
                  <a:gd name="T16" fmla="*/ 21 w 4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0">
                    <a:moveTo>
                      <a:pt x="21" y="0"/>
                    </a:moveTo>
                    <a:cubicBezTo>
                      <a:pt x="32" y="0"/>
                      <a:pt x="41" y="9"/>
                      <a:pt x="41" y="20"/>
                    </a:cubicBezTo>
                    <a:cubicBezTo>
                      <a:pt x="41" y="31"/>
                      <a:pt x="32" y="40"/>
                      <a:pt x="21" y="40"/>
                    </a:cubicBezTo>
                    <a:cubicBezTo>
                      <a:pt x="14" y="40"/>
                      <a:pt x="7" y="36"/>
                      <a:pt x="4" y="31"/>
                    </a:cubicBezTo>
                    <a:cubicBezTo>
                      <a:pt x="4" y="30"/>
                      <a:pt x="3" y="30"/>
                      <a:pt x="3" y="29"/>
                    </a:cubicBezTo>
                    <a:cubicBezTo>
                      <a:pt x="1" y="26"/>
                      <a:pt x="0" y="23"/>
                      <a:pt x="0" y="20"/>
                    </a:cubicBezTo>
                    <a:cubicBezTo>
                      <a:pt x="0" y="16"/>
                      <a:pt x="1" y="13"/>
                      <a:pt x="3" y="10"/>
                    </a:cubicBezTo>
                    <a:cubicBezTo>
                      <a:pt x="3" y="10"/>
                      <a:pt x="4" y="9"/>
                      <a:pt x="4" y="9"/>
                    </a:cubicBezTo>
                    <a:cubicBezTo>
                      <a:pt x="7" y="3"/>
                      <a:pt x="14" y="0"/>
                      <a:pt x="2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393" name="Freeform 271">
              <a:extLst>
                <a:ext uri="{FF2B5EF4-FFF2-40B4-BE49-F238E27FC236}">
                  <a16:creationId xmlns:a16="http://schemas.microsoft.com/office/drawing/2014/main" id="{D9F62AAA-5D17-648E-CF8F-68407E7B67F9}"/>
                </a:ext>
              </a:extLst>
            </p:cNvPr>
            <p:cNvSpPr>
              <a:spLocks/>
            </p:cNvSpPr>
            <p:nvPr userDrawn="1"/>
          </p:nvSpPr>
          <p:spPr bwMode="auto">
            <a:xfrm>
              <a:off x="1849" y="-1251"/>
              <a:ext cx="91" cy="90"/>
            </a:xfrm>
            <a:custGeom>
              <a:avLst/>
              <a:gdLst>
                <a:gd name="T0" fmla="*/ 18 w 38"/>
                <a:gd name="T1" fmla="*/ 38 h 38"/>
                <a:gd name="T2" fmla="*/ 0 w 38"/>
                <a:gd name="T3" fmla="*/ 19 h 38"/>
                <a:gd name="T4" fmla="*/ 18 w 38"/>
                <a:gd name="T5" fmla="*/ 0 h 38"/>
                <a:gd name="T6" fmla="*/ 19 w 38"/>
                <a:gd name="T7" fmla="*/ 0 h 38"/>
                <a:gd name="T8" fmla="*/ 20 w 38"/>
                <a:gd name="T9" fmla="*/ 0 h 38"/>
                <a:gd name="T10" fmla="*/ 38 w 38"/>
                <a:gd name="T11" fmla="*/ 19 h 38"/>
                <a:gd name="T12" fmla="*/ 20 w 38"/>
                <a:gd name="T13" fmla="*/ 38 h 38"/>
                <a:gd name="T14" fmla="*/ 19 w 38"/>
                <a:gd name="T15" fmla="*/ 38 h 38"/>
                <a:gd name="T16" fmla="*/ 18 w 38"/>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8">
                  <a:moveTo>
                    <a:pt x="18" y="38"/>
                  </a:moveTo>
                  <a:cubicBezTo>
                    <a:pt x="8" y="37"/>
                    <a:pt x="0" y="29"/>
                    <a:pt x="0" y="19"/>
                  </a:cubicBezTo>
                  <a:cubicBezTo>
                    <a:pt x="0" y="9"/>
                    <a:pt x="8" y="0"/>
                    <a:pt x="18" y="0"/>
                  </a:cubicBezTo>
                  <a:cubicBezTo>
                    <a:pt x="18" y="0"/>
                    <a:pt x="19" y="0"/>
                    <a:pt x="19" y="0"/>
                  </a:cubicBezTo>
                  <a:cubicBezTo>
                    <a:pt x="19" y="0"/>
                    <a:pt x="19" y="0"/>
                    <a:pt x="20" y="0"/>
                  </a:cubicBezTo>
                  <a:cubicBezTo>
                    <a:pt x="30" y="0"/>
                    <a:pt x="38" y="9"/>
                    <a:pt x="38" y="19"/>
                  </a:cubicBezTo>
                  <a:cubicBezTo>
                    <a:pt x="38" y="29"/>
                    <a:pt x="30" y="37"/>
                    <a:pt x="20" y="38"/>
                  </a:cubicBezTo>
                  <a:cubicBezTo>
                    <a:pt x="19" y="38"/>
                    <a:pt x="19" y="38"/>
                    <a:pt x="19" y="38"/>
                  </a:cubicBezTo>
                  <a:cubicBezTo>
                    <a:pt x="19" y="38"/>
                    <a:pt x="18" y="38"/>
                    <a:pt x="18" y="38"/>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4" name="Freeform 272">
              <a:extLst>
                <a:ext uri="{FF2B5EF4-FFF2-40B4-BE49-F238E27FC236}">
                  <a16:creationId xmlns:a16="http://schemas.microsoft.com/office/drawing/2014/main" id="{E03C00F6-8109-1821-3EF0-5353C1B06BC0}"/>
                </a:ext>
              </a:extLst>
            </p:cNvPr>
            <p:cNvSpPr>
              <a:spLocks/>
            </p:cNvSpPr>
            <p:nvPr userDrawn="1"/>
          </p:nvSpPr>
          <p:spPr bwMode="auto">
            <a:xfrm>
              <a:off x="1845" y="-544"/>
              <a:ext cx="99" cy="99"/>
            </a:xfrm>
            <a:custGeom>
              <a:avLst/>
              <a:gdLst>
                <a:gd name="T0" fmla="*/ 20 w 42"/>
                <a:gd name="T1" fmla="*/ 0 h 42"/>
                <a:gd name="T2" fmla="*/ 21 w 42"/>
                <a:gd name="T3" fmla="*/ 0 h 42"/>
                <a:gd name="T4" fmla="*/ 22 w 42"/>
                <a:gd name="T5" fmla="*/ 0 h 42"/>
                <a:gd name="T6" fmla="*/ 42 w 42"/>
                <a:gd name="T7" fmla="*/ 21 h 42"/>
                <a:gd name="T8" fmla="*/ 22 w 42"/>
                <a:gd name="T9" fmla="*/ 42 h 42"/>
                <a:gd name="T10" fmla="*/ 21 w 42"/>
                <a:gd name="T11" fmla="*/ 42 h 42"/>
                <a:gd name="T12" fmla="*/ 20 w 42"/>
                <a:gd name="T13" fmla="*/ 42 h 42"/>
                <a:gd name="T14" fmla="*/ 0 w 42"/>
                <a:gd name="T15" fmla="*/ 21 h 42"/>
                <a:gd name="T16" fmla="*/ 3 w 42"/>
                <a:gd name="T17" fmla="*/ 11 h 42"/>
                <a:gd name="T18" fmla="*/ 3 w 42"/>
                <a:gd name="T19" fmla="*/ 9 h 42"/>
                <a:gd name="T20" fmla="*/ 20 w 42"/>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20" y="0"/>
                  </a:moveTo>
                  <a:cubicBezTo>
                    <a:pt x="20" y="0"/>
                    <a:pt x="21" y="0"/>
                    <a:pt x="21" y="0"/>
                  </a:cubicBezTo>
                  <a:cubicBezTo>
                    <a:pt x="21" y="0"/>
                    <a:pt x="21" y="0"/>
                    <a:pt x="22" y="0"/>
                  </a:cubicBezTo>
                  <a:cubicBezTo>
                    <a:pt x="33" y="0"/>
                    <a:pt x="42" y="9"/>
                    <a:pt x="42" y="21"/>
                  </a:cubicBezTo>
                  <a:cubicBezTo>
                    <a:pt x="42" y="32"/>
                    <a:pt x="33" y="41"/>
                    <a:pt x="22" y="42"/>
                  </a:cubicBezTo>
                  <a:cubicBezTo>
                    <a:pt x="21" y="42"/>
                    <a:pt x="21" y="42"/>
                    <a:pt x="21" y="42"/>
                  </a:cubicBezTo>
                  <a:cubicBezTo>
                    <a:pt x="21" y="42"/>
                    <a:pt x="20" y="42"/>
                    <a:pt x="20" y="42"/>
                  </a:cubicBezTo>
                  <a:cubicBezTo>
                    <a:pt x="9" y="41"/>
                    <a:pt x="0" y="32"/>
                    <a:pt x="0" y="21"/>
                  </a:cubicBezTo>
                  <a:cubicBezTo>
                    <a:pt x="0" y="17"/>
                    <a:pt x="1" y="14"/>
                    <a:pt x="3" y="11"/>
                  </a:cubicBezTo>
                  <a:cubicBezTo>
                    <a:pt x="3" y="10"/>
                    <a:pt x="3" y="10"/>
                    <a:pt x="3" y="9"/>
                  </a:cubicBezTo>
                  <a:cubicBezTo>
                    <a:pt x="7" y="4"/>
                    <a:pt x="13" y="0"/>
                    <a:pt x="20"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5" name="Freeform 273">
              <a:extLst>
                <a:ext uri="{FF2B5EF4-FFF2-40B4-BE49-F238E27FC236}">
                  <a16:creationId xmlns:a16="http://schemas.microsoft.com/office/drawing/2014/main" id="{F6B6F5DB-D4E4-8D62-5B2D-5E28CFBB7810}"/>
                </a:ext>
              </a:extLst>
            </p:cNvPr>
            <p:cNvSpPr>
              <a:spLocks/>
            </p:cNvSpPr>
            <p:nvPr userDrawn="1"/>
          </p:nvSpPr>
          <p:spPr bwMode="auto">
            <a:xfrm>
              <a:off x="1266" y="-886"/>
              <a:ext cx="71" cy="71"/>
            </a:xfrm>
            <a:custGeom>
              <a:avLst/>
              <a:gdLst>
                <a:gd name="T0" fmla="*/ 16 w 30"/>
                <a:gd name="T1" fmla="*/ 0 h 30"/>
                <a:gd name="T2" fmla="*/ 30 w 30"/>
                <a:gd name="T3" fmla="*/ 15 h 30"/>
                <a:gd name="T4" fmla="*/ 28 w 30"/>
                <a:gd name="T5" fmla="*/ 22 h 30"/>
                <a:gd name="T6" fmla="*/ 27 w 30"/>
                <a:gd name="T7" fmla="*/ 23 h 30"/>
                <a:gd name="T8" fmla="*/ 15 w 30"/>
                <a:gd name="T9" fmla="*/ 30 h 30"/>
                <a:gd name="T10" fmla="*/ 0 w 30"/>
                <a:gd name="T11" fmla="*/ 15 h 30"/>
                <a:gd name="T12" fmla="*/ 14 w 30"/>
                <a:gd name="T13" fmla="*/ 0 h 30"/>
                <a:gd name="T14" fmla="*/ 15 w 30"/>
                <a:gd name="T15" fmla="*/ 0 h 30"/>
                <a:gd name="T16" fmla="*/ 16 w 30"/>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16" y="0"/>
                  </a:moveTo>
                  <a:cubicBezTo>
                    <a:pt x="24" y="0"/>
                    <a:pt x="30" y="7"/>
                    <a:pt x="30" y="15"/>
                  </a:cubicBezTo>
                  <a:cubicBezTo>
                    <a:pt x="30" y="17"/>
                    <a:pt x="29" y="20"/>
                    <a:pt x="28" y="22"/>
                  </a:cubicBezTo>
                  <a:cubicBezTo>
                    <a:pt x="28" y="22"/>
                    <a:pt x="28" y="23"/>
                    <a:pt x="27" y="23"/>
                  </a:cubicBezTo>
                  <a:cubicBezTo>
                    <a:pt x="25" y="27"/>
                    <a:pt x="20" y="30"/>
                    <a:pt x="15" y="30"/>
                  </a:cubicBezTo>
                  <a:cubicBezTo>
                    <a:pt x="7" y="30"/>
                    <a:pt x="0" y="23"/>
                    <a:pt x="0" y="15"/>
                  </a:cubicBezTo>
                  <a:cubicBezTo>
                    <a:pt x="0" y="7"/>
                    <a:pt x="6" y="0"/>
                    <a:pt x="14" y="0"/>
                  </a:cubicBezTo>
                  <a:cubicBezTo>
                    <a:pt x="14" y="0"/>
                    <a:pt x="15" y="0"/>
                    <a:pt x="15" y="0"/>
                  </a:cubicBezTo>
                  <a:cubicBezTo>
                    <a:pt x="15" y="0"/>
                    <a:pt x="15" y="0"/>
                    <a:pt x="16"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6" name="Freeform 275">
              <a:extLst>
                <a:ext uri="{FF2B5EF4-FFF2-40B4-BE49-F238E27FC236}">
                  <a16:creationId xmlns:a16="http://schemas.microsoft.com/office/drawing/2014/main" id="{2D627C0C-09FE-FC35-F47C-3D1EDED76D67}"/>
                </a:ext>
              </a:extLst>
            </p:cNvPr>
            <p:cNvSpPr>
              <a:spLocks/>
            </p:cNvSpPr>
            <p:nvPr userDrawn="1"/>
          </p:nvSpPr>
          <p:spPr bwMode="auto">
            <a:xfrm>
              <a:off x="3048" y="2320"/>
              <a:ext cx="64" cy="64"/>
            </a:xfrm>
            <a:custGeom>
              <a:avLst/>
              <a:gdLst>
                <a:gd name="T0" fmla="*/ 14 w 27"/>
                <a:gd name="T1" fmla="*/ 0 h 27"/>
                <a:gd name="T2" fmla="*/ 27 w 27"/>
                <a:gd name="T3" fmla="*/ 13 h 27"/>
                <a:gd name="T4" fmla="*/ 25 w 27"/>
                <a:gd name="T5" fmla="*/ 20 h 27"/>
                <a:gd name="T6" fmla="*/ 25 w 27"/>
                <a:gd name="T7" fmla="*/ 21 h 27"/>
                <a:gd name="T8" fmla="*/ 14 w 27"/>
                <a:gd name="T9" fmla="*/ 27 h 27"/>
                <a:gd name="T10" fmla="*/ 0 w 27"/>
                <a:gd name="T11" fmla="*/ 13 h 27"/>
                <a:gd name="T12" fmla="*/ 2 w 27"/>
                <a:gd name="T13" fmla="*/ 7 h 27"/>
                <a:gd name="T14" fmla="*/ 2 w 27"/>
                <a:gd name="T15" fmla="*/ 6 h 27"/>
                <a:gd name="T16" fmla="*/ 13 w 27"/>
                <a:gd name="T17" fmla="*/ 0 h 27"/>
                <a:gd name="T18" fmla="*/ 14 w 27"/>
                <a:gd name="T19" fmla="*/ 0 h 27"/>
                <a:gd name="T20" fmla="*/ 14 w 27"/>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7">
                  <a:moveTo>
                    <a:pt x="14" y="0"/>
                  </a:moveTo>
                  <a:cubicBezTo>
                    <a:pt x="21" y="0"/>
                    <a:pt x="27" y="6"/>
                    <a:pt x="27" y="13"/>
                  </a:cubicBezTo>
                  <a:cubicBezTo>
                    <a:pt x="27" y="16"/>
                    <a:pt x="26" y="18"/>
                    <a:pt x="25" y="20"/>
                  </a:cubicBezTo>
                  <a:cubicBezTo>
                    <a:pt x="25" y="20"/>
                    <a:pt x="25" y="20"/>
                    <a:pt x="25" y="21"/>
                  </a:cubicBezTo>
                  <a:cubicBezTo>
                    <a:pt x="22" y="24"/>
                    <a:pt x="18" y="27"/>
                    <a:pt x="14" y="27"/>
                  </a:cubicBezTo>
                  <a:cubicBezTo>
                    <a:pt x="6" y="27"/>
                    <a:pt x="0" y="21"/>
                    <a:pt x="0" y="13"/>
                  </a:cubicBezTo>
                  <a:cubicBezTo>
                    <a:pt x="0" y="11"/>
                    <a:pt x="1" y="9"/>
                    <a:pt x="2" y="7"/>
                  </a:cubicBezTo>
                  <a:cubicBezTo>
                    <a:pt x="2" y="7"/>
                    <a:pt x="2" y="6"/>
                    <a:pt x="2" y="6"/>
                  </a:cubicBezTo>
                  <a:cubicBezTo>
                    <a:pt x="5" y="2"/>
                    <a:pt x="9" y="0"/>
                    <a:pt x="13" y="0"/>
                  </a:cubicBezTo>
                  <a:cubicBezTo>
                    <a:pt x="13" y="0"/>
                    <a:pt x="13" y="0"/>
                    <a:pt x="14" y="0"/>
                  </a:cubicBezTo>
                  <a:cubicBezTo>
                    <a:pt x="14" y="0"/>
                    <a:pt x="14" y="0"/>
                    <a:pt x="14"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7" name="Freeform 276">
              <a:extLst>
                <a:ext uri="{FF2B5EF4-FFF2-40B4-BE49-F238E27FC236}">
                  <a16:creationId xmlns:a16="http://schemas.microsoft.com/office/drawing/2014/main" id="{DE160710-A81D-54FF-B9DA-F7006AECE1FD}"/>
                </a:ext>
              </a:extLst>
            </p:cNvPr>
            <p:cNvSpPr>
              <a:spLocks/>
            </p:cNvSpPr>
            <p:nvPr userDrawn="1"/>
          </p:nvSpPr>
          <p:spPr bwMode="auto">
            <a:xfrm>
              <a:off x="2459" y="1966"/>
              <a:ext cx="57" cy="60"/>
            </a:xfrm>
            <a:custGeom>
              <a:avLst/>
              <a:gdLst>
                <a:gd name="T0" fmla="*/ 12 w 24"/>
                <a:gd name="T1" fmla="*/ 25 h 25"/>
                <a:gd name="T2" fmla="*/ 0 w 24"/>
                <a:gd name="T3" fmla="*/ 12 h 25"/>
                <a:gd name="T4" fmla="*/ 12 w 24"/>
                <a:gd name="T5" fmla="*/ 0 h 25"/>
                <a:gd name="T6" fmla="*/ 22 w 24"/>
                <a:gd name="T7" fmla="*/ 6 h 25"/>
                <a:gd name="T8" fmla="*/ 22 w 24"/>
                <a:gd name="T9" fmla="*/ 7 h 25"/>
                <a:gd name="T10" fmla="*/ 24 w 24"/>
                <a:gd name="T11" fmla="*/ 12 h 25"/>
                <a:gd name="T12" fmla="*/ 22 w 24"/>
                <a:gd name="T13" fmla="*/ 18 h 25"/>
                <a:gd name="T14" fmla="*/ 22 w 24"/>
                <a:gd name="T15" fmla="*/ 19 h 25"/>
                <a:gd name="T16" fmla="*/ 12 w 24"/>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2" y="25"/>
                  </a:moveTo>
                  <a:cubicBezTo>
                    <a:pt x="5" y="25"/>
                    <a:pt x="0" y="19"/>
                    <a:pt x="0" y="12"/>
                  </a:cubicBezTo>
                  <a:cubicBezTo>
                    <a:pt x="0" y="6"/>
                    <a:pt x="5" y="0"/>
                    <a:pt x="12" y="0"/>
                  </a:cubicBezTo>
                  <a:cubicBezTo>
                    <a:pt x="16" y="0"/>
                    <a:pt x="20" y="2"/>
                    <a:pt x="22" y="6"/>
                  </a:cubicBezTo>
                  <a:cubicBezTo>
                    <a:pt x="22" y="6"/>
                    <a:pt x="22" y="6"/>
                    <a:pt x="22" y="7"/>
                  </a:cubicBezTo>
                  <a:cubicBezTo>
                    <a:pt x="23" y="8"/>
                    <a:pt x="24" y="10"/>
                    <a:pt x="24" y="12"/>
                  </a:cubicBezTo>
                  <a:cubicBezTo>
                    <a:pt x="24" y="14"/>
                    <a:pt x="23" y="16"/>
                    <a:pt x="22" y="18"/>
                  </a:cubicBezTo>
                  <a:cubicBezTo>
                    <a:pt x="22" y="18"/>
                    <a:pt x="22" y="19"/>
                    <a:pt x="22" y="19"/>
                  </a:cubicBezTo>
                  <a:cubicBezTo>
                    <a:pt x="20" y="22"/>
                    <a:pt x="16" y="25"/>
                    <a:pt x="12" y="2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8" name="Freeform 277">
              <a:extLst>
                <a:ext uri="{FF2B5EF4-FFF2-40B4-BE49-F238E27FC236}">
                  <a16:creationId xmlns:a16="http://schemas.microsoft.com/office/drawing/2014/main" id="{449FE2ED-9E11-4FC2-5B55-73C510509511}"/>
                </a:ext>
              </a:extLst>
            </p:cNvPr>
            <p:cNvSpPr>
              <a:spLocks/>
            </p:cNvSpPr>
            <p:nvPr userDrawn="1"/>
          </p:nvSpPr>
          <p:spPr bwMode="auto">
            <a:xfrm>
              <a:off x="1852" y="3022"/>
              <a:ext cx="83" cy="83"/>
            </a:xfrm>
            <a:custGeom>
              <a:avLst/>
              <a:gdLst>
                <a:gd name="T0" fmla="*/ 19 w 35"/>
                <a:gd name="T1" fmla="*/ 0 h 35"/>
                <a:gd name="T2" fmla="*/ 32 w 35"/>
                <a:gd name="T3" fmla="*/ 8 h 35"/>
                <a:gd name="T4" fmla="*/ 33 w 35"/>
                <a:gd name="T5" fmla="*/ 9 h 35"/>
                <a:gd name="T6" fmla="*/ 35 w 35"/>
                <a:gd name="T7" fmla="*/ 17 h 35"/>
                <a:gd name="T8" fmla="*/ 18 w 35"/>
                <a:gd name="T9" fmla="*/ 35 h 35"/>
                <a:gd name="T10" fmla="*/ 0 w 35"/>
                <a:gd name="T11" fmla="*/ 17 h 35"/>
                <a:gd name="T12" fmla="*/ 17 w 35"/>
                <a:gd name="T13" fmla="*/ 0 h 35"/>
                <a:gd name="T14" fmla="*/ 18 w 35"/>
                <a:gd name="T15" fmla="*/ 0 h 35"/>
                <a:gd name="T16" fmla="*/ 19 w 35"/>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5">
                  <a:moveTo>
                    <a:pt x="19" y="0"/>
                  </a:moveTo>
                  <a:cubicBezTo>
                    <a:pt x="24" y="0"/>
                    <a:pt x="29" y="3"/>
                    <a:pt x="32" y="8"/>
                  </a:cubicBezTo>
                  <a:cubicBezTo>
                    <a:pt x="33" y="8"/>
                    <a:pt x="33" y="8"/>
                    <a:pt x="33" y="9"/>
                  </a:cubicBezTo>
                  <a:cubicBezTo>
                    <a:pt x="34" y="11"/>
                    <a:pt x="35" y="14"/>
                    <a:pt x="35" y="17"/>
                  </a:cubicBezTo>
                  <a:cubicBezTo>
                    <a:pt x="35" y="27"/>
                    <a:pt x="27" y="35"/>
                    <a:pt x="18" y="35"/>
                  </a:cubicBezTo>
                  <a:cubicBezTo>
                    <a:pt x="8" y="35"/>
                    <a:pt x="0" y="27"/>
                    <a:pt x="0" y="17"/>
                  </a:cubicBezTo>
                  <a:cubicBezTo>
                    <a:pt x="0" y="8"/>
                    <a:pt x="8" y="0"/>
                    <a:pt x="17" y="0"/>
                  </a:cubicBezTo>
                  <a:cubicBezTo>
                    <a:pt x="17" y="0"/>
                    <a:pt x="18" y="0"/>
                    <a:pt x="18" y="0"/>
                  </a:cubicBezTo>
                  <a:cubicBezTo>
                    <a:pt x="18" y="0"/>
                    <a:pt x="18" y="0"/>
                    <a:pt x="19"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9" name="Freeform 278">
              <a:extLst>
                <a:ext uri="{FF2B5EF4-FFF2-40B4-BE49-F238E27FC236}">
                  <a16:creationId xmlns:a16="http://schemas.microsoft.com/office/drawing/2014/main" id="{2F8DBB6A-23B5-5DBA-238C-1232B53830E2}"/>
                </a:ext>
              </a:extLst>
            </p:cNvPr>
            <p:cNvSpPr>
              <a:spLocks/>
            </p:cNvSpPr>
            <p:nvPr userDrawn="1"/>
          </p:nvSpPr>
          <p:spPr bwMode="auto">
            <a:xfrm>
              <a:off x="2457" y="2676"/>
              <a:ext cx="62" cy="61"/>
            </a:xfrm>
            <a:custGeom>
              <a:avLst/>
              <a:gdLst>
                <a:gd name="T0" fmla="*/ 0 w 26"/>
                <a:gd name="T1" fmla="*/ 13 h 26"/>
                <a:gd name="T2" fmla="*/ 1 w 26"/>
                <a:gd name="T3" fmla="*/ 7 h 26"/>
                <a:gd name="T4" fmla="*/ 2 w 26"/>
                <a:gd name="T5" fmla="*/ 6 h 26"/>
                <a:gd name="T6" fmla="*/ 13 w 26"/>
                <a:gd name="T7" fmla="*/ 0 h 26"/>
                <a:gd name="T8" fmla="*/ 26 w 26"/>
                <a:gd name="T9" fmla="*/ 13 h 26"/>
                <a:gd name="T10" fmla="*/ 13 w 26"/>
                <a:gd name="T11" fmla="*/ 26 h 26"/>
                <a:gd name="T12" fmla="*/ 13 w 26"/>
                <a:gd name="T13" fmla="*/ 26 h 26"/>
                <a:gd name="T14" fmla="*/ 12 w 26"/>
                <a:gd name="T15" fmla="*/ 26 h 26"/>
                <a:gd name="T16" fmla="*/ 2 w 26"/>
                <a:gd name="T17" fmla="*/ 21 h 26"/>
                <a:gd name="T18" fmla="*/ 1 w 26"/>
                <a:gd name="T19" fmla="*/ 19 h 26"/>
                <a:gd name="T20" fmla="*/ 0 w 26"/>
                <a:gd name="T2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6">
                  <a:moveTo>
                    <a:pt x="0" y="13"/>
                  </a:moveTo>
                  <a:cubicBezTo>
                    <a:pt x="0" y="11"/>
                    <a:pt x="0" y="9"/>
                    <a:pt x="1" y="7"/>
                  </a:cubicBezTo>
                  <a:cubicBezTo>
                    <a:pt x="1" y="7"/>
                    <a:pt x="2" y="6"/>
                    <a:pt x="2" y="6"/>
                  </a:cubicBezTo>
                  <a:cubicBezTo>
                    <a:pt x="4" y="2"/>
                    <a:pt x="8" y="0"/>
                    <a:pt x="13" y="0"/>
                  </a:cubicBezTo>
                  <a:cubicBezTo>
                    <a:pt x="20" y="0"/>
                    <a:pt x="26" y="6"/>
                    <a:pt x="26" y="13"/>
                  </a:cubicBezTo>
                  <a:cubicBezTo>
                    <a:pt x="26" y="20"/>
                    <a:pt x="20" y="26"/>
                    <a:pt x="13" y="26"/>
                  </a:cubicBezTo>
                  <a:cubicBezTo>
                    <a:pt x="13" y="26"/>
                    <a:pt x="13" y="26"/>
                    <a:pt x="13" y="26"/>
                  </a:cubicBezTo>
                  <a:cubicBezTo>
                    <a:pt x="12" y="26"/>
                    <a:pt x="12" y="26"/>
                    <a:pt x="12" y="26"/>
                  </a:cubicBezTo>
                  <a:cubicBezTo>
                    <a:pt x="8" y="26"/>
                    <a:pt x="4" y="24"/>
                    <a:pt x="2" y="21"/>
                  </a:cubicBezTo>
                  <a:cubicBezTo>
                    <a:pt x="2" y="20"/>
                    <a:pt x="1" y="20"/>
                    <a:pt x="1" y="19"/>
                  </a:cubicBezTo>
                  <a:cubicBezTo>
                    <a:pt x="0" y="17"/>
                    <a:pt x="0" y="15"/>
                    <a:pt x="0" y="13"/>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0" name="Freeform 279">
              <a:extLst>
                <a:ext uri="{FF2B5EF4-FFF2-40B4-BE49-F238E27FC236}">
                  <a16:creationId xmlns:a16="http://schemas.microsoft.com/office/drawing/2014/main" id="{3B5CEC25-53D9-F115-ADEB-EEAE4B27B18F}"/>
                </a:ext>
              </a:extLst>
            </p:cNvPr>
            <p:cNvSpPr>
              <a:spLocks/>
            </p:cNvSpPr>
            <p:nvPr userDrawn="1"/>
          </p:nvSpPr>
          <p:spPr bwMode="auto">
            <a:xfrm>
              <a:off x="1861" y="2320"/>
              <a:ext cx="67" cy="64"/>
            </a:xfrm>
            <a:custGeom>
              <a:avLst/>
              <a:gdLst>
                <a:gd name="T0" fmla="*/ 0 w 28"/>
                <a:gd name="T1" fmla="*/ 13 h 27"/>
                <a:gd name="T2" fmla="*/ 2 w 28"/>
                <a:gd name="T3" fmla="*/ 7 h 27"/>
                <a:gd name="T4" fmla="*/ 2 w 28"/>
                <a:gd name="T5" fmla="*/ 6 h 27"/>
                <a:gd name="T6" fmla="*/ 14 w 28"/>
                <a:gd name="T7" fmla="*/ 0 h 27"/>
                <a:gd name="T8" fmla="*/ 28 w 28"/>
                <a:gd name="T9" fmla="*/ 13 h 27"/>
                <a:gd name="T10" fmla="*/ 26 w 28"/>
                <a:gd name="T11" fmla="*/ 20 h 27"/>
                <a:gd name="T12" fmla="*/ 25 w 28"/>
                <a:gd name="T13" fmla="*/ 21 h 27"/>
                <a:gd name="T14" fmla="*/ 15 w 28"/>
                <a:gd name="T15" fmla="*/ 27 h 27"/>
                <a:gd name="T16" fmla="*/ 14 w 28"/>
                <a:gd name="T17" fmla="*/ 27 h 27"/>
                <a:gd name="T18" fmla="*/ 13 w 28"/>
                <a:gd name="T19" fmla="*/ 27 h 27"/>
                <a:gd name="T20" fmla="*/ 2 w 28"/>
                <a:gd name="T21" fmla="*/ 21 h 27"/>
                <a:gd name="T22" fmla="*/ 2 w 28"/>
                <a:gd name="T23" fmla="*/ 20 h 27"/>
                <a:gd name="T24" fmla="*/ 0 w 28"/>
                <a:gd name="T25"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7">
                  <a:moveTo>
                    <a:pt x="0" y="13"/>
                  </a:moveTo>
                  <a:cubicBezTo>
                    <a:pt x="0" y="11"/>
                    <a:pt x="1" y="9"/>
                    <a:pt x="2" y="7"/>
                  </a:cubicBezTo>
                  <a:cubicBezTo>
                    <a:pt x="2" y="6"/>
                    <a:pt x="2" y="6"/>
                    <a:pt x="2" y="6"/>
                  </a:cubicBezTo>
                  <a:cubicBezTo>
                    <a:pt x="5" y="2"/>
                    <a:pt x="9" y="0"/>
                    <a:pt x="14" y="0"/>
                  </a:cubicBezTo>
                  <a:cubicBezTo>
                    <a:pt x="21" y="0"/>
                    <a:pt x="28" y="6"/>
                    <a:pt x="28" y="13"/>
                  </a:cubicBezTo>
                  <a:cubicBezTo>
                    <a:pt x="28" y="16"/>
                    <a:pt x="27" y="18"/>
                    <a:pt x="26" y="20"/>
                  </a:cubicBezTo>
                  <a:cubicBezTo>
                    <a:pt x="26" y="20"/>
                    <a:pt x="25" y="21"/>
                    <a:pt x="25" y="21"/>
                  </a:cubicBezTo>
                  <a:cubicBezTo>
                    <a:pt x="23" y="24"/>
                    <a:pt x="19" y="27"/>
                    <a:pt x="15" y="27"/>
                  </a:cubicBezTo>
                  <a:cubicBezTo>
                    <a:pt x="14" y="27"/>
                    <a:pt x="14" y="27"/>
                    <a:pt x="14" y="27"/>
                  </a:cubicBezTo>
                  <a:cubicBezTo>
                    <a:pt x="14" y="27"/>
                    <a:pt x="13" y="27"/>
                    <a:pt x="13" y="27"/>
                  </a:cubicBezTo>
                  <a:cubicBezTo>
                    <a:pt x="9" y="27"/>
                    <a:pt x="5" y="24"/>
                    <a:pt x="2" y="21"/>
                  </a:cubicBezTo>
                  <a:cubicBezTo>
                    <a:pt x="2" y="21"/>
                    <a:pt x="2" y="20"/>
                    <a:pt x="2" y="20"/>
                  </a:cubicBezTo>
                  <a:cubicBezTo>
                    <a:pt x="1" y="18"/>
                    <a:pt x="0" y="16"/>
                    <a:pt x="0" y="13"/>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1" name="Freeform 280">
              <a:extLst>
                <a:ext uri="{FF2B5EF4-FFF2-40B4-BE49-F238E27FC236}">
                  <a16:creationId xmlns:a16="http://schemas.microsoft.com/office/drawing/2014/main" id="{CEAFBF50-56C7-093C-8A78-667E3C5521B5}"/>
                </a:ext>
              </a:extLst>
            </p:cNvPr>
            <p:cNvSpPr>
              <a:spLocks/>
            </p:cNvSpPr>
            <p:nvPr userDrawn="1"/>
          </p:nvSpPr>
          <p:spPr bwMode="auto">
            <a:xfrm>
              <a:off x="2454" y="3385"/>
              <a:ext cx="67" cy="67"/>
            </a:xfrm>
            <a:custGeom>
              <a:avLst/>
              <a:gdLst>
                <a:gd name="T0" fmla="*/ 14 w 28"/>
                <a:gd name="T1" fmla="*/ 0 h 28"/>
                <a:gd name="T2" fmla="*/ 28 w 28"/>
                <a:gd name="T3" fmla="*/ 14 h 28"/>
                <a:gd name="T4" fmla="*/ 14 w 28"/>
                <a:gd name="T5" fmla="*/ 28 h 28"/>
                <a:gd name="T6" fmla="*/ 0 w 28"/>
                <a:gd name="T7" fmla="*/ 14 h 28"/>
                <a:gd name="T8" fmla="*/ 13 w 28"/>
                <a:gd name="T9" fmla="*/ 0 h 28"/>
                <a:gd name="T10" fmla="*/ 14 w 28"/>
                <a:gd name="T11" fmla="*/ 0 h 28"/>
                <a:gd name="T12" fmla="*/ 14 w 28"/>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8" h="28">
                  <a:moveTo>
                    <a:pt x="14" y="0"/>
                  </a:moveTo>
                  <a:cubicBezTo>
                    <a:pt x="22" y="1"/>
                    <a:pt x="28" y="7"/>
                    <a:pt x="28" y="14"/>
                  </a:cubicBezTo>
                  <a:cubicBezTo>
                    <a:pt x="28" y="22"/>
                    <a:pt x="22" y="28"/>
                    <a:pt x="14" y="28"/>
                  </a:cubicBezTo>
                  <a:cubicBezTo>
                    <a:pt x="6" y="28"/>
                    <a:pt x="0" y="22"/>
                    <a:pt x="0" y="14"/>
                  </a:cubicBezTo>
                  <a:cubicBezTo>
                    <a:pt x="0" y="7"/>
                    <a:pt x="6" y="1"/>
                    <a:pt x="13" y="0"/>
                  </a:cubicBezTo>
                  <a:cubicBezTo>
                    <a:pt x="13" y="0"/>
                    <a:pt x="13" y="0"/>
                    <a:pt x="14" y="0"/>
                  </a:cubicBezTo>
                  <a:cubicBezTo>
                    <a:pt x="14" y="0"/>
                    <a:pt x="14" y="0"/>
                    <a:pt x="14"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2" name="Oval 281">
              <a:extLst>
                <a:ext uri="{FF2B5EF4-FFF2-40B4-BE49-F238E27FC236}">
                  <a16:creationId xmlns:a16="http://schemas.microsoft.com/office/drawing/2014/main" id="{D1CA361E-D9ED-C20A-088B-02B93AB4F51E}"/>
                </a:ext>
              </a:extLst>
            </p:cNvPr>
            <p:cNvSpPr>
              <a:spLocks noChangeArrowheads="1"/>
            </p:cNvSpPr>
            <p:nvPr userDrawn="1"/>
          </p:nvSpPr>
          <p:spPr bwMode="auto">
            <a:xfrm>
              <a:off x="1852" y="887"/>
              <a:ext cx="85" cy="83"/>
            </a:xfrm>
            <a:prstGeom prst="ellipse">
              <a:avLst/>
            </a:pr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3" name="Freeform 282">
              <a:extLst>
                <a:ext uri="{FF2B5EF4-FFF2-40B4-BE49-F238E27FC236}">
                  <a16:creationId xmlns:a16="http://schemas.microsoft.com/office/drawing/2014/main" id="{FABDA1F4-F04A-6CCE-850D-30AA7D6E09CE}"/>
                </a:ext>
              </a:extLst>
            </p:cNvPr>
            <p:cNvSpPr>
              <a:spLocks/>
            </p:cNvSpPr>
            <p:nvPr userDrawn="1"/>
          </p:nvSpPr>
          <p:spPr bwMode="auto">
            <a:xfrm>
              <a:off x="1868" y="191"/>
              <a:ext cx="50" cy="50"/>
            </a:xfrm>
            <a:custGeom>
              <a:avLst/>
              <a:gdLst>
                <a:gd name="T0" fmla="*/ 12 w 21"/>
                <a:gd name="T1" fmla="*/ 0 h 21"/>
                <a:gd name="T2" fmla="*/ 21 w 21"/>
                <a:gd name="T3" fmla="*/ 11 h 21"/>
                <a:gd name="T4" fmla="*/ 11 w 21"/>
                <a:gd name="T5" fmla="*/ 21 h 21"/>
                <a:gd name="T6" fmla="*/ 0 w 21"/>
                <a:gd name="T7" fmla="*/ 11 h 21"/>
                <a:gd name="T8" fmla="*/ 1 w 21"/>
                <a:gd name="T9" fmla="*/ 6 h 21"/>
                <a:gd name="T10" fmla="*/ 2 w 21"/>
                <a:gd name="T11" fmla="*/ 5 h 21"/>
                <a:gd name="T12" fmla="*/ 10 w 21"/>
                <a:gd name="T13" fmla="*/ 0 h 21"/>
                <a:gd name="T14" fmla="*/ 11 w 21"/>
                <a:gd name="T15" fmla="*/ 0 h 21"/>
                <a:gd name="T16" fmla="*/ 12 w 21"/>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12" y="0"/>
                  </a:moveTo>
                  <a:cubicBezTo>
                    <a:pt x="17" y="0"/>
                    <a:pt x="21" y="5"/>
                    <a:pt x="21" y="11"/>
                  </a:cubicBezTo>
                  <a:cubicBezTo>
                    <a:pt x="21" y="17"/>
                    <a:pt x="17" y="21"/>
                    <a:pt x="11" y="21"/>
                  </a:cubicBezTo>
                  <a:cubicBezTo>
                    <a:pt x="5" y="21"/>
                    <a:pt x="0" y="17"/>
                    <a:pt x="0" y="11"/>
                  </a:cubicBezTo>
                  <a:cubicBezTo>
                    <a:pt x="0" y="9"/>
                    <a:pt x="1" y="7"/>
                    <a:pt x="1" y="6"/>
                  </a:cubicBezTo>
                  <a:cubicBezTo>
                    <a:pt x="2" y="5"/>
                    <a:pt x="2" y="5"/>
                    <a:pt x="2" y="5"/>
                  </a:cubicBezTo>
                  <a:cubicBezTo>
                    <a:pt x="4" y="2"/>
                    <a:pt x="7" y="0"/>
                    <a:pt x="10" y="0"/>
                  </a:cubicBezTo>
                  <a:cubicBezTo>
                    <a:pt x="10" y="0"/>
                    <a:pt x="11" y="0"/>
                    <a:pt x="11" y="0"/>
                  </a:cubicBezTo>
                  <a:cubicBezTo>
                    <a:pt x="11" y="0"/>
                    <a:pt x="11" y="0"/>
                    <a:pt x="1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4" name="Freeform 283">
              <a:extLst>
                <a:ext uri="{FF2B5EF4-FFF2-40B4-BE49-F238E27FC236}">
                  <a16:creationId xmlns:a16="http://schemas.microsoft.com/office/drawing/2014/main" id="{2485DC75-3402-0B8E-29EA-BCE91879EB21}"/>
                </a:ext>
              </a:extLst>
            </p:cNvPr>
            <p:cNvSpPr>
              <a:spLocks/>
            </p:cNvSpPr>
            <p:nvPr userDrawn="1"/>
          </p:nvSpPr>
          <p:spPr bwMode="auto">
            <a:xfrm>
              <a:off x="1259" y="-181"/>
              <a:ext cx="85" cy="85"/>
            </a:xfrm>
            <a:custGeom>
              <a:avLst/>
              <a:gdLst>
                <a:gd name="T0" fmla="*/ 18 w 36"/>
                <a:gd name="T1" fmla="*/ 0 h 36"/>
                <a:gd name="T2" fmla="*/ 36 w 36"/>
                <a:gd name="T3" fmla="*/ 18 h 36"/>
                <a:gd name="T4" fmla="*/ 18 w 36"/>
                <a:gd name="T5" fmla="*/ 36 h 36"/>
                <a:gd name="T6" fmla="*/ 0 w 36"/>
                <a:gd name="T7" fmla="*/ 18 h 36"/>
                <a:gd name="T8" fmla="*/ 2 w 36"/>
                <a:gd name="T9" fmla="*/ 9 h 36"/>
                <a:gd name="T10" fmla="*/ 3 w 36"/>
                <a:gd name="T11" fmla="*/ 8 h 36"/>
                <a:gd name="T12" fmla="*/ 18 w 36"/>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18" y="0"/>
                  </a:moveTo>
                  <a:cubicBezTo>
                    <a:pt x="28" y="0"/>
                    <a:pt x="36" y="8"/>
                    <a:pt x="36" y="18"/>
                  </a:cubicBezTo>
                  <a:cubicBezTo>
                    <a:pt x="36" y="28"/>
                    <a:pt x="28" y="36"/>
                    <a:pt x="18" y="36"/>
                  </a:cubicBezTo>
                  <a:cubicBezTo>
                    <a:pt x="8" y="36"/>
                    <a:pt x="0" y="28"/>
                    <a:pt x="0" y="18"/>
                  </a:cubicBezTo>
                  <a:cubicBezTo>
                    <a:pt x="0" y="15"/>
                    <a:pt x="1" y="12"/>
                    <a:pt x="2" y="9"/>
                  </a:cubicBezTo>
                  <a:cubicBezTo>
                    <a:pt x="2" y="9"/>
                    <a:pt x="2" y="8"/>
                    <a:pt x="3" y="8"/>
                  </a:cubicBezTo>
                  <a:cubicBezTo>
                    <a:pt x="6" y="3"/>
                    <a:pt x="12" y="0"/>
                    <a:pt x="18"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5" name="Oval 284">
              <a:extLst>
                <a:ext uri="{FF2B5EF4-FFF2-40B4-BE49-F238E27FC236}">
                  <a16:creationId xmlns:a16="http://schemas.microsoft.com/office/drawing/2014/main" id="{C021F03B-82A0-DD31-ABD9-B41CEC1BC413}"/>
                </a:ext>
              </a:extLst>
            </p:cNvPr>
            <p:cNvSpPr>
              <a:spLocks noChangeArrowheads="1"/>
            </p:cNvSpPr>
            <p:nvPr userDrawn="1"/>
          </p:nvSpPr>
          <p:spPr bwMode="auto">
            <a:xfrm>
              <a:off x="1266" y="535"/>
              <a:ext cx="71" cy="74"/>
            </a:xfrm>
            <a:prstGeom prst="ellipse">
              <a:avLst/>
            </a:pr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6" name="Freeform 285">
              <a:extLst>
                <a:ext uri="{FF2B5EF4-FFF2-40B4-BE49-F238E27FC236}">
                  <a16:creationId xmlns:a16="http://schemas.microsoft.com/office/drawing/2014/main" id="{341DFBEF-637C-C7AC-459C-957B75D66AB6}"/>
                </a:ext>
              </a:extLst>
            </p:cNvPr>
            <p:cNvSpPr>
              <a:spLocks/>
            </p:cNvSpPr>
            <p:nvPr userDrawn="1"/>
          </p:nvSpPr>
          <p:spPr bwMode="auto">
            <a:xfrm>
              <a:off x="668" y="-535"/>
              <a:ext cx="81" cy="81"/>
            </a:xfrm>
            <a:custGeom>
              <a:avLst/>
              <a:gdLst>
                <a:gd name="T0" fmla="*/ 17 w 34"/>
                <a:gd name="T1" fmla="*/ 0 h 34"/>
                <a:gd name="T2" fmla="*/ 34 w 34"/>
                <a:gd name="T3" fmla="*/ 17 h 34"/>
                <a:gd name="T4" fmla="*/ 32 w 34"/>
                <a:gd name="T5" fmla="*/ 25 h 34"/>
                <a:gd name="T6" fmla="*/ 31 w 34"/>
                <a:gd name="T7" fmla="*/ 26 h 34"/>
                <a:gd name="T8" fmla="*/ 17 w 34"/>
                <a:gd name="T9" fmla="*/ 34 h 34"/>
                <a:gd name="T10" fmla="*/ 0 w 34"/>
                <a:gd name="T11" fmla="*/ 17 h 34"/>
                <a:gd name="T12" fmla="*/ 2 w 34"/>
                <a:gd name="T13" fmla="*/ 9 h 34"/>
                <a:gd name="T14" fmla="*/ 3 w 34"/>
                <a:gd name="T15" fmla="*/ 7 h 34"/>
                <a:gd name="T16" fmla="*/ 17 w 34"/>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4">
                  <a:moveTo>
                    <a:pt x="17" y="0"/>
                  </a:moveTo>
                  <a:cubicBezTo>
                    <a:pt x="26" y="0"/>
                    <a:pt x="34" y="7"/>
                    <a:pt x="34" y="17"/>
                  </a:cubicBezTo>
                  <a:cubicBezTo>
                    <a:pt x="34" y="20"/>
                    <a:pt x="33" y="22"/>
                    <a:pt x="32" y="25"/>
                  </a:cubicBezTo>
                  <a:cubicBezTo>
                    <a:pt x="32" y="25"/>
                    <a:pt x="32" y="26"/>
                    <a:pt x="31" y="26"/>
                  </a:cubicBezTo>
                  <a:cubicBezTo>
                    <a:pt x="28" y="31"/>
                    <a:pt x="23" y="34"/>
                    <a:pt x="17" y="34"/>
                  </a:cubicBezTo>
                  <a:cubicBezTo>
                    <a:pt x="8" y="34"/>
                    <a:pt x="0" y="26"/>
                    <a:pt x="0" y="17"/>
                  </a:cubicBezTo>
                  <a:cubicBezTo>
                    <a:pt x="0" y="14"/>
                    <a:pt x="1" y="11"/>
                    <a:pt x="2" y="9"/>
                  </a:cubicBezTo>
                  <a:cubicBezTo>
                    <a:pt x="2" y="8"/>
                    <a:pt x="2" y="8"/>
                    <a:pt x="3" y="7"/>
                  </a:cubicBezTo>
                  <a:cubicBezTo>
                    <a:pt x="6" y="3"/>
                    <a:pt x="11" y="0"/>
                    <a:pt x="17"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7" name="Freeform 286">
              <a:extLst>
                <a:ext uri="{FF2B5EF4-FFF2-40B4-BE49-F238E27FC236}">
                  <a16:creationId xmlns:a16="http://schemas.microsoft.com/office/drawing/2014/main" id="{9907B78B-FD9F-F534-92D5-30F09E8F69EB}"/>
                </a:ext>
              </a:extLst>
            </p:cNvPr>
            <p:cNvSpPr>
              <a:spLocks/>
            </p:cNvSpPr>
            <p:nvPr userDrawn="1"/>
          </p:nvSpPr>
          <p:spPr bwMode="auto">
            <a:xfrm>
              <a:off x="1268" y="1962"/>
              <a:ext cx="67" cy="68"/>
            </a:xfrm>
            <a:custGeom>
              <a:avLst/>
              <a:gdLst>
                <a:gd name="T0" fmla="*/ 15 w 28"/>
                <a:gd name="T1" fmla="*/ 29 h 29"/>
                <a:gd name="T2" fmla="*/ 14 w 28"/>
                <a:gd name="T3" fmla="*/ 29 h 29"/>
                <a:gd name="T4" fmla="*/ 13 w 28"/>
                <a:gd name="T5" fmla="*/ 29 h 29"/>
                <a:gd name="T6" fmla="*/ 0 w 28"/>
                <a:gd name="T7" fmla="*/ 14 h 29"/>
                <a:gd name="T8" fmla="*/ 14 w 28"/>
                <a:gd name="T9" fmla="*/ 0 h 29"/>
                <a:gd name="T10" fmla="*/ 28 w 28"/>
                <a:gd name="T11" fmla="*/ 14 h 29"/>
                <a:gd name="T12" fmla="*/ 27 w 28"/>
                <a:gd name="T13" fmla="*/ 21 h 29"/>
                <a:gd name="T14" fmla="*/ 26 w 28"/>
                <a:gd name="T15" fmla="*/ 22 h 29"/>
                <a:gd name="T16" fmla="*/ 15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5" y="29"/>
                  </a:moveTo>
                  <a:cubicBezTo>
                    <a:pt x="14" y="29"/>
                    <a:pt x="14" y="29"/>
                    <a:pt x="14" y="29"/>
                  </a:cubicBezTo>
                  <a:cubicBezTo>
                    <a:pt x="14" y="29"/>
                    <a:pt x="13" y="29"/>
                    <a:pt x="13" y="29"/>
                  </a:cubicBezTo>
                  <a:cubicBezTo>
                    <a:pt x="6" y="28"/>
                    <a:pt x="0" y="22"/>
                    <a:pt x="0" y="14"/>
                  </a:cubicBezTo>
                  <a:cubicBezTo>
                    <a:pt x="0" y="6"/>
                    <a:pt x="6" y="0"/>
                    <a:pt x="14" y="0"/>
                  </a:cubicBezTo>
                  <a:cubicBezTo>
                    <a:pt x="22" y="0"/>
                    <a:pt x="28" y="6"/>
                    <a:pt x="28" y="14"/>
                  </a:cubicBezTo>
                  <a:cubicBezTo>
                    <a:pt x="28" y="17"/>
                    <a:pt x="28" y="19"/>
                    <a:pt x="27" y="21"/>
                  </a:cubicBezTo>
                  <a:cubicBezTo>
                    <a:pt x="26" y="22"/>
                    <a:pt x="26" y="22"/>
                    <a:pt x="26" y="22"/>
                  </a:cubicBezTo>
                  <a:cubicBezTo>
                    <a:pt x="23" y="26"/>
                    <a:pt x="19" y="28"/>
                    <a:pt x="15" y="29"/>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8" name="Freeform 287">
              <a:extLst>
                <a:ext uri="{FF2B5EF4-FFF2-40B4-BE49-F238E27FC236}">
                  <a16:creationId xmlns:a16="http://schemas.microsoft.com/office/drawing/2014/main" id="{BCBF958C-36E3-488F-7CD6-EF5F67268CFC}"/>
                </a:ext>
              </a:extLst>
            </p:cNvPr>
            <p:cNvSpPr>
              <a:spLocks/>
            </p:cNvSpPr>
            <p:nvPr userDrawn="1"/>
          </p:nvSpPr>
          <p:spPr bwMode="auto">
            <a:xfrm>
              <a:off x="1249" y="2654"/>
              <a:ext cx="105" cy="105"/>
            </a:xfrm>
            <a:custGeom>
              <a:avLst/>
              <a:gdLst>
                <a:gd name="T0" fmla="*/ 0 w 44"/>
                <a:gd name="T1" fmla="*/ 22 h 44"/>
                <a:gd name="T2" fmla="*/ 21 w 44"/>
                <a:gd name="T3" fmla="*/ 0 h 44"/>
                <a:gd name="T4" fmla="*/ 22 w 44"/>
                <a:gd name="T5" fmla="*/ 0 h 44"/>
                <a:gd name="T6" fmla="*/ 23 w 44"/>
                <a:gd name="T7" fmla="*/ 0 h 44"/>
                <a:gd name="T8" fmla="*/ 40 w 44"/>
                <a:gd name="T9" fmla="*/ 10 h 44"/>
                <a:gd name="T10" fmla="*/ 41 w 44"/>
                <a:gd name="T11" fmla="*/ 12 h 44"/>
                <a:gd name="T12" fmla="*/ 44 w 44"/>
                <a:gd name="T13" fmla="*/ 22 h 44"/>
                <a:gd name="T14" fmla="*/ 22 w 44"/>
                <a:gd name="T15" fmla="*/ 44 h 44"/>
                <a:gd name="T16" fmla="*/ 3 w 44"/>
                <a:gd name="T17" fmla="*/ 34 h 44"/>
                <a:gd name="T18" fmla="*/ 3 w 44"/>
                <a:gd name="T19" fmla="*/ 33 h 44"/>
                <a:gd name="T20" fmla="*/ 0 w 44"/>
                <a:gd name="T21"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4">
                  <a:moveTo>
                    <a:pt x="0" y="22"/>
                  </a:moveTo>
                  <a:cubicBezTo>
                    <a:pt x="0" y="10"/>
                    <a:pt x="9" y="1"/>
                    <a:pt x="21" y="0"/>
                  </a:cubicBezTo>
                  <a:cubicBezTo>
                    <a:pt x="21" y="0"/>
                    <a:pt x="22" y="0"/>
                    <a:pt x="22" y="0"/>
                  </a:cubicBezTo>
                  <a:cubicBezTo>
                    <a:pt x="22" y="0"/>
                    <a:pt x="22" y="0"/>
                    <a:pt x="23" y="0"/>
                  </a:cubicBezTo>
                  <a:cubicBezTo>
                    <a:pt x="30" y="0"/>
                    <a:pt x="37" y="4"/>
                    <a:pt x="40" y="10"/>
                  </a:cubicBezTo>
                  <a:cubicBezTo>
                    <a:pt x="41" y="11"/>
                    <a:pt x="41" y="11"/>
                    <a:pt x="41" y="12"/>
                  </a:cubicBezTo>
                  <a:cubicBezTo>
                    <a:pt x="43" y="15"/>
                    <a:pt x="44" y="18"/>
                    <a:pt x="44" y="22"/>
                  </a:cubicBezTo>
                  <a:cubicBezTo>
                    <a:pt x="44" y="34"/>
                    <a:pt x="34" y="44"/>
                    <a:pt x="22" y="44"/>
                  </a:cubicBezTo>
                  <a:cubicBezTo>
                    <a:pt x="14" y="44"/>
                    <a:pt x="7" y="40"/>
                    <a:pt x="3" y="34"/>
                  </a:cubicBezTo>
                  <a:cubicBezTo>
                    <a:pt x="3" y="34"/>
                    <a:pt x="3" y="33"/>
                    <a:pt x="3" y="33"/>
                  </a:cubicBezTo>
                  <a:cubicBezTo>
                    <a:pt x="1" y="30"/>
                    <a:pt x="0" y="26"/>
                    <a:pt x="0" y="22"/>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9" name="Freeform 288">
              <a:extLst>
                <a:ext uri="{FF2B5EF4-FFF2-40B4-BE49-F238E27FC236}">
                  <a16:creationId xmlns:a16="http://schemas.microsoft.com/office/drawing/2014/main" id="{14B395D8-D8A5-767D-2B0F-E4E6D1827174}"/>
                </a:ext>
              </a:extLst>
            </p:cNvPr>
            <p:cNvSpPr>
              <a:spLocks/>
            </p:cNvSpPr>
            <p:nvPr userDrawn="1"/>
          </p:nvSpPr>
          <p:spPr bwMode="auto">
            <a:xfrm>
              <a:off x="670" y="180"/>
              <a:ext cx="76" cy="75"/>
            </a:xfrm>
            <a:custGeom>
              <a:avLst/>
              <a:gdLst>
                <a:gd name="T0" fmla="*/ 0 w 32"/>
                <a:gd name="T1" fmla="*/ 16 h 32"/>
                <a:gd name="T2" fmla="*/ 2 w 32"/>
                <a:gd name="T3" fmla="*/ 8 h 32"/>
                <a:gd name="T4" fmla="*/ 3 w 32"/>
                <a:gd name="T5" fmla="*/ 7 h 32"/>
                <a:gd name="T6" fmla="*/ 16 w 32"/>
                <a:gd name="T7" fmla="*/ 0 h 32"/>
                <a:gd name="T8" fmla="*/ 32 w 32"/>
                <a:gd name="T9" fmla="*/ 16 h 32"/>
                <a:gd name="T10" fmla="*/ 16 w 32"/>
                <a:gd name="T11" fmla="*/ 32 h 32"/>
                <a:gd name="T12" fmla="*/ 3 w 32"/>
                <a:gd name="T13" fmla="*/ 25 h 32"/>
                <a:gd name="T14" fmla="*/ 2 w 32"/>
                <a:gd name="T15" fmla="*/ 23 h 32"/>
                <a:gd name="T16" fmla="*/ 0 w 32"/>
                <a:gd name="T17"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0" y="16"/>
                  </a:moveTo>
                  <a:cubicBezTo>
                    <a:pt x="0" y="13"/>
                    <a:pt x="1" y="10"/>
                    <a:pt x="2" y="8"/>
                  </a:cubicBezTo>
                  <a:cubicBezTo>
                    <a:pt x="2" y="8"/>
                    <a:pt x="2" y="7"/>
                    <a:pt x="3" y="7"/>
                  </a:cubicBezTo>
                  <a:cubicBezTo>
                    <a:pt x="6" y="2"/>
                    <a:pt x="10" y="0"/>
                    <a:pt x="16" y="0"/>
                  </a:cubicBezTo>
                  <a:cubicBezTo>
                    <a:pt x="25" y="0"/>
                    <a:pt x="32" y="7"/>
                    <a:pt x="32" y="16"/>
                  </a:cubicBezTo>
                  <a:cubicBezTo>
                    <a:pt x="32" y="25"/>
                    <a:pt x="25" y="32"/>
                    <a:pt x="16" y="32"/>
                  </a:cubicBezTo>
                  <a:cubicBezTo>
                    <a:pt x="10" y="32"/>
                    <a:pt x="6" y="29"/>
                    <a:pt x="3" y="25"/>
                  </a:cubicBezTo>
                  <a:cubicBezTo>
                    <a:pt x="2" y="24"/>
                    <a:pt x="2" y="24"/>
                    <a:pt x="2" y="23"/>
                  </a:cubicBezTo>
                  <a:cubicBezTo>
                    <a:pt x="1" y="21"/>
                    <a:pt x="0" y="18"/>
                    <a:pt x="0" y="1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0" name="Freeform 289">
              <a:extLst>
                <a:ext uri="{FF2B5EF4-FFF2-40B4-BE49-F238E27FC236}">
                  <a16:creationId xmlns:a16="http://schemas.microsoft.com/office/drawing/2014/main" id="{9EBA10D3-94AB-6A67-FA9F-A674AFA4089C}"/>
                </a:ext>
              </a:extLst>
            </p:cNvPr>
            <p:cNvSpPr>
              <a:spLocks/>
            </p:cNvSpPr>
            <p:nvPr userDrawn="1"/>
          </p:nvSpPr>
          <p:spPr bwMode="auto">
            <a:xfrm>
              <a:off x="668" y="889"/>
              <a:ext cx="81" cy="78"/>
            </a:xfrm>
            <a:custGeom>
              <a:avLst/>
              <a:gdLst>
                <a:gd name="T0" fmla="*/ 17 w 34"/>
                <a:gd name="T1" fmla="*/ 0 h 33"/>
                <a:gd name="T2" fmla="*/ 34 w 34"/>
                <a:gd name="T3" fmla="*/ 17 h 33"/>
                <a:gd name="T4" fmla="*/ 17 w 34"/>
                <a:gd name="T5" fmla="*/ 33 h 33"/>
                <a:gd name="T6" fmla="*/ 0 w 34"/>
                <a:gd name="T7" fmla="*/ 17 h 33"/>
                <a:gd name="T8" fmla="*/ 2 w 34"/>
                <a:gd name="T9" fmla="*/ 9 h 33"/>
                <a:gd name="T10" fmla="*/ 3 w 34"/>
                <a:gd name="T11" fmla="*/ 7 h 33"/>
                <a:gd name="T12" fmla="*/ 17 w 34"/>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34" h="33">
                  <a:moveTo>
                    <a:pt x="17" y="0"/>
                  </a:moveTo>
                  <a:cubicBezTo>
                    <a:pt x="26" y="0"/>
                    <a:pt x="34" y="7"/>
                    <a:pt x="34" y="17"/>
                  </a:cubicBezTo>
                  <a:cubicBezTo>
                    <a:pt x="34" y="26"/>
                    <a:pt x="26" y="33"/>
                    <a:pt x="17" y="33"/>
                  </a:cubicBezTo>
                  <a:cubicBezTo>
                    <a:pt x="8" y="33"/>
                    <a:pt x="0" y="26"/>
                    <a:pt x="0" y="17"/>
                  </a:cubicBezTo>
                  <a:cubicBezTo>
                    <a:pt x="0" y="14"/>
                    <a:pt x="1" y="11"/>
                    <a:pt x="2" y="9"/>
                  </a:cubicBezTo>
                  <a:cubicBezTo>
                    <a:pt x="3" y="8"/>
                    <a:pt x="3" y="8"/>
                    <a:pt x="3" y="7"/>
                  </a:cubicBezTo>
                  <a:cubicBezTo>
                    <a:pt x="6" y="3"/>
                    <a:pt x="11" y="0"/>
                    <a:pt x="17"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1" name="Freeform 293">
              <a:extLst>
                <a:ext uri="{FF2B5EF4-FFF2-40B4-BE49-F238E27FC236}">
                  <a16:creationId xmlns:a16="http://schemas.microsoft.com/office/drawing/2014/main" id="{D0D3093D-BD51-1044-C68F-D2DDDEE839EB}"/>
                </a:ext>
              </a:extLst>
            </p:cNvPr>
            <p:cNvSpPr>
              <a:spLocks/>
            </p:cNvSpPr>
            <p:nvPr userDrawn="1"/>
          </p:nvSpPr>
          <p:spPr bwMode="auto">
            <a:xfrm>
              <a:off x="1261" y="3381"/>
              <a:ext cx="81" cy="78"/>
            </a:xfrm>
            <a:custGeom>
              <a:avLst/>
              <a:gdLst>
                <a:gd name="T0" fmla="*/ 17 w 34"/>
                <a:gd name="T1" fmla="*/ 0 h 33"/>
                <a:gd name="T2" fmla="*/ 34 w 34"/>
                <a:gd name="T3" fmla="*/ 16 h 33"/>
                <a:gd name="T4" fmla="*/ 17 w 34"/>
                <a:gd name="T5" fmla="*/ 33 h 33"/>
                <a:gd name="T6" fmla="*/ 0 w 34"/>
                <a:gd name="T7" fmla="*/ 16 h 33"/>
                <a:gd name="T8" fmla="*/ 2 w 34"/>
                <a:gd name="T9" fmla="*/ 8 h 33"/>
                <a:gd name="T10" fmla="*/ 3 w 34"/>
                <a:gd name="T11" fmla="*/ 7 h 33"/>
                <a:gd name="T12" fmla="*/ 17 w 34"/>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34" h="33">
                  <a:moveTo>
                    <a:pt x="17" y="0"/>
                  </a:moveTo>
                  <a:cubicBezTo>
                    <a:pt x="26" y="0"/>
                    <a:pt x="34" y="7"/>
                    <a:pt x="34" y="16"/>
                  </a:cubicBezTo>
                  <a:cubicBezTo>
                    <a:pt x="34" y="25"/>
                    <a:pt x="26" y="33"/>
                    <a:pt x="17" y="33"/>
                  </a:cubicBezTo>
                  <a:cubicBezTo>
                    <a:pt x="8" y="33"/>
                    <a:pt x="0" y="25"/>
                    <a:pt x="0" y="16"/>
                  </a:cubicBezTo>
                  <a:cubicBezTo>
                    <a:pt x="0" y="13"/>
                    <a:pt x="1" y="11"/>
                    <a:pt x="2" y="8"/>
                  </a:cubicBezTo>
                  <a:cubicBezTo>
                    <a:pt x="3" y="8"/>
                    <a:pt x="3" y="7"/>
                    <a:pt x="3" y="7"/>
                  </a:cubicBezTo>
                  <a:cubicBezTo>
                    <a:pt x="6" y="2"/>
                    <a:pt x="11" y="0"/>
                    <a:pt x="17"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2" name="Freeform 295">
              <a:extLst>
                <a:ext uri="{FF2B5EF4-FFF2-40B4-BE49-F238E27FC236}">
                  <a16:creationId xmlns:a16="http://schemas.microsoft.com/office/drawing/2014/main" id="{C4193986-92EE-A8E0-CDA2-79D9604AEEA8}"/>
                </a:ext>
              </a:extLst>
            </p:cNvPr>
            <p:cNvSpPr>
              <a:spLocks/>
            </p:cNvSpPr>
            <p:nvPr userDrawn="1"/>
          </p:nvSpPr>
          <p:spPr bwMode="auto">
            <a:xfrm>
              <a:off x="677" y="2320"/>
              <a:ext cx="62" cy="64"/>
            </a:xfrm>
            <a:custGeom>
              <a:avLst/>
              <a:gdLst>
                <a:gd name="T0" fmla="*/ 12 w 26"/>
                <a:gd name="T1" fmla="*/ 27 h 27"/>
                <a:gd name="T2" fmla="*/ 0 w 26"/>
                <a:gd name="T3" fmla="*/ 13 h 27"/>
                <a:gd name="T4" fmla="*/ 1 w 26"/>
                <a:gd name="T5" fmla="*/ 7 h 27"/>
                <a:gd name="T6" fmla="*/ 2 w 26"/>
                <a:gd name="T7" fmla="*/ 6 h 27"/>
                <a:gd name="T8" fmla="*/ 13 w 26"/>
                <a:gd name="T9" fmla="*/ 0 h 27"/>
                <a:gd name="T10" fmla="*/ 26 w 26"/>
                <a:gd name="T11" fmla="*/ 13 h 27"/>
                <a:gd name="T12" fmla="*/ 14 w 26"/>
                <a:gd name="T13" fmla="*/ 27 h 27"/>
                <a:gd name="T14" fmla="*/ 13 w 26"/>
                <a:gd name="T15" fmla="*/ 27 h 27"/>
                <a:gd name="T16" fmla="*/ 12 w 26"/>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7">
                  <a:moveTo>
                    <a:pt x="12" y="27"/>
                  </a:moveTo>
                  <a:cubicBezTo>
                    <a:pt x="5" y="26"/>
                    <a:pt x="0" y="20"/>
                    <a:pt x="0" y="13"/>
                  </a:cubicBezTo>
                  <a:cubicBezTo>
                    <a:pt x="0" y="11"/>
                    <a:pt x="0" y="9"/>
                    <a:pt x="1" y="7"/>
                  </a:cubicBezTo>
                  <a:cubicBezTo>
                    <a:pt x="1" y="7"/>
                    <a:pt x="2" y="6"/>
                    <a:pt x="2" y="6"/>
                  </a:cubicBezTo>
                  <a:cubicBezTo>
                    <a:pt x="4" y="2"/>
                    <a:pt x="8" y="0"/>
                    <a:pt x="13" y="0"/>
                  </a:cubicBezTo>
                  <a:cubicBezTo>
                    <a:pt x="20" y="0"/>
                    <a:pt x="26" y="6"/>
                    <a:pt x="26" y="13"/>
                  </a:cubicBezTo>
                  <a:cubicBezTo>
                    <a:pt x="26" y="20"/>
                    <a:pt x="21" y="26"/>
                    <a:pt x="14" y="27"/>
                  </a:cubicBezTo>
                  <a:cubicBezTo>
                    <a:pt x="14" y="27"/>
                    <a:pt x="13" y="27"/>
                    <a:pt x="13" y="27"/>
                  </a:cubicBezTo>
                  <a:cubicBezTo>
                    <a:pt x="13" y="27"/>
                    <a:pt x="13" y="27"/>
                    <a:pt x="12"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3" name="Freeform 296">
              <a:extLst>
                <a:ext uri="{FF2B5EF4-FFF2-40B4-BE49-F238E27FC236}">
                  <a16:creationId xmlns:a16="http://schemas.microsoft.com/office/drawing/2014/main" id="{BFA1EB4C-EE7B-1200-2F27-E4D17BCEBA1F}"/>
                </a:ext>
              </a:extLst>
            </p:cNvPr>
            <p:cNvSpPr>
              <a:spLocks/>
            </p:cNvSpPr>
            <p:nvPr userDrawn="1"/>
          </p:nvSpPr>
          <p:spPr bwMode="auto">
            <a:xfrm>
              <a:off x="673" y="3027"/>
              <a:ext cx="71" cy="71"/>
            </a:xfrm>
            <a:custGeom>
              <a:avLst/>
              <a:gdLst>
                <a:gd name="T0" fmla="*/ 14 w 30"/>
                <a:gd name="T1" fmla="*/ 0 h 30"/>
                <a:gd name="T2" fmla="*/ 15 w 30"/>
                <a:gd name="T3" fmla="*/ 0 h 30"/>
                <a:gd name="T4" fmla="*/ 16 w 30"/>
                <a:gd name="T5" fmla="*/ 0 h 30"/>
                <a:gd name="T6" fmla="*/ 27 w 30"/>
                <a:gd name="T7" fmla="*/ 7 h 30"/>
                <a:gd name="T8" fmla="*/ 28 w 30"/>
                <a:gd name="T9" fmla="*/ 8 h 30"/>
                <a:gd name="T10" fmla="*/ 30 w 30"/>
                <a:gd name="T11" fmla="*/ 15 h 30"/>
                <a:gd name="T12" fmla="*/ 28 w 30"/>
                <a:gd name="T13" fmla="*/ 22 h 30"/>
                <a:gd name="T14" fmla="*/ 27 w 30"/>
                <a:gd name="T15" fmla="*/ 23 h 30"/>
                <a:gd name="T16" fmla="*/ 15 w 30"/>
                <a:gd name="T17" fmla="*/ 30 h 30"/>
                <a:gd name="T18" fmla="*/ 0 w 30"/>
                <a:gd name="T19" fmla="*/ 15 h 30"/>
                <a:gd name="T20" fmla="*/ 2 w 30"/>
                <a:gd name="T21" fmla="*/ 8 h 30"/>
                <a:gd name="T22" fmla="*/ 3 w 30"/>
                <a:gd name="T23" fmla="*/ 7 h 30"/>
                <a:gd name="T24" fmla="*/ 14 w 30"/>
                <a:gd name="T2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14" y="0"/>
                  </a:moveTo>
                  <a:cubicBezTo>
                    <a:pt x="15" y="0"/>
                    <a:pt x="15" y="0"/>
                    <a:pt x="15" y="0"/>
                  </a:cubicBezTo>
                  <a:cubicBezTo>
                    <a:pt x="15" y="0"/>
                    <a:pt x="16" y="0"/>
                    <a:pt x="16" y="0"/>
                  </a:cubicBezTo>
                  <a:cubicBezTo>
                    <a:pt x="21" y="1"/>
                    <a:pt x="25" y="3"/>
                    <a:pt x="27" y="7"/>
                  </a:cubicBezTo>
                  <a:cubicBezTo>
                    <a:pt x="28" y="7"/>
                    <a:pt x="28" y="8"/>
                    <a:pt x="28" y="8"/>
                  </a:cubicBezTo>
                  <a:cubicBezTo>
                    <a:pt x="29" y="10"/>
                    <a:pt x="30" y="13"/>
                    <a:pt x="30" y="15"/>
                  </a:cubicBezTo>
                  <a:cubicBezTo>
                    <a:pt x="30" y="18"/>
                    <a:pt x="29" y="20"/>
                    <a:pt x="28" y="22"/>
                  </a:cubicBezTo>
                  <a:cubicBezTo>
                    <a:pt x="28" y="23"/>
                    <a:pt x="28" y="23"/>
                    <a:pt x="27" y="23"/>
                  </a:cubicBezTo>
                  <a:cubicBezTo>
                    <a:pt x="25" y="27"/>
                    <a:pt x="20" y="30"/>
                    <a:pt x="15" y="30"/>
                  </a:cubicBezTo>
                  <a:cubicBezTo>
                    <a:pt x="7" y="30"/>
                    <a:pt x="0" y="23"/>
                    <a:pt x="0" y="15"/>
                  </a:cubicBezTo>
                  <a:cubicBezTo>
                    <a:pt x="0" y="13"/>
                    <a:pt x="1" y="10"/>
                    <a:pt x="2" y="8"/>
                  </a:cubicBezTo>
                  <a:cubicBezTo>
                    <a:pt x="2" y="8"/>
                    <a:pt x="2" y="7"/>
                    <a:pt x="3" y="7"/>
                  </a:cubicBezTo>
                  <a:cubicBezTo>
                    <a:pt x="5" y="3"/>
                    <a:pt x="9" y="1"/>
                    <a:pt x="14"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Tree>
    <p:custDataLst>
      <p:tags r:id="rId1"/>
    </p:custDataLst>
    <p:extLst>
      <p:ext uri="{BB962C8B-B14F-4D97-AF65-F5344CB8AC3E}">
        <p14:creationId xmlns:p14="http://schemas.microsoft.com/office/powerpoint/2010/main" val="4041946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Content Placeholder 44"/>
          <p:cNvGraphicFramePr>
            <a:graphicFrameLocks noGrp="1"/>
          </p:cNvGraphicFramePr>
          <p:nvPr>
            <p:ph sz="quarter" idx="15"/>
            <p:custDataLst>
              <p:tags r:id="rId2"/>
            </p:custDataLst>
            <p:extLst>
              <p:ext uri="{D42A27DB-BD31-4B8C-83A1-F6EECF244321}">
                <p14:modId xmlns:p14="http://schemas.microsoft.com/office/powerpoint/2010/main" val="248256303"/>
              </p:ext>
            </p:extLst>
          </p:nvPr>
        </p:nvGraphicFramePr>
        <p:xfrm>
          <a:off x="5841252" y="1799755"/>
          <a:ext cx="4930775" cy="1327639"/>
        </p:xfrm>
        <a:graphic>
          <a:graphicData uri="http://schemas.openxmlformats.org/drawingml/2006/chart">
            <c:chart xmlns:c="http://schemas.openxmlformats.org/drawingml/2006/chart" xmlns:r="http://schemas.openxmlformats.org/officeDocument/2006/relationships" r:id="rId20"/>
          </a:graphicData>
        </a:graphic>
      </p:graphicFrame>
      <p:grpSp>
        <p:nvGrpSpPr>
          <p:cNvPr id="81" name="Group 80"/>
          <p:cNvGrpSpPr/>
          <p:nvPr/>
        </p:nvGrpSpPr>
        <p:grpSpPr>
          <a:xfrm>
            <a:off x="3731045" y="3149689"/>
            <a:ext cx="1752600" cy="123111"/>
            <a:chOff x="3161973" y="3202290"/>
            <a:chExt cx="1752600" cy="123111"/>
          </a:xfrm>
        </p:grpSpPr>
        <p:sp>
          <p:nvSpPr>
            <p:cNvPr id="64" name="TextBox 63"/>
            <p:cNvSpPr txBox="1"/>
            <p:nvPr/>
          </p:nvSpPr>
          <p:spPr>
            <a:xfrm>
              <a:off x="3542973" y="3202290"/>
              <a:ext cx="1371600" cy="123111"/>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l">
                <a:spcBef>
                  <a:spcPts val="400"/>
                </a:spcBef>
              </a:pPr>
              <a:r>
                <a:rPr lang="en-US" sz="800" dirty="0" err="1"/>
                <a:t>yoy</a:t>
              </a:r>
              <a:r>
                <a:rPr lang="en-US" sz="800" dirty="0"/>
                <a:t> </a:t>
              </a:r>
              <a:r>
                <a:rPr lang="zh-CN" altLang="en-US" sz="800" dirty="0"/>
                <a:t>收入增长</a:t>
              </a:r>
              <a:endParaRPr lang="en-US" sz="800" dirty="0"/>
            </a:p>
          </p:txBody>
        </p:sp>
        <p:grpSp>
          <p:nvGrpSpPr>
            <p:cNvPr id="71" name="Group 70"/>
            <p:cNvGrpSpPr/>
            <p:nvPr/>
          </p:nvGrpSpPr>
          <p:grpSpPr>
            <a:xfrm>
              <a:off x="3161973" y="3208254"/>
              <a:ext cx="304800" cy="79068"/>
              <a:chOff x="2933373" y="3202938"/>
              <a:chExt cx="304800" cy="79068"/>
            </a:xfrm>
          </p:grpSpPr>
          <p:cxnSp>
            <p:nvCxnSpPr>
              <p:cNvPr id="68" name="Straight Connector 67"/>
              <p:cNvCxnSpPr/>
              <p:nvPr/>
            </p:nvCxnSpPr>
            <p:spPr>
              <a:xfrm>
                <a:off x="2933373" y="3242472"/>
                <a:ext cx="3048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3046239" y="3202938"/>
                <a:ext cx="79068" cy="79068"/>
              </a:xfrm>
              <a:prstGeom prst="ellipse">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grpSp>
      </p:grpSp>
      <p:grpSp>
        <p:nvGrpSpPr>
          <p:cNvPr id="82" name="Group 81"/>
          <p:cNvGrpSpPr/>
          <p:nvPr/>
        </p:nvGrpSpPr>
        <p:grpSpPr>
          <a:xfrm>
            <a:off x="7113562" y="3149689"/>
            <a:ext cx="1600200" cy="152400"/>
            <a:chOff x="1826812" y="3171588"/>
            <a:chExt cx="1600200" cy="152400"/>
          </a:xfrm>
        </p:grpSpPr>
        <p:sp>
          <p:nvSpPr>
            <p:cNvPr id="83" name="Rectangle 82"/>
            <p:cNvSpPr/>
            <p:nvPr/>
          </p:nvSpPr>
          <p:spPr>
            <a:xfrm>
              <a:off x="1826812" y="3171588"/>
              <a:ext cx="152400" cy="1524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sp>
          <p:nvSpPr>
            <p:cNvPr id="84" name="TextBox 83"/>
            <p:cNvSpPr txBox="1"/>
            <p:nvPr/>
          </p:nvSpPr>
          <p:spPr>
            <a:xfrm>
              <a:off x="2055412" y="3186233"/>
              <a:ext cx="1371600" cy="123111"/>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l">
                <a:spcBef>
                  <a:spcPts val="400"/>
                </a:spcBef>
              </a:pPr>
              <a:r>
                <a:rPr lang="zh-CN" altLang="en-US" sz="800" dirty="0"/>
                <a:t>毛利润</a:t>
              </a:r>
              <a:endParaRPr lang="en-US" sz="800" dirty="0"/>
            </a:p>
          </p:txBody>
        </p:sp>
      </p:grpSp>
      <p:grpSp>
        <p:nvGrpSpPr>
          <p:cNvPr id="85" name="Group 84"/>
          <p:cNvGrpSpPr/>
          <p:nvPr/>
        </p:nvGrpSpPr>
        <p:grpSpPr>
          <a:xfrm>
            <a:off x="8585104" y="3149689"/>
            <a:ext cx="1752600" cy="123111"/>
            <a:chOff x="3161973" y="3186233"/>
            <a:chExt cx="1752600" cy="123111"/>
          </a:xfrm>
        </p:grpSpPr>
        <p:sp>
          <p:nvSpPr>
            <p:cNvPr id="86" name="TextBox 85"/>
            <p:cNvSpPr txBox="1"/>
            <p:nvPr/>
          </p:nvSpPr>
          <p:spPr>
            <a:xfrm>
              <a:off x="3542973" y="3186233"/>
              <a:ext cx="1371600" cy="123111"/>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l">
                <a:spcBef>
                  <a:spcPts val="400"/>
                </a:spcBef>
              </a:pPr>
              <a:r>
                <a:rPr lang="zh-CN" altLang="en-US" sz="800" dirty="0"/>
                <a:t>毛利率</a:t>
              </a:r>
              <a:endParaRPr lang="en-US" sz="800" dirty="0"/>
            </a:p>
          </p:txBody>
        </p:sp>
        <p:grpSp>
          <p:nvGrpSpPr>
            <p:cNvPr id="87" name="Group 86"/>
            <p:cNvGrpSpPr/>
            <p:nvPr/>
          </p:nvGrpSpPr>
          <p:grpSpPr>
            <a:xfrm>
              <a:off x="3161973" y="3208254"/>
              <a:ext cx="304800" cy="79068"/>
              <a:chOff x="2933373" y="3202938"/>
              <a:chExt cx="304800" cy="79068"/>
            </a:xfrm>
          </p:grpSpPr>
          <p:cxnSp>
            <p:nvCxnSpPr>
              <p:cNvPr id="88" name="Straight Connector 87"/>
              <p:cNvCxnSpPr/>
              <p:nvPr/>
            </p:nvCxnSpPr>
            <p:spPr>
              <a:xfrm>
                <a:off x="2933373" y="3242472"/>
                <a:ext cx="3048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9" name="Oval 88"/>
              <p:cNvSpPr/>
              <p:nvPr/>
            </p:nvSpPr>
            <p:spPr>
              <a:xfrm>
                <a:off x="3046239" y="3202938"/>
                <a:ext cx="79068" cy="79068"/>
              </a:xfrm>
              <a:prstGeom prst="ellipse">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grpSp>
      </p:grpSp>
      <p:grpSp>
        <p:nvGrpSpPr>
          <p:cNvPr id="50" name="Group 121">
            <a:extLst>
              <a:ext uri="{FF2B5EF4-FFF2-40B4-BE49-F238E27FC236}">
                <a16:creationId xmlns:a16="http://schemas.microsoft.com/office/drawing/2014/main" id="{EB60F9D0-2985-4C44-9FD4-D14814463519}"/>
              </a:ext>
            </a:extLst>
          </p:cNvPr>
          <p:cNvGrpSpPr/>
          <p:nvPr>
            <p:custDataLst>
              <p:tags r:id="rId3"/>
            </p:custDataLst>
          </p:nvPr>
        </p:nvGrpSpPr>
        <p:grpSpPr>
          <a:xfrm>
            <a:off x="621463" y="1482839"/>
            <a:ext cx="4964419" cy="274656"/>
            <a:chOff x="476615" y="1302220"/>
            <a:chExt cx="4764542" cy="274656"/>
          </a:xfrm>
        </p:grpSpPr>
        <p:cxnSp>
          <p:nvCxnSpPr>
            <p:cNvPr id="51" name="Straight Connector 122">
              <a:extLst>
                <a:ext uri="{FF2B5EF4-FFF2-40B4-BE49-F238E27FC236}">
                  <a16:creationId xmlns:a16="http://schemas.microsoft.com/office/drawing/2014/main" id="{7D82ADC2-5114-4264-973B-8542591908E4}"/>
                </a:ext>
              </a:extLst>
            </p:cNvPr>
            <p:cNvCxnSpPr/>
            <p:nvPr/>
          </p:nvCxnSpPr>
          <p:spPr bwMode="auto">
            <a:xfrm>
              <a:off x="476615" y="1439548"/>
              <a:ext cx="4764542" cy="0"/>
            </a:xfrm>
            <a:prstGeom prst="line">
              <a:avLst/>
            </a:prstGeom>
            <a:solidFill>
              <a:srgbClr val="003E74"/>
            </a:solidFill>
            <a:ln w="9525" cap="flat" cmpd="sng" algn="ctr">
              <a:solidFill>
                <a:srgbClr val="9495A7"/>
              </a:solidFill>
              <a:prstDash val="solid"/>
              <a:round/>
              <a:headEnd type="oval" w="med" len="med"/>
              <a:tailEnd type="oval" w="med" len="med"/>
            </a:ln>
            <a:effectLst/>
          </p:spPr>
        </p:cxnSp>
        <p:sp>
          <p:nvSpPr>
            <p:cNvPr id="52" name="TextBox 123">
              <a:extLst>
                <a:ext uri="{FF2B5EF4-FFF2-40B4-BE49-F238E27FC236}">
                  <a16:creationId xmlns:a16="http://schemas.microsoft.com/office/drawing/2014/main" id="{FC51AC21-24C5-4B47-A61C-4D40E7B50422}"/>
                </a:ext>
              </a:extLst>
            </p:cNvPr>
            <p:cNvSpPr txBox="1"/>
            <p:nvPr>
              <p:custDataLst>
                <p:tags r:id="rId17"/>
              </p:custDataLst>
            </p:nvPr>
          </p:nvSpPr>
          <p:spPr>
            <a:xfrm>
              <a:off x="785382" y="1302220"/>
              <a:ext cx="4147008" cy="274656"/>
            </a:xfrm>
            <a:prstGeom prst="roundRect">
              <a:avLst>
                <a:gd name="adj" fmla="val 50000"/>
              </a:avLst>
            </a:prstGeom>
            <a:solidFill>
              <a:schemeClr val="accent1"/>
            </a:solidFill>
            <a:effectLst>
              <a:outerShdw blurRad="50800" dist="38100" dir="2700000" algn="tl" rotWithShape="0">
                <a:prstClr val="black">
                  <a:alpha val="40000"/>
                </a:prstClr>
              </a:outerShdw>
            </a:effectLst>
          </p:spPr>
          <p:txBody>
            <a:bodyPr wrap="square" lIns="0" tIns="0" rIns="0" bIns="0" rtlCol="0" anchor="ctr">
              <a:noAutofit/>
            </a:bodyPr>
            <a:lstStyle>
              <a:defPPr>
                <a:defRPr lang="en-US"/>
              </a:defPPr>
              <a:lvl1pPr lvl="0" algn="ctr" defTabSz="914400">
                <a:spcBef>
                  <a:spcPts val="400"/>
                </a:spcBef>
                <a:defRPr sz="1200" b="1" kern="0">
                  <a:solidFill>
                    <a:srgbClr val="F0F4F8"/>
                  </a:solidFill>
                </a:defRPr>
              </a:lvl1pPr>
            </a:lstStyle>
            <a:p>
              <a:r>
                <a:rPr lang="zh-CN" altLang="en-US" sz="1000" dirty="0">
                  <a:solidFill>
                    <a:schemeClr val="bg1"/>
                  </a:solidFill>
                </a:rPr>
                <a:t>总收入</a:t>
              </a:r>
              <a:endParaRPr lang="en-US" altLang="zh-CN" sz="1000" dirty="0">
                <a:solidFill>
                  <a:schemeClr val="bg1"/>
                </a:solidFill>
              </a:endParaRPr>
            </a:p>
          </p:txBody>
        </p:sp>
      </p:grpSp>
      <p:grpSp>
        <p:nvGrpSpPr>
          <p:cNvPr id="53" name="Group 121">
            <a:extLst>
              <a:ext uri="{FF2B5EF4-FFF2-40B4-BE49-F238E27FC236}">
                <a16:creationId xmlns:a16="http://schemas.microsoft.com/office/drawing/2014/main" id="{EB60F9D0-2985-4C44-9FD4-D14814463519}"/>
              </a:ext>
            </a:extLst>
          </p:cNvPr>
          <p:cNvGrpSpPr/>
          <p:nvPr>
            <p:custDataLst>
              <p:tags r:id="rId4"/>
            </p:custDataLst>
          </p:nvPr>
        </p:nvGrpSpPr>
        <p:grpSpPr>
          <a:xfrm>
            <a:off x="5907601" y="1482839"/>
            <a:ext cx="4964419" cy="274656"/>
            <a:chOff x="476615" y="1302220"/>
            <a:chExt cx="4764542" cy="274656"/>
          </a:xfrm>
        </p:grpSpPr>
        <p:cxnSp>
          <p:nvCxnSpPr>
            <p:cNvPr id="54" name="Straight Connector 122">
              <a:extLst>
                <a:ext uri="{FF2B5EF4-FFF2-40B4-BE49-F238E27FC236}">
                  <a16:creationId xmlns:a16="http://schemas.microsoft.com/office/drawing/2014/main" id="{7D82ADC2-5114-4264-973B-8542591908E4}"/>
                </a:ext>
              </a:extLst>
            </p:cNvPr>
            <p:cNvCxnSpPr/>
            <p:nvPr/>
          </p:nvCxnSpPr>
          <p:spPr bwMode="auto">
            <a:xfrm>
              <a:off x="476615" y="1439548"/>
              <a:ext cx="4764542" cy="0"/>
            </a:xfrm>
            <a:prstGeom prst="line">
              <a:avLst/>
            </a:prstGeom>
            <a:solidFill>
              <a:srgbClr val="003E74"/>
            </a:solidFill>
            <a:ln w="9525" cap="flat" cmpd="sng" algn="ctr">
              <a:solidFill>
                <a:srgbClr val="9495A7"/>
              </a:solidFill>
              <a:prstDash val="solid"/>
              <a:round/>
              <a:headEnd type="oval" w="med" len="med"/>
              <a:tailEnd type="oval" w="med" len="med"/>
            </a:ln>
            <a:effectLst/>
          </p:spPr>
        </p:cxnSp>
        <p:sp>
          <p:nvSpPr>
            <p:cNvPr id="56" name="TextBox 123">
              <a:extLst>
                <a:ext uri="{FF2B5EF4-FFF2-40B4-BE49-F238E27FC236}">
                  <a16:creationId xmlns:a16="http://schemas.microsoft.com/office/drawing/2014/main" id="{FC51AC21-24C5-4B47-A61C-4D40E7B50422}"/>
                </a:ext>
              </a:extLst>
            </p:cNvPr>
            <p:cNvSpPr txBox="1"/>
            <p:nvPr>
              <p:custDataLst>
                <p:tags r:id="rId16"/>
              </p:custDataLst>
            </p:nvPr>
          </p:nvSpPr>
          <p:spPr>
            <a:xfrm>
              <a:off x="785382" y="1302220"/>
              <a:ext cx="4147008" cy="274656"/>
            </a:xfrm>
            <a:prstGeom prst="roundRect">
              <a:avLst>
                <a:gd name="adj" fmla="val 50000"/>
              </a:avLst>
            </a:prstGeom>
            <a:solidFill>
              <a:schemeClr val="accent4"/>
            </a:solidFill>
            <a:effectLst>
              <a:outerShdw blurRad="50800" dist="38100" dir="2700000" algn="tl" rotWithShape="0">
                <a:prstClr val="black">
                  <a:alpha val="40000"/>
                </a:prstClr>
              </a:outerShdw>
            </a:effectLst>
          </p:spPr>
          <p:txBody>
            <a:bodyPr wrap="square" lIns="0" tIns="0" rIns="0" bIns="0" rtlCol="0" anchor="ctr">
              <a:noAutofit/>
            </a:bodyPr>
            <a:lstStyle>
              <a:defPPr>
                <a:defRPr lang="en-US"/>
              </a:defPPr>
              <a:lvl1pPr lvl="0" algn="ctr" defTabSz="914400">
                <a:spcBef>
                  <a:spcPts val="400"/>
                </a:spcBef>
                <a:defRPr sz="1200" b="1" kern="0">
                  <a:solidFill>
                    <a:srgbClr val="F0F4F8"/>
                  </a:solidFill>
                </a:defRPr>
              </a:lvl1pPr>
            </a:lstStyle>
            <a:p>
              <a:r>
                <a:rPr lang="zh-CN" altLang="en-US" sz="1000" dirty="0">
                  <a:solidFill>
                    <a:schemeClr val="bg1"/>
                  </a:solidFill>
                </a:rPr>
                <a:t>毛利润</a:t>
              </a:r>
              <a:endParaRPr lang="en-US" altLang="zh-CN" sz="1000" baseline="30000" dirty="0">
                <a:solidFill>
                  <a:schemeClr val="bg1"/>
                </a:solidFill>
              </a:endParaRPr>
            </a:p>
          </p:txBody>
        </p:sp>
      </p:grpSp>
      <p:sp>
        <p:nvSpPr>
          <p:cNvPr id="67" name="Text Placeholder 19"/>
          <p:cNvSpPr>
            <a:spLocks noGrp="1"/>
          </p:cNvSpPr>
          <p:nvPr>
            <p:ph type="body" sz="quarter" idx="14"/>
            <p:custDataLst>
              <p:tags r:id="rId5"/>
            </p:custDataLst>
          </p:nvPr>
        </p:nvSpPr>
        <p:spPr>
          <a:xfrm>
            <a:off x="943182" y="1849477"/>
            <a:ext cx="806139" cy="150607"/>
          </a:xfrm>
        </p:spPr>
        <p:txBody>
          <a:bodyPr/>
          <a:lstStyle/>
          <a:p>
            <a:r>
              <a:rPr lang="zh-CN" altLang="en-US" dirty="0"/>
              <a:t>人民币百万</a:t>
            </a:r>
            <a:endParaRPr lang="en-US" dirty="0"/>
          </a:p>
        </p:txBody>
      </p:sp>
      <p:grpSp>
        <p:nvGrpSpPr>
          <p:cNvPr id="72" name="Group 121">
            <a:extLst>
              <a:ext uri="{FF2B5EF4-FFF2-40B4-BE49-F238E27FC236}">
                <a16:creationId xmlns:a16="http://schemas.microsoft.com/office/drawing/2014/main" id="{EB60F9D0-2985-4C44-9FD4-D14814463519}"/>
              </a:ext>
            </a:extLst>
          </p:cNvPr>
          <p:cNvGrpSpPr/>
          <p:nvPr>
            <p:custDataLst>
              <p:tags r:id="rId6"/>
            </p:custDataLst>
          </p:nvPr>
        </p:nvGrpSpPr>
        <p:grpSpPr>
          <a:xfrm>
            <a:off x="621463" y="3638832"/>
            <a:ext cx="4964419" cy="274656"/>
            <a:chOff x="476615" y="1302220"/>
            <a:chExt cx="4764542" cy="274656"/>
          </a:xfrm>
        </p:grpSpPr>
        <p:cxnSp>
          <p:nvCxnSpPr>
            <p:cNvPr id="73" name="Straight Connector 122">
              <a:extLst>
                <a:ext uri="{FF2B5EF4-FFF2-40B4-BE49-F238E27FC236}">
                  <a16:creationId xmlns:a16="http://schemas.microsoft.com/office/drawing/2014/main" id="{7D82ADC2-5114-4264-973B-8542591908E4}"/>
                </a:ext>
              </a:extLst>
            </p:cNvPr>
            <p:cNvCxnSpPr/>
            <p:nvPr/>
          </p:nvCxnSpPr>
          <p:spPr bwMode="auto">
            <a:xfrm>
              <a:off x="476615" y="1439548"/>
              <a:ext cx="4764542" cy="0"/>
            </a:xfrm>
            <a:prstGeom prst="line">
              <a:avLst/>
            </a:prstGeom>
            <a:solidFill>
              <a:srgbClr val="003E74"/>
            </a:solidFill>
            <a:ln w="9525" cap="flat" cmpd="sng" algn="ctr">
              <a:solidFill>
                <a:srgbClr val="9495A7"/>
              </a:solidFill>
              <a:prstDash val="solid"/>
              <a:round/>
              <a:headEnd type="oval" w="med" len="med"/>
              <a:tailEnd type="oval" w="med" len="med"/>
            </a:ln>
            <a:effectLst/>
          </p:spPr>
        </p:cxnSp>
        <p:sp>
          <p:nvSpPr>
            <p:cNvPr id="74" name="TextBox 123">
              <a:extLst>
                <a:ext uri="{FF2B5EF4-FFF2-40B4-BE49-F238E27FC236}">
                  <a16:creationId xmlns:a16="http://schemas.microsoft.com/office/drawing/2014/main" id="{FC51AC21-24C5-4B47-A61C-4D40E7B50422}"/>
                </a:ext>
              </a:extLst>
            </p:cNvPr>
            <p:cNvSpPr txBox="1"/>
            <p:nvPr>
              <p:custDataLst>
                <p:tags r:id="rId15"/>
              </p:custDataLst>
            </p:nvPr>
          </p:nvSpPr>
          <p:spPr>
            <a:xfrm>
              <a:off x="785382" y="1302220"/>
              <a:ext cx="4147008" cy="274656"/>
            </a:xfrm>
            <a:prstGeom prst="roundRect">
              <a:avLst>
                <a:gd name="adj" fmla="val 50000"/>
              </a:avLst>
            </a:prstGeom>
            <a:solidFill>
              <a:schemeClr val="accent5"/>
            </a:solidFill>
            <a:effectLst>
              <a:outerShdw blurRad="50800" dist="38100" dir="2700000" algn="tl" rotWithShape="0">
                <a:prstClr val="black">
                  <a:alpha val="40000"/>
                </a:prstClr>
              </a:outerShdw>
            </a:effectLst>
          </p:spPr>
          <p:txBody>
            <a:bodyPr wrap="square" lIns="0" tIns="0" rIns="0" bIns="0" rtlCol="0" anchor="ctr">
              <a:noAutofit/>
            </a:bodyPr>
            <a:lstStyle>
              <a:defPPr>
                <a:defRPr lang="en-US"/>
              </a:defPPr>
              <a:lvl1pPr lvl="0" algn="ctr" defTabSz="914400">
                <a:spcBef>
                  <a:spcPts val="400"/>
                </a:spcBef>
                <a:defRPr sz="1200" b="1" kern="0">
                  <a:solidFill>
                    <a:srgbClr val="F0F4F8"/>
                  </a:solidFill>
                </a:defRPr>
              </a:lvl1pPr>
            </a:lstStyle>
            <a:p>
              <a:r>
                <a:rPr lang="zh-CN" altLang="en-US" sz="1000" dirty="0">
                  <a:solidFill>
                    <a:schemeClr val="bg1"/>
                  </a:solidFill>
                </a:rPr>
                <a:t>经调整</a:t>
              </a:r>
              <a:r>
                <a:rPr lang="en-US" altLang="zh-CN" sz="1000" dirty="0">
                  <a:solidFill>
                    <a:schemeClr val="bg1"/>
                  </a:solidFill>
                </a:rPr>
                <a:t>EBITDA</a:t>
              </a:r>
              <a:r>
                <a:rPr lang="en-US" altLang="zh-CN" sz="1000" baseline="30000" dirty="0">
                  <a:solidFill>
                    <a:schemeClr val="bg1"/>
                  </a:solidFill>
                </a:rPr>
                <a:t>(1)</a:t>
              </a:r>
            </a:p>
          </p:txBody>
        </p:sp>
      </p:grpSp>
      <p:grpSp>
        <p:nvGrpSpPr>
          <p:cNvPr id="75" name="Group 121">
            <a:extLst>
              <a:ext uri="{FF2B5EF4-FFF2-40B4-BE49-F238E27FC236}">
                <a16:creationId xmlns:a16="http://schemas.microsoft.com/office/drawing/2014/main" id="{EB60F9D0-2985-4C44-9FD4-D14814463519}"/>
              </a:ext>
            </a:extLst>
          </p:cNvPr>
          <p:cNvGrpSpPr/>
          <p:nvPr>
            <p:custDataLst>
              <p:tags r:id="rId7"/>
            </p:custDataLst>
          </p:nvPr>
        </p:nvGrpSpPr>
        <p:grpSpPr>
          <a:xfrm>
            <a:off x="5808324" y="3638832"/>
            <a:ext cx="4964419" cy="274656"/>
            <a:chOff x="476615" y="1302220"/>
            <a:chExt cx="4764542" cy="274656"/>
          </a:xfrm>
        </p:grpSpPr>
        <p:cxnSp>
          <p:nvCxnSpPr>
            <p:cNvPr id="76" name="Straight Connector 122">
              <a:extLst>
                <a:ext uri="{FF2B5EF4-FFF2-40B4-BE49-F238E27FC236}">
                  <a16:creationId xmlns:a16="http://schemas.microsoft.com/office/drawing/2014/main" id="{7D82ADC2-5114-4264-973B-8542591908E4}"/>
                </a:ext>
              </a:extLst>
            </p:cNvPr>
            <p:cNvCxnSpPr/>
            <p:nvPr/>
          </p:nvCxnSpPr>
          <p:spPr bwMode="auto">
            <a:xfrm>
              <a:off x="476615" y="1439548"/>
              <a:ext cx="4764542" cy="0"/>
            </a:xfrm>
            <a:prstGeom prst="line">
              <a:avLst/>
            </a:prstGeom>
            <a:solidFill>
              <a:srgbClr val="003E74"/>
            </a:solidFill>
            <a:ln w="9525" cap="flat" cmpd="sng" algn="ctr">
              <a:solidFill>
                <a:srgbClr val="9495A7"/>
              </a:solidFill>
              <a:prstDash val="solid"/>
              <a:round/>
              <a:headEnd type="oval" w="med" len="med"/>
              <a:tailEnd type="oval" w="med" len="med"/>
            </a:ln>
            <a:effectLst/>
          </p:spPr>
        </p:cxnSp>
        <p:sp>
          <p:nvSpPr>
            <p:cNvPr id="77" name="TextBox 123">
              <a:extLst>
                <a:ext uri="{FF2B5EF4-FFF2-40B4-BE49-F238E27FC236}">
                  <a16:creationId xmlns:a16="http://schemas.microsoft.com/office/drawing/2014/main" id="{FC51AC21-24C5-4B47-A61C-4D40E7B50422}"/>
                </a:ext>
              </a:extLst>
            </p:cNvPr>
            <p:cNvSpPr txBox="1"/>
            <p:nvPr>
              <p:custDataLst>
                <p:tags r:id="rId14"/>
              </p:custDataLst>
            </p:nvPr>
          </p:nvSpPr>
          <p:spPr>
            <a:xfrm>
              <a:off x="785382" y="1302220"/>
              <a:ext cx="4147008" cy="274656"/>
            </a:xfrm>
            <a:prstGeom prst="roundRect">
              <a:avLst>
                <a:gd name="adj" fmla="val 50000"/>
              </a:avLst>
            </a:prstGeom>
            <a:solidFill>
              <a:srgbClr val="E50014"/>
            </a:solidFill>
            <a:ln>
              <a:solidFill>
                <a:srgbClr val="E50014"/>
              </a:solidFill>
            </a:ln>
            <a:effectLst>
              <a:outerShdw blurRad="50800" dist="38100" dir="2700000" algn="tl" rotWithShape="0">
                <a:prstClr val="black">
                  <a:alpha val="40000"/>
                </a:prstClr>
              </a:outerShdw>
            </a:effectLst>
          </p:spPr>
          <p:txBody>
            <a:bodyPr wrap="square" lIns="0" tIns="0" rIns="0" bIns="0" rtlCol="0" anchor="ctr">
              <a:noAutofit/>
            </a:bodyPr>
            <a:lstStyle>
              <a:defPPr>
                <a:defRPr lang="en-US"/>
              </a:defPPr>
              <a:lvl1pPr lvl="0" algn="ctr" defTabSz="914400">
                <a:spcBef>
                  <a:spcPts val="400"/>
                </a:spcBef>
                <a:defRPr sz="1200" b="1" kern="0">
                  <a:solidFill>
                    <a:srgbClr val="F0F4F8"/>
                  </a:solidFill>
                </a:defRPr>
              </a:lvl1pPr>
            </a:lstStyle>
            <a:p>
              <a:r>
                <a:rPr lang="zh-CN" altLang="en-US" sz="1000" dirty="0">
                  <a:solidFill>
                    <a:schemeClr val="bg1"/>
                  </a:solidFill>
                </a:rPr>
                <a:t>经调整净利润</a:t>
              </a:r>
              <a:r>
                <a:rPr lang="en-US" altLang="zh-CN" sz="1000" baseline="30000" dirty="0">
                  <a:solidFill>
                    <a:schemeClr val="bg1"/>
                  </a:solidFill>
                </a:rPr>
                <a:t>(2)</a:t>
              </a:r>
            </a:p>
          </p:txBody>
        </p:sp>
      </p:grpSp>
      <p:grpSp>
        <p:nvGrpSpPr>
          <p:cNvPr id="107" name="Group 106"/>
          <p:cNvGrpSpPr/>
          <p:nvPr/>
        </p:nvGrpSpPr>
        <p:grpSpPr>
          <a:xfrm>
            <a:off x="1847303" y="5316651"/>
            <a:ext cx="1600200" cy="152400"/>
            <a:chOff x="1826812" y="3171588"/>
            <a:chExt cx="1600200" cy="152400"/>
          </a:xfrm>
        </p:grpSpPr>
        <p:sp>
          <p:nvSpPr>
            <p:cNvPr id="108" name="Rectangle 107"/>
            <p:cNvSpPr/>
            <p:nvPr/>
          </p:nvSpPr>
          <p:spPr>
            <a:xfrm>
              <a:off x="1826812" y="3171588"/>
              <a:ext cx="152400" cy="152400"/>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sp>
          <p:nvSpPr>
            <p:cNvPr id="109" name="TextBox 108"/>
            <p:cNvSpPr txBox="1"/>
            <p:nvPr/>
          </p:nvSpPr>
          <p:spPr>
            <a:xfrm>
              <a:off x="2055412" y="3186233"/>
              <a:ext cx="1371600" cy="123111"/>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l">
                <a:spcBef>
                  <a:spcPts val="400"/>
                </a:spcBef>
              </a:pPr>
              <a:r>
                <a:rPr lang="zh-CN" altLang="en-US" sz="800" dirty="0"/>
                <a:t>经调整</a:t>
              </a:r>
              <a:r>
                <a:rPr lang="en-US" sz="800" dirty="0"/>
                <a:t>EBITDA</a:t>
              </a:r>
            </a:p>
          </p:txBody>
        </p:sp>
      </p:grpSp>
      <p:grpSp>
        <p:nvGrpSpPr>
          <p:cNvPr id="110" name="Group 109"/>
          <p:cNvGrpSpPr/>
          <p:nvPr/>
        </p:nvGrpSpPr>
        <p:grpSpPr>
          <a:xfrm>
            <a:off x="3318845" y="5331296"/>
            <a:ext cx="1752600" cy="123111"/>
            <a:chOff x="3161973" y="3186233"/>
            <a:chExt cx="1752600" cy="123111"/>
          </a:xfrm>
        </p:grpSpPr>
        <p:sp>
          <p:nvSpPr>
            <p:cNvPr id="111" name="TextBox 110"/>
            <p:cNvSpPr txBox="1"/>
            <p:nvPr/>
          </p:nvSpPr>
          <p:spPr>
            <a:xfrm>
              <a:off x="3542973" y="3186233"/>
              <a:ext cx="1371600" cy="123111"/>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l">
                <a:spcBef>
                  <a:spcPts val="400"/>
                </a:spcBef>
              </a:pPr>
              <a:r>
                <a:rPr lang="zh-CN" altLang="en-US" sz="800" dirty="0"/>
                <a:t>经调整</a:t>
              </a:r>
              <a:r>
                <a:rPr lang="en-US" altLang="zh-CN" sz="800" dirty="0"/>
                <a:t>EBITDA</a:t>
              </a:r>
              <a:r>
                <a:rPr lang="zh-CN" altLang="en-US" sz="800" dirty="0"/>
                <a:t>率</a:t>
              </a:r>
              <a:endParaRPr lang="en-US" altLang="zh-CN" sz="800" dirty="0"/>
            </a:p>
          </p:txBody>
        </p:sp>
        <p:grpSp>
          <p:nvGrpSpPr>
            <p:cNvPr id="112" name="Group 111"/>
            <p:cNvGrpSpPr/>
            <p:nvPr/>
          </p:nvGrpSpPr>
          <p:grpSpPr>
            <a:xfrm>
              <a:off x="3161973" y="3208254"/>
              <a:ext cx="304800" cy="79068"/>
              <a:chOff x="2933373" y="3202938"/>
              <a:chExt cx="304800" cy="79068"/>
            </a:xfrm>
          </p:grpSpPr>
          <p:cxnSp>
            <p:nvCxnSpPr>
              <p:cNvPr id="113" name="Straight Connector 112"/>
              <p:cNvCxnSpPr/>
              <p:nvPr/>
            </p:nvCxnSpPr>
            <p:spPr>
              <a:xfrm>
                <a:off x="2933373" y="3242472"/>
                <a:ext cx="3048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14" name="Oval 113"/>
              <p:cNvSpPr/>
              <p:nvPr/>
            </p:nvSpPr>
            <p:spPr>
              <a:xfrm>
                <a:off x="3046239" y="3202938"/>
                <a:ext cx="79068" cy="79068"/>
              </a:xfrm>
              <a:prstGeom prst="ellipse">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grpSp>
      </p:grpSp>
      <p:grpSp>
        <p:nvGrpSpPr>
          <p:cNvPr id="9" name="Group 8">
            <a:extLst>
              <a:ext uri="{FF2B5EF4-FFF2-40B4-BE49-F238E27FC236}">
                <a16:creationId xmlns:a16="http://schemas.microsoft.com/office/drawing/2014/main" id="{707404A9-C06E-4094-B748-E2C576B11B71}"/>
              </a:ext>
            </a:extLst>
          </p:cNvPr>
          <p:cNvGrpSpPr/>
          <p:nvPr/>
        </p:nvGrpSpPr>
        <p:grpSpPr>
          <a:xfrm>
            <a:off x="7068344" y="5316651"/>
            <a:ext cx="1600200" cy="152400"/>
            <a:chOff x="1826812" y="3171588"/>
            <a:chExt cx="1600200" cy="152400"/>
          </a:xfrm>
        </p:grpSpPr>
        <p:sp>
          <p:nvSpPr>
            <p:cNvPr id="10" name="Rectangle 9">
              <a:extLst>
                <a:ext uri="{FF2B5EF4-FFF2-40B4-BE49-F238E27FC236}">
                  <a16:creationId xmlns:a16="http://schemas.microsoft.com/office/drawing/2014/main" id="{5DAA6956-241E-59E7-12F8-F9E7C92F5B74}"/>
                </a:ext>
              </a:extLst>
            </p:cNvPr>
            <p:cNvSpPr/>
            <p:nvPr/>
          </p:nvSpPr>
          <p:spPr>
            <a:xfrm>
              <a:off x="1826812" y="3171588"/>
              <a:ext cx="152400" cy="152400"/>
            </a:xfrm>
            <a:prstGeom prst="rect">
              <a:avLst/>
            </a:prstGeom>
            <a:solidFill>
              <a:srgbClr val="E5001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sp>
          <p:nvSpPr>
            <p:cNvPr id="11" name="TextBox 10">
              <a:extLst>
                <a:ext uri="{FF2B5EF4-FFF2-40B4-BE49-F238E27FC236}">
                  <a16:creationId xmlns:a16="http://schemas.microsoft.com/office/drawing/2014/main" id="{EB9FC5CC-FA01-F632-63D1-00919F0851D1}"/>
                </a:ext>
              </a:extLst>
            </p:cNvPr>
            <p:cNvSpPr txBox="1"/>
            <p:nvPr/>
          </p:nvSpPr>
          <p:spPr>
            <a:xfrm>
              <a:off x="2055412" y="3186233"/>
              <a:ext cx="1371600" cy="123111"/>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l">
                <a:spcBef>
                  <a:spcPts val="400"/>
                </a:spcBef>
              </a:pPr>
              <a:r>
                <a:rPr lang="zh-CN" altLang="en-US" sz="800" dirty="0"/>
                <a:t>经调整净利润</a:t>
              </a:r>
              <a:endParaRPr lang="en-US" altLang="zh-CN" sz="800" dirty="0"/>
            </a:p>
          </p:txBody>
        </p:sp>
      </p:grpSp>
      <p:grpSp>
        <p:nvGrpSpPr>
          <p:cNvPr id="12" name="Group 11">
            <a:extLst>
              <a:ext uri="{FF2B5EF4-FFF2-40B4-BE49-F238E27FC236}">
                <a16:creationId xmlns:a16="http://schemas.microsoft.com/office/drawing/2014/main" id="{7122CE74-64CC-2BDD-D99A-E1321CCCDD72}"/>
              </a:ext>
            </a:extLst>
          </p:cNvPr>
          <p:cNvGrpSpPr/>
          <p:nvPr/>
        </p:nvGrpSpPr>
        <p:grpSpPr>
          <a:xfrm>
            <a:off x="8539886" y="5331296"/>
            <a:ext cx="1752600" cy="123111"/>
            <a:chOff x="3161973" y="3186233"/>
            <a:chExt cx="1752600" cy="123111"/>
          </a:xfrm>
        </p:grpSpPr>
        <p:sp>
          <p:nvSpPr>
            <p:cNvPr id="13" name="TextBox 12">
              <a:extLst>
                <a:ext uri="{FF2B5EF4-FFF2-40B4-BE49-F238E27FC236}">
                  <a16:creationId xmlns:a16="http://schemas.microsoft.com/office/drawing/2014/main" id="{65B657BD-A32C-45C6-DED0-C8994DAFDA15}"/>
                </a:ext>
              </a:extLst>
            </p:cNvPr>
            <p:cNvSpPr txBox="1"/>
            <p:nvPr/>
          </p:nvSpPr>
          <p:spPr>
            <a:xfrm>
              <a:off x="3542973" y="3186233"/>
              <a:ext cx="1371600" cy="123111"/>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l">
                <a:spcBef>
                  <a:spcPts val="400"/>
                </a:spcBef>
              </a:pPr>
              <a:r>
                <a:rPr lang="zh-CN" altLang="en-US" sz="800" dirty="0"/>
                <a:t>经调整净利率</a:t>
              </a:r>
              <a:endParaRPr lang="en-US" altLang="zh-CN" sz="800" dirty="0"/>
            </a:p>
          </p:txBody>
        </p:sp>
        <p:grpSp>
          <p:nvGrpSpPr>
            <p:cNvPr id="14" name="Group 13">
              <a:extLst>
                <a:ext uri="{FF2B5EF4-FFF2-40B4-BE49-F238E27FC236}">
                  <a16:creationId xmlns:a16="http://schemas.microsoft.com/office/drawing/2014/main" id="{ADE53817-C9F9-A34D-829D-4F640FC7A3F2}"/>
                </a:ext>
              </a:extLst>
            </p:cNvPr>
            <p:cNvGrpSpPr/>
            <p:nvPr/>
          </p:nvGrpSpPr>
          <p:grpSpPr>
            <a:xfrm>
              <a:off x="3161973" y="3208254"/>
              <a:ext cx="304800" cy="79068"/>
              <a:chOff x="2933373" y="3202938"/>
              <a:chExt cx="304800" cy="79068"/>
            </a:xfrm>
          </p:grpSpPr>
          <p:cxnSp>
            <p:nvCxnSpPr>
              <p:cNvPr id="15" name="Straight Connector 14">
                <a:extLst>
                  <a:ext uri="{FF2B5EF4-FFF2-40B4-BE49-F238E27FC236}">
                    <a16:creationId xmlns:a16="http://schemas.microsoft.com/office/drawing/2014/main" id="{233A4AFB-44B4-D64B-9452-D91B3C59B70A}"/>
                  </a:ext>
                </a:extLst>
              </p:cNvPr>
              <p:cNvCxnSpPr/>
              <p:nvPr/>
            </p:nvCxnSpPr>
            <p:spPr>
              <a:xfrm>
                <a:off x="2933373" y="3242472"/>
                <a:ext cx="304800" cy="0"/>
              </a:xfrm>
              <a:prstGeom prst="line">
                <a:avLst/>
              </a:prstGeom>
              <a:ln w="12700">
                <a:solidFill>
                  <a:srgbClr val="E50014"/>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14FF95A3-F3E2-07D1-2A58-74C4B59DFCE0}"/>
                  </a:ext>
                </a:extLst>
              </p:cNvPr>
              <p:cNvSpPr/>
              <p:nvPr/>
            </p:nvSpPr>
            <p:spPr>
              <a:xfrm>
                <a:off x="3046239" y="3202938"/>
                <a:ext cx="79068" cy="79068"/>
              </a:xfrm>
              <a:prstGeom prst="ellipse">
                <a:avLst/>
              </a:prstGeom>
              <a:solidFill>
                <a:schemeClr val="accent5"/>
              </a:solidFill>
              <a:ln w="19050">
                <a:solidFill>
                  <a:srgbClr val="E5001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grpSp>
      </p:grpSp>
      <p:grpSp>
        <p:nvGrpSpPr>
          <p:cNvPr id="3" name="Group 2">
            <a:extLst>
              <a:ext uri="{FF2B5EF4-FFF2-40B4-BE49-F238E27FC236}">
                <a16:creationId xmlns:a16="http://schemas.microsoft.com/office/drawing/2014/main" id="{98D03ADB-84A4-287A-094D-6A7B13FE517E}"/>
              </a:ext>
            </a:extLst>
          </p:cNvPr>
          <p:cNvGrpSpPr/>
          <p:nvPr/>
        </p:nvGrpSpPr>
        <p:grpSpPr>
          <a:xfrm>
            <a:off x="1794539" y="3149689"/>
            <a:ext cx="1591803" cy="152400"/>
            <a:chOff x="1826812" y="3171588"/>
            <a:chExt cx="1591803" cy="152400"/>
          </a:xfrm>
        </p:grpSpPr>
        <p:sp>
          <p:nvSpPr>
            <p:cNvPr id="4" name="Rectangle 3">
              <a:extLst>
                <a:ext uri="{FF2B5EF4-FFF2-40B4-BE49-F238E27FC236}">
                  <a16:creationId xmlns:a16="http://schemas.microsoft.com/office/drawing/2014/main" id="{A33F84C4-D35A-BB54-B2B3-371328DCD9FD}"/>
                </a:ext>
              </a:extLst>
            </p:cNvPr>
            <p:cNvSpPr/>
            <p:nvPr/>
          </p:nvSpPr>
          <p:spPr>
            <a:xfrm>
              <a:off x="1826812" y="3171588"/>
              <a:ext cx="152400" cy="1524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sp>
          <p:nvSpPr>
            <p:cNvPr id="5" name="TextBox 4">
              <a:extLst>
                <a:ext uri="{FF2B5EF4-FFF2-40B4-BE49-F238E27FC236}">
                  <a16:creationId xmlns:a16="http://schemas.microsoft.com/office/drawing/2014/main" id="{D3FD8967-7D0F-1DC0-0340-B4EF84F89388}"/>
                </a:ext>
              </a:extLst>
            </p:cNvPr>
            <p:cNvSpPr txBox="1"/>
            <p:nvPr/>
          </p:nvSpPr>
          <p:spPr>
            <a:xfrm>
              <a:off x="2047015" y="3190917"/>
              <a:ext cx="1371600" cy="123111"/>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l">
                <a:spcBef>
                  <a:spcPts val="400"/>
                </a:spcBef>
              </a:pPr>
              <a:r>
                <a:rPr lang="zh-CN" altLang="en-US" sz="800" dirty="0"/>
                <a:t>收入</a:t>
              </a:r>
              <a:endParaRPr lang="en-US" sz="800" dirty="0"/>
            </a:p>
          </p:txBody>
        </p:sp>
      </p:grpSp>
      <p:sp>
        <p:nvSpPr>
          <p:cNvPr id="17" name="Text Placeholder 19">
            <a:extLst>
              <a:ext uri="{FF2B5EF4-FFF2-40B4-BE49-F238E27FC236}">
                <a16:creationId xmlns:a16="http://schemas.microsoft.com/office/drawing/2014/main" id="{B1AB1C21-E35F-C536-188C-8F89C7996735}"/>
              </a:ext>
            </a:extLst>
          </p:cNvPr>
          <p:cNvSpPr txBox="1">
            <a:spLocks/>
          </p:cNvSpPr>
          <p:nvPr>
            <p:custDataLst>
              <p:tags r:id="rId8"/>
            </p:custDataLst>
          </p:nvPr>
        </p:nvSpPr>
        <p:spPr>
          <a:xfrm>
            <a:off x="6130044" y="1811901"/>
            <a:ext cx="806139" cy="150607"/>
          </a:xfrm>
          <a:prstGeom prst="rect">
            <a:avLst/>
          </a:prstGeom>
        </p:spPr>
        <p:txBody>
          <a:bodyPr vert="horz" lIns="0" tIns="0" rIns="0" bIns="0" rtlCol="0">
            <a:noAutofit/>
          </a:bodyPr>
          <a:lstStyle>
            <a:lvl1pPr marL="0" indent="0" algn="l" defTabSz="752833" rtl="0" eaLnBrk="1" latinLnBrk="0" hangingPunct="1">
              <a:spcBef>
                <a:spcPts val="0"/>
              </a:spcBef>
              <a:spcAft>
                <a:spcPts val="329"/>
              </a:spcAft>
              <a:buClr>
                <a:schemeClr val="tx2"/>
              </a:buClr>
              <a:buSzPct val="115000"/>
              <a:buFont typeface="Arial" panose="020B0604020202020204" pitchFamily="34" charset="0"/>
              <a:buNone/>
              <a:tabLst>
                <a:tab pos="9036101" algn="r"/>
              </a:tabLst>
              <a:defRPr sz="800" kern="1200" baseline="0">
                <a:solidFill>
                  <a:schemeClr val="tx1"/>
                </a:solidFill>
                <a:latin typeface="Arial" panose="020B0604020202020204" pitchFamily="34" charset="0"/>
                <a:ea typeface="+mn-ea"/>
                <a:cs typeface="Arial" panose="020B0604020202020204" pitchFamily="34" charset="0"/>
              </a:defRPr>
            </a:lvl1pPr>
            <a:lvl2pPr marL="193481" indent="-94126" algn="l" defTabSz="839257" rtl="0" eaLnBrk="1" latinLnBrk="0" hangingPunct="1">
              <a:spcBef>
                <a:spcPts val="0"/>
              </a:spcBef>
              <a:spcAft>
                <a:spcPts val="329"/>
              </a:spcAft>
              <a:buClr>
                <a:schemeClr val="tx2"/>
              </a:buClr>
              <a:buSzPct val="100000"/>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2pPr>
            <a:lvl3pPr marL="287607" indent="-94126" algn="l" defTabSz="752833" rtl="0" eaLnBrk="1" latinLnBrk="0" hangingPunct="1">
              <a:spcBef>
                <a:spcPts val="0"/>
              </a:spcBef>
              <a:spcAft>
                <a:spcPts val="329"/>
              </a:spcAft>
              <a:buClr>
                <a:schemeClr val="tx2"/>
              </a:buClr>
              <a:buFont typeface="Courier New" panose="02070309020205020404" pitchFamily="49" charset="0"/>
              <a:buChar char="o"/>
              <a:defRPr sz="800" kern="1200" baseline="0">
                <a:solidFill>
                  <a:schemeClr val="tx1"/>
                </a:solidFill>
                <a:latin typeface="Arial" panose="020B0604020202020204" pitchFamily="34" charset="0"/>
                <a:ea typeface="+mn-ea"/>
                <a:cs typeface="Arial" panose="020B0604020202020204" pitchFamily="34" charset="0"/>
              </a:defRPr>
            </a:lvl3pPr>
            <a:lvl4pPr marL="375197" indent="-91511" algn="l" defTabSz="839257" rtl="0" eaLnBrk="1" latinLnBrk="0" hangingPunct="1">
              <a:spcBef>
                <a:spcPts val="0"/>
              </a:spcBef>
              <a:spcAft>
                <a:spcPts val="329"/>
              </a:spcAft>
              <a:buClr>
                <a:schemeClr val="tx2"/>
              </a:buClr>
              <a:buSzPct val="100000"/>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4pPr>
            <a:lvl5pPr marL="468016" indent="0" algn="l" defTabSz="839257" rtl="0" eaLnBrk="1" latinLnBrk="0" hangingPunct="1">
              <a:spcBef>
                <a:spcPts val="0"/>
              </a:spcBef>
              <a:spcAft>
                <a:spcPts val="329"/>
              </a:spcAft>
              <a:buClr>
                <a:schemeClr val="tx2"/>
              </a:buClr>
              <a:buSzPct val="115000"/>
              <a:buFont typeface="Arial" panose="020B0604020202020204" pitchFamily="34" charset="0"/>
              <a:buNone/>
              <a:defRPr sz="659" kern="1200">
                <a:solidFill>
                  <a:schemeClr val="tx1"/>
                </a:solidFill>
                <a:latin typeface="Arial" panose="020B0604020202020204" pitchFamily="34" charset="0"/>
                <a:ea typeface="+mn-ea"/>
                <a:cs typeface="Arial" panose="020B0604020202020204" pitchFamily="34" charset="0"/>
              </a:defRPr>
            </a:lvl5pPr>
            <a:lvl6pPr marL="460172" indent="-83668" algn="l" defTabSz="752833" rtl="0" eaLnBrk="1" latinLnBrk="0" hangingPunct="1">
              <a:spcBef>
                <a:spcPct val="20000"/>
              </a:spcBef>
              <a:buFont typeface="Arial" panose="020B0604020202020204" pitchFamily="34" charset="0"/>
              <a:buChar char="–"/>
              <a:defRPr sz="659" kern="1200">
                <a:solidFill>
                  <a:schemeClr val="tx1"/>
                </a:solidFill>
                <a:latin typeface="+mn-lt"/>
                <a:ea typeface="+mn-ea"/>
                <a:cs typeface="+mn-cs"/>
              </a:defRPr>
            </a:lvl6pPr>
            <a:lvl7pPr marL="2446705"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7pPr>
            <a:lvl8pPr marL="2823123"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8pPr>
            <a:lvl9pPr marL="3199537"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9pPr>
          </a:lstStyle>
          <a:p>
            <a:r>
              <a:rPr lang="zh-CN" altLang="en-US" dirty="0"/>
              <a:t>人民币百万</a:t>
            </a:r>
            <a:endParaRPr lang="en-US" dirty="0"/>
          </a:p>
        </p:txBody>
      </p:sp>
      <p:graphicFrame>
        <p:nvGraphicFramePr>
          <p:cNvPr id="19" name="Content Placeholder 44">
            <a:extLst>
              <a:ext uri="{FF2B5EF4-FFF2-40B4-BE49-F238E27FC236}">
                <a16:creationId xmlns:a16="http://schemas.microsoft.com/office/drawing/2014/main" id="{EF971347-11D6-8F95-68FC-8BD16612EB2D}"/>
              </a:ext>
            </a:extLst>
          </p:cNvPr>
          <p:cNvGraphicFramePr>
            <a:graphicFrameLocks/>
          </p:cNvGraphicFramePr>
          <p:nvPr>
            <p:custDataLst>
              <p:tags r:id="rId9"/>
            </p:custDataLst>
            <p:extLst>
              <p:ext uri="{D42A27DB-BD31-4B8C-83A1-F6EECF244321}">
                <p14:modId xmlns:p14="http://schemas.microsoft.com/office/powerpoint/2010/main" val="3063581134"/>
              </p:ext>
            </p:extLst>
          </p:nvPr>
        </p:nvGraphicFramePr>
        <p:xfrm>
          <a:off x="620713" y="3945906"/>
          <a:ext cx="4930775" cy="1287017"/>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23" name="Content Placeholder 44">
            <a:extLst>
              <a:ext uri="{FF2B5EF4-FFF2-40B4-BE49-F238E27FC236}">
                <a16:creationId xmlns:a16="http://schemas.microsoft.com/office/drawing/2014/main" id="{C844DD59-1B43-CE97-734F-D17110859275}"/>
              </a:ext>
            </a:extLst>
          </p:cNvPr>
          <p:cNvGraphicFramePr>
            <a:graphicFrameLocks/>
          </p:cNvGraphicFramePr>
          <p:nvPr>
            <p:custDataLst>
              <p:tags r:id="rId10"/>
            </p:custDataLst>
            <p:extLst>
              <p:ext uri="{D42A27DB-BD31-4B8C-83A1-F6EECF244321}">
                <p14:modId xmlns:p14="http://schemas.microsoft.com/office/powerpoint/2010/main" val="1526855428"/>
              </p:ext>
            </p:extLst>
          </p:nvPr>
        </p:nvGraphicFramePr>
        <p:xfrm>
          <a:off x="5822340" y="3945906"/>
          <a:ext cx="4930775" cy="1287017"/>
        </p:xfrm>
        <a:graphic>
          <a:graphicData uri="http://schemas.openxmlformats.org/drawingml/2006/chart">
            <c:chart xmlns:c="http://schemas.openxmlformats.org/drawingml/2006/chart" xmlns:r="http://schemas.openxmlformats.org/officeDocument/2006/relationships" r:id="rId22"/>
          </a:graphicData>
        </a:graphic>
      </p:graphicFrame>
      <p:sp>
        <p:nvSpPr>
          <p:cNvPr id="7" name="标题 47">
            <a:extLst>
              <a:ext uri="{FF2B5EF4-FFF2-40B4-BE49-F238E27FC236}">
                <a16:creationId xmlns:a16="http://schemas.microsoft.com/office/drawing/2014/main" id="{5A325529-1EE4-75C4-500E-EED677DC3C41}"/>
              </a:ext>
            </a:extLst>
          </p:cNvPr>
          <p:cNvSpPr>
            <a:spLocks noGrp="1"/>
          </p:cNvSpPr>
          <p:nvPr>
            <p:custDataLst>
              <p:tags r:id="rId11"/>
            </p:custDataLst>
          </p:nvPr>
        </p:nvSpPr>
        <p:spPr>
          <a:xfrm>
            <a:off x="347357" y="167036"/>
            <a:ext cx="9833610" cy="475615"/>
          </a:xfrm>
          <a:prstGeom prst="rect">
            <a:avLst/>
          </a:prstGeom>
        </p:spPr>
        <p:txBody>
          <a:bodyPr vert="horz" lIns="0" tIns="45720" rIns="45720" bIns="0" rtlCol="0" anchor="ctr" anchorCtr="0">
            <a:noAutofit/>
          </a:bodyPr>
          <a:lstStyle>
            <a:lvl1pPr algn="l" defTabSz="753110" rtl="0" eaLnBrk="1" latinLnBrk="0" hangingPunct="1">
              <a:lnSpc>
                <a:spcPct val="90000"/>
              </a:lnSpc>
              <a:spcBef>
                <a:spcPct val="0"/>
              </a:spcBef>
              <a:buNone/>
              <a:defRPr lang="en-US" sz="2425" b="1" i="0" kern="0" baseline="0" dirty="0">
                <a:solidFill>
                  <a:srgbClr val="013F98"/>
                </a:solidFill>
                <a:latin typeface="思源黑体 CN Medium" panose="020B0600000000000000" pitchFamily="34" charset="-122"/>
                <a:ea typeface="思源黑体 CN Medium" panose="020B0600000000000000" pitchFamily="34" charset="-122"/>
                <a:cs typeface="思源黑体 CN Medium" panose="020B0600000000000000" pitchFamily="34" charset="-122"/>
              </a:defRPr>
            </a:lvl1pPr>
          </a:lstStyle>
          <a:p>
            <a:r>
              <a:rPr lang="zh-CN" altLang="en-US" dirty="0"/>
              <a:t>强劲的常规业务增长抵消新冠业务下降的影响</a:t>
            </a:r>
            <a:endParaRPr lang="zh-CN" altLang="en-US" dirty="0">
              <a:sym typeface="+mn-ea"/>
            </a:endParaRPr>
          </a:p>
        </p:txBody>
      </p:sp>
      <p:sp>
        <p:nvSpPr>
          <p:cNvPr id="2" name="Slide Number Placeholder 1">
            <a:extLst>
              <a:ext uri="{FF2B5EF4-FFF2-40B4-BE49-F238E27FC236}">
                <a16:creationId xmlns:a16="http://schemas.microsoft.com/office/drawing/2014/main" id="{3BE7D50D-CC43-DE67-484B-54E3563EB60B}"/>
              </a:ext>
            </a:extLst>
          </p:cNvPr>
          <p:cNvSpPr txBox="1">
            <a:spLocks/>
          </p:cNvSpPr>
          <p:nvPr/>
        </p:nvSpPr>
        <p:spPr>
          <a:xfrm>
            <a:off x="10533888" y="5998464"/>
            <a:ext cx="258943" cy="105425"/>
          </a:xfrm>
          <a:prstGeom prst="rect">
            <a:avLst/>
          </a:prstGeom>
          <a:noFill/>
        </p:spPr>
        <p:txBody>
          <a:bodyPr lIns="0" tIns="0" rIns="0" bIns="0" anchor="t" anchorCtr="0"/>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0" marR="0" lvl="0" indent="0" algn="r" defTabSz="1018824" rtl="0" eaLnBrk="1" fontAlgn="auto" latinLnBrk="0" hangingPunct="1">
              <a:lnSpc>
                <a:spcPct val="100000"/>
              </a:lnSpc>
              <a:spcBef>
                <a:spcPts val="0"/>
              </a:spcBef>
              <a:spcAft>
                <a:spcPts val="0"/>
              </a:spcAft>
              <a:buClrTx/>
              <a:buSzTx/>
              <a:buFontTx/>
              <a:buNone/>
              <a:tabLst/>
              <a:defRPr/>
            </a:pPr>
            <a:fld id="{9BD1790A-5C78-40D4-8C8B-B45AC6FEC896}"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Footer Placeholder 19">
            <a:extLst>
              <a:ext uri="{FF2B5EF4-FFF2-40B4-BE49-F238E27FC236}">
                <a16:creationId xmlns:a16="http://schemas.microsoft.com/office/drawing/2014/main" id="{891B73AF-1E55-4C9A-093E-5DB09CD87FDA}"/>
              </a:ext>
            </a:extLst>
          </p:cNvPr>
          <p:cNvSpPr>
            <a:spLocks noGrp="1"/>
          </p:cNvSpPr>
          <p:nvPr>
            <p:ph type="ftr" sz="quarter" idx="3"/>
            <p:custDataLst>
              <p:tags r:id="rId12"/>
            </p:custDataLst>
          </p:nvPr>
        </p:nvSpPr>
        <p:spPr>
          <a:xfrm>
            <a:off x="627581" y="5586963"/>
            <a:ext cx="10145166" cy="341632"/>
          </a:xfrm>
        </p:spPr>
        <p:txBody>
          <a:bodyPr/>
          <a:lstStyle/>
          <a:p>
            <a:r>
              <a:rPr lang="zh-CN" altLang="en-US" b="1" dirty="0"/>
              <a:t>注</a:t>
            </a:r>
            <a:r>
              <a:rPr lang="en-US" b="1" dirty="0"/>
              <a:t>:</a:t>
            </a:r>
          </a:p>
          <a:p>
            <a:r>
              <a:rPr lang="en-US" altLang="zh-CN" dirty="0"/>
              <a:t>1</a:t>
            </a:r>
            <a:r>
              <a:rPr lang="zh-CN" altLang="en-US" dirty="0"/>
              <a:t>）经调整</a:t>
            </a:r>
            <a:r>
              <a:rPr lang="en-US" altLang="zh-CN" dirty="0"/>
              <a:t>EBITDA</a:t>
            </a:r>
            <a:r>
              <a:rPr lang="zh-CN" altLang="en-US" dirty="0"/>
              <a:t>定义为：</a:t>
            </a:r>
            <a:r>
              <a:rPr lang="en-US" altLang="zh-CN" dirty="0"/>
              <a:t>EBITDA </a:t>
            </a:r>
            <a:r>
              <a:rPr lang="zh-CN" altLang="en-US" dirty="0"/>
              <a:t>（税前利润</a:t>
            </a:r>
            <a:r>
              <a:rPr lang="en-US" altLang="zh-CN" dirty="0"/>
              <a:t>+</a:t>
            </a:r>
            <a:r>
              <a:rPr lang="zh-CN" altLang="en-US" dirty="0"/>
              <a:t>折旧</a:t>
            </a:r>
            <a:r>
              <a:rPr lang="en-US" altLang="zh-CN" dirty="0"/>
              <a:t>+</a:t>
            </a:r>
            <a:r>
              <a:rPr lang="zh-CN" altLang="en-US" dirty="0"/>
              <a:t>摊销</a:t>
            </a:r>
            <a:r>
              <a:rPr lang="en-US" altLang="zh-CN" dirty="0"/>
              <a:t>+</a:t>
            </a:r>
            <a:r>
              <a:rPr lang="zh-CN" altLang="en-US" dirty="0"/>
              <a:t>财务成本</a:t>
            </a:r>
            <a:r>
              <a:rPr lang="en-US" altLang="zh-CN" dirty="0"/>
              <a:t>-</a:t>
            </a:r>
            <a:r>
              <a:rPr lang="zh-CN" altLang="en-US" dirty="0"/>
              <a:t>银行利息</a:t>
            </a:r>
            <a:r>
              <a:rPr lang="en-US" altLang="zh-CN" dirty="0"/>
              <a:t>) + </a:t>
            </a:r>
            <a:r>
              <a:rPr lang="zh-CN" altLang="en-US" dirty="0"/>
              <a:t>以股份为基础的薪酬开支</a:t>
            </a:r>
            <a:r>
              <a:rPr lang="en-US" altLang="zh-CN" dirty="0"/>
              <a:t>+</a:t>
            </a:r>
            <a:r>
              <a:rPr lang="zh-CN" altLang="en-US" dirty="0"/>
              <a:t>上市开支</a:t>
            </a:r>
            <a:r>
              <a:rPr lang="en-US" altLang="zh-CN" dirty="0"/>
              <a:t>+</a:t>
            </a:r>
            <a:r>
              <a:rPr lang="zh-CN" altLang="en-US" dirty="0"/>
              <a:t>非经常性的金融工具的公平值亏损</a:t>
            </a:r>
            <a:r>
              <a:rPr lang="en-US" altLang="zh-CN" dirty="0"/>
              <a:t>+</a:t>
            </a:r>
            <a:r>
              <a:rPr lang="zh-CN" altLang="en-US" dirty="0"/>
              <a:t>净外汇亏损</a:t>
            </a:r>
            <a:r>
              <a:rPr lang="en-US" altLang="zh-CN" dirty="0"/>
              <a:t>/</a:t>
            </a:r>
            <a:r>
              <a:rPr lang="zh-CN" altLang="en-US" dirty="0"/>
              <a:t>收益</a:t>
            </a:r>
            <a:r>
              <a:rPr lang="en-US" altLang="zh-CN" dirty="0"/>
              <a:t>+</a:t>
            </a:r>
            <a:r>
              <a:rPr lang="zh-CN" altLang="en-US" dirty="0"/>
              <a:t>与新冠疫情相关的存货减值</a:t>
            </a:r>
            <a:endParaRPr lang="en-US" dirty="0"/>
          </a:p>
          <a:p>
            <a:r>
              <a:rPr lang="en-US" dirty="0"/>
              <a:t>2</a:t>
            </a:r>
            <a:r>
              <a:rPr lang="zh-CN" altLang="en-US" dirty="0"/>
              <a:t>）经调整净利润定义为：净利润</a:t>
            </a:r>
            <a:r>
              <a:rPr lang="en-US" altLang="zh-CN" dirty="0"/>
              <a:t>+</a:t>
            </a:r>
            <a:r>
              <a:rPr lang="zh-CN" altLang="en-US" dirty="0"/>
              <a:t>以股份为基础的薪酬开支</a:t>
            </a:r>
            <a:r>
              <a:rPr lang="en-US" altLang="zh-CN" dirty="0"/>
              <a:t>+</a:t>
            </a:r>
            <a:r>
              <a:rPr lang="zh-CN" altLang="en-US" dirty="0"/>
              <a:t>上市开支</a:t>
            </a:r>
            <a:r>
              <a:rPr lang="en-US" altLang="zh-CN" dirty="0"/>
              <a:t>+</a:t>
            </a:r>
            <a:r>
              <a:rPr lang="zh-CN" altLang="en-US" dirty="0"/>
              <a:t>非经常性的金融工具的公平值亏损</a:t>
            </a:r>
            <a:r>
              <a:rPr lang="en-US" altLang="zh-CN" dirty="0"/>
              <a:t>+</a:t>
            </a:r>
            <a:r>
              <a:rPr lang="zh-CN" altLang="en-US" dirty="0"/>
              <a:t>净外汇亏损</a:t>
            </a:r>
            <a:r>
              <a:rPr lang="en-US" altLang="zh-CN" dirty="0"/>
              <a:t>/</a:t>
            </a:r>
            <a:r>
              <a:rPr lang="zh-CN" altLang="en-US" dirty="0"/>
              <a:t>收益</a:t>
            </a:r>
            <a:r>
              <a:rPr lang="en-US" altLang="zh-CN" dirty="0"/>
              <a:t>+</a:t>
            </a:r>
            <a:r>
              <a:rPr lang="zh-CN" altLang="en-US" dirty="0"/>
              <a:t>与新冠疫情相关的存货减值</a:t>
            </a:r>
            <a:endParaRPr lang="en-US" altLang="zh-CN" dirty="0"/>
          </a:p>
        </p:txBody>
      </p:sp>
      <p:graphicFrame>
        <p:nvGraphicFramePr>
          <p:cNvPr id="24" name="Content Placeholder 44">
            <a:extLst>
              <a:ext uri="{FF2B5EF4-FFF2-40B4-BE49-F238E27FC236}">
                <a16:creationId xmlns:a16="http://schemas.microsoft.com/office/drawing/2014/main" id="{1FE1973B-E295-787C-4EC9-80E3F05C4A7C}"/>
              </a:ext>
            </a:extLst>
          </p:cNvPr>
          <p:cNvGraphicFramePr>
            <a:graphicFrameLocks/>
          </p:cNvGraphicFramePr>
          <p:nvPr>
            <p:custDataLst>
              <p:tags r:id="rId13"/>
            </p:custDataLst>
            <p:extLst>
              <p:ext uri="{D42A27DB-BD31-4B8C-83A1-F6EECF244321}">
                <p14:modId xmlns:p14="http://schemas.microsoft.com/office/powerpoint/2010/main" val="3276579171"/>
              </p:ext>
            </p:extLst>
          </p:nvPr>
        </p:nvGraphicFramePr>
        <p:xfrm>
          <a:off x="620713" y="1811076"/>
          <a:ext cx="4930775" cy="1287636"/>
        </p:xfrm>
        <a:graphic>
          <a:graphicData uri="http://schemas.openxmlformats.org/drawingml/2006/chart">
            <c:chart xmlns:c="http://schemas.openxmlformats.org/drawingml/2006/chart" xmlns:r="http://schemas.openxmlformats.org/officeDocument/2006/relationships" r:id="rId23"/>
          </a:graphicData>
        </a:graphic>
      </p:graphicFrame>
    </p:spTree>
    <p:custDataLst>
      <p:tags r:id="rId1"/>
    </p:custDataLst>
    <p:extLst>
      <p:ext uri="{BB962C8B-B14F-4D97-AF65-F5344CB8AC3E}">
        <p14:creationId xmlns:p14="http://schemas.microsoft.com/office/powerpoint/2010/main" val="3868831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ontent Placeholder 44"/>
          <p:cNvGraphicFramePr>
            <a:graphicFrameLocks/>
          </p:cNvGraphicFramePr>
          <p:nvPr>
            <p:custDataLst>
              <p:tags r:id="rId2"/>
            </p:custDataLst>
            <p:extLst>
              <p:ext uri="{D42A27DB-BD31-4B8C-83A1-F6EECF244321}">
                <p14:modId xmlns:p14="http://schemas.microsoft.com/office/powerpoint/2010/main" val="3468802483"/>
              </p:ext>
            </p:extLst>
          </p:nvPr>
        </p:nvGraphicFramePr>
        <p:xfrm>
          <a:off x="620713" y="1800224"/>
          <a:ext cx="3190875" cy="3659279"/>
        </p:xfrm>
        <a:graphic>
          <a:graphicData uri="http://schemas.openxmlformats.org/drawingml/2006/chart">
            <c:chart xmlns:c="http://schemas.openxmlformats.org/drawingml/2006/chart" xmlns:r="http://schemas.openxmlformats.org/officeDocument/2006/relationships" r:id="rId18"/>
          </a:graphicData>
        </a:graphic>
      </p:graphicFrame>
      <p:grpSp>
        <p:nvGrpSpPr>
          <p:cNvPr id="30" name="Group 121">
            <a:extLst>
              <a:ext uri="{FF2B5EF4-FFF2-40B4-BE49-F238E27FC236}">
                <a16:creationId xmlns:a16="http://schemas.microsoft.com/office/drawing/2014/main" id="{EB60F9D0-2985-4C44-9FD4-D14814463519}"/>
              </a:ext>
            </a:extLst>
          </p:cNvPr>
          <p:cNvGrpSpPr/>
          <p:nvPr>
            <p:custDataLst>
              <p:tags r:id="rId3"/>
            </p:custDataLst>
          </p:nvPr>
        </p:nvGrpSpPr>
        <p:grpSpPr>
          <a:xfrm>
            <a:off x="621464" y="1218218"/>
            <a:ext cx="3190036" cy="274656"/>
            <a:chOff x="476615" y="1302220"/>
            <a:chExt cx="4764542" cy="274656"/>
          </a:xfrm>
        </p:grpSpPr>
        <p:cxnSp>
          <p:nvCxnSpPr>
            <p:cNvPr id="31" name="Straight Connector 122">
              <a:extLst>
                <a:ext uri="{FF2B5EF4-FFF2-40B4-BE49-F238E27FC236}">
                  <a16:creationId xmlns:a16="http://schemas.microsoft.com/office/drawing/2014/main" id="{7D82ADC2-5114-4264-973B-8542591908E4}"/>
                </a:ext>
              </a:extLst>
            </p:cNvPr>
            <p:cNvCxnSpPr/>
            <p:nvPr/>
          </p:nvCxnSpPr>
          <p:spPr bwMode="auto">
            <a:xfrm>
              <a:off x="476615" y="1439548"/>
              <a:ext cx="4764542" cy="0"/>
            </a:xfrm>
            <a:prstGeom prst="line">
              <a:avLst/>
            </a:prstGeom>
            <a:solidFill>
              <a:srgbClr val="003E74"/>
            </a:solidFill>
            <a:ln w="9525" cap="flat" cmpd="sng" algn="ctr">
              <a:solidFill>
                <a:srgbClr val="9495A7"/>
              </a:solidFill>
              <a:prstDash val="solid"/>
              <a:round/>
              <a:headEnd type="oval" w="med" len="med"/>
              <a:tailEnd type="oval" w="med" len="med"/>
            </a:ln>
            <a:effectLst/>
          </p:spPr>
        </p:cxnSp>
        <p:sp>
          <p:nvSpPr>
            <p:cNvPr id="32" name="TextBox 123">
              <a:extLst>
                <a:ext uri="{FF2B5EF4-FFF2-40B4-BE49-F238E27FC236}">
                  <a16:creationId xmlns:a16="http://schemas.microsoft.com/office/drawing/2014/main" id="{FC51AC21-24C5-4B47-A61C-4D40E7B50422}"/>
                </a:ext>
              </a:extLst>
            </p:cNvPr>
            <p:cNvSpPr txBox="1"/>
            <p:nvPr>
              <p:custDataLst>
                <p:tags r:id="rId15"/>
              </p:custDataLst>
            </p:nvPr>
          </p:nvSpPr>
          <p:spPr>
            <a:xfrm>
              <a:off x="785382" y="1302220"/>
              <a:ext cx="4147008" cy="274656"/>
            </a:xfrm>
            <a:prstGeom prst="roundRect">
              <a:avLst>
                <a:gd name="adj" fmla="val 50000"/>
              </a:avLst>
            </a:prstGeom>
            <a:solidFill>
              <a:schemeClr val="accent1"/>
            </a:solidFill>
            <a:effectLst>
              <a:outerShdw blurRad="50800" dist="38100" dir="2700000" algn="tl" rotWithShape="0">
                <a:prstClr val="black">
                  <a:alpha val="40000"/>
                </a:prstClr>
              </a:outerShdw>
            </a:effectLst>
          </p:spPr>
          <p:txBody>
            <a:bodyPr wrap="square" lIns="0" tIns="0" rIns="0" bIns="0" rtlCol="0" anchor="ctr">
              <a:noAutofit/>
            </a:bodyPr>
            <a:lstStyle>
              <a:defPPr>
                <a:defRPr lang="en-US"/>
              </a:defPPr>
              <a:lvl1pPr lvl="0" algn="ctr" defTabSz="914400">
                <a:spcBef>
                  <a:spcPts val="400"/>
                </a:spcBef>
                <a:defRPr sz="1200" b="1" kern="0">
                  <a:solidFill>
                    <a:srgbClr val="F0F4F8"/>
                  </a:solidFill>
                </a:defRPr>
              </a:lvl1pPr>
            </a:lstStyle>
            <a:p>
              <a:r>
                <a:rPr lang="zh-CN" altLang="en-US" sz="1000" dirty="0">
                  <a:solidFill>
                    <a:schemeClr val="bg1"/>
                  </a:solidFill>
                </a:rPr>
                <a:t>销售费用</a:t>
              </a:r>
              <a:endParaRPr lang="en-US" altLang="zh-CN" sz="1000" dirty="0">
                <a:solidFill>
                  <a:schemeClr val="bg1"/>
                </a:solidFill>
              </a:endParaRPr>
            </a:p>
          </p:txBody>
        </p:sp>
      </p:grpSp>
      <p:grpSp>
        <p:nvGrpSpPr>
          <p:cNvPr id="33" name="Group 121">
            <a:extLst>
              <a:ext uri="{FF2B5EF4-FFF2-40B4-BE49-F238E27FC236}">
                <a16:creationId xmlns:a16="http://schemas.microsoft.com/office/drawing/2014/main" id="{EB60F9D0-2985-4C44-9FD4-D14814463519}"/>
              </a:ext>
            </a:extLst>
          </p:cNvPr>
          <p:cNvGrpSpPr/>
          <p:nvPr>
            <p:custDataLst>
              <p:tags r:id="rId4"/>
            </p:custDataLst>
          </p:nvPr>
        </p:nvGrpSpPr>
        <p:grpSpPr>
          <a:xfrm>
            <a:off x="4101726" y="1218218"/>
            <a:ext cx="3190036" cy="274656"/>
            <a:chOff x="476615" y="1302220"/>
            <a:chExt cx="4764542" cy="274656"/>
          </a:xfrm>
        </p:grpSpPr>
        <p:cxnSp>
          <p:nvCxnSpPr>
            <p:cNvPr id="34" name="Straight Connector 122">
              <a:extLst>
                <a:ext uri="{FF2B5EF4-FFF2-40B4-BE49-F238E27FC236}">
                  <a16:creationId xmlns:a16="http://schemas.microsoft.com/office/drawing/2014/main" id="{7D82ADC2-5114-4264-973B-8542591908E4}"/>
                </a:ext>
              </a:extLst>
            </p:cNvPr>
            <p:cNvCxnSpPr/>
            <p:nvPr/>
          </p:nvCxnSpPr>
          <p:spPr bwMode="auto">
            <a:xfrm>
              <a:off x="476615" y="1439548"/>
              <a:ext cx="4764542" cy="0"/>
            </a:xfrm>
            <a:prstGeom prst="line">
              <a:avLst/>
            </a:prstGeom>
            <a:solidFill>
              <a:srgbClr val="003E74"/>
            </a:solidFill>
            <a:ln w="9525" cap="flat" cmpd="sng" algn="ctr">
              <a:solidFill>
                <a:srgbClr val="9495A7"/>
              </a:solidFill>
              <a:prstDash val="solid"/>
              <a:round/>
              <a:headEnd type="oval" w="med" len="med"/>
              <a:tailEnd type="oval" w="med" len="med"/>
            </a:ln>
            <a:effectLst/>
          </p:spPr>
        </p:cxnSp>
        <p:sp>
          <p:nvSpPr>
            <p:cNvPr id="35" name="TextBox 123">
              <a:extLst>
                <a:ext uri="{FF2B5EF4-FFF2-40B4-BE49-F238E27FC236}">
                  <a16:creationId xmlns:a16="http://schemas.microsoft.com/office/drawing/2014/main" id="{FC51AC21-24C5-4B47-A61C-4D40E7B50422}"/>
                </a:ext>
              </a:extLst>
            </p:cNvPr>
            <p:cNvSpPr txBox="1"/>
            <p:nvPr>
              <p:custDataLst>
                <p:tags r:id="rId14"/>
              </p:custDataLst>
            </p:nvPr>
          </p:nvSpPr>
          <p:spPr>
            <a:xfrm>
              <a:off x="785382" y="1302220"/>
              <a:ext cx="4147008" cy="274656"/>
            </a:xfrm>
            <a:prstGeom prst="roundRect">
              <a:avLst>
                <a:gd name="adj" fmla="val 50000"/>
              </a:avLst>
            </a:prstGeom>
            <a:solidFill>
              <a:schemeClr val="accent4"/>
            </a:solidFill>
            <a:effectLst>
              <a:outerShdw blurRad="50800" dist="38100" dir="2700000" algn="tl" rotWithShape="0">
                <a:prstClr val="black">
                  <a:alpha val="40000"/>
                </a:prstClr>
              </a:outerShdw>
            </a:effectLst>
          </p:spPr>
          <p:txBody>
            <a:bodyPr wrap="square" lIns="0" tIns="0" rIns="0" bIns="0" rtlCol="0" anchor="ctr">
              <a:noAutofit/>
            </a:bodyPr>
            <a:lstStyle>
              <a:defPPr>
                <a:defRPr lang="en-US"/>
              </a:defPPr>
              <a:lvl1pPr lvl="0" algn="ctr" defTabSz="914400">
                <a:spcBef>
                  <a:spcPts val="400"/>
                </a:spcBef>
                <a:defRPr sz="1200" b="1" kern="0">
                  <a:solidFill>
                    <a:srgbClr val="F0F4F8"/>
                  </a:solidFill>
                </a:defRPr>
              </a:lvl1pPr>
            </a:lstStyle>
            <a:p>
              <a:r>
                <a:rPr lang="zh-CN" altLang="en-US" sz="1000" dirty="0">
                  <a:solidFill>
                    <a:schemeClr val="bg1"/>
                  </a:solidFill>
                </a:rPr>
                <a:t>管理费用</a:t>
              </a:r>
              <a:r>
                <a:rPr lang="en" altLang="zh-CN" sz="1000" baseline="30000" dirty="0">
                  <a:solidFill>
                    <a:schemeClr val="bg1"/>
                  </a:solidFill>
                </a:rPr>
                <a:t>(1)</a:t>
              </a:r>
            </a:p>
          </p:txBody>
        </p:sp>
      </p:grpSp>
      <p:grpSp>
        <p:nvGrpSpPr>
          <p:cNvPr id="36" name="Group 121">
            <a:extLst>
              <a:ext uri="{FF2B5EF4-FFF2-40B4-BE49-F238E27FC236}">
                <a16:creationId xmlns:a16="http://schemas.microsoft.com/office/drawing/2014/main" id="{EB60F9D0-2985-4C44-9FD4-D14814463519}"/>
              </a:ext>
            </a:extLst>
          </p:cNvPr>
          <p:cNvGrpSpPr/>
          <p:nvPr>
            <p:custDataLst>
              <p:tags r:id="rId5"/>
            </p:custDataLst>
          </p:nvPr>
        </p:nvGrpSpPr>
        <p:grpSpPr>
          <a:xfrm>
            <a:off x="7601840" y="1218218"/>
            <a:ext cx="3190036" cy="274656"/>
            <a:chOff x="476615" y="1302220"/>
            <a:chExt cx="4764542" cy="274656"/>
          </a:xfrm>
        </p:grpSpPr>
        <p:cxnSp>
          <p:nvCxnSpPr>
            <p:cNvPr id="37" name="Straight Connector 122">
              <a:extLst>
                <a:ext uri="{FF2B5EF4-FFF2-40B4-BE49-F238E27FC236}">
                  <a16:creationId xmlns:a16="http://schemas.microsoft.com/office/drawing/2014/main" id="{7D82ADC2-5114-4264-973B-8542591908E4}"/>
                </a:ext>
              </a:extLst>
            </p:cNvPr>
            <p:cNvCxnSpPr/>
            <p:nvPr/>
          </p:nvCxnSpPr>
          <p:spPr bwMode="auto">
            <a:xfrm>
              <a:off x="476615" y="1439548"/>
              <a:ext cx="4764542" cy="0"/>
            </a:xfrm>
            <a:prstGeom prst="line">
              <a:avLst/>
            </a:prstGeom>
            <a:solidFill>
              <a:srgbClr val="003E74"/>
            </a:solidFill>
            <a:ln w="9525" cap="flat" cmpd="sng" algn="ctr">
              <a:solidFill>
                <a:srgbClr val="9495A7"/>
              </a:solidFill>
              <a:prstDash val="solid"/>
              <a:round/>
              <a:headEnd type="oval" w="med" len="med"/>
              <a:tailEnd type="oval" w="med" len="med"/>
            </a:ln>
            <a:effectLst/>
          </p:spPr>
        </p:cxnSp>
        <p:sp>
          <p:nvSpPr>
            <p:cNvPr id="38" name="TextBox 123">
              <a:extLst>
                <a:ext uri="{FF2B5EF4-FFF2-40B4-BE49-F238E27FC236}">
                  <a16:creationId xmlns:a16="http://schemas.microsoft.com/office/drawing/2014/main" id="{FC51AC21-24C5-4B47-A61C-4D40E7B50422}"/>
                </a:ext>
              </a:extLst>
            </p:cNvPr>
            <p:cNvSpPr txBox="1"/>
            <p:nvPr>
              <p:custDataLst>
                <p:tags r:id="rId13"/>
              </p:custDataLst>
            </p:nvPr>
          </p:nvSpPr>
          <p:spPr>
            <a:xfrm>
              <a:off x="785382" y="1302220"/>
              <a:ext cx="4147008" cy="274656"/>
            </a:xfrm>
            <a:prstGeom prst="roundRect">
              <a:avLst>
                <a:gd name="adj" fmla="val 50000"/>
              </a:avLst>
            </a:prstGeom>
            <a:solidFill>
              <a:schemeClr val="accent6"/>
            </a:solidFill>
            <a:effectLst>
              <a:outerShdw blurRad="50800" dist="38100" dir="2700000" algn="tl" rotWithShape="0">
                <a:prstClr val="black">
                  <a:alpha val="40000"/>
                </a:prstClr>
              </a:outerShdw>
            </a:effectLst>
          </p:spPr>
          <p:txBody>
            <a:bodyPr wrap="square" lIns="0" tIns="0" rIns="0" bIns="0" rtlCol="0" anchor="ctr">
              <a:noAutofit/>
            </a:bodyPr>
            <a:lstStyle>
              <a:defPPr>
                <a:defRPr lang="en-US"/>
              </a:defPPr>
              <a:lvl1pPr lvl="0" algn="ctr" defTabSz="914400">
                <a:spcBef>
                  <a:spcPts val="400"/>
                </a:spcBef>
                <a:defRPr sz="1200" b="1" kern="0">
                  <a:solidFill>
                    <a:srgbClr val="F0F4F8"/>
                  </a:solidFill>
                </a:defRPr>
              </a:lvl1pPr>
            </a:lstStyle>
            <a:p>
              <a:r>
                <a:rPr lang="zh-CN" altLang="en-US" sz="1000" dirty="0">
                  <a:solidFill>
                    <a:schemeClr val="bg1"/>
                  </a:solidFill>
                </a:rPr>
                <a:t>研发费用</a:t>
              </a:r>
              <a:endParaRPr lang="en-US" altLang="zh-CN" sz="1000" dirty="0">
                <a:solidFill>
                  <a:schemeClr val="bg1"/>
                </a:solidFill>
              </a:endParaRPr>
            </a:p>
          </p:txBody>
        </p:sp>
      </p:grpSp>
      <p:sp>
        <p:nvSpPr>
          <p:cNvPr id="28" name="Slide Number Placeholder 1">
            <a:extLst>
              <a:ext uri="{FF2B5EF4-FFF2-40B4-BE49-F238E27FC236}">
                <a16:creationId xmlns:a16="http://schemas.microsoft.com/office/drawing/2014/main" id="{7E9A89D2-D460-4B2B-BC2A-3418EC0B1538}"/>
              </a:ext>
            </a:extLst>
          </p:cNvPr>
          <p:cNvSpPr txBox="1">
            <a:spLocks/>
          </p:cNvSpPr>
          <p:nvPr/>
        </p:nvSpPr>
        <p:spPr>
          <a:xfrm>
            <a:off x="10533888" y="5998464"/>
            <a:ext cx="258943" cy="105425"/>
          </a:xfrm>
          <a:prstGeom prst="rect">
            <a:avLst/>
          </a:prstGeom>
          <a:noFill/>
        </p:spPr>
        <p:txBody>
          <a:bodyPr lIns="0" tIns="0" rIns="0" bIns="0" anchor="t" anchorCtr="0"/>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r"/>
            <a:fld id="{9BD1790A-5C78-40D4-8C8B-B45AC6FEC896}" type="slidenum">
              <a:rPr lang="en-US" sz="800" smtClean="0"/>
              <a:pPr algn="r"/>
              <a:t>13</a:t>
            </a:fld>
            <a:endParaRPr lang="en-US" sz="800" dirty="0"/>
          </a:p>
        </p:txBody>
      </p:sp>
      <p:graphicFrame>
        <p:nvGraphicFramePr>
          <p:cNvPr id="3" name="Content Placeholder 44">
            <a:extLst>
              <a:ext uri="{FF2B5EF4-FFF2-40B4-BE49-F238E27FC236}">
                <a16:creationId xmlns:a16="http://schemas.microsoft.com/office/drawing/2014/main" id="{B9626E2E-66B0-7F35-DBAC-35958C0B8798}"/>
              </a:ext>
            </a:extLst>
          </p:cNvPr>
          <p:cNvGraphicFramePr>
            <a:graphicFrameLocks/>
          </p:cNvGraphicFramePr>
          <p:nvPr>
            <p:custDataLst>
              <p:tags r:id="rId6"/>
            </p:custDataLst>
            <p:extLst>
              <p:ext uri="{D42A27DB-BD31-4B8C-83A1-F6EECF244321}">
                <p14:modId xmlns:p14="http://schemas.microsoft.com/office/powerpoint/2010/main" val="189070395"/>
              </p:ext>
            </p:extLst>
          </p:nvPr>
        </p:nvGraphicFramePr>
        <p:xfrm>
          <a:off x="7584596" y="1800224"/>
          <a:ext cx="3329481" cy="3659279"/>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5" name="Content Placeholder 44">
            <a:extLst>
              <a:ext uri="{FF2B5EF4-FFF2-40B4-BE49-F238E27FC236}">
                <a16:creationId xmlns:a16="http://schemas.microsoft.com/office/drawing/2014/main" id="{FFD0DB40-C656-93A8-F735-C3BE466089A7}"/>
              </a:ext>
            </a:extLst>
          </p:cNvPr>
          <p:cNvGraphicFramePr>
            <a:graphicFrameLocks/>
          </p:cNvGraphicFramePr>
          <p:nvPr>
            <p:custDataLst>
              <p:tags r:id="rId7"/>
            </p:custDataLst>
            <p:extLst>
              <p:ext uri="{D42A27DB-BD31-4B8C-83A1-F6EECF244321}">
                <p14:modId xmlns:p14="http://schemas.microsoft.com/office/powerpoint/2010/main" val="3077161251"/>
              </p:ext>
            </p:extLst>
          </p:nvPr>
        </p:nvGraphicFramePr>
        <p:xfrm>
          <a:off x="4102100" y="1800224"/>
          <a:ext cx="3189288" cy="3659279"/>
        </p:xfrm>
        <a:graphic>
          <a:graphicData uri="http://schemas.openxmlformats.org/drawingml/2006/chart">
            <c:chart xmlns:c="http://schemas.openxmlformats.org/drawingml/2006/chart" xmlns:r="http://schemas.openxmlformats.org/officeDocument/2006/relationships" r:id="rId20"/>
          </a:graphicData>
        </a:graphic>
      </p:graphicFrame>
      <p:sp>
        <p:nvSpPr>
          <p:cNvPr id="2" name="Text Placeholder 19">
            <a:extLst>
              <a:ext uri="{FF2B5EF4-FFF2-40B4-BE49-F238E27FC236}">
                <a16:creationId xmlns:a16="http://schemas.microsoft.com/office/drawing/2014/main" id="{BC2820FE-9953-F08D-EF1D-9B0FFDB80781}"/>
              </a:ext>
            </a:extLst>
          </p:cNvPr>
          <p:cNvSpPr txBox="1">
            <a:spLocks/>
          </p:cNvSpPr>
          <p:nvPr>
            <p:custDataLst>
              <p:tags r:id="rId8"/>
            </p:custDataLst>
          </p:nvPr>
        </p:nvSpPr>
        <p:spPr>
          <a:xfrm>
            <a:off x="828195" y="1564605"/>
            <a:ext cx="806139" cy="150607"/>
          </a:xfrm>
          <a:prstGeom prst="rect">
            <a:avLst/>
          </a:prstGeom>
        </p:spPr>
        <p:txBody>
          <a:bodyPr vert="horz" lIns="0" tIns="0" rIns="0" bIns="0" rtlCol="0">
            <a:noAutofit/>
          </a:bodyPr>
          <a:lstStyle>
            <a:lvl1pPr marL="0" indent="0" algn="l" defTabSz="752833" rtl="0" eaLnBrk="1" latinLnBrk="0" hangingPunct="1">
              <a:spcBef>
                <a:spcPts val="0"/>
              </a:spcBef>
              <a:spcAft>
                <a:spcPts val="329"/>
              </a:spcAft>
              <a:buClr>
                <a:schemeClr val="tx2"/>
              </a:buClr>
              <a:buSzPct val="115000"/>
              <a:buFont typeface="Arial" panose="020B0604020202020204" pitchFamily="34" charset="0"/>
              <a:buNone/>
              <a:tabLst>
                <a:tab pos="9036101" algn="r"/>
              </a:tabLst>
              <a:defRPr sz="800" kern="1200" baseline="0">
                <a:solidFill>
                  <a:schemeClr val="tx1"/>
                </a:solidFill>
                <a:latin typeface="Arial" panose="020B0604020202020204" pitchFamily="34" charset="0"/>
                <a:ea typeface="+mn-ea"/>
                <a:cs typeface="Arial" panose="020B0604020202020204" pitchFamily="34" charset="0"/>
              </a:defRPr>
            </a:lvl1pPr>
            <a:lvl2pPr marL="193481" indent="-94126" algn="l" defTabSz="839257" rtl="0" eaLnBrk="1" latinLnBrk="0" hangingPunct="1">
              <a:spcBef>
                <a:spcPts val="0"/>
              </a:spcBef>
              <a:spcAft>
                <a:spcPts val="329"/>
              </a:spcAft>
              <a:buClr>
                <a:schemeClr val="tx2"/>
              </a:buClr>
              <a:buSzPct val="100000"/>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2pPr>
            <a:lvl3pPr marL="287607" indent="-94126" algn="l" defTabSz="752833" rtl="0" eaLnBrk="1" latinLnBrk="0" hangingPunct="1">
              <a:spcBef>
                <a:spcPts val="0"/>
              </a:spcBef>
              <a:spcAft>
                <a:spcPts val="329"/>
              </a:spcAft>
              <a:buClr>
                <a:schemeClr val="tx2"/>
              </a:buClr>
              <a:buFont typeface="Courier New" panose="02070309020205020404" pitchFamily="49" charset="0"/>
              <a:buChar char="o"/>
              <a:defRPr sz="800" kern="1200" baseline="0">
                <a:solidFill>
                  <a:schemeClr val="tx1"/>
                </a:solidFill>
                <a:latin typeface="Arial" panose="020B0604020202020204" pitchFamily="34" charset="0"/>
                <a:ea typeface="+mn-ea"/>
                <a:cs typeface="Arial" panose="020B0604020202020204" pitchFamily="34" charset="0"/>
              </a:defRPr>
            </a:lvl3pPr>
            <a:lvl4pPr marL="375197" indent="-91511" algn="l" defTabSz="839257" rtl="0" eaLnBrk="1" latinLnBrk="0" hangingPunct="1">
              <a:spcBef>
                <a:spcPts val="0"/>
              </a:spcBef>
              <a:spcAft>
                <a:spcPts val="329"/>
              </a:spcAft>
              <a:buClr>
                <a:schemeClr val="tx2"/>
              </a:buClr>
              <a:buSzPct val="100000"/>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4pPr>
            <a:lvl5pPr marL="468016" indent="0" algn="l" defTabSz="839257" rtl="0" eaLnBrk="1" latinLnBrk="0" hangingPunct="1">
              <a:spcBef>
                <a:spcPts val="0"/>
              </a:spcBef>
              <a:spcAft>
                <a:spcPts val="329"/>
              </a:spcAft>
              <a:buClr>
                <a:schemeClr val="tx2"/>
              </a:buClr>
              <a:buSzPct val="115000"/>
              <a:buFont typeface="Arial" panose="020B0604020202020204" pitchFamily="34" charset="0"/>
              <a:buNone/>
              <a:defRPr sz="659" kern="1200">
                <a:solidFill>
                  <a:schemeClr val="tx1"/>
                </a:solidFill>
                <a:latin typeface="Arial" panose="020B0604020202020204" pitchFamily="34" charset="0"/>
                <a:ea typeface="+mn-ea"/>
                <a:cs typeface="Arial" panose="020B0604020202020204" pitchFamily="34" charset="0"/>
              </a:defRPr>
            </a:lvl5pPr>
            <a:lvl6pPr marL="460172" indent="-83668" algn="l" defTabSz="752833" rtl="0" eaLnBrk="1" latinLnBrk="0" hangingPunct="1">
              <a:spcBef>
                <a:spcPct val="20000"/>
              </a:spcBef>
              <a:buFont typeface="Arial" panose="020B0604020202020204" pitchFamily="34" charset="0"/>
              <a:buChar char="–"/>
              <a:defRPr sz="659" kern="1200">
                <a:solidFill>
                  <a:schemeClr val="tx1"/>
                </a:solidFill>
                <a:latin typeface="+mn-lt"/>
                <a:ea typeface="+mn-ea"/>
                <a:cs typeface="+mn-cs"/>
              </a:defRPr>
            </a:lvl6pPr>
            <a:lvl7pPr marL="2446705"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7pPr>
            <a:lvl8pPr marL="2823123"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8pPr>
            <a:lvl9pPr marL="3199537"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9pPr>
          </a:lstStyle>
          <a:p>
            <a:r>
              <a:rPr lang="zh-CN" altLang="en-US"/>
              <a:t>人民币百万</a:t>
            </a:r>
            <a:endParaRPr lang="en-US" dirty="0"/>
          </a:p>
        </p:txBody>
      </p:sp>
      <p:sp>
        <p:nvSpPr>
          <p:cNvPr id="4" name="Text Placeholder 19">
            <a:extLst>
              <a:ext uri="{FF2B5EF4-FFF2-40B4-BE49-F238E27FC236}">
                <a16:creationId xmlns:a16="http://schemas.microsoft.com/office/drawing/2014/main" id="{0A09F86B-932F-9FA5-12AC-038106271018}"/>
              </a:ext>
            </a:extLst>
          </p:cNvPr>
          <p:cNvSpPr txBox="1">
            <a:spLocks/>
          </p:cNvSpPr>
          <p:nvPr>
            <p:custDataLst>
              <p:tags r:id="rId9"/>
            </p:custDataLst>
          </p:nvPr>
        </p:nvSpPr>
        <p:spPr>
          <a:xfrm>
            <a:off x="4308457" y="1572462"/>
            <a:ext cx="806139" cy="150607"/>
          </a:xfrm>
          <a:prstGeom prst="rect">
            <a:avLst/>
          </a:prstGeom>
        </p:spPr>
        <p:txBody>
          <a:bodyPr vert="horz" lIns="0" tIns="0" rIns="0" bIns="0" rtlCol="0">
            <a:noAutofit/>
          </a:bodyPr>
          <a:lstStyle>
            <a:lvl1pPr marL="0" indent="0" algn="l" defTabSz="752833" rtl="0" eaLnBrk="1" latinLnBrk="0" hangingPunct="1">
              <a:spcBef>
                <a:spcPts val="0"/>
              </a:spcBef>
              <a:spcAft>
                <a:spcPts val="329"/>
              </a:spcAft>
              <a:buClr>
                <a:schemeClr val="tx2"/>
              </a:buClr>
              <a:buSzPct val="115000"/>
              <a:buFont typeface="Arial" panose="020B0604020202020204" pitchFamily="34" charset="0"/>
              <a:buNone/>
              <a:tabLst>
                <a:tab pos="9036101" algn="r"/>
              </a:tabLst>
              <a:defRPr sz="800" kern="1200" baseline="0">
                <a:solidFill>
                  <a:schemeClr val="tx1"/>
                </a:solidFill>
                <a:latin typeface="Arial" panose="020B0604020202020204" pitchFamily="34" charset="0"/>
                <a:ea typeface="+mn-ea"/>
                <a:cs typeface="Arial" panose="020B0604020202020204" pitchFamily="34" charset="0"/>
              </a:defRPr>
            </a:lvl1pPr>
            <a:lvl2pPr marL="193481" indent="-94126" algn="l" defTabSz="839257" rtl="0" eaLnBrk="1" latinLnBrk="0" hangingPunct="1">
              <a:spcBef>
                <a:spcPts val="0"/>
              </a:spcBef>
              <a:spcAft>
                <a:spcPts val="329"/>
              </a:spcAft>
              <a:buClr>
                <a:schemeClr val="tx2"/>
              </a:buClr>
              <a:buSzPct val="100000"/>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2pPr>
            <a:lvl3pPr marL="287607" indent="-94126" algn="l" defTabSz="752833" rtl="0" eaLnBrk="1" latinLnBrk="0" hangingPunct="1">
              <a:spcBef>
                <a:spcPts val="0"/>
              </a:spcBef>
              <a:spcAft>
                <a:spcPts val="329"/>
              </a:spcAft>
              <a:buClr>
                <a:schemeClr val="tx2"/>
              </a:buClr>
              <a:buFont typeface="Courier New" panose="02070309020205020404" pitchFamily="49" charset="0"/>
              <a:buChar char="o"/>
              <a:defRPr sz="800" kern="1200" baseline="0">
                <a:solidFill>
                  <a:schemeClr val="tx1"/>
                </a:solidFill>
                <a:latin typeface="Arial" panose="020B0604020202020204" pitchFamily="34" charset="0"/>
                <a:ea typeface="+mn-ea"/>
                <a:cs typeface="Arial" panose="020B0604020202020204" pitchFamily="34" charset="0"/>
              </a:defRPr>
            </a:lvl3pPr>
            <a:lvl4pPr marL="375197" indent="-91511" algn="l" defTabSz="839257" rtl="0" eaLnBrk="1" latinLnBrk="0" hangingPunct="1">
              <a:spcBef>
                <a:spcPts val="0"/>
              </a:spcBef>
              <a:spcAft>
                <a:spcPts val="329"/>
              </a:spcAft>
              <a:buClr>
                <a:schemeClr val="tx2"/>
              </a:buClr>
              <a:buSzPct val="100000"/>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4pPr>
            <a:lvl5pPr marL="468016" indent="0" algn="l" defTabSz="839257" rtl="0" eaLnBrk="1" latinLnBrk="0" hangingPunct="1">
              <a:spcBef>
                <a:spcPts val="0"/>
              </a:spcBef>
              <a:spcAft>
                <a:spcPts val="329"/>
              </a:spcAft>
              <a:buClr>
                <a:schemeClr val="tx2"/>
              </a:buClr>
              <a:buSzPct val="115000"/>
              <a:buFont typeface="Arial" panose="020B0604020202020204" pitchFamily="34" charset="0"/>
              <a:buNone/>
              <a:defRPr sz="659" kern="1200">
                <a:solidFill>
                  <a:schemeClr val="tx1"/>
                </a:solidFill>
                <a:latin typeface="Arial" panose="020B0604020202020204" pitchFamily="34" charset="0"/>
                <a:ea typeface="+mn-ea"/>
                <a:cs typeface="Arial" panose="020B0604020202020204" pitchFamily="34" charset="0"/>
              </a:defRPr>
            </a:lvl5pPr>
            <a:lvl6pPr marL="460172" indent="-83668" algn="l" defTabSz="752833" rtl="0" eaLnBrk="1" latinLnBrk="0" hangingPunct="1">
              <a:spcBef>
                <a:spcPct val="20000"/>
              </a:spcBef>
              <a:buFont typeface="Arial" panose="020B0604020202020204" pitchFamily="34" charset="0"/>
              <a:buChar char="–"/>
              <a:defRPr sz="659" kern="1200">
                <a:solidFill>
                  <a:schemeClr val="tx1"/>
                </a:solidFill>
                <a:latin typeface="+mn-lt"/>
                <a:ea typeface="+mn-ea"/>
                <a:cs typeface="+mn-cs"/>
              </a:defRPr>
            </a:lvl6pPr>
            <a:lvl7pPr marL="2446705"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7pPr>
            <a:lvl8pPr marL="2823123"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8pPr>
            <a:lvl9pPr marL="3199537"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9pPr>
          </a:lstStyle>
          <a:p>
            <a:r>
              <a:rPr lang="zh-CN" altLang="en-US"/>
              <a:t>人民币百万</a:t>
            </a:r>
            <a:endParaRPr lang="en-US" dirty="0"/>
          </a:p>
        </p:txBody>
      </p:sp>
      <p:sp>
        <p:nvSpPr>
          <p:cNvPr id="7" name="Text Placeholder 19">
            <a:extLst>
              <a:ext uri="{FF2B5EF4-FFF2-40B4-BE49-F238E27FC236}">
                <a16:creationId xmlns:a16="http://schemas.microsoft.com/office/drawing/2014/main" id="{920D3DA4-6D13-2D0F-A148-39D8D8ACC277}"/>
              </a:ext>
            </a:extLst>
          </p:cNvPr>
          <p:cNvSpPr txBox="1">
            <a:spLocks/>
          </p:cNvSpPr>
          <p:nvPr>
            <p:custDataLst>
              <p:tags r:id="rId10"/>
            </p:custDataLst>
          </p:nvPr>
        </p:nvSpPr>
        <p:spPr>
          <a:xfrm>
            <a:off x="7808571" y="1554629"/>
            <a:ext cx="806139" cy="150607"/>
          </a:xfrm>
          <a:prstGeom prst="rect">
            <a:avLst/>
          </a:prstGeom>
        </p:spPr>
        <p:txBody>
          <a:bodyPr vert="horz" lIns="0" tIns="0" rIns="0" bIns="0" rtlCol="0">
            <a:noAutofit/>
          </a:bodyPr>
          <a:lstStyle>
            <a:lvl1pPr marL="0" indent="0" algn="l" defTabSz="752833" rtl="0" eaLnBrk="1" latinLnBrk="0" hangingPunct="1">
              <a:spcBef>
                <a:spcPts val="0"/>
              </a:spcBef>
              <a:spcAft>
                <a:spcPts val="329"/>
              </a:spcAft>
              <a:buClr>
                <a:schemeClr val="tx2"/>
              </a:buClr>
              <a:buSzPct val="115000"/>
              <a:buFont typeface="Arial" panose="020B0604020202020204" pitchFamily="34" charset="0"/>
              <a:buNone/>
              <a:tabLst>
                <a:tab pos="9036101" algn="r"/>
              </a:tabLst>
              <a:defRPr sz="800" kern="1200" baseline="0">
                <a:solidFill>
                  <a:schemeClr val="tx1"/>
                </a:solidFill>
                <a:latin typeface="Arial" panose="020B0604020202020204" pitchFamily="34" charset="0"/>
                <a:ea typeface="+mn-ea"/>
                <a:cs typeface="Arial" panose="020B0604020202020204" pitchFamily="34" charset="0"/>
              </a:defRPr>
            </a:lvl1pPr>
            <a:lvl2pPr marL="193481" indent="-94126" algn="l" defTabSz="839257" rtl="0" eaLnBrk="1" latinLnBrk="0" hangingPunct="1">
              <a:spcBef>
                <a:spcPts val="0"/>
              </a:spcBef>
              <a:spcAft>
                <a:spcPts val="329"/>
              </a:spcAft>
              <a:buClr>
                <a:schemeClr val="tx2"/>
              </a:buClr>
              <a:buSzPct val="100000"/>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2pPr>
            <a:lvl3pPr marL="287607" indent="-94126" algn="l" defTabSz="752833" rtl="0" eaLnBrk="1" latinLnBrk="0" hangingPunct="1">
              <a:spcBef>
                <a:spcPts val="0"/>
              </a:spcBef>
              <a:spcAft>
                <a:spcPts val="329"/>
              </a:spcAft>
              <a:buClr>
                <a:schemeClr val="tx2"/>
              </a:buClr>
              <a:buFont typeface="Courier New" panose="02070309020205020404" pitchFamily="49" charset="0"/>
              <a:buChar char="o"/>
              <a:defRPr sz="800" kern="1200" baseline="0">
                <a:solidFill>
                  <a:schemeClr val="tx1"/>
                </a:solidFill>
                <a:latin typeface="Arial" panose="020B0604020202020204" pitchFamily="34" charset="0"/>
                <a:ea typeface="+mn-ea"/>
                <a:cs typeface="Arial" panose="020B0604020202020204" pitchFamily="34" charset="0"/>
              </a:defRPr>
            </a:lvl3pPr>
            <a:lvl4pPr marL="375197" indent="-91511" algn="l" defTabSz="839257" rtl="0" eaLnBrk="1" latinLnBrk="0" hangingPunct="1">
              <a:spcBef>
                <a:spcPts val="0"/>
              </a:spcBef>
              <a:spcAft>
                <a:spcPts val="329"/>
              </a:spcAft>
              <a:buClr>
                <a:schemeClr val="tx2"/>
              </a:buClr>
              <a:buSzPct val="100000"/>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4pPr>
            <a:lvl5pPr marL="468016" indent="0" algn="l" defTabSz="839257" rtl="0" eaLnBrk="1" latinLnBrk="0" hangingPunct="1">
              <a:spcBef>
                <a:spcPts val="0"/>
              </a:spcBef>
              <a:spcAft>
                <a:spcPts val="329"/>
              </a:spcAft>
              <a:buClr>
                <a:schemeClr val="tx2"/>
              </a:buClr>
              <a:buSzPct val="115000"/>
              <a:buFont typeface="Arial" panose="020B0604020202020204" pitchFamily="34" charset="0"/>
              <a:buNone/>
              <a:defRPr sz="659" kern="1200">
                <a:solidFill>
                  <a:schemeClr val="tx1"/>
                </a:solidFill>
                <a:latin typeface="Arial" panose="020B0604020202020204" pitchFamily="34" charset="0"/>
                <a:ea typeface="+mn-ea"/>
                <a:cs typeface="Arial" panose="020B0604020202020204" pitchFamily="34" charset="0"/>
              </a:defRPr>
            </a:lvl5pPr>
            <a:lvl6pPr marL="460172" indent="-83668" algn="l" defTabSz="752833" rtl="0" eaLnBrk="1" latinLnBrk="0" hangingPunct="1">
              <a:spcBef>
                <a:spcPct val="20000"/>
              </a:spcBef>
              <a:buFont typeface="Arial" panose="020B0604020202020204" pitchFamily="34" charset="0"/>
              <a:buChar char="–"/>
              <a:defRPr sz="659" kern="1200">
                <a:solidFill>
                  <a:schemeClr val="tx1"/>
                </a:solidFill>
                <a:latin typeface="+mn-lt"/>
                <a:ea typeface="+mn-ea"/>
                <a:cs typeface="+mn-cs"/>
              </a:defRPr>
            </a:lvl6pPr>
            <a:lvl7pPr marL="2446705"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7pPr>
            <a:lvl8pPr marL="2823123"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8pPr>
            <a:lvl9pPr marL="3199537"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9pPr>
          </a:lstStyle>
          <a:p>
            <a:r>
              <a:rPr lang="zh-CN" altLang="en-US"/>
              <a:t>人民币百万</a:t>
            </a:r>
            <a:endParaRPr lang="en-US" dirty="0"/>
          </a:p>
        </p:txBody>
      </p:sp>
      <p:sp>
        <p:nvSpPr>
          <p:cNvPr id="8" name="标题 47">
            <a:extLst>
              <a:ext uri="{FF2B5EF4-FFF2-40B4-BE49-F238E27FC236}">
                <a16:creationId xmlns:a16="http://schemas.microsoft.com/office/drawing/2014/main" id="{88CE1B67-7628-2FCF-FCA6-471FCC27F987}"/>
              </a:ext>
            </a:extLst>
          </p:cNvPr>
          <p:cNvSpPr>
            <a:spLocks noGrp="1"/>
          </p:cNvSpPr>
          <p:nvPr>
            <p:custDataLst>
              <p:tags r:id="rId11"/>
            </p:custDataLst>
          </p:nvPr>
        </p:nvSpPr>
        <p:spPr>
          <a:xfrm>
            <a:off x="315595" y="296545"/>
            <a:ext cx="9833610" cy="475615"/>
          </a:xfrm>
          <a:prstGeom prst="rect">
            <a:avLst/>
          </a:prstGeom>
        </p:spPr>
        <p:txBody>
          <a:bodyPr vert="horz" lIns="0" tIns="45720" rIns="45720" bIns="0" rtlCol="0" anchor="ctr" anchorCtr="0">
            <a:noAutofit/>
          </a:bodyPr>
          <a:lstStyle>
            <a:lvl1pPr algn="l" defTabSz="753110" rtl="0" eaLnBrk="1" latinLnBrk="0" hangingPunct="1">
              <a:lnSpc>
                <a:spcPct val="90000"/>
              </a:lnSpc>
              <a:spcBef>
                <a:spcPct val="0"/>
              </a:spcBef>
              <a:buNone/>
              <a:defRPr lang="en-US" sz="2425" b="1" i="0" kern="0" baseline="0" dirty="0">
                <a:solidFill>
                  <a:srgbClr val="013F98"/>
                </a:solidFill>
                <a:latin typeface="思源黑体 CN Medium" panose="020B0600000000000000" pitchFamily="34" charset="-122"/>
                <a:ea typeface="思源黑体 CN Medium" panose="020B0600000000000000" pitchFamily="34" charset="-122"/>
                <a:cs typeface="思源黑体 CN Medium" panose="020B0600000000000000" pitchFamily="34" charset="-122"/>
              </a:defRPr>
            </a:lvl1pPr>
          </a:lstStyle>
          <a:p>
            <a:r>
              <a:rPr lang="zh-CN" altLang="en-US" dirty="0"/>
              <a:t>近年来运营效率显著提升</a:t>
            </a:r>
            <a:endParaRPr lang="zh-CN" altLang="en-US" dirty="0">
              <a:sym typeface="+mn-ea"/>
            </a:endParaRPr>
          </a:p>
        </p:txBody>
      </p:sp>
      <p:sp>
        <p:nvSpPr>
          <p:cNvPr id="6" name="Footer Placeholder 15">
            <a:extLst>
              <a:ext uri="{FF2B5EF4-FFF2-40B4-BE49-F238E27FC236}">
                <a16:creationId xmlns:a16="http://schemas.microsoft.com/office/drawing/2014/main" id="{C90EE0C8-F122-7CC8-8EDE-4600FEE5283B}"/>
              </a:ext>
            </a:extLst>
          </p:cNvPr>
          <p:cNvSpPr>
            <a:spLocks noGrp="1"/>
          </p:cNvSpPr>
          <p:nvPr>
            <p:ph type="ftr" sz="quarter" idx="3"/>
            <p:custDataLst>
              <p:tags r:id="rId12"/>
            </p:custDataLst>
          </p:nvPr>
        </p:nvSpPr>
        <p:spPr>
          <a:xfrm>
            <a:off x="632977" y="5564783"/>
            <a:ext cx="10145166" cy="258532"/>
          </a:xfrm>
        </p:spPr>
        <p:txBody>
          <a:bodyPr/>
          <a:lstStyle/>
          <a:p>
            <a:r>
              <a:rPr lang="zh-CN" altLang="en-US" b="1" dirty="0"/>
              <a:t>注</a:t>
            </a:r>
            <a:r>
              <a:rPr lang="en" b="1" dirty="0"/>
              <a:t>:</a:t>
            </a:r>
            <a:r>
              <a:rPr lang="en" dirty="0"/>
              <a:t> </a:t>
            </a:r>
          </a:p>
          <a:p>
            <a:r>
              <a:rPr lang="en-US" altLang="zh-CN" dirty="0"/>
              <a:t>1</a:t>
            </a:r>
            <a:r>
              <a:rPr lang="zh-CN" altLang="en-US" dirty="0"/>
              <a:t>）管理费用包括了非现金的</a:t>
            </a:r>
            <a:r>
              <a:rPr lang="en-US" altLang="zh-CN" dirty="0"/>
              <a:t>ESOP</a:t>
            </a:r>
            <a:r>
              <a:rPr lang="zh-CN" altLang="en-US" dirty="0"/>
              <a:t>支出</a:t>
            </a:r>
            <a:r>
              <a:rPr lang="en-US" altLang="zh-CN" dirty="0"/>
              <a:t>.</a:t>
            </a:r>
          </a:p>
        </p:txBody>
      </p:sp>
    </p:spTree>
    <p:custDataLst>
      <p:tags r:id="rId1"/>
    </p:custDataLst>
    <p:extLst>
      <p:ext uri="{BB962C8B-B14F-4D97-AF65-F5344CB8AC3E}">
        <p14:creationId xmlns:p14="http://schemas.microsoft.com/office/powerpoint/2010/main" val="3384925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121">
            <a:extLst>
              <a:ext uri="{FF2B5EF4-FFF2-40B4-BE49-F238E27FC236}">
                <a16:creationId xmlns:a16="http://schemas.microsoft.com/office/drawing/2014/main" id="{EB60F9D0-2985-4C44-9FD4-D14814463519}"/>
              </a:ext>
            </a:extLst>
          </p:cNvPr>
          <p:cNvGrpSpPr/>
          <p:nvPr>
            <p:custDataLst>
              <p:tags r:id="rId2"/>
            </p:custDataLst>
          </p:nvPr>
        </p:nvGrpSpPr>
        <p:grpSpPr>
          <a:xfrm>
            <a:off x="621463" y="1482839"/>
            <a:ext cx="4964419" cy="274656"/>
            <a:chOff x="476615" y="1302220"/>
            <a:chExt cx="4764542" cy="274656"/>
          </a:xfrm>
        </p:grpSpPr>
        <p:cxnSp>
          <p:nvCxnSpPr>
            <p:cNvPr id="24" name="Straight Connector 122">
              <a:extLst>
                <a:ext uri="{FF2B5EF4-FFF2-40B4-BE49-F238E27FC236}">
                  <a16:creationId xmlns:a16="http://schemas.microsoft.com/office/drawing/2014/main" id="{7D82ADC2-5114-4264-973B-8542591908E4}"/>
                </a:ext>
              </a:extLst>
            </p:cNvPr>
            <p:cNvCxnSpPr/>
            <p:nvPr/>
          </p:nvCxnSpPr>
          <p:spPr bwMode="auto">
            <a:xfrm>
              <a:off x="476615" y="1439548"/>
              <a:ext cx="4764542" cy="0"/>
            </a:xfrm>
            <a:prstGeom prst="line">
              <a:avLst/>
            </a:prstGeom>
            <a:solidFill>
              <a:srgbClr val="003E74"/>
            </a:solidFill>
            <a:ln w="9525" cap="flat" cmpd="sng" algn="ctr">
              <a:solidFill>
                <a:srgbClr val="9495A7"/>
              </a:solidFill>
              <a:prstDash val="solid"/>
              <a:round/>
              <a:headEnd type="oval" w="med" len="med"/>
              <a:tailEnd type="oval" w="med" len="med"/>
            </a:ln>
            <a:effectLst/>
          </p:spPr>
        </p:cxnSp>
        <p:sp>
          <p:nvSpPr>
            <p:cNvPr id="25" name="TextBox 123">
              <a:extLst>
                <a:ext uri="{FF2B5EF4-FFF2-40B4-BE49-F238E27FC236}">
                  <a16:creationId xmlns:a16="http://schemas.microsoft.com/office/drawing/2014/main" id="{FC51AC21-24C5-4B47-A61C-4D40E7B50422}"/>
                </a:ext>
              </a:extLst>
            </p:cNvPr>
            <p:cNvSpPr txBox="1"/>
            <p:nvPr>
              <p:custDataLst>
                <p:tags r:id="rId15"/>
              </p:custDataLst>
            </p:nvPr>
          </p:nvSpPr>
          <p:spPr>
            <a:xfrm>
              <a:off x="785382" y="1302220"/>
              <a:ext cx="4147008" cy="274656"/>
            </a:xfrm>
            <a:prstGeom prst="roundRect">
              <a:avLst>
                <a:gd name="adj" fmla="val 50000"/>
              </a:avLst>
            </a:prstGeom>
            <a:solidFill>
              <a:schemeClr val="accent1"/>
            </a:solidFill>
            <a:effectLst>
              <a:outerShdw blurRad="50800" dist="38100" dir="2700000" algn="tl" rotWithShape="0">
                <a:prstClr val="black">
                  <a:alpha val="40000"/>
                </a:prstClr>
              </a:outerShdw>
            </a:effectLst>
          </p:spPr>
          <p:txBody>
            <a:bodyPr wrap="square" lIns="0" tIns="0" rIns="0" bIns="0" rtlCol="0" anchor="ctr">
              <a:noAutofit/>
            </a:bodyPr>
            <a:lstStyle>
              <a:defPPr>
                <a:defRPr lang="en-US"/>
              </a:defPPr>
              <a:lvl1pPr lvl="0" algn="ctr" defTabSz="914400">
                <a:spcBef>
                  <a:spcPts val="400"/>
                </a:spcBef>
                <a:defRPr sz="1200" b="1" kern="0">
                  <a:solidFill>
                    <a:srgbClr val="F0F4F8"/>
                  </a:solidFill>
                </a:defRPr>
              </a:lvl1pPr>
            </a:lstStyle>
            <a:p>
              <a:r>
                <a:rPr lang="zh-CN" altLang="en-US" sz="1000" dirty="0">
                  <a:solidFill>
                    <a:schemeClr val="bg1"/>
                  </a:solidFill>
                </a:rPr>
                <a:t>存货周转天数</a:t>
              </a:r>
              <a:r>
                <a:rPr lang="en-US" altLang="zh-CN" sz="1000" baseline="30000" dirty="0">
                  <a:solidFill>
                    <a:schemeClr val="bg1"/>
                  </a:solidFill>
                </a:rPr>
                <a:t>(1)</a:t>
              </a:r>
            </a:p>
          </p:txBody>
        </p:sp>
      </p:grpSp>
      <p:grpSp>
        <p:nvGrpSpPr>
          <p:cNvPr id="26" name="Group 121">
            <a:extLst>
              <a:ext uri="{FF2B5EF4-FFF2-40B4-BE49-F238E27FC236}">
                <a16:creationId xmlns:a16="http://schemas.microsoft.com/office/drawing/2014/main" id="{EB60F9D0-2985-4C44-9FD4-D14814463519}"/>
              </a:ext>
            </a:extLst>
          </p:cNvPr>
          <p:cNvGrpSpPr/>
          <p:nvPr>
            <p:custDataLst>
              <p:tags r:id="rId3"/>
            </p:custDataLst>
          </p:nvPr>
        </p:nvGrpSpPr>
        <p:grpSpPr>
          <a:xfrm>
            <a:off x="5808324" y="1482839"/>
            <a:ext cx="4964419" cy="274656"/>
            <a:chOff x="476615" y="1302220"/>
            <a:chExt cx="4764542" cy="274656"/>
          </a:xfrm>
        </p:grpSpPr>
        <p:cxnSp>
          <p:nvCxnSpPr>
            <p:cNvPr id="27" name="Straight Connector 122">
              <a:extLst>
                <a:ext uri="{FF2B5EF4-FFF2-40B4-BE49-F238E27FC236}">
                  <a16:creationId xmlns:a16="http://schemas.microsoft.com/office/drawing/2014/main" id="{7D82ADC2-5114-4264-973B-8542591908E4}"/>
                </a:ext>
              </a:extLst>
            </p:cNvPr>
            <p:cNvCxnSpPr/>
            <p:nvPr/>
          </p:nvCxnSpPr>
          <p:spPr bwMode="auto">
            <a:xfrm>
              <a:off x="476615" y="1439548"/>
              <a:ext cx="4764542" cy="0"/>
            </a:xfrm>
            <a:prstGeom prst="line">
              <a:avLst/>
            </a:prstGeom>
            <a:solidFill>
              <a:srgbClr val="003E74"/>
            </a:solidFill>
            <a:ln w="9525" cap="flat" cmpd="sng" algn="ctr">
              <a:solidFill>
                <a:srgbClr val="9495A7"/>
              </a:solidFill>
              <a:prstDash val="solid"/>
              <a:round/>
              <a:headEnd type="oval" w="med" len="med"/>
              <a:tailEnd type="oval" w="med" len="med"/>
            </a:ln>
            <a:effectLst/>
          </p:spPr>
        </p:cxnSp>
        <p:sp>
          <p:nvSpPr>
            <p:cNvPr id="28" name="TextBox 123">
              <a:extLst>
                <a:ext uri="{FF2B5EF4-FFF2-40B4-BE49-F238E27FC236}">
                  <a16:creationId xmlns:a16="http://schemas.microsoft.com/office/drawing/2014/main" id="{FC51AC21-24C5-4B47-A61C-4D40E7B50422}"/>
                </a:ext>
              </a:extLst>
            </p:cNvPr>
            <p:cNvSpPr txBox="1"/>
            <p:nvPr>
              <p:custDataLst>
                <p:tags r:id="rId14"/>
              </p:custDataLst>
            </p:nvPr>
          </p:nvSpPr>
          <p:spPr>
            <a:xfrm>
              <a:off x="785382" y="1302220"/>
              <a:ext cx="4147008" cy="274656"/>
            </a:xfrm>
            <a:prstGeom prst="roundRect">
              <a:avLst>
                <a:gd name="adj" fmla="val 50000"/>
              </a:avLst>
            </a:prstGeom>
            <a:solidFill>
              <a:schemeClr val="accent4"/>
            </a:solidFill>
            <a:effectLst>
              <a:outerShdw blurRad="50800" dist="38100" dir="2700000" algn="tl" rotWithShape="0">
                <a:prstClr val="black">
                  <a:alpha val="40000"/>
                </a:prstClr>
              </a:outerShdw>
            </a:effectLst>
          </p:spPr>
          <p:txBody>
            <a:bodyPr wrap="square" lIns="0" tIns="0" rIns="0" bIns="0" rtlCol="0" anchor="ctr">
              <a:noAutofit/>
            </a:bodyPr>
            <a:lstStyle>
              <a:defPPr>
                <a:defRPr lang="en-US"/>
              </a:defPPr>
              <a:lvl1pPr lvl="0" algn="ctr" defTabSz="914400">
                <a:spcBef>
                  <a:spcPts val="400"/>
                </a:spcBef>
                <a:defRPr sz="1200" b="1" kern="0">
                  <a:solidFill>
                    <a:srgbClr val="F0F4F8"/>
                  </a:solidFill>
                </a:defRPr>
              </a:lvl1pPr>
            </a:lstStyle>
            <a:p>
              <a:r>
                <a:rPr lang="zh-CN" altLang="en-US" sz="1000" dirty="0">
                  <a:solidFill>
                    <a:schemeClr val="bg1"/>
                  </a:solidFill>
                </a:rPr>
                <a:t>应收账款周转天数</a:t>
              </a:r>
              <a:r>
                <a:rPr lang="en-US" altLang="zh-CN" sz="1000" baseline="30000" dirty="0">
                  <a:solidFill>
                    <a:schemeClr val="bg1"/>
                  </a:solidFill>
                </a:rPr>
                <a:t>(2)</a:t>
              </a:r>
            </a:p>
          </p:txBody>
        </p:sp>
      </p:grpSp>
      <p:grpSp>
        <p:nvGrpSpPr>
          <p:cNvPr id="29" name="Group 121">
            <a:extLst>
              <a:ext uri="{FF2B5EF4-FFF2-40B4-BE49-F238E27FC236}">
                <a16:creationId xmlns:a16="http://schemas.microsoft.com/office/drawing/2014/main" id="{EB60F9D0-2985-4C44-9FD4-D14814463519}"/>
              </a:ext>
            </a:extLst>
          </p:cNvPr>
          <p:cNvGrpSpPr/>
          <p:nvPr>
            <p:custDataLst>
              <p:tags r:id="rId4"/>
            </p:custDataLst>
          </p:nvPr>
        </p:nvGrpSpPr>
        <p:grpSpPr>
          <a:xfrm>
            <a:off x="621463" y="3414991"/>
            <a:ext cx="4964419" cy="274656"/>
            <a:chOff x="476615" y="1302220"/>
            <a:chExt cx="4764542" cy="274656"/>
          </a:xfrm>
        </p:grpSpPr>
        <p:cxnSp>
          <p:nvCxnSpPr>
            <p:cNvPr id="30" name="Straight Connector 122">
              <a:extLst>
                <a:ext uri="{FF2B5EF4-FFF2-40B4-BE49-F238E27FC236}">
                  <a16:creationId xmlns:a16="http://schemas.microsoft.com/office/drawing/2014/main" id="{7D82ADC2-5114-4264-973B-8542591908E4}"/>
                </a:ext>
              </a:extLst>
            </p:cNvPr>
            <p:cNvCxnSpPr/>
            <p:nvPr/>
          </p:nvCxnSpPr>
          <p:spPr bwMode="auto">
            <a:xfrm>
              <a:off x="476615" y="1439548"/>
              <a:ext cx="4764542" cy="0"/>
            </a:xfrm>
            <a:prstGeom prst="line">
              <a:avLst/>
            </a:prstGeom>
            <a:solidFill>
              <a:srgbClr val="003E74"/>
            </a:solidFill>
            <a:ln w="9525" cap="flat" cmpd="sng" algn="ctr">
              <a:solidFill>
                <a:srgbClr val="9495A7"/>
              </a:solidFill>
              <a:prstDash val="solid"/>
              <a:round/>
              <a:headEnd type="oval" w="med" len="med"/>
              <a:tailEnd type="oval" w="med" len="med"/>
            </a:ln>
            <a:effectLst/>
          </p:spPr>
        </p:cxnSp>
        <p:sp>
          <p:nvSpPr>
            <p:cNvPr id="31" name="TextBox 123">
              <a:extLst>
                <a:ext uri="{FF2B5EF4-FFF2-40B4-BE49-F238E27FC236}">
                  <a16:creationId xmlns:a16="http://schemas.microsoft.com/office/drawing/2014/main" id="{FC51AC21-24C5-4B47-A61C-4D40E7B50422}"/>
                </a:ext>
              </a:extLst>
            </p:cNvPr>
            <p:cNvSpPr txBox="1"/>
            <p:nvPr>
              <p:custDataLst>
                <p:tags r:id="rId13"/>
              </p:custDataLst>
            </p:nvPr>
          </p:nvSpPr>
          <p:spPr>
            <a:xfrm>
              <a:off x="785382" y="1302220"/>
              <a:ext cx="4147008" cy="274656"/>
            </a:xfrm>
            <a:prstGeom prst="roundRect">
              <a:avLst>
                <a:gd name="adj" fmla="val 50000"/>
              </a:avLst>
            </a:prstGeom>
            <a:solidFill>
              <a:schemeClr val="accent5"/>
            </a:solidFill>
            <a:effectLst>
              <a:outerShdw blurRad="50800" dist="38100" dir="2700000" algn="tl" rotWithShape="0">
                <a:prstClr val="black">
                  <a:alpha val="40000"/>
                </a:prstClr>
              </a:outerShdw>
            </a:effectLst>
          </p:spPr>
          <p:txBody>
            <a:bodyPr wrap="square" lIns="0" tIns="0" rIns="0" bIns="0" rtlCol="0" anchor="ctr">
              <a:noAutofit/>
            </a:bodyPr>
            <a:lstStyle>
              <a:defPPr>
                <a:defRPr lang="en-US"/>
              </a:defPPr>
              <a:lvl1pPr lvl="0" algn="ctr" defTabSz="914400">
                <a:spcBef>
                  <a:spcPts val="400"/>
                </a:spcBef>
                <a:defRPr sz="1200" b="1" kern="0">
                  <a:solidFill>
                    <a:srgbClr val="F0F4F8"/>
                  </a:solidFill>
                </a:defRPr>
              </a:lvl1pPr>
            </a:lstStyle>
            <a:p>
              <a:r>
                <a:rPr lang="zh-CN" altLang="en-US" sz="1000" dirty="0">
                  <a:solidFill>
                    <a:schemeClr val="bg1"/>
                  </a:solidFill>
                </a:rPr>
                <a:t>应付账款周转天数</a:t>
              </a:r>
              <a:r>
                <a:rPr lang="en-US" altLang="zh-CN" sz="1000" baseline="30000" dirty="0">
                  <a:solidFill>
                    <a:schemeClr val="bg1"/>
                  </a:solidFill>
                </a:rPr>
                <a:t>(4)</a:t>
              </a:r>
            </a:p>
          </p:txBody>
        </p:sp>
      </p:grpSp>
      <p:grpSp>
        <p:nvGrpSpPr>
          <p:cNvPr id="32" name="Group 121">
            <a:extLst>
              <a:ext uri="{FF2B5EF4-FFF2-40B4-BE49-F238E27FC236}">
                <a16:creationId xmlns:a16="http://schemas.microsoft.com/office/drawing/2014/main" id="{EB60F9D0-2985-4C44-9FD4-D14814463519}"/>
              </a:ext>
            </a:extLst>
          </p:cNvPr>
          <p:cNvGrpSpPr/>
          <p:nvPr>
            <p:custDataLst>
              <p:tags r:id="rId5"/>
            </p:custDataLst>
          </p:nvPr>
        </p:nvGrpSpPr>
        <p:grpSpPr>
          <a:xfrm>
            <a:off x="5808324" y="3414991"/>
            <a:ext cx="4964419" cy="274656"/>
            <a:chOff x="476615" y="1302220"/>
            <a:chExt cx="4764542" cy="274656"/>
          </a:xfrm>
        </p:grpSpPr>
        <p:cxnSp>
          <p:nvCxnSpPr>
            <p:cNvPr id="33" name="Straight Connector 122">
              <a:extLst>
                <a:ext uri="{FF2B5EF4-FFF2-40B4-BE49-F238E27FC236}">
                  <a16:creationId xmlns:a16="http://schemas.microsoft.com/office/drawing/2014/main" id="{7D82ADC2-5114-4264-973B-8542591908E4}"/>
                </a:ext>
              </a:extLst>
            </p:cNvPr>
            <p:cNvCxnSpPr/>
            <p:nvPr/>
          </p:nvCxnSpPr>
          <p:spPr bwMode="auto">
            <a:xfrm>
              <a:off x="476615" y="1439548"/>
              <a:ext cx="4764542" cy="0"/>
            </a:xfrm>
            <a:prstGeom prst="line">
              <a:avLst/>
            </a:prstGeom>
            <a:solidFill>
              <a:srgbClr val="003E74"/>
            </a:solidFill>
            <a:ln w="9525" cap="flat" cmpd="sng" algn="ctr">
              <a:solidFill>
                <a:srgbClr val="9495A7"/>
              </a:solidFill>
              <a:prstDash val="solid"/>
              <a:round/>
              <a:headEnd type="oval" w="med" len="med"/>
              <a:tailEnd type="oval" w="med" len="med"/>
            </a:ln>
            <a:effectLst/>
          </p:spPr>
        </p:cxnSp>
        <p:sp>
          <p:nvSpPr>
            <p:cNvPr id="34" name="TextBox 123">
              <a:extLst>
                <a:ext uri="{FF2B5EF4-FFF2-40B4-BE49-F238E27FC236}">
                  <a16:creationId xmlns:a16="http://schemas.microsoft.com/office/drawing/2014/main" id="{FC51AC21-24C5-4B47-A61C-4D40E7B50422}"/>
                </a:ext>
              </a:extLst>
            </p:cNvPr>
            <p:cNvSpPr txBox="1"/>
            <p:nvPr>
              <p:custDataLst>
                <p:tags r:id="rId12"/>
              </p:custDataLst>
            </p:nvPr>
          </p:nvSpPr>
          <p:spPr>
            <a:xfrm>
              <a:off x="785382" y="1302220"/>
              <a:ext cx="4147008" cy="274656"/>
            </a:xfrm>
            <a:prstGeom prst="roundRect">
              <a:avLst>
                <a:gd name="adj" fmla="val 50000"/>
              </a:avLst>
            </a:prstGeom>
            <a:solidFill>
              <a:schemeClr val="accent6"/>
            </a:solidFill>
            <a:effectLst>
              <a:outerShdw blurRad="50800" dist="38100" dir="2700000" algn="tl" rotWithShape="0">
                <a:prstClr val="black">
                  <a:alpha val="40000"/>
                </a:prstClr>
              </a:outerShdw>
            </a:effectLst>
          </p:spPr>
          <p:txBody>
            <a:bodyPr wrap="square" lIns="0" tIns="0" rIns="0" bIns="0" rtlCol="0" anchor="ctr">
              <a:noAutofit/>
            </a:bodyPr>
            <a:lstStyle>
              <a:defPPr>
                <a:defRPr lang="en-US"/>
              </a:defPPr>
              <a:lvl1pPr lvl="0" algn="ctr" defTabSz="914400">
                <a:spcBef>
                  <a:spcPts val="400"/>
                </a:spcBef>
                <a:defRPr sz="1200" b="1" kern="0">
                  <a:solidFill>
                    <a:srgbClr val="F0F4F8"/>
                  </a:solidFill>
                </a:defRPr>
              </a:lvl1pPr>
            </a:lstStyle>
            <a:p>
              <a:r>
                <a:rPr lang="zh-CN" altLang="en-US" sz="1000" dirty="0">
                  <a:solidFill>
                    <a:schemeClr val="bg1"/>
                  </a:solidFill>
                </a:rPr>
                <a:t>现金转化率</a:t>
              </a:r>
              <a:r>
                <a:rPr lang="en-US" altLang="zh-CN" sz="1000" baseline="30000" dirty="0">
                  <a:solidFill>
                    <a:schemeClr val="bg1"/>
                  </a:solidFill>
                </a:rPr>
                <a:t>(5)</a:t>
              </a:r>
            </a:p>
          </p:txBody>
        </p:sp>
      </p:grpSp>
      <p:sp>
        <p:nvSpPr>
          <p:cNvPr id="35" name="Slide Number Placeholder 1">
            <a:extLst>
              <a:ext uri="{FF2B5EF4-FFF2-40B4-BE49-F238E27FC236}">
                <a16:creationId xmlns:a16="http://schemas.microsoft.com/office/drawing/2014/main" id="{7E9A89D2-D460-4B2B-BC2A-3418EC0B1538}"/>
              </a:ext>
            </a:extLst>
          </p:cNvPr>
          <p:cNvSpPr txBox="1">
            <a:spLocks/>
          </p:cNvSpPr>
          <p:nvPr/>
        </p:nvSpPr>
        <p:spPr>
          <a:xfrm>
            <a:off x="10533888" y="5998464"/>
            <a:ext cx="258943" cy="105425"/>
          </a:xfrm>
          <a:prstGeom prst="rect">
            <a:avLst/>
          </a:prstGeom>
          <a:noFill/>
        </p:spPr>
        <p:txBody>
          <a:bodyPr lIns="0" tIns="0" rIns="0" bIns="0" anchor="t" anchorCtr="0"/>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r"/>
            <a:fld id="{9BD1790A-5C78-40D4-8C8B-B45AC6FEC896}" type="slidenum">
              <a:rPr lang="en-US" sz="800" smtClean="0"/>
              <a:pPr algn="r"/>
              <a:t>14</a:t>
            </a:fld>
            <a:endParaRPr lang="en-US" sz="800" dirty="0"/>
          </a:p>
        </p:txBody>
      </p:sp>
      <p:graphicFrame>
        <p:nvGraphicFramePr>
          <p:cNvPr id="5" name="Content Placeholder 44">
            <a:extLst>
              <a:ext uri="{FF2B5EF4-FFF2-40B4-BE49-F238E27FC236}">
                <a16:creationId xmlns:a16="http://schemas.microsoft.com/office/drawing/2014/main" id="{A306CB77-734E-6F33-F5FD-51782936082B}"/>
              </a:ext>
            </a:extLst>
          </p:cNvPr>
          <p:cNvGraphicFramePr>
            <a:graphicFrameLocks/>
          </p:cNvGraphicFramePr>
          <p:nvPr>
            <p:custDataLst>
              <p:tags r:id="rId6"/>
            </p:custDataLst>
            <p:extLst>
              <p:ext uri="{D42A27DB-BD31-4B8C-83A1-F6EECF244321}">
                <p14:modId xmlns:p14="http://schemas.microsoft.com/office/powerpoint/2010/main" val="2300381908"/>
              </p:ext>
            </p:extLst>
          </p:nvPr>
        </p:nvGraphicFramePr>
        <p:xfrm>
          <a:off x="5975823" y="1944465"/>
          <a:ext cx="4475200" cy="1372407"/>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9" name="Content Placeholder 44">
            <a:extLst>
              <a:ext uri="{FF2B5EF4-FFF2-40B4-BE49-F238E27FC236}">
                <a16:creationId xmlns:a16="http://schemas.microsoft.com/office/drawing/2014/main" id="{CB11506C-179E-8C1D-AB93-DB3BF9F11DA1}"/>
              </a:ext>
            </a:extLst>
          </p:cNvPr>
          <p:cNvGraphicFramePr>
            <a:graphicFrameLocks/>
          </p:cNvGraphicFramePr>
          <p:nvPr>
            <p:custDataLst>
              <p:tags r:id="rId7"/>
            </p:custDataLst>
            <p:extLst>
              <p:ext uri="{D42A27DB-BD31-4B8C-83A1-F6EECF244321}">
                <p14:modId xmlns:p14="http://schemas.microsoft.com/office/powerpoint/2010/main" val="4189737521"/>
              </p:ext>
            </p:extLst>
          </p:nvPr>
        </p:nvGraphicFramePr>
        <p:xfrm>
          <a:off x="5975823" y="3875193"/>
          <a:ext cx="4475200" cy="1358808"/>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12" name="Content Placeholder 44">
            <a:extLst>
              <a:ext uri="{FF2B5EF4-FFF2-40B4-BE49-F238E27FC236}">
                <a16:creationId xmlns:a16="http://schemas.microsoft.com/office/drawing/2014/main" id="{616D2761-7C2F-FDE5-E780-987B3DE4C6B7}"/>
              </a:ext>
            </a:extLst>
          </p:cNvPr>
          <p:cNvGraphicFramePr>
            <a:graphicFrameLocks/>
          </p:cNvGraphicFramePr>
          <p:nvPr>
            <p:custDataLst>
              <p:tags r:id="rId8"/>
            </p:custDataLst>
            <p:extLst>
              <p:ext uri="{D42A27DB-BD31-4B8C-83A1-F6EECF244321}">
                <p14:modId xmlns:p14="http://schemas.microsoft.com/office/powerpoint/2010/main" val="434574442"/>
              </p:ext>
            </p:extLst>
          </p:nvPr>
        </p:nvGraphicFramePr>
        <p:xfrm>
          <a:off x="620713" y="3875193"/>
          <a:ext cx="4475200" cy="1358808"/>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15" name="Content Placeholder 44">
            <a:extLst>
              <a:ext uri="{FF2B5EF4-FFF2-40B4-BE49-F238E27FC236}">
                <a16:creationId xmlns:a16="http://schemas.microsoft.com/office/drawing/2014/main" id="{CD490F9E-2967-8D8B-D133-1EB72161E78B}"/>
              </a:ext>
            </a:extLst>
          </p:cNvPr>
          <p:cNvGraphicFramePr>
            <a:graphicFrameLocks noGrp="1"/>
          </p:cNvGraphicFramePr>
          <p:nvPr>
            <p:ph sz="quarter" idx="15"/>
            <p:custDataLst>
              <p:tags r:id="rId9"/>
            </p:custDataLst>
            <p:extLst>
              <p:ext uri="{D42A27DB-BD31-4B8C-83A1-F6EECF244321}">
                <p14:modId xmlns:p14="http://schemas.microsoft.com/office/powerpoint/2010/main" val="141429943"/>
              </p:ext>
            </p:extLst>
          </p:nvPr>
        </p:nvGraphicFramePr>
        <p:xfrm>
          <a:off x="620713" y="1943041"/>
          <a:ext cx="4475200" cy="1371936"/>
        </p:xfrm>
        <a:graphic>
          <a:graphicData uri="http://schemas.openxmlformats.org/drawingml/2006/chart">
            <c:chart xmlns:c="http://schemas.openxmlformats.org/drawingml/2006/chart" xmlns:r="http://schemas.openxmlformats.org/officeDocument/2006/relationships" r:id="rId20"/>
          </a:graphicData>
        </a:graphic>
      </p:graphicFrame>
      <p:sp>
        <p:nvSpPr>
          <p:cNvPr id="16" name="标题 47">
            <a:extLst>
              <a:ext uri="{FF2B5EF4-FFF2-40B4-BE49-F238E27FC236}">
                <a16:creationId xmlns:a16="http://schemas.microsoft.com/office/drawing/2014/main" id="{AAF57AAB-8C46-4D75-AB80-5D83E5535E68}"/>
              </a:ext>
            </a:extLst>
          </p:cNvPr>
          <p:cNvSpPr>
            <a:spLocks noGrp="1"/>
          </p:cNvSpPr>
          <p:nvPr>
            <p:custDataLst>
              <p:tags r:id="rId10"/>
            </p:custDataLst>
          </p:nvPr>
        </p:nvSpPr>
        <p:spPr>
          <a:xfrm>
            <a:off x="315595" y="296545"/>
            <a:ext cx="9833610" cy="475615"/>
          </a:xfrm>
          <a:prstGeom prst="rect">
            <a:avLst/>
          </a:prstGeom>
        </p:spPr>
        <p:txBody>
          <a:bodyPr vert="horz" lIns="0" tIns="45720" rIns="45720" bIns="0" rtlCol="0" anchor="ctr" anchorCtr="0">
            <a:noAutofit/>
          </a:bodyPr>
          <a:lstStyle>
            <a:lvl1pPr algn="l" defTabSz="753110" rtl="0" eaLnBrk="1" latinLnBrk="0" hangingPunct="1">
              <a:lnSpc>
                <a:spcPct val="90000"/>
              </a:lnSpc>
              <a:spcBef>
                <a:spcPct val="0"/>
              </a:spcBef>
              <a:buNone/>
              <a:defRPr lang="en-US" sz="2425" b="1" i="0" kern="0" baseline="0" dirty="0">
                <a:solidFill>
                  <a:srgbClr val="013F98"/>
                </a:solidFill>
                <a:latin typeface="思源黑体 CN Medium" panose="020B0600000000000000" pitchFamily="34" charset="-122"/>
                <a:ea typeface="思源黑体 CN Medium" panose="020B0600000000000000" pitchFamily="34" charset="-122"/>
                <a:cs typeface="思源黑体 CN Medium" panose="020B0600000000000000" pitchFamily="34" charset="-122"/>
              </a:defRPr>
            </a:lvl1pPr>
          </a:lstStyle>
          <a:p>
            <a:r>
              <a:rPr lang="zh-CN" altLang="en-US" dirty="0"/>
              <a:t>过渡期后，营运资本天数和现金流转换能力将趋于正常</a:t>
            </a:r>
            <a:endParaRPr lang="zh-CN" altLang="en-US" dirty="0">
              <a:sym typeface="+mn-ea"/>
            </a:endParaRPr>
          </a:p>
        </p:txBody>
      </p:sp>
      <p:sp>
        <p:nvSpPr>
          <p:cNvPr id="2" name="Footer Placeholder 19">
            <a:extLst>
              <a:ext uri="{FF2B5EF4-FFF2-40B4-BE49-F238E27FC236}">
                <a16:creationId xmlns:a16="http://schemas.microsoft.com/office/drawing/2014/main" id="{A58BAF3D-F52D-693E-31AE-E22CAA765758}"/>
              </a:ext>
            </a:extLst>
          </p:cNvPr>
          <p:cNvSpPr>
            <a:spLocks noGrp="1"/>
          </p:cNvSpPr>
          <p:nvPr>
            <p:ph type="ftr" sz="quarter" idx="3"/>
            <p:custDataLst>
              <p:tags r:id="rId11"/>
            </p:custDataLst>
          </p:nvPr>
        </p:nvSpPr>
        <p:spPr>
          <a:xfrm>
            <a:off x="623367" y="5460245"/>
            <a:ext cx="10145166" cy="590931"/>
          </a:xfrm>
        </p:spPr>
        <p:txBody>
          <a:bodyPr/>
          <a:lstStyle/>
          <a:p>
            <a:r>
              <a:rPr lang="zh-CN" altLang="en-US" b="1" dirty="0"/>
              <a:t>注</a:t>
            </a:r>
            <a:r>
              <a:rPr lang="en-US" b="1" dirty="0"/>
              <a:t>:</a:t>
            </a:r>
          </a:p>
          <a:p>
            <a:r>
              <a:rPr lang="en-US" altLang="zh-CN" dirty="0"/>
              <a:t>1</a:t>
            </a:r>
            <a:r>
              <a:rPr lang="zh-CN" altLang="en-US" dirty="0"/>
              <a:t>）当年存货平均余额</a:t>
            </a:r>
            <a:r>
              <a:rPr lang="en-US" altLang="zh-CN" dirty="0"/>
              <a:t>÷</a:t>
            </a:r>
            <a:r>
              <a:rPr lang="zh-CN" altLang="en-US" dirty="0"/>
              <a:t>同年销售成本</a:t>
            </a:r>
            <a:r>
              <a:rPr lang="en-US" altLang="zh-CN" dirty="0"/>
              <a:t>×365</a:t>
            </a:r>
            <a:r>
              <a:rPr lang="zh-CN" altLang="en-US" dirty="0"/>
              <a:t>天</a:t>
            </a:r>
            <a:r>
              <a:rPr lang="en-US" altLang="zh-CN" dirty="0"/>
              <a:t>.</a:t>
            </a:r>
          </a:p>
          <a:p>
            <a:r>
              <a:rPr lang="en-US" altLang="zh-CN" dirty="0"/>
              <a:t>2</a:t>
            </a:r>
            <a:r>
              <a:rPr lang="zh-CN" altLang="en-US" dirty="0"/>
              <a:t>）当年贸易应收账款平均余额</a:t>
            </a:r>
            <a:r>
              <a:rPr lang="en-US" altLang="zh-CN" dirty="0"/>
              <a:t>÷</a:t>
            </a:r>
            <a:r>
              <a:rPr lang="zh-CN" altLang="en-US" dirty="0"/>
              <a:t>同年收入</a:t>
            </a:r>
            <a:r>
              <a:rPr lang="en-US" altLang="zh-CN" dirty="0"/>
              <a:t>×365</a:t>
            </a:r>
            <a:r>
              <a:rPr lang="zh-CN" altLang="en-US" dirty="0"/>
              <a:t>天</a:t>
            </a:r>
            <a:r>
              <a:rPr lang="en-US" altLang="zh-CN" dirty="0"/>
              <a:t>.</a:t>
            </a:r>
            <a:r>
              <a:rPr lang="en-US" dirty="0"/>
              <a:t>.</a:t>
            </a:r>
          </a:p>
          <a:p>
            <a:r>
              <a:rPr lang="en-US" altLang="zh-CN" dirty="0"/>
              <a:t>3</a:t>
            </a:r>
            <a:r>
              <a:rPr lang="zh-CN" altLang="en-US" dirty="0"/>
              <a:t>）形式性数据，来自新冠大筛的部分以浅黄色标出，深黄色部分为不包括新冠大筛应收账款的预测应收账款天数。</a:t>
            </a:r>
            <a:endParaRPr lang="en-US" altLang="zh-CN" dirty="0"/>
          </a:p>
          <a:p>
            <a:r>
              <a:rPr lang="en-US" altLang="zh-CN" dirty="0"/>
              <a:t>4</a:t>
            </a:r>
            <a:r>
              <a:rPr lang="zh-CN" altLang="en-US" dirty="0"/>
              <a:t>）当年贸易应付账款平均余额</a:t>
            </a:r>
            <a:r>
              <a:rPr lang="en-US" altLang="zh-CN" dirty="0"/>
              <a:t>÷</a:t>
            </a:r>
            <a:r>
              <a:rPr lang="zh-CN" altLang="en-US" dirty="0"/>
              <a:t>同年销售成本</a:t>
            </a:r>
            <a:r>
              <a:rPr lang="en-US" altLang="zh-CN" dirty="0"/>
              <a:t>×365</a:t>
            </a:r>
            <a:r>
              <a:rPr lang="zh-CN" altLang="en-US" dirty="0"/>
              <a:t>天</a:t>
            </a:r>
            <a:endParaRPr lang="en-US" altLang="zh-CN" dirty="0"/>
          </a:p>
          <a:p>
            <a:r>
              <a:rPr lang="en-US" altLang="zh-CN" dirty="0"/>
              <a:t>5</a:t>
            </a:r>
            <a:r>
              <a:rPr lang="zh-CN" altLang="en-US" dirty="0"/>
              <a:t>）经营性活动现金流</a:t>
            </a:r>
            <a:r>
              <a:rPr lang="en-US" altLang="zh-CN" dirty="0"/>
              <a:t>÷ </a:t>
            </a:r>
            <a:r>
              <a:rPr lang="zh-CN" altLang="en-US" dirty="0"/>
              <a:t>经调整</a:t>
            </a:r>
            <a:r>
              <a:rPr lang="en-US" altLang="zh-CN" dirty="0"/>
              <a:t>EBITDA</a:t>
            </a:r>
            <a:r>
              <a:rPr lang="zh-CN" altLang="en-US" dirty="0"/>
              <a:t>。经调整</a:t>
            </a:r>
            <a:r>
              <a:rPr lang="en-US" altLang="zh-CN" dirty="0"/>
              <a:t>EBITDA</a:t>
            </a:r>
            <a:r>
              <a:rPr lang="zh-CN" altLang="en-US" dirty="0"/>
              <a:t>定义为：</a:t>
            </a:r>
            <a:r>
              <a:rPr lang="en-US" altLang="zh-CN" dirty="0"/>
              <a:t>EBITDA </a:t>
            </a:r>
            <a:r>
              <a:rPr lang="zh-CN" altLang="en-US" dirty="0"/>
              <a:t>（税前利润</a:t>
            </a:r>
            <a:r>
              <a:rPr lang="en-US" altLang="zh-CN" dirty="0"/>
              <a:t>+</a:t>
            </a:r>
            <a:r>
              <a:rPr lang="zh-CN" altLang="en-US" dirty="0"/>
              <a:t>折旧</a:t>
            </a:r>
            <a:r>
              <a:rPr lang="en-US" altLang="zh-CN" dirty="0"/>
              <a:t>+</a:t>
            </a:r>
            <a:r>
              <a:rPr lang="zh-CN" altLang="en-US" dirty="0"/>
              <a:t>摊销</a:t>
            </a:r>
            <a:r>
              <a:rPr lang="en-US" altLang="zh-CN" dirty="0"/>
              <a:t>+</a:t>
            </a:r>
            <a:r>
              <a:rPr lang="zh-CN" altLang="en-US" dirty="0"/>
              <a:t>财务成本</a:t>
            </a:r>
            <a:r>
              <a:rPr lang="en-US" altLang="zh-CN" dirty="0"/>
              <a:t>-</a:t>
            </a:r>
            <a:r>
              <a:rPr lang="zh-CN" altLang="en-US" dirty="0"/>
              <a:t>银行利息</a:t>
            </a:r>
            <a:r>
              <a:rPr lang="en-US" altLang="zh-CN" dirty="0"/>
              <a:t>) + </a:t>
            </a:r>
            <a:r>
              <a:rPr lang="zh-CN" altLang="en-US" dirty="0"/>
              <a:t>以股份为基础的薪酬开支</a:t>
            </a:r>
            <a:r>
              <a:rPr lang="en-US" altLang="zh-CN" dirty="0"/>
              <a:t>+</a:t>
            </a:r>
            <a:r>
              <a:rPr lang="zh-CN" altLang="en-US" dirty="0"/>
              <a:t>上市开支</a:t>
            </a:r>
            <a:r>
              <a:rPr lang="en-US" altLang="zh-CN" dirty="0"/>
              <a:t>+</a:t>
            </a:r>
            <a:r>
              <a:rPr lang="zh-CN" altLang="en-US" dirty="0"/>
              <a:t>非经常性的金融工具的公平值亏损</a:t>
            </a:r>
            <a:r>
              <a:rPr lang="en-US" altLang="zh-CN" dirty="0"/>
              <a:t>+</a:t>
            </a:r>
            <a:r>
              <a:rPr lang="zh-CN" altLang="en-US" dirty="0"/>
              <a:t>净外汇亏损</a:t>
            </a:r>
            <a:r>
              <a:rPr lang="en-US" altLang="zh-CN" dirty="0"/>
              <a:t>/</a:t>
            </a:r>
            <a:r>
              <a:rPr lang="zh-CN" altLang="en-US" dirty="0"/>
              <a:t>收益</a:t>
            </a:r>
            <a:r>
              <a:rPr lang="en-US" altLang="zh-CN" dirty="0"/>
              <a:t>+</a:t>
            </a:r>
            <a:r>
              <a:rPr lang="zh-CN" altLang="en-US" dirty="0"/>
              <a:t>与新冠疫情相关的存货减值</a:t>
            </a:r>
            <a:endParaRPr lang="en-US" altLang="zh-CN" dirty="0"/>
          </a:p>
        </p:txBody>
      </p:sp>
    </p:spTree>
    <p:custDataLst>
      <p:tags r:id="rId1"/>
    </p:custDataLst>
    <p:extLst>
      <p:ext uri="{BB962C8B-B14F-4D97-AF65-F5344CB8AC3E}">
        <p14:creationId xmlns:p14="http://schemas.microsoft.com/office/powerpoint/2010/main" val="4077491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quarter" idx="4294967295"/>
            <p:extLst>
              <p:ext uri="{D42A27DB-BD31-4B8C-83A1-F6EECF244321}">
                <p14:modId xmlns:p14="http://schemas.microsoft.com/office/powerpoint/2010/main" val="2075042925"/>
              </p:ext>
            </p:extLst>
          </p:nvPr>
        </p:nvGraphicFramePr>
        <p:xfrm>
          <a:off x="623135" y="965304"/>
          <a:ext cx="10169696" cy="4768092"/>
        </p:xfrm>
        <a:graphic>
          <a:graphicData uri="http://schemas.openxmlformats.org/drawingml/2006/table">
            <a:tbl>
              <a:tblPr>
                <a:tableStyleId>{AD6719FE-7D3F-48C5-806B-1D009DA3A5D1}</a:tableStyleId>
              </a:tblPr>
              <a:tblGrid>
                <a:gridCol w="2601806">
                  <a:extLst>
                    <a:ext uri="{9D8B030D-6E8A-4147-A177-3AD203B41FA5}">
                      <a16:colId xmlns:a16="http://schemas.microsoft.com/office/drawing/2014/main" val="3141566524"/>
                    </a:ext>
                  </a:extLst>
                </a:gridCol>
                <a:gridCol w="1261315">
                  <a:extLst>
                    <a:ext uri="{9D8B030D-6E8A-4147-A177-3AD203B41FA5}">
                      <a16:colId xmlns:a16="http://schemas.microsoft.com/office/drawing/2014/main" val="1071029611"/>
                    </a:ext>
                  </a:extLst>
                </a:gridCol>
                <a:gridCol w="1261315">
                  <a:extLst>
                    <a:ext uri="{9D8B030D-6E8A-4147-A177-3AD203B41FA5}">
                      <a16:colId xmlns:a16="http://schemas.microsoft.com/office/drawing/2014/main" val="4022891535"/>
                    </a:ext>
                  </a:extLst>
                </a:gridCol>
                <a:gridCol w="1261315">
                  <a:extLst>
                    <a:ext uri="{9D8B030D-6E8A-4147-A177-3AD203B41FA5}">
                      <a16:colId xmlns:a16="http://schemas.microsoft.com/office/drawing/2014/main" val="1189785333"/>
                    </a:ext>
                  </a:extLst>
                </a:gridCol>
                <a:gridCol w="1261315">
                  <a:extLst>
                    <a:ext uri="{9D8B030D-6E8A-4147-A177-3AD203B41FA5}">
                      <a16:colId xmlns:a16="http://schemas.microsoft.com/office/drawing/2014/main" val="217057577"/>
                    </a:ext>
                  </a:extLst>
                </a:gridCol>
                <a:gridCol w="1261315">
                  <a:extLst>
                    <a:ext uri="{9D8B030D-6E8A-4147-A177-3AD203B41FA5}">
                      <a16:colId xmlns:a16="http://schemas.microsoft.com/office/drawing/2014/main" val="511021060"/>
                    </a:ext>
                  </a:extLst>
                </a:gridCol>
                <a:gridCol w="1261315">
                  <a:extLst>
                    <a:ext uri="{9D8B030D-6E8A-4147-A177-3AD203B41FA5}">
                      <a16:colId xmlns:a16="http://schemas.microsoft.com/office/drawing/2014/main" val="1290286754"/>
                    </a:ext>
                  </a:extLst>
                </a:gridCol>
              </a:tblGrid>
              <a:tr h="221212">
                <a:tc>
                  <a:txBody>
                    <a:bodyPr/>
                    <a:lstStyle/>
                    <a:p>
                      <a:pPr algn="l" fontAlgn="b"/>
                      <a:endParaRPr lang="en-US" sz="1000" b="0" i="0" u="none" strike="noStrike" dirty="0">
                        <a:solidFill>
                          <a:srgbClr val="000000"/>
                        </a:solidFill>
                        <a:effectLst/>
                        <a:latin typeface="Arial" panose="020B0604020202020204" pitchFamily="34" charset="0"/>
                      </a:endParaRPr>
                    </a:p>
                  </a:txBody>
                  <a:tcPr marL="45720" marR="45720" anchor="b">
                    <a:lnB w="6350" cmpd="sng">
                      <a:noFill/>
                    </a:lnB>
                  </a:tcPr>
                </a:tc>
                <a:tc gridSpan="5">
                  <a:txBody>
                    <a:bodyPr/>
                    <a:lstStyle/>
                    <a:p>
                      <a:pPr algn="ctr" fontAlgn="b"/>
                      <a:r>
                        <a:rPr lang="zh-CN" altLang="en-US" sz="1000" b="1" u="none" strike="noStrike" dirty="0">
                          <a:solidFill>
                            <a:schemeClr val="accent1"/>
                          </a:solidFill>
                          <a:effectLst/>
                        </a:rPr>
                        <a:t>截至</a:t>
                      </a:r>
                      <a:r>
                        <a:rPr lang="en-US" altLang="zh-CN" sz="1000" b="1" u="none" strike="noStrike" dirty="0">
                          <a:solidFill>
                            <a:schemeClr val="accent1"/>
                          </a:solidFill>
                          <a:effectLst/>
                        </a:rPr>
                        <a:t>12</a:t>
                      </a:r>
                      <a:r>
                        <a:rPr lang="zh-CN" altLang="en-US" sz="1000" b="1" u="none" strike="noStrike" dirty="0">
                          <a:solidFill>
                            <a:schemeClr val="accent1"/>
                          </a:solidFill>
                          <a:effectLst/>
                        </a:rPr>
                        <a:t>月</a:t>
                      </a:r>
                      <a:r>
                        <a:rPr lang="en-US" altLang="zh-CN" sz="1000" b="1" u="none" strike="noStrike" dirty="0">
                          <a:solidFill>
                            <a:schemeClr val="accent1"/>
                          </a:solidFill>
                          <a:effectLst/>
                        </a:rPr>
                        <a:t>31</a:t>
                      </a:r>
                      <a:r>
                        <a:rPr lang="zh-CN" altLang="en-US" sz="1000" b="1" u="none" strike="noStrike" dirty="0">
                          <a:solidFill>
                            <a:schemeClr val="accent1"/>
                          </a:solidFill>
                          <a:effectLst/>
                        </a:rPr>
                        <a:t>日</a:t>
                      </a:r>
                      <a:endParaRPr lang="en-US" altLang="zh-CN" sz="1000" b="1" i="0" u="none" strike="noStrike" dirty="0">
                        <a:solidFill>
                          <a:schemeClr val="accent1"/>
                        </a:solidFill>
                        <a:effectLst/>
                        <a:latin typeface="Arial" panose="020B0604020202020204" pitchFamily="34" charset="0"/>
                      </a:endParaRPr>
                    </a:p>
                  </a:txBody>
                  <a:tcPr marL="45720" marR="45720" anchor="b">
                    <a:lnB w="6350" cap="flat" cmpd="sng" algn="ctr">
                      <a:solidFill>
                        <a:schemeClr val="accent1"/>
                      </a:solidFill>
                      <a:prstDash val="solid"/>
                      <a:round/>
                      <a:headEnd type="none" w="med" len="med"/>
                      <a:tailEnd type="none" w="med" len="med"/>
                    </a:lnB>
                  </a:tcPr>
                </a:tc>
                <a:tc hMerge="1">
                  <a:txBody>
                    <a:bodyPr/>
                    <a:lstStyle/>
                    <a:p>
                      <a:endParaRPr lang="en-US"/>
                    </a:p>
                  </a:txBody>
                  <a:tcPr/>
                </a:tc>
                <a:tc hMerge="1">
                  <a:txBody>
                    <a:bodyPr/>
                    <a:lstStyle/>
                    <a:p>
                      <a:pPr algn="l" fontAlgn="b"/>
                      <a:endParaRPr lang="en-US" sz="1000" b="1" i="0" u="none" strike="noStrike" dirty="0">
                        <a:solidFill>
                          <a:schemeClr val="accent1"/>
                        </a:solidFill>
                        <a:effectLst/>
                        <a:latin typeface="Arial" panose="020B0604020202020204" pitchFamily="34" charset="0"/>
                      </a:endParaRPr>
                    </a:p>
                  </a:txBody>
                  <a:tcPr marL="45720" marR="45720" anchor="b"/>
                </a:tc>
                <a:tc hMerge="1">
                  <a:txBody>
                    <a:bodyPr/>
                    <a:lstStyle/>
                    <a:p>
                      <a:endParaRPr lang="en-US"/>
                    </a:p>
                  </a:txBody>
                  <a:tcPr/>
                </a:tc>
                <a:tc hMerge="1">
                  <a:txBody>
                    <a:bodyPr/>
                    <a:lstStyle/>
                    <a:p>
                      <a:pPr algn="ctr" fontAlgn="b"/>
                      <a:endParaRPr lang="en-US" sz="1000" b="1" i="0" u="none" strike="noStrike" dirty="0">
                        <a:solidFill>
                          <a:schemeClr val="accent1"/>
                        </a:solidFill>
                        <a:effectLst/>
                        <a:latin typeface="Arial" panose="020B0604020202020204" pitchFamily="34" charset="0"/>
                      </a:endParaRPr>
                    </a:p>
                  </a:txBody>
                  <a:tcPr marL="45720" marR="45720" anchor="b">
                    <a:lnB w="6350" cap="flat" cmpd="sng" algn="ctr">
                      <a:solidFill>
                        <a:schemeClr val="accent1"/>
                      </a:solidFill>
                      <a:prstDash val="solid"/>
                      <a:round/>
                      <a:headEnd type="none" w="med" len="med"/>
                      <a:tailEnd type="none" w="med" len="med"/>
                    </a:lnB>
                  </a:tcPr>
                </a:tc>
                <a:tc>
                  <a:txBody>
                    <a:bodyPr/>
                    <a:lstStyle/>
                    <a:p>
                      <a:pPr algn="ctr" fontAlgn="b"/>
                      <a:endParaRPr lang="en-US" sz="1000" b="1" i="0" u="none" strike="noStrike" dirty="0">
                        <a:solidFill>
                          <a:schemeClr val="accent1"/>
                        </a:solidFill>
                        <a:effectLst/>
                        <a:latin typeface="Arial" panose="020B0604020202020204" pitchFamily="34" charset="0"/>
                      </a:endParaRPr>
                    </a:p>
                  </a:txBody>
                  <a:tcPr marL="45720" marR="45720" anchor="b">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347014794"/>
                  </a:ext>
                </a:extLst>
              </a:tr>
              <a:tr h="221212">
                <a:tc>
                  <a:txBody>
                    <a:bodyPr/>
                    <a:lstStyle/>
                    <a:p>
                      <a:pPr marL="0" marR="0" lvl="0" indent="0" algn="l" defTabSz="752833" rtl="0" eaLnBrk="1" fontAlgn="b" latinLnBrk="0" hangingPunct="1">
                        <a:lnSpc>
                          <a:spcPct val="100000"/>
                        </a:lnSpc>
                        <a:spcBef>
                          <a:spcPts val="0"/>
                        </a:spcBef>
                        <a:spcAft>
                          <a:spcPts val="0"/>
                        </a:spcAft>
                        <a:buClrTx/>
                        <a:buSzTx/>
                        <a:buFontTx/>
                        <a:buNone/>
                        <a:tabLst/>
                        <a:defRPr/>
                      </a:pPr>
                      <a:r>
                        <a:rPr lang="zh-CN" altLang="en-US" sz="1000" b="1" kern="1200" dirty="0">
                          <a:solidFill>
                            <a:schemeClr val="accent1"/>
                          </a:solidFill>
                        </a:rPr>
                        <a:t>（人民币千元）</a:t>
                      </a:r>
                      <a:endParaRPr lang="zh-CN" altLang="en-US" sz="1000" b="1" kern="1200" dirty="0">
                        <a:solidFill>
                          <a:schemeClr val="accent1"/>
                        </a:solidFill>
                        <a:latin typeface="+mn-ea"/>
                        <a:ea typeface="+mn-ea"/>
                        <a:cs typeface="+mn-cs"/>
                      </a:endParaRPr>
                    </a:p>
                  </a:txBody>
                  <a:tcPr marL="45720" marR="45720" anchor="b">
                    <a:lnT w="6350" cmpd="sng">
                      <a:noFill/>
                    </a:lnT>
                    <a:lnB w="12700" cap="flat" cmpd="sng" algn="ctr">
                      <a:solidFill>
                        <a:schemeClr val="bg2"/>
                      </a:solidFill>
                      <a:prstDash val="solid"/>
                      <a:round/>
                      <a:headEnd type="none" w="med" len="med"/>
                      <a:tailEnd type="none" w="med" len="med"/>
                    </a:lnB>
                  </a:tcPr>
                </a:tc>
                <a:tc>
                  <a:txBody>
                    <a:bodyPr/>
                    <a:lstStyle/>
                    <a:p>
                      <a:pPr algn="r" fontAlgn="b"/>
                      <a:r>
                        <a:rPr lang="en-US" sz="1000" b="1" u="none" strike="noStrike" dirty="0">
                          <a:solidFill>
                            <a:schemeClr val="accent1"/>
                          </a:solidFill>
                          <a:effectLst/>
                        </a:rPr>
                        <a:t>2018</a:t>
                      </a:r>
                      <a:endParaRPr lang="en-US" sz="1000" b="1" i="0" u="none" strike="noStrike" dirty="0">
                        <a:solidFill>
                          <a:schemeClr val="accent1"/>
                        </a:solidFill>
                        <a:effectLst/>
                        <a:latin typeface="Arial" panose="020B0604020202020204" pitchFamily="34" charset="0"/>
                      </a:endParaRPr>
                    </a:p>
                  </a:txBody>
                  <a:tcPr marL="45720" marR="45720" anchor="b">
                    <a:lnT w="635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n-US" sz="1000" b="1" u="none" strike="noStrike" dirty="0">
                          <a:solidFill>
                            <a:schemeClr val="accent1"/>
                          </a:solidFill>
                          <a:effectLst/>
                        </a:rPr>
                        <a:t>2019</a:t>
                      </a:r>
                      <a:endParaRPr lang="en-US" sz="1000" b="1" i="0" u="none" strike="noStrike" dirty="0">
                        <a:solidFill>
                          <a:schemeClr val="accent1"/>
                        </a:solidFill>
                        <a:effectLst/>
                        <a:latin typeface="Arial" panose="020B0604020202020204" pitchFamily="34" charset="0"/>
                      </a:endParaRPr>
                    </a:p>
                  </a:txBody>
                  <a:tcPr marL="45720" marR="45720" anchor="b">
                    <a:lnT w="635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n-US" sz="1000" b="1" u="none" strike="noStrike" dirty="0">
                          <a:solidFill>
                            <a:schemeClr val="accent1"/>
                          </a:solidFill>
                          <a:effectLst/>
                        </a:rPr>
                        <a:t>2020</a:t>
                      </a:r>
                      <a:endParaRPr lang="en-US" sz="1000" b="1" i="0" u="none" strike="noStrike" dirty="0">
                        <a:solidFill>
                          <a:schemeClr val="accent1"/>
                        </a:solidFill>
                        <a:effectLst/>
                        <a:latin typeface="Arial" panose="020B0604020202020204" pitchFamily="34" charset="0"/>
                      </a:endParaRPr>
                    </a:p>
                  </a:txBody>
                  <a:tcPr marL="45720" marR="45720" anchor="b">
                    <a:lnT w="635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n-US" sz="1000" b="1" i="0" u="none" strike="noStrike" dirty="0">
                          <a:solidFill>
                            <a:schemeClr val="accent1"/>
                          </a:solidFill>
                          <a:effectLst/>
                          <a:latin typeface="Arial" panose="020B0604020202020204" pitchFamily="34" charset="0"/>
                        </a:rPr>
                        <a:t>2021</a:t>
                      </a:r>
                    </a:p>
                  </a:txBody>
                  <a:tcPr marL="45720" marR="45720" anchor="b">
                    <a:lnT w="635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n-US" sz="1000" b="1" i="0" u="none" strike="noStrike" dirty="0">
                          <a:solidFill>
                            <a:schemeClr val="accent1"/>
                          </a:solidFill>
                          <a:effectLst/>
                          <a:latin typeface="Arial" panose="020B0604020202020204" pitchFamily="34" charset="0"/>
                        </a:rPr>
                        <a:t>2022</a:t>
                      </a:r>
                    </a:p>
                  </a:txBody>
                  <a:tcPr marL="45720" marR="45720" anchor="b">
                    <a:lnT w="635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n-US" sz="1000" b="1" i="0" u="none" strike="noStrike" dirty="0">
                          <a:solidFill>
                            <a:schemeClr val="accent1"/>
                          </a:solidFill>
                          <a:effectLst/>
                          <a:latin typeface="Arial" panose="020B0604020202020204" pitchFamily="34" charset="0"/>
                        </a:rPr>
                        <a:t>2023</a:t>
                      </a:r>
                    </a:p>
                  </a:txBody>
                  <a:tcPr marL="45720" marR="45720" anchor="b">
                    <a:lnT w="635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225867113"/>
                  </a:ext>
                </a:extLst>
              </a:tr>
              <a:tr h="221212">
                <a:tc>
                  <a:txBody>
                    <a:bodyPr/>
                    <a:lstStyle/>
                    <a:p>
                      <a:pPr algn="l" fontAlgn="b"/>
                      <a:r>
                        <a:rPr lang="zh-CN" altLang="en-US" sz="1000" b="1" i="0" u="none" strike="noStrike" dirty="0">
                          <a:solidFill>
                            <a:srgbClr val="000000"/>
                          </a:solidFill>
                          <a:effectLst/>
                          <a:latin typeface="Arial" panose="020B0604020202020204" pitchFamily="34" charset="0"/>
                        </a:rPr>
                        <a:t>收入</a:t>
                      </a:r>
                      <a:endParaRPr lang="en-US" sz="1000" b="1" i="0" u="none" strike="noStrike" dirty="0">
                        <a:solidFill>
                          <a:srgbClr val="000000"/>
                        </a:solidFill>
                        <a:effectLst/>
                        <a:latin typeface="Arial" panose="020B0604020202020204" pitchFamily="34" charset="0"/>
                      </a:endParaRPr>
                    </a:p>
                  </a:txBody>
                  <a:tcPr marL="45720" marR="45720"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u="none" strike="noStrike" dirty="0">
                          <a:effectLst/>
                        </a:rPr>
                        <a:t>1,530,246 </a:t>
                      </a:r>
                      <a:endParaRPr lang="en-US" sz="1000" b="1" i="0" u="none" strike="noStrike" dirty="0">
                        <a:solidFill>
                          <a:srgbClr val="000000"/>
                        </a:solidFill>
                        <a:effectLst/>
                        <a:latin typeface="Arial" panose="020B0604020202020204" pitchFamily="34" charset="0"/>
                      </a:endParaRPr>
                    </a:p>
                  </a:txBody>
                  <a:tcPr marL="45720" marR="45720"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u="none" strike="noStrike" dirty="0">
                          <a:effectLst/>
                        </a:rPr>
                        <a:t>1,729,261 </a:t>
                      </a:r>
                      <a:endParaRPr lang="en-US" sz="1000" b="1" i="0" u="none" strike="noStrike" dirty="0">
                        <a:solidFill>
                          <a:srgbClr val="000000"/>
                        </a:solidFill>
                        <a:effectLst/>
                        <a:latin typeface="Arial" panose="020B0604020202020204" pitchFamily="34" charset="0"/>
                      </a:endParaRPr>
                    </a:p>
                  </a:txBody>
                  <a:tcPr marL="45720" marR="45720"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u="none" strike="noStrike" dirty="0">
                          <a:effectLst/>
                        </a:rPr>
                        <a:t>2,741,731 </a:t>
                      </a:r>
                      <a:endParaRPr lang="en-US" sz="1000" b="1" i="0" u="none" strike="noStrike" dirty="0">
                        <a:solidFill>
                          <a:srgbClr val="000000"/>
                        </a:solidFill>
                        <a:effectLst/>
                        <a:latin typeface="Arial" panose="020B0604020202020204" pitchFamily="34" charset="0"/>
                      </a:endParaRPr>
                    </a:p>
                  </a:txBody>
                  <a:tcPr marL="45720" marR="45720"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Arial" panose="020B0604020202020204" pitchFamily="34" charset="0"/>
                        </a:rPr>
                        <a:t>3,379,515</a:t>
                      </a:r>
                    </a:p>
                  </a:txBody>
                  <a:tcPr marL="45720" marR="45720"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Arial" panose="020B0604020202020204" pitchFamily="34" charset="0"/>
                        </a:rPr>
                        <a:t>4,860,613</a:t>
                      </a:r>
                    </a:p>
                  </a:txBody>
                  <a:tcPr marL="45720" marR="45720"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Arial" panose="020B0604020202020204" pitchFamily="34" charset="0"/>
                        </a:rPr>
                        <a:t> 3,297,828 </a:t>
                      </a:r>
                    </a:p>
                  </a:txBody>
                  <a:tcPr marL="45720" marR="45720"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467656327"/>
                  </a:ext>
                </a:extLst>
              </a:tr>
              <a:tr h="221212">
                <a:tc>
                  <a:txBody>
                    <a:bodyPr/>
                    <a:lstStyle/>
                    <a:p>
                      <a:pPr algn="l" fontAlgn="b"/>
                      <a:r>
                        <a:rPr lang="zh-CN" altLang="en-US" sz="1000" u="none" strike="noStrike" dirty="0">
                          <a:effectLst/>
                        </a:rPr>
                        <a:t>成本</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a:effectLst/>
                        </a:rPr>
                        <a:t>(1,064,308)</a:t>
                      </a:r>
                      <a:endParaRPr lang="en-US" sz="1000" b="0" i="0" u="none" strike="noStrike">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dirty="0">
                          <a:effectLst/>
                        </a:rPr>
                        <a:t>(1,208,328)</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dirty="0">
                          <a:effectLst/>
                        </a:rPr>
                        <a:t>(1,625,071)</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(1,937,126)</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(2,964,448)</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(1,863,721)</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363407487"/>
                  </a:ext>
                </a:extLst>
              </a:tr>
              <a:tr h="221212">
                <a:tc>
                  <a:txBody>
                    <a:bodyPr/>
                    <a:lstStyle/>
                    <a:p>
                      <a:pPr algn="l" fontAlgn="b"/>
                      <a:r>
                        <a:rPr lang="zh-CN" altLang="en-US" sz="1000" b="1" u="none" strike="noStrike" dirty="0">
                          <a:effectLst/>
                        </a:rPr>
                        <a:t>毛利</a:t>
                      </a:r>
                      <a:endParaRPr lang="en-US" sz="1000" b="1"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u="none" strike="noStrike" dirty="0">
                          <a:effectLst/>
                        </a:rPr>
                        <a:t>465,938 </a:t>
                      </a:r>
                      <a:endParaRPr lang="en-US" sz="1000" b="1"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u="none" strike="noStrike" dirty="0">
                          <a:effectLst/>
                        </a:rPr>
                        <a:t>520,933 </a:t>
                      </a:r>
                      <a:endParaRPr lang="en-US" sz="1000" b="1"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u="none" strike="noStrike" dirty="0">
                          <a:effectLst/>
                        </a:rPr>
                        <a:t>1,116,660 </a:t>
                      </a:r>
                      <a:endParaRPr lang="en-US" sz="1000" b="1"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Arial" panose="020B0604020202020204" pitchFamily="34" charset="0"/>
                        </a:rPr>
                        <a:t>1,442,389</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Arial" panose="020B0604020202020204" pitchFamily="34" charset="0"/>
                        </a:rPr>
                        <a:t>1,896,165</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Arial" panose="020B0604020202020204" pitchFamily="34" charset="0"/>
                        </a:rPr>
                        <a:t>1,434,107 </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112379791"/>
                  </a:ext>
                </a:extLst>
              </a:tr>
              <a:tr h="221212">
                <a:tc>
                  <a:txBody>
                    <a:bodyPr/>
                    <a:lstStyle/>
                    <a:p>
                      <a:pPr algn="l" fontAlgn="b"/>
                      <a:r>
                        <a:rPr lang="zh-CN" altLang="en-US" sz="1000" u="none" strike="noStrike" dirty="0">
                          <a:effectLst/>
                        </a:rPr>
                        <a:t>其他业务利润</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dirty="0">
                          <a:effectLst/>
                        </a:rPr>
                        <a:t>4,570 </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dirty="0">
                          <a:effectLst/>
                        </a:rPr>
                        <a:t>3,421 </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dirty="0">
                          <a:effectLst/>
                        </a:rPr>
                        <a:t>12,686 </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14,763</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50,811</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61,609 </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200348886"/>
                  </a:ext>
                </a:extLst>
              </a:tr>
              <a:tr h="221212">
                <a:tc>
                  <a:txBody>
                    <a:bodyPr/>
                    <a:lstStyle/>
                    <a:p>
                      <a:pPr algn="l" fontAlgn="b"/>
                      <a:r>
                        <a:rPr lang="zh-CN" altLang="en-US" sz="1000" u="none" strike="noStrike" dirty="0">
                          <a:effectLst/>
                        </a:rPr>
                        <a:t>销售费用</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a:effectLst/>
                        </a:rPr>
                        <a:t>(220,720)</a:t>
                      </a:r>
                      <a:endParaRPr lang="en-US" sz="1000" b="0" i="0" u="none" strike="noStrike">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dirty="0">
                          <a:effectLst/>
                        </a:rPr>
                        <a:t>(208,216)</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dirty="0">
                          <a:effectLst/>
                        </a:rPr>
                        <a:t>(359,051)</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(489,783)</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(553,272)</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(485,155)</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81722398"/>
                  </a:ext>
                </a:extLst>
              </a:tr>
              <a:tr h="221212">
                <a:tc>
                  <a:txBody>
                    <a:bodyPr/>
                    <a:lstStyle/>
                    <a:p>
                      <a:pPr algn="l" fontAlgn="b"/>
                      <a:r>
                        <a:rPr lang="zh-CN" altLang="en-US" sz="1000" u="none" strike="noStrike" dirty="0">
                          <a:effectLst/>
                        </a:rPr>
                        <a:t>管理费用</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a:effectLst/>
                        </a:rPr>
                        <a:t>(123,980)</a:t>
                      </a:r>
                      <a:endParaRPr lang="en-US" sz="1000" b="0" i="0" u="none" strike="noStrike">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dirty="0">
                          <a:effectLst/>
                        </a:rPr>
                        <a:t>(116,966)</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dirty="0">
                          <a:effectLst/>
                        </a:rPr>
                        <a:t>(236,566)</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(263,003)</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(282,262)</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(271,015)</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858002542"/>
                  </a:ext>
                </a:extLst>
              </a:tr>
              <a:tr h="263343">
                <a:tc>
                  <a:txBody>
                    <a:bodyPr/>
                    <a:lstStyle/>
                    <a:p>
                      <a:pPr algn="l" fontAlgn="b"/>
                      <a:r>
                        <a:rPr lang="zh-CN" altLang="en-US" sz="1000" u="none" strike="noStrike" dirty="0">
                          <a:effectLst/>
                        </a:rPr>
                        <a:t>研发费用</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a:effectLst/>
                        </a:rPr>
                        <a:t>(72,959)</a:t>
                      </a:r>
                      <a:endParaRPr lang="en-US" sz="1000" b="0" i="0" u="none" strike="noStrike">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dirty="0">
                          <a:effectLst/>
                        </a:rPr>
                        <a:t>(69,932)</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dirty="0">
                          <a:effectLst/>
                        </a:rPr>
                        <a:t>(102,009)</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(125,446)</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(162,746)</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(143,522)</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663014428"/>
                  </a:ext>
                </a:extLst>
              </a:tr>
              <a:tr h="221212">
                <a:tc>
                  <a:txBody>
                    <a:bodyPr/>
                    <a:lstStyle/>
                    <a:p>
                      <a:pPr algn="l" fontAlgn="b"/>
                      <a:r>
                        <a:rPr lang="zh-CN" altLang="en-US" sz="1000" u="none" strike="noStrike" dirty="0">
                          <a:effectLst/>
                        </a:rPr>
                        <a:t>其他收支</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a:effectLst/>
                        </a:rPr>
                        <a:t>(23,485)</a:t>
                      </a:r>
                      <a:endParaRPr lang="en-US" sz="1000" b="0" i="0" u="none" strike="noStrike">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dirty="0">
                          <a:effectLst/>
                        </a:rPr>
                        <a:t>(24,260)</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dirty="0">
                          <a:effectLst/>
                        </a:rPr>
                        <a:t>(37,712)</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(48,530)</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(128,440)</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(99,622)</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687009284"/>
                  </a:ext>
                </a:extLst>
              </a:tr>
              <a:tr h="221212">
                <a:tc>
                  <a:txBody>
                    <a:bodyPr/>
                    <a:lstStyle/>
                    <a:p>
                      <a:pPr algn="l" fontAlgn="b"/>
                      <a:r>
                        <a:rPr lang="zh-CN" altLang="en-US" sz="1000" b="0" u="none" strike="noStrike" dirty="0">
                          <a:effectLst/>
                        </a:rPr>
                        <a:t>上市费用</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r" defTabSz="752833"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(16,179)</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r" defTabSz="752833"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(35,290)</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r" defTabSz="752833"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(9,664)</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r" defTabSz="752833"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(72,189)</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734036252"/>
                  </a:ext>
                </a:extLst>
              </a:tr>
              <a:tr h="221212">
                <a:tc>
                  <a:txBody>
                    <a:bodyPr/>
                    <a:lstStyle/>
                    <a:p>
                      <a:pPr algn="l" fontAlgn="b"/>
                      <a:r>
                        <a:rPr lang="zh-CN" altLang="en-US" sz="1000" u="none" strike="noStrike" dirty="0">
                          <a:effectLst/>
                        </a:rPr>
                        <a:t>财务费用</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dirty="0">
                          <a:effectLst/>
                        </a:rPr>
                        <a:t>(13,083)</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dirty="0">
                          <a:effectLst/>
                        </a:rPr>
                        <a:t>(17,382)</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dirty="0">
                          <a:effectLst/>
                        </a:rPr>
                        <a:t>(19,644)</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(16,326)</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(76,824)</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(86,316)</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899630518"/>
                  </a:ext>
                </a:extLst>
              </a:tr>
              <a:tr h="359469">
                <a:tc>
                  <a:txBody>
                    <a:bodyPr/>
                    <a:lstStyle/>
                    <a:p>
                      <a:pPr marL="0" algn="l" defTabSz="752833" rtl="0" eaLnBrk="1" fontAlgn="b" latinLnBrk="0" hangingPunct="1"/>
                      <a:r>
                        <a:rPr lang="zh-CN" altLang="en-US" sz="1000" u="none" strike="noStrike" kern="1200" dirty="0">
                          <a:solidFill>
                            <a:schemeClr val="dk1"/>
                          </a:solidFill>
                          <a:effectLst/>
                          <a:latin typeface="+mn-lt"/>
                          <a:ea typeface="+mn-ea"/>
                          <a:cs typeface="+mn-cs"/>
                        </a:rPr>
                        <a:t>公允价值变动</a:t>
                      </a:r>
                      <a:endParaRPr lang="en-US" sz="1000" u="none" strike="noStrike" kern="1200" dirty="0">
                        <a:solidFill>
                          <a:schemeClr val="dk1"/>
                        </a:solidFill>
                        <a:effectLst/>
                        <a:latin typeface="+mn-lt"/>
                        <a:ea typeface="+mn-ea"/>
                        <a:cs typeface="+mn-cs"/>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r" defTabSz="752833"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r" defTabSz="752833"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r" defTabSz="752833"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kern="1200" dirty="0">
                          <a:solidFill>
                            <a:srgbClr val="000000"/>
                          </a:solidFill>
                          <a:effectLst/>
                          <a:latin typeface="Arial" panose="020B0604020202020204" pitchFamily="34" charset="0"/>
                          <a:ea typeface="+mn-ea"/>
                          <a:cs typeface="+mn-cs"/>
                        </a:rPr>
                        <a:t> (61,531)</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kern="1200" dirty="0">
                          <a:solidFill>
                            <a:srgbClr val="000000"/>
                          </a:solidFill>
                          <a:effectLst/>
                          <a:latin typeface="Arial" panose="020B0604020202020204" pitchFamily="34" charset="0"/>
                          <a:ea typeface="+mn-ea"/>
                          <a:cs typeface="+mn-cs"/>
                        </a:rPr>
                        <a:t>87,044</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kern="1200" dirty="0">
                          <a:solidFill>
                            <a:srgbClr val="000000"/>
                          </a:solidFill>
                          <a:effectLst/>
                          <a:latin typeface="Arial" panose="020B0604020202020204" pitchFamily="34" charset="0"/>
                          <a:ea typeface="+mn-ea"/>
                          <a:cs typeface="+mn-cs"/>
                        </a:rPr>
                        <a:t>11,475 </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319311886"/>
                  </a:ext>
                </a:extLst>
              </a:tr>
              <a:tr h="221212">
                <a:tc>
                  <a:txBody>
                    <a:bodyPr/>
                    <a:lstStyle/>
                    <a:p>
                      <a:pPr algn="l" fontAlgn="b"/>
                      <a:r>
                        <a:rPr lang="zh-CN" altLang="en-US" sz="1000" b="1" u="none" strike="noStrike" dirty="0">
                          <a:effectLst/>
                        </a:rPr>
                        <a:t>税前利润</a:t>
                      </a:r>
                      <a:endParaRPr lang="en-US" sz="1000" b="1"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u="none" strike="noStrike" dirty="0">
                          <a:effectLst/>
                        </a:rPr>
                        <a:t>16,281 </a:t>
                      </a:r>
                      <a:endParaRPr lang="en-US" sz="1000" b="1"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u="none" strike="noStrike" dirty="0">
                          <a:effectLst/>
                        </a:rPr>
                        <a:t>87,598 </a:t>
                      </a:r>
                      <a:endParaRPr lang="en-US" sz="1000" b="1"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u="none" strike="noStrike" dirty="0">
                          <a:effectLst/>
                        </a:rPr>
                        <a:t>358,185 </a:t>
                      </a:r>
                      <a:endParaRPr lang="en-US" sz="1000" b="1"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Arial" panose="020B0604020202020204" pitchFamily="34" charset="0"/>
                        </a:rPr>
                        <a:t>417,243</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Arial" panose="020B0604020202020204" pitchFamily="34" charset="0"/>
                        </a:rPr>
                        <a:t>820,812</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Arial" panose="020B0604020202020204" pitchFamily="34" charset="0"/>
                        </a:rPr>
                        <a:t>349,372 </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561881859"/>
                  </a:ext>
                </a:extLst>
              </a:tr>
              <a:tr h="221212">
                <a:tc>
                  <a:txBody>
                    <a:bodyPr/>
                    <a:lstStyle/>
                    <a:p>
                      <a:pPr algn="l" fontAlgn="b"/>
                      <a:r>
                        <a:rPr lang="zh-CN" altLang="en-US" sz="1000" u="none" strike="noStrike" dirty="0">
                          <a:effectLst/>
                        </a:rPr>
                        <a:t>所得税</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a:effectLst/>
                        </a:rPr>
                        <a:t>(14,007)</a:t>
                      </a:r>
                      <a:endParaRPr lang="en-US" sz="1000" b="0" i="0" u="none" strike="noStrike">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a:effectLst/>
                        </a:rPr>
                        <a:t>(17,155)</a:t>
                      </a:r>
                      <a:endParaRPr lang="en-US" sz="1000" b="0" i="0" u="none" strike="noStrike">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dirty="0">
                          <a:effectLst/>
                        </a:rPr>
                        <a:t>(68,732)</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(94,948)</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(135,928)</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(87,050)</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421439526"/>
                  </a:ext>
                </a:extLst>
              </a:tr>
              <a:tr h="221212">
                <a:tc>
                  <a:txBody>
                    <a:bodyPr/>
                    <a:lstStyle/>
                    <a:p>
                      <a:pPr algn="l" fontAlgn="b"/>
                      <a:r>
                        <a:rPr lang="zh-CN" altLang="en-US" sz="1000" b="1" u="none" strike="noStrike" dirty="0">
                          <a:effectLst/>
                        </a:rPr>
                        <a:t>税后利润</a:t>
                      </a:r>
                      <a:endParaRPr lang="en-US" sz="1000" b="1"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u="none" strike="noStrike" dirty="0">
                          <a:effectLst/>
                        </a:rPr>
                        <a:t>2,274 </a:t>
                      </a:r>
                      <a:endParaRPr lang="en-US" sz="1000" b="1"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u="none" strike="noStrike" dirty="0">
                          <a:effectLst/>
                        </a:rPr>
                        <a:t>70,443 </a:t>
                      </a:r>
                      <a:endParaRPr lang="en-US" sz="1000" b="1"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u="none" strike="noStrike" dirty="0">
                          <a:effectLst/>
                        </a:rPr>
                        <a:t>289,453 </a:t>
                      </a:r>
                      <a:endParaRPr lang="en-US" sz="1000" b="1"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Arial" panose="020B0604020202020204" pitchFamily="34" charset="0"/>
                        </a:rPr>
                        <a:t>322,295</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Arial" panose="020B0604020202020204" pitchFamily="34" charset="0"/>
                        </a:rPr>
                        <a:t>684,884</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Arial" panose="020B0604020202020204" pitchFamily="34" charset="0"/>
                        </a:rPr>
                        <a:t>262,322 </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055791742"/>
                  </a:ext>
                </a:extLst>
              </a:tr>
              <a:tr h="221212">
                <a:tc>
                  <a:txBody>
                    <a:bodyPr/>
                    <a:lstStyle/>
                    <a:p>
                      <a:pPr algn="l" fontAlgn="b"/>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707724696"/>
                  </a:ext>
                </a:extLst>
              </a:tr>
              <a:tr h="221212">
                <a:tc>
                  <a:txBody>
                    <a:bodyPr/>
                    <a:lstStyle/>
                    <a:p>
                      <a:pPr algn="l" fontAlgn="b"/>
                      <a:r>
                        <a:rPr lang="zh-CN" altLang="en-US" sz="1000" u="none" strike="noStrike" dirty="0">
                          <a:effectLst/>
                        </a:rPr>
                        <a:t>母公司拥有人</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a:effectLst/>
                        </a:rPr>
                        <a:t>863 </a:t>
                      </a:r>
                      <a:endParaRPr lang="en-US" sz="1000" b="0" i="0" u="none" strike="noStrike">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a:effectLst/>
                        </a:rPr>
                        <a:t>67,906 </a:t>
                      </a:r>
                      <a:endParaRPr lang="en-US" sz="1000" b="0" i="0" u="none" strike="noStrike">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dirty="0">
                          <a:effectLst/>
                        </a:rPr>
                        <a:t>284,121 </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315,540</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680,793</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234,885 </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197664440"/>
                  </a:ext>
                </a:extLst>
              </a:tr>
              <a:tr h="221212">
                <a:tc>
                  <a:txBody>
                    <a:bodyPr/>
                    <a:lstStyle/>
                    <a:p>
                      <a:pPr algn="l" fontAlgn="b"/>
                      <a:r>
                        <a:rPr lang="zh-CN" altLang="en-US" sz="1000" b="0" i="0" u="none" strike="noStrike" dirty="0">
                          <a:solidFill>
                            <a:srgbClr val="000000"/>
                          </a:solidFill>
                          <a:effectLst/>
                          <a:latin typeface="Arial" panose="020B0604020202020204" pitchFamily="34" charset="0"/>
                        </a:rPr>
                        <a:t>非控股权益</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a:effectLst/>
                        </a:rPr>
                        <a:t>1,411 </a:t>
                      </a:r>
                      <a:endParaRPr lang="en-US" sz="1000" b="0" i="0" u="none" strike="noStrike">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a:effectLst/>
                        </a:rPr>
                        <a:t>2,537 </a:t>
                      </a:r>
                      <a:endParaRPr lang="en-US" sz="1000" b="0" i="0" u="none" strike="noStrike">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u="none" strike="noStrike" dirty="0">
                          <a:effectLst/>
                        </a:rPr>
                        <a:t>5,332 </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6,755</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4,091</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27,437 </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58218425"/>
                  </a:ext>
                </a:extLst>
              </a:tr>
            </a:tbl>
          </a:graphicData>
        </a:graphic>
      </p:graphicFrame>
      <p:sp>
        <p:nvSpPr>
          <p:cNvPr id="44" name="Title 43"/>
          <p:cNvSpPr>
            <a:spLocks noGrp="1"/>
          </p:cNvSpPr>
          <p:nvPr>
            <p:ph type="title"/>
            <p:custDataLst>
              <p:tags r:id="rId2"/>
            </p:custDataLst>
          </p:nvPr>
        </p:nvSpPr>
        <p:spPr>
          <a:xfrm>
            <a:off x="620669" y="649029"/>
            <a:ext cx="10150562" cy="316275"/>
          </a:xfrm>
        </p:spPr>
        <p:txBody>
          <a:bodyPr>
            <a:normAutofit fontScale="90000"/>
          </a:bodyPr>
          <a:lstStyle/>
          <a:p>
            <a:r>
              <a:rPr lang="zh-CN" altLang="en-US" dirty="0"/>
              <a:t>损益表</a:t>
            </a:r>
            <a:endParaRPr lang="en-US" dirty="0"/>
          </a:p>
        </p:txBody>
      </p:sp>
      <p:sp>
        <p:nvSpPr>
          <p:cNvPr id="6" name="Slide Number Placeholder 1">
            <a:extLst>
              <a:ext uri="{FF2B5EF4-FFF2-40B4-BE49-F238E27FC236}">
                <a16:creationId xmlns:a16="http://schemas.microsoft.com/office/drawing/2014/main" id="{7E9A89D2-D460-4B2B-BC2A-3418EC0B1538}"/>
              </a:ext>
            </a:extLst>
          </p:cNvPr>
          <p:cNvSpPr txBox="1">
            <a:spLocks/>
          </p:cNvSpPr>
          <p:nvPr/>
        </p:nvSpPr>
        <p:spPr>
          <a:xfrm>
            <a:off x="10533888" y="5998464"/>
            <a:ext cx="258943" cy="105425"/>
          </a:xfrm>
          <a:prstGeom prst="rect">
            <a:avLst/>
          </a:prstGeom>
          <a:noFill/>
        </p:spPr>
        <p:txBody>
          <a:bodyPr lIns="0" tIns="0" rIns="0" bIns="0" anchor="t" anchorCtr="0"/>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0" marR="0" lvl="0" indent="0" algn="r" defTabSz="1018824" rtl="0" eaLnBrk="1" fontAlgn="auto" latinLnBrk="0" hangingPunct="1">
              <a:lnSpc>
                <a:spcPct val="100000"/>
              </a:lnSpc>
              <a:spcBef>
                <a:spcPts val="0"/>
              </a:spcBef>
              <a:spcAft>
                <a:spcPts val="0"/>
              </a:spcAft>
              <a:buClrTx/>
              <a:buSzTx/>
              <a:buFontTx/>
              <a:buNone/>
              <a:tabLst/>
              <a:defRPr/>
            </a:pPr>
            <a:fld id="{9BD1790A-5C78-40D4-8C8B-B45AC6FEC896}"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666011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a:extLst>
              <a:ext uri="{FF2B5EF4-FFF2-40B4-BE49-F238E27FC236}">
                <a16:creationId xmlns:a16="http://schemas.microsoft.com/office/drawing/2014/main" id="{3916FCB7-A5E4-4F90-A855-75882511378F}"/>
              </a:ext>
            </a:extLst>
          </p:cNvPr>
          <p:cNvGraphicFramePr>
            <a:graphicFrameLocks/>
          </p:cNvGraphicFramePr>
          <p:nvPr>
            <p:extLst>
              <p:ext uri="{D42A27DB-BD31-4B8C-83A1-F6EECF244321}">
                <p14:modId xmlns:p14="http://schemas.microsoft.com/office/powerpoint/2010/main" val="3464979209"/>
              </p:ext>
            </p:extLst>
          </p:nvPr>
        </p:nvGraphicFramePr>
        <p:xfrm>
          <a:off x="611102" y="1050128"/>
          <a:ext cx="10169696" cy="4741738"/>
        </p:xfrm>
        <a:graphic>
          <a:graphicData uri="http://schemas.openxmlformats.org/drawingml/2006/table">
            <a:tbl>
              <a:tblPr>
                <a:tableStyleId>{AD6719FE-7D3F-48C5-806B-1D009DA3A5D1}</a:tableStyleId>
              </a:tblPr>
              <a:tblGrid>
                <a:gridCol w="3572450">
                  <a:extLst>
                    <a:ext uri="{9D8B030D-6E8A-4147-A177-3AD203B41FA5}">
                      <a16:colId xmlns:a16="http://schemas.microsoft.com/office/drawing/2014/main" val="3141566524"/>
                    </a:ext>
                  </a:extLst>
                </a:gridCol>
                <a:gridCol w="1099541">
                  <a:extLst>
                    <a:ext uri="{9D8B030D-6E8A-4147-A177-3AD203B41FA5}">
                      <a16:colId xmlns:a16="http://schemas.microsoft.com/office/drawing/2014/main" val="1071029611"/>
                    </a:ext>
                  </a:extLst>
                </a:gridCol>
                <a:gridCol w="1099541">
                  <a:extLst>
                    <a:ext uri="{9D8B030D-6E8A-4147-A177-3AD203B41FA5}">
                      <a16:colId xmlns:a16="http://schemas.microsoft.com/office/drawing/2014/main" val="4022891535"/>
                    </a:ext>
                  </a:extLst>
                </a:gridCol>
                <a:gridCol w="1099541">
                  <a:extLst>
                    <a:ext uri="{9D8B030D-6E8A-4147-A177-3AD203B41FA5}">
                      <a16:colId xmlns:a16="http://schemas.microsoft.com/office/drawing/2014/main" val="1189785333"/>
                    </a:ext>
                  </a:extLst>
                </a:gridCol>
                <a:gridCol w="1026634">
                  <a:extLst>
                    <a:ext uri="{9D8B030D-6E8A-4147-A177-3AD203B41FA5}">
                      <a16:colId xmlns:a16="http://schemas.microsoft.com/office/drawing/2014/main" val="511021060"/>
                    </a:ext>
                  </a:extLst>
                </a:gridCol>
                <a:gridCol w="1172448">
                  <a:extLst>
                    <a:ext uri="{9D8B030D-6E8A-4147-A177-3AD203B41FA5}">
                      <a16:colId xmlns:a16="http://schemas.microsoft.com/office/drawing/2014/main" val="1290286754"/>
                    </a:ext>
                  </a:extLst>
                </a:gridCol>
                <a:gridCol w="1099541">
                  <a:extLst>
                    <a:ext uri="{9D8B030D-6E8A-4147-A177-3AD203B41FA5}">
                      <a16:colId xmlns:a16="http://schemas.microsoft.com/office/drawing/2014/main" val="2916172022"/>
                    </a:ext>
                  </a:extLst>
                </a:gridCol>
              </a:tblGrid>
              <a:tr h="208454">
                <a:tc>
                  <a:txBody>
                    <a:bodyPr/>
                    <a:lstStyle/>
                    <a:p>
                      <a:pPr algn="l" fontAlgn="b"/>
                      <a:endParaRPr lang="en-US" sz="1000" b="0" i="0" u="none" strike="noStrike" dirty="0">
                        <a:solidFill>
                          <a:srgbClr val="000000"/>
                        </a:solidFill>
                        <a:effectLst/>
                        <a:latin typeface="Arial" panose="020B0604020202020204" pitchFamily="34" charset="0"/>
                      </a:endParaRPr>
                    </a:p>
                  </a:txBody>
                  <a:tcPr marL="45720" marR="45720" anchor="b">
                    <a:lnB w="6350" cmpd="sng">
                      <a:noFill/>
                    </a:lnB>
                  </a:tcPr>
                </a:tc>
                <a:tc gridSpan="5">
                  <a:txBody>
                    <a:bodyPr/>
                    <a:lstStyle/>
                    <a:p>
                      <a:pPr algn="ctr" fontAlgn="b"/>
                      <a:r>
                        <a:rPr lang="zh-CN" altLang="en-US" sz="1000" b="1" u="none" strike="noStrike" dirty="0">
                          <a:solidFill>
                            <a:schemeClr val="accent1"/>
                          </a:solidFill>
                          <a:effectLst/>
                        </a:rPr>
                        <a:t>截至</a:t>
                      </a:r>
                      <a:r>
                        <a:rPr lang="en-US" altLang="zh-CN" sz="1000" b="1" u="none" strike="noStrike" dirty="0">
                          <a:solidFill>
                            <a:schemeClr val="accent1"/>
                          </a:solidFill>
                          <a:effectLst/>
                        </a:rPr>
                        <a:t>12</a:t>
                      </a:r>
                      <a:r>
                        <a:rPr lang="zh-CN" altLang="en-US" sz="1000" b="1" u="none" strike="noStrike" dirty="0">
                          <a:solidFill>
                            <a:schemeClr val="accent1"/>
                          </a:solidFill>
                          <a:effectLst/>
                        </a:rPr>
                        <a:t>月</a:t>
                      </a:r>
                      <a:r>
                        <a:rPr lang="en-US" altLang="zh-CN" sz="1000" b="1" u="none" strike="noStrike" dirty="0">
                          <a:solidFill>
                            <a:schemeClr val="accent1"/>
                          </a:solidFill>
                          <a:effectLst/>
                        </a:rPr>
                        <a:t>31</a:t>
                      </a:r>
                      <a:r>
                        <a:rPr lang="zh-CN" altLang="en-US" sz="1000" b="1" u="none" strike="noStrike" dirty="0">
                          <a:solidFill>
                            <a:schemeClr val="accent1"/>
                          </a:solidFill>
                          <a:effectLst/>
                        </a:rPr>
                        <a:t>日</a:t>
                      </a:r>
                      <a:endParaRPr lang="en-US" sz="1000" b="1" i="0" u="none" strike="noStrike" dirty="0">
                        <a:solidFill>
                          <a:schemeClr val="accent1"/>
                        </a:solidFill>
                        <a:effectLst/>
                        <a:latin typeface="Arial" panose="020B0604020202020204" pitchFamily="34" charset="0"/>
                      </a:endParaRPr>
                    </a:p>
                  </a:txBody>
                  <a:tcPr marL="45720" marR="45720" anchor="b">
                    <a:lnB w="6350" cap="flat" cmpd="sng" algn="ctr">
                      <a:solidFill>
                        <a:schemeClr val="accent1"/>
                      </a:solidFill>
                      <a:prstDash val="solid"/>
                      <a:round/>
                      <a:headEnd type="none" w="med" len="med"/>
                      <a:tailEnd type="none" w="med" len="med"/>
                    </a:lnB>
                  </a:tcPr>
                </a:tc>
                <a:tc hMerge="1">
                  <a:txBody>
                    <a:bodyPr/>
                    <a:lstStyle/>
                    <a:p>
                      <a:endParaRPr lang="en-US"/>
                    </a:p>
                  </a:txBody>
                  <a:tcPr/>
                </a:tc>
                <a:tc hMerge="1">
                  <a:txBody>
                    <a:bodyPr/>
                    <a:lstStyle/>
                    <a:p>
                      <a:pPr algn="l" fontAlgn="b"/>
                      <a:endParaRPr lang="en-US" sz="1000" b="1" i="0" u="none" strike="noStrike" dirty="0">
                        <a:solidFill>
                          <a:schemeClr val="accent1"/>
                        </a:solidFill>
                        <a:effectLst/>
                        <a:latin typeface="Arial" panose="020B0604020202020204" pitchFamily="34" charset="0"/>
                      </a:endParaRPr>
                    </a:p>
                  </a:txBody>
                  <a:tcPr marL="45720" marR="45720" anchor="b"/>
                </a:tc>
                <a:tc hMerge="1">
                  <a:txBody>
                    <a:bodyPr/>
                    <a:lstStyle/>
                    <a:p>
                      <a:pPr algn="ctr" fontAlgn="b"/>
                      <a:endParaRPr lang="en-US" sz="1000" b="1" i="0" u="none" strike="noStrike" dirty="0">
                        <a:solidFill>
                          <a:schemeClr val="accent1"/>
                        </a:solidFill>
                        <a:effectLst/>
                        <a:latin typeface="Arial" panose="020B0604020202020204" pitchFamily="34" charset="0"/>
                      </a:endParaRPr>
                    </a:p>
                  </a:txBody>
                  <a:tcPr marL="45720" marR="45720" anchor="b">
                    <a:lnB w="6350" cap="flat" cmpd="sng" algn="ctr">
                      <a:solidFill>
                        <a:schemeClr val="accent1"/>
                      </a:solidFill>
                      <a:prstDash val="solid"/>
                      <a:round/>
                      <a:headEnd type="none" w="med" len="med"/>
                      <a:tailEnd type="none" w="med" len="med"/>
                    </a:lnB>
                  </a:tcPr>
                </a:tc>
                <a:tc hMerge="1">
                  <a:txBody>
                    <a:bodyPr/>
                    <a:lstStyle/>
                    <a:p>
                      <a:pPr algn="ctr" fontAlgn="b"/>
                      <a:endParaRPr lang="en-US" sz="1000" b="1" i="0" u="none" strike="noStrike" dirty="0">
                        <a:solidFill>
                          <a:schemeClr val="accent1"/>
                        </a:solidFill>
                        <a:effectLst/>
                        <a:latin typeface="Arial" panose="020B0604020202020204" pitchFamily="34" charset="0"/>
                      </a:endParaRPr>
                    </a:p>
                  </a:txBody>
                  <a:tcPr marL="45720" marR="45720" anchor="b">
                    <a:lnB w="6350" cap="flat" cmpd="sng" algn="ctr">
                      <a:solidFill>
                        <a:schemeClr val="accent1"/>
                      </a:solidFill>
                      <a:prstDash val="solid"/>
                      <a:round/>
                      <a:headEnd type="none" w="med" len="med"/>
                      <a:tailEnd type="none" w="med" len="med"/>
                    </a:lnB>
                  </a:tcPr>
                </a:tc>
                <a:tc>
                  <a:txBody>
                    <a:bodyPr/>
                    <a:lstStyle/>
                    <a:p>
                      <a:pPr algn="ctr" fontAlgn="b"/>
                      <a:endParaRPr lang="en-US" sz="1000" b="1" i="0" u="none" strike="noStrike" dirty="0">
                        <a:solidFill>
                          <a:schemeClr val="accent1"/>
                        </a:solidFill>
                        <a:effectLst/>
                        <a:latin typeface="Arial" panose="020B0604020202020204" pitchFamily="34" charset="0"/>
                      </a:endParaRPr>
                    </a:p>
                  </a:txBody>
                  <a:tcPr marL="45720" marR="45720" anchor="b">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347014794"/>
                  </a:ext>
                </a:extLst>
              </a:tr>
              <a:tr h="338737">
                <a:tc>
                  <a:txBody>
                    <a:bodyPr/>
                    <a:lstStyle/>
                    <a:p>
                      <a:pPr marL="0" marR="0" lvl="0" indent="0" algn="l" defTabSz="752833" rtl="0" eaLnBrk="1" fontAlgn="b" latinLnBrk="0" hangingPunct="1">
                        <a:lnSpc>
                          <a:spcPct val="100000"/>
                        </a:lnSpc>
                        <a:spcBef>
                          <a:spcPts val="0"/>
                        </a:spcBef>
                        <a:spcAft>
                          <a:spcPts val="0"/>
                        </a:spcAft>
                        <a:buClrTx/>
                        <a:buSzTx/>
                        <a:buFontTx/>
                        <a:buNone/>
                        <a:tabLst/>
                        <a:defRPr/>
                      </a:pPr>
                      <a:r>
                        <a:rPr lang="zh-CN" altLang="en-US" sz="1000" b="1" kern="1200" dirty="0">
                          <a:solidFill>
                            <a:schemeClr val="accent1"/>
                          </a:solidFill>
                        </a:rPr>
                        <a:t>（人民币千元）</a:t>
                      </a:r>
                      <a:endParaRPr lang="zh-CN" altLang="en-US" sz="1000" b="1" kern="1200" dirty="0">
                        <a:solidFill>
                          <a:schemeClr val="accent1"/>
                        </a:solidFill>
                        <a:latin typeface="+mn-ea"/>
                        <a:ea typeface="+mn-ea"/>
                        <a:cs typeface="+mn-cs"/>
                      </a:endParaRPr>
                    </a:p>
                  </a:txBody>
                  <a:tcPr marL="45720" marR="45720" anchor="b">
                    <a:lnT w="6350" cmpd="sng">
                      <a:noFill/>
                    </a:lnT>
                    <a:lnB w="12700" cap="flat" cmpd="sng" algn="ctr">
                      <a:solidFill>
                        <a:schemeClr val="bg2"/>
                      </a:solidFill>
                      <a:prstDash val="solid"/>
                      <a:round/>
                      <a:headEnd type="none" w="med" len="med"/>
                      <a:tailEnd type="none" w="med" len="med"/>
                    </a:lnB>
                  </a:tcPr>
                </a:tc>
                <a:tc>
                  <a:txBody>
                    <a:bodyPr/>
                    <a:lstStyle/>
                    <a:p>
                      <a:pPr algn="r" fontAlgn="b"/>
                      <a:r>
                        <a:rPr lang="en-US" sz="1000" b="1" u="none" strike="noStrike" dirty="0">
                          <a:solidFill>
                            <a:schemeClr val="accent1"/>
                          </a:solidFill>
                          <a:effectLst/>
                        </a:rPr>
                        <a:t>2018</a:t>
                      </a:r>
                      <a:endParaRPr lang="en-US" sz="1000" b="1" i="0" u="none" strike="noStrike" dirty="0">
                        <a:solidFill>
                          <a:schemeClr val="accent1"/>
                        </a:solidFill>
                        <a:effectLst/>
                        <a:latin typeface="Arial" panose="020B0604020202020204" pitchFamily="34" charset="0"/>
                      </a:endParaRPr>
                    </a:p>
                  </a:txBody>
                  <a:tcPr marL="45720" marR="45720" anchor="b">
                    <a:lnT w="635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n-US" sz="1000" b="1" u="none" strike="noStrike" dirty="0">
                          <a:solidFill>
                            <a:schemeClr val="accent1"/>
                          </a:solidFill>
                          <a:effectLst/>
                        </a:rPr>
                        <a:t>2019</a:t>
                      </a:r>
                      <a:endParaRPr lang="en-US" sz="1000" b="1" i="0" u="none" strike="noStrike" dirty="0">
                        <a:solidFill>
                          <a:schemeClr val="accent1"/>
                        </a:solidFill>
                        <a:effectLst/>
                        <a:latin typeface="Arial" panose="020B0604020202020204" pitchFamily="34" charset="0"/>
                      </a:endParaRPr>
                    </a:p>
                  </a:txBody>
                  <a:tcPr marL="45720" marR="45720" anchor="b">
                    <a:lnT w="635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n-US" sz="1000" b="1" u="none" strike="noStrike" dirty="0">
                          <a:solidFill>
                            <a:schemeClr val="accent1"/>
                          </a:solidFill>
                          <a:effectLst/>
                        </a:rPr>
                        <a:t>2020</a:t>
                      </a:r>
                      <a:endParaRPr lang="en-US" sz="1000" b="1" i="0" u="none" strike="noStrike" dirty="0">
                        <a:solidFill>
                          <a:schemeClr val="accent1"/>
                        </a:solidFill>
                        <a:effectLst/>
                        <a:latin typeface="Arial" panose="020B0604020202020204" pitchFamily="34" charset="0"/>
                      </a:endParaRPr>
                    </a:p>
                  </a:txBody>
                  <a:tcPr marL="45720" marR="45720" anchor="b">
                    <a:lnT w="635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n-US" sz="1000" b="1" i="0" u="none" strike="noStrike" dirty="0">
                          <a:solidFill>
                            <a:schemeClr val="accent1"/>
                          </a:solidFill>
                          <a:effectLst/>
                          <a:latin typeface="Arial" panose="020B0604020202020204" pitchFamily="34" charset="0"/>
                        </a:rPr>
                        <a:t>2021</a:t>
                      </a:r>
                    </a:p>
                  </a:txBody>
                  <a:tcPr marL="45720" marR="45720" anchor="b">
                    <a:lnT w="635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n-US" sz="1000" b="1" i="0" u="none" strike="noStrike" dirty="0">
                          <a:solidFill>
                            <a:schemeClr val="accent1"/>
                          </a:solidFill>
                          <a:effectLst/>
                          <a:latin typeface="Arial" panose="020B0604020202020204" pitchFamily="34" charset="0"/>
                        </a:rPr>
                        <a:t>2022</a:t>
                      </a:r>
                    </a:p>
                  </a:txBody>
                  <a:tcPr marL="45720" marR="45720" anchor="b">
                    <a:lnT w="635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n-US" sz="1000" b="1" i="0" u="none" strike="noStrike" dirty="0">
                          <a:solidFill>
                            <a:schemeClr val="accent1"/>
                          </a:solidFill>
                          <a:effectLst/>
                          <a:latin typeface="Arial" panose="020B0604020202020204" pitchFamily="34" charset="0"/>
                        </a:rPr>
                        <a:t>2023</a:t>
                      </a:r>
                    </a:p>
                  </a:txBody>
                  <a:tcPr marL="45720" marR="45720" anchor="b">
                    <a:lnT w="635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225867113"/>
                  </a:ext>
                </a:extLst>
              </a:tr>
              <a:tr h="208454">
                <a:tc>
                  <a:txBody>
                    <a:bodyPr/>
                    <a:lstStyle/>
                    <a:p>
                      <a:pPr algn="l" fontAlgn="b"/>
                      <a:r>
                        <a:rPr lang="zh-CN" altLang="en-US" sz="1000" b="1" u="none" strike="noStrike" dirty="0">
                          <a:effectLst/>
                        </a:rPr>
                        <a:t>税前利润</a:t>
                      </a:r>
                      <a:endParaRPr lang="en-US" sz="1000" b="1" i="0" u="none" strike="noStrike" dirty="0">
                        <a:solidFill>
                          <a:srgbClr val="000000"/>
                        </a:solidFill>
                        <a:effectLst/>
                        <a:latin typeface="Arial" panose="020B0604020202020204" pitchFamily="34" charset="0"/>
                      </a:endParaRPr>
                    </a:p>
                  </a:txBody>
                  <a:tcPr marL="45720" marR="45720"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u="none" strike="noStrike" dirty="0">
                          <a:effectLst/>
                          <a:latin typeface="+mj-lt"/>
                        </a:rPr>
                        <a:t>16,281 </a:t>
                      </a:r>
                      <a:endParaRPr lang="en-US" sz="1000" b="1" i="0" u="none" strike="noStrike" dirty="0">
                        <a:solidFill>
                          <a:srgbClr val="000000"/>
                        </a:solidFill>
                        <a:effectLst/>
                        <a:latin typeface="+mj-lt"/>
                      </a:endParaRPr>
                    </a:p>
                  </a:txBody>
                  <a:tcPr marL="45720" marR="45720"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u="none" strike="noStrike" dirty="0">
                          <a:effectLst/>
                          <a:latin typeface="+mj-lt"/>
                        </a:rPr>
                        <a:t>87,598 </a:t>
                      </a:r>
                      <a:endParaRPr lang="en-US" sz="1000" b="1" i="0" u="none" strike="noStrike" dirty="0">
                        <a:solidFill>
                          <a:srgbClr val="000000"/>
                        </a:solidFill>
                        <a:effectLst/>
                        <a:latin typeface="+mj-lt"/>
                      </a:endParaRPr>
                    </a:p>
                  </a:txBody>
                  <a:tcPr marL="45720" marR="45720"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u="none" strike="noStrike" dirty="0">
                          <a:effectLst/>
                          <a:latin typeface="+mj-lt"/>
                        </a:rPr>
                        <a:t>358,185 </a:t>
                      </a:r>
                      <a:endParaRPr lang="en-US" sz="1000" b="1" i="0" u="none" strike="noStrike" dirty="0">
                        <a:solidFill>
                          <a:srgbClr val="000000"/>
                        </a:solidFill>
                        <a:effectLst/>
                        <a:latin typeface="+mj-lt"/>
                      </a:endParaRPr>
                    </a:p>
                  </a:txBody>
                  <a:tcPr marL="45720" marR="45720"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mj-lt"/>
                        </a:rPr>
                        <a:t>417,243</a:t>
                      </a:r>
                    </a:p>
                  </a:txBody>
                  <a:tcPr marL="45720" marR="45720"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mj-lt"/>
                        </a:rPr>
                        <a:t>820,812</a:t>
                      </a:r>
                    </a:p>
                  </a:txBody>
                  <a:tcPr marL="45720" marR="45720"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mj-lt"/>
                        </a:rPr>
                        <a:t> 349,372</a:t>
                      </a:r>
                    </a:p>
                  </a:txBody>
                  <a:tcPr marL="45720" marR="45720"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58218425"/>
                  </a:ext>
                </a:extLst>
              </a:tr>
              <a:tr h="208454">
                <a:tc>
                  <a:txBody>
                    <a:bodyPr/>
                    <a:lstStyle/>
                    <a:p>
                      <a:pPr algn="l" fontAlgn="b"/>
                      <a:r>
                        <a:rPr lang="en-US" sz="1000" b="0" i="0" u="none" strike="noStrike" dirty="0">
                          <a:solidFill>
                            <a:srgbClr val="000000"/>
                          </a:solidFill>
                          <a:effectLst/>
                          <a:latin typeface="Arial" panose="020B0604020202020204" pitchFamily="34" charset="0"/>
                        </a:rPr>
                        <a:t>(+) </a:t>
                      </a:r>
                      <a:r>
                        <a:rPr lang="zh-CN" altLang="en-US" sz="1000" b="0" i="0" u="none" strike="noStrike" dirty="0">
                          <a:solidFill>
                            <a:srgbClr val="000000"/>
                          </a:solidFill>
                          <a:effectLst/>
                          <a:latin typeface="Arial" panose="020B0604020202020204" pitchFamily="34" charset="0"/>
                        </a:rPr>
                        <a:t>折旧</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76,598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mj-lt"/>
                        </a:rPr>
                        <a:t>              85,736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mj-lt"/>
                        </a:rPr>
                        <a:t>               113,118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mj-lt"/>
                        </a:rPr>
                        <a:t>               136,235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188,565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158,949</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257031842"/>
                  </a:ext>
                </a:extLst>
              </a:tr>
              <a:tr h="257721">
                <a:tc>
                  <a:txBody>
                    <a:bodyPr/>
                    <a:lstStyle/>
                    <a:p>
                      <a:pPr algn="l" fontAlgn="b"/>
                      <a:r>
                        <a:rPr lang="en-US" sz="1000" b="0" i="0" u="none" strike="noStrike" dirty="0">
                          <a:solidFill>
                            <a:srgbClr val="000000"/>
                          </a:solidFill>
                          <a:effectLst/>
                          <a:latin typeface="Arial" panose="020B0604020202020204" pitchFamily="34" charset="0"/>
                        </a:rPr>
                        <a:t>(+) </a:t>
                      </a:r>
                      <a:r>
                        <a:rPr lang="zh-CN" altLang="en-US" sz="1000" b="0" i="0" u="none" strike="noStrike" dirty="0">
                          <a:solidFill>
                            <a:srgbClr val="000000"/>
                          </a:solidFill>
                          <a:effectLst/>
                          <a:latin typeface="Arial" panose="020B0604020202020204" pitchFamily="34" charset="0"/>
                        </a:rPr>
                        <a:t>摊销</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mj-lt"/>
                        </a:rPr>
                        <a:t>                   580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610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662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mj-lt"/>
                        </a:rPr>
                        <a:t>                   1,617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4,853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8,490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937162203"/>
                  </a:ext>
                </a:extLst>
              </a:tr>
              <a:tr h="208454">
                <a:tc>
                  <a:txBody>
                    <a:bodyPr/>
                    <a:lstStyle/>
                    <a:p>
                      <a:pPr algn="l" fontAlgn="b"/>
                      <a:r>
                        <a:rPr lang="en-US" sz="1000" b="0" i="0" u="none" strike="noStrike" dirty="0">
                          <a:solidFill>
                            <a:srgbClr val="000000"/>
                          </a:solidFill>
                          <a:effectLst/>
                          <a:latin typeface="Arial" panose="020B0604020202020204" pitchFamily="34" charset="0"/>
                        </a:rPr>
                        <a:t>(+) </a:t>
                      </a:r>
                      <a:r>
                        <a:rPr lang="zh-CN" altLang="en-US" sz="1000" b="0" i="0" u="none" strike="noStrike" dirty="0">
                          <a:solidFill>
                            <a:srgbClr val="000000"/>
                          </a:solidFill>
                          <a:effectLst/>
                          <a:latin typeface="Arial" panose="020B0604020202020204" pitchFamily="34" charset="0"/>
                        </a:rPr>
                        <a:t>财务成本</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mj-lt"/>
                        </a:rPr>
                        <a:t>              13,083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17,382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mj-lt"/>
                        </a:rPr>
                        <a:t>                 19,644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mj-lt"/>
                        </a:rPr>
                        <a:t>                 16,326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76,824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86,316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610614317"/>
                  </a:ext>
                </a:extLst>
              </a:tr>
              <a:tr h="208454">
                <a:tc>
                  <a:txBody>
                    <a:bodyPr/>
                    <a:lstStyle/>
                    <a:p>
                      <a:pPr algn="l" fontAlgn="b"/>
                      <a:r>
                        <a:rPr lang="en-US" sz="1000" b="0" i="0" u="none" strike="noStrike" dirty="0">
                          <a:solidFill>
                            <a:srgbClr val="000000"/>
                          </a:solidFill>
                          <a:effectLst/>
                          <a:latin typeface="Arial" panose="020B0604020202020204" pitchFamily="34" charset="0"/>
                        </a:rPr>
                        <a:t>(-) </a:t>
                      </a:r>
                      <a:r>
                        <a:rPr lang="zh-CN" altLang="en-US" sz="1000" b="0" i="0" u="none" strike="noStrike" dirty="0">
                          <a:solidFill>
                            <a:srgbClr val="000000"/>
                          </a:solidFill>
                          <a:effectLst/>
                          <a:latin typeface="Arial" panose="020B0604020202020204" pitchFamily="34" charset="0"/>
                        </a:rPr>
                        <a:t>银行利息收入</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mj-lt"/>
                        </a:rPr>
                        <a:t>                   767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mj-lt"/>
                        </a:rPr>
                        <a:t>                   889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mj-lt"/>
                        </a:rPr>
                        <a:t>                   3,765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mj-lt"/>
                        </a:rPr>
                        <a:t>                   6,289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8,874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20,160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793984409"/>
                  </a:ext>
                </a:extLst>
              </a:tr>
              <a:tr h="208454">
                <a:tc>
                  <a:txBody>
                    <a:bodyPr/>
                    <a:lstStyle/>
                    <a:p>
                      <a:pPr algn="l" fontAlgn="b"/>
                      <a:r>
                        <a:rPr lang="en-US" sz="1000" b="1" i="0" u="none" strike="noStrike" dirty="0">
                          <a:solidFill>
                            <a:srgbClr val="000000"/>
                          </a:solidFill>
                          <a:effectLst/>
                          <a:latin typeface="Arial" panose="020B0604020202020204" pitchFamily="34" charset="0"/>
                        </a:rPr>
                        <a:t>EBITDA</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1" i="0" u="none" strike="noStrike">
                          <a:solidFill>
                            <a:srgbClr val="000000"/>
                          </a:solidFill>
                          <a:effectLst/>
                          <a:latin typeface="+mj-lt"/>
                        </a:rPr>
                        <a:t>          105,775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1" i="0" u="none" strike="noStrike">
                          <a:solidFill>
                            <a:srgbClr val="000000"/>
                          </a:solidFill>
                          <a:effectLst/>
                          <a:latin typeface="+mj-lt"/>
                        </a:rPr>
                        <a:t>          190,437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1" i="0" u="none" strike="noStrike">
                          <a:solidFill>
                            <a:srgbClr val="000000"/>
                          </a:solidFill>
                          <a:effectLst/>
                          <a:latin typeface="+mj-lt"/>
                        </a:rPr>
                        <a:t>             487,844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1" i="0" u="none" strike="noStrike">
                          <a:solidFill>
                            <a:srgbClr val="000000"/>
                          </a:solidFill>
                          <a:effectLst/>
                          <a:latin typeface="+mj-lt"/>
                        </a:rPr>
                        <a:t>             565,132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1" i="0" u="none" strike="noStrike" dirty="0">
                          <a:solidFill>
                            <a:srgbClr val="000000"/>
                          </a:solidFill>
                          <a:effectLst/>
                          <a:latin typeface="+mj-lt"/>
                        </a:rPr>
                        <a:t>              1,082,180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1" i="0" u="none" strike="noStrike" dirty="0">
                          <a:solidFill>
                            <a:srgbClr val="000000"/>
                          </a:solidFill>
                          <a:effectLst/>
                          <a:latin typeface="+mj-lt"/>
                        </a:rPr>
                        <a:t> 582,967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61715541"/>
                  </a:ext>
                </a:extLst>
              </a:tr>
              <a:tr h="208454">
                <a:tc>
                  <a:txBody>
                    <a:bodyPr/>
                    <a:lstStyle/>
                    <a:p>
                      <a:pPr algn="l" fontAlgn="b"/>
                      <a:r>
                        <a:rPr lang="en-US" sz="1000" b="0" i="0" u="none" strike="noStrike" dirty="0">
                          <a:solidFill>
                            <a:srgbClr val="000000"/>
                          </a:solidFill>
                          <a:effectLst/>
                          <a:latin typeface="Arial" panose="020B0604020202020204" pitchFamily="34" charset="0"/>
                        </a:rPr>
                        <a:t>(+) </a:t>
                      </a:r>
                      <a:r>
                        <a:rPr lang="zh-CN" altLang="en-US" sz="1000" b="0" i="0" u="none" strike="noStrike" dirty="0">
                          <a:solidFill>
                            <a:srgbClr val="000000"/>
                          </a:solidFill>
                          <a:effectLst/>
                          <a:latin typeface="Arial" panose="020B0604020202020204" pitchFamily="34" charset="0"/>
                        </a:rPr>
                        <a:t>以股份为基础的薪酬开支</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mj-lt"/>
                        </a:rPr>
                        <a:t>                      -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mj-lt"/>
                        </a:rPr>
                        <a:t>                2,735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mj-lt"/>
                        </a:rPr>
                        <a:t>                 63,598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mj-lt"/>
                        </a:rPr>
                        <a:t>                 37,325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15,049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17,054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827943851"/>
                  </a:ext>
                </a:extLst>
              </a:tr>
              <a:tr h="208454">
                <a:tc>
                  <a:txBody>
                    <a:bodyPr/>
                    <a:lstStyle/>
                    <a:p>
                      <a:pPr algn="l" fontAlgn="b"/>
                      <a:r>
                        <a:rPr lang="en-US" sz="1000" b="0" i="0" u="none" strike="noStrike" dirty="0">
                          <a:solidFill>
                            <a:srgbClr val="000000"/>
                          </a:solidFill>
                          <a:effectLst/>
                          <a:latin typeface="Arial" panose="020B0604020202020204" pitchFamily="34" charset="0"/>
                        </a:rPr>
                        <a:t>(+) </a:t>
                      </a:r>
                      <a:r>
                        <a:rPr lang="zh-CN" altLang="en-US" sz="1000" b="0" i="0" u="none" strike="noStrike" dirty="0">
                          <a:solidFill>
                            <a:srgbClr val="000000"/>
                          </a:solidFill>
                          <a:effectLst/>
                          <a:latin typeface="Arial" panose="020B0604020202020204" pitchFamily="34" charset="0"/>
                        </a:rPr>
                        <a:t>上市开支</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16,179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mj-lt"/>
                        </a:rPr>
                        <a:t>                 35,290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9,664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72,189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571729998"/>
                  </a:ext>
                </a:extLst>
              </a:tr>
              <a:tr h="208454">
                <a:tc>
                  <a:txBody>
                    <a:bodyPr/>
                    <a:lstStyle/>
                    <a:p>
                      <a:pPr algn="l" fontAlgn="b"/>
                      <a:r>
                        <a:rPr lang="en-US" sz="1000" b="0" i="0" u="none" strike="noStrike" dirty="0">
                          <a:solidFill>
                            <a:srgbClr val="000000"/>
                          </a:solidFill>
                          <a:effectLst/>
                          <a:latin typeface="Arial" panose="020B0604020202020204" pitchFamily="34" charset="0"/>
                        </a:rPr>
                        <a:t>(+) </a:t>
                      </a:r>
                      <a:r>
                        <a:rPr lang="zh-CN" altLang="en-US" sz="1000" b="0" i="0" u="none" strike="noStrike" dirty="0">
                          <a:solidFill>
                            <a:srgbClr val="000000"/>
                          </a:solidFill>
                          <a:effectLst/>
                          <a:latin typeface="Arial" panose="020B0604020202020204" pitchFamily="34" charset="0"/>
                        </a:rPr>
                        <a:t>按公平值计入损益的金融工具的公平值亏损</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mj-lt"/>
                        </a:rPr>
                        <a:t>                 61,531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chemeClr val="tx1"/>
                          </a:solidFill>
                          <a:effectLst/>
                          <a:latin typeface="+mj-lt"/>
                        </a:rPr>
                        <a:t>               (87,044)</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chemeClr val="tx1"/>
                          </a:solidFill>
                          <a:effectLst/>
                          <a:latin typeface="+mj-lt"/>
                        </a:rPr>
                        <a:t> (11,475)</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12772896"/>
                  </a:ext>
                </a:extLst>
              </a:tr>
              <a:tr h="208454">
                <a:tc>
                  <a:txBody>
                    <a:bodyPr/>
                    <a:lstStyle/>
                    <a:p>
                      <a:pPr algn="l" fontAlgn="b"/>
                      <a:r>
                        <a:rPr lang="en-US" sz="1000" b="0" i="0" u="none" strike="noStrike" dirty="0">
                          <a:solidFill>
                            <a:srgbClr val="000000"/>
                          </a:solidFill>
                          <a:effectLst/>
                          <a:latin typeface="Arial" panose="020B0604020202020204" pitchFamily="34" charset="0"/>
                        </a:rPr>
                        <a:t>(+) </a:t>
                      </a:r>
                      <a:r>
                        <a:rPr lang="zh-CN" altLang="en-US" sz="1000" b="0" i="0" u="none" strike="noStrike" dirty="0">
                          <a:solidFill>
                            <a:srgbClr val="000000"/>
                          </a:solidFill>
                          <a:effectLst/>
                          <a:latin typeface="Arial" panose="020B0604020202020204" pitchFamily="34" charset="0"/>
                        </a:rPr>
                        <a:t>或有对价的公平值收益</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chemeClr val="tx1"/>
                          </a:solidFill>
                          <a:effectLst/>
                          <a:latin typeface="+mj-lt"/>
                        </a:rPr>
                        <a:t>(13,337)</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chemeClr val="tx1"/>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016642566"/>
                  </a:ext>
                </a:extLst>
              </a:tr>
              <a:tr h="208454">
                <a:tc>
                  <a:txBody>
                    <a:bodyPr/>
                    <a:lstStyle/>
                    <a:p>
                      <a:pPr algn="l" fontAlgn="b"/>
                      <a:r>
                        <a:rPr lang="en-US" sz="1000" b="0" i="0" u="none" strike="noStrike" dirty="0">
                          <a:solidFill>
                            <a:srgbClr val="000000"/>
                          </a:solidFill>
                          <a:effectLst/>
                          <a:latin typeface="Arial" panose="020B0604020202020204" pitchFamily="34" charset="0"/>
                        </a:rPr>
                        <a:t>(+) </a:t>
                      </a:r>
                      <a:r>
                        <a:rPr lang="zh-CN" altLang="en-US" sz="1000" b="0" i="0" u="none" strike="noStrike" dirty="0">
                          <a:solidFill>
                            <a:srgbClr val="000000"/>
                          </a:solidFill>
                          <a:effectLst/>
                          <a:latin typeface="Arial" panose="020B0604020202020204" pitchFamily="34" charset="0"/>
                        </a:rPr>
                        <a:t>对非控股权益看跌期权的公平值收益</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chemeClr val="tx1"/>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chemeClr val="tx1"/>
                          </a:solidFill>
                          <a:effectLst/>
                          <a:latin typeface="+mj-lt"/>
                        </a:rPr>
                        <a:t> (15,305)</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596088419"/>
                  </a:ext>
                </a:extLst>
              </a:tr>
              <a:tr h="208454">
                <a:tc>
                  <a:txBody>
                    <a:bodyPr/>
                    <a:lstStyle/>
                    <a:p>
                      <a:pPr algn="l" fontAlgn="b"/>
                      <a:r>
                        <a:rPr lang="en-US" sz="1000" b="0" i="0" u="none" strike="noStrike" dirty="0">
                          <a:solidFill>
                            <a:srgbClr val="000000"/>
                          </a:solidFill>
                          <a:effectLst/>
                          <a:latin typeface="Arial" panose="020B0604020202020204" pitchFamily="34" charset="0"/>
                        </a:rPr>
                        <a:t>(+) </a:t>
                      </a:r>
                      <a:r>
                        <a:rPr lang="zh-CN" altLang="en-US" sz="1000" b="0" i="0" u="none" strike="noStrike" dirty="0">
                          <a:solidFill>
                            <a:srgbClr val="000000"/>
                          </a:solidFill>
                          <a:effectLst/>
                          <a:latin typeface="Arial" panose="020B0604020202020204" pitchFamily="34" charset="0"/>
                        </a:rPr>
                        <a:t>衍生金融工具的公平值损失</a:t>
                      </a:r>
                      <a:r>
                        <a:rPr lang="en-US" altLang="zh-CN" sz="1000" b="0" i="0" u="none" strike="noStrike" dirty="0">
                          <a:solidFill>
                            <a:srgbClr val="000000"/>
                          </a:solidFill>
                          <a:effectLst/>
                          <a:latin typeface="Arial" panose="020B0604020202020204" pitchFamily="34" charset="0"/>
                        </a:rPr>
                        <a:t>/</a:t>
                      </a:r>
                      <a:r>
                        <a:rPr lang="zh-CN" altLang="en-US" sz="1000" b="0" i="0" u="none" strike="noStrike" dirty="0">
                          <a:solidFill>
                            <a:srgbClr val="000000"/>
                          </a:solidFill>
                          <a:effectLst/>
                          <a:latin typeface="Arial" panose="020B0604020202020204" pitchFamily="34" charset="0"/>
                        </a:rPr>
                        <a:t>收益</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chemeClr val="tx1"/>
                          </a:solidFill>
                          <a:effectLst/>
                          <a:latin typeface="+mj-lt"/>
                        </a:rPr>
                        <a:t> (7,826)</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chemeClr val="tx1"/>
                          </a:solidFill>
                          <a:effectLst/>
                          <a:latin typeface="+mj-lt"/>
                        </a:rPr>
                        <a:t> 6,165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107535857"/>
                  </a:ext>
                </a:extLst>
              </a:tr>
              <a:tr h="208454">
                <a:tc>
                  <a:txBody>
                    <a:bodyPr/>
                    <a:lstStyle/>
                    <a:p>
                      <a:pPr marL="0" marR="0" lvl="0" indent="0" algn="l" defTabSz="752833"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Arial" panose="020B0604020202020204" pitchFamily="34" charset="0"/>
                        </a:rPr>
                        <a:t>(+) </a:t>
                      </a:r>
                      <a:r>
                        <a:rPr lang="zh-CN" altLang="en-US" sz="1000" b="0" i="0" u="none" strike="noStrike" dirty="0">
                          <a:solidFill>
                            <a:srgbClr val="000000"/>
                          </a:solidFill>
                          <a:effectLst/>
                          <a:latin typeface="Arial" panose="020B0604020202020204" pitchFamily="34" charset="0"/>
                        </a:rPr>
                        <a:t>净外汇亏损</a:t>
                      </a:r>
                      <a:r>
                        <a:rPr lang="en-US" altLang="zh-CN" sz="1000" b="0" i="0" u="none" strike="noStrike" dirty="0">
                          <a:solidFill>
                            <a:srgbClr val="000000"/>
                          </a:solidFill>
                          <a:effectLst/>
                          <a:latin typeface="Arial" panose="020B0604020202020204" pitchFamily="34" charset="0"/>
                        </a:rPr>
                        <a:t>/</a:t>
                      </a:r>
                      <a:r>
                        <a:rPr lang="zh-CN" altLang="en-US" sz="1000" b="0" i="0" u="none" strike="noStrike" dirty="0">
                          <a:solidFill>
                            <a:srgbClr val="000000"/>
                          </a:solidFill>
                          <a:effectLst/>
                          <a:latin typeface="Arial" panose="020B0604020202020204" pitchFamily="34" charset="0"/>
                        </a:rPr>
                        <a:t>收益</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925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434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(1,427)</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50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chemeClr val="tx1"/>
                          </a:solidFill>
                          <a:effectLst/>
                          <a:latin typeface="+mj-lt"/>
                        </a:rPr>
                        <a:t> 6,743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chemeClr val="tx1"/>
                          </a:solidFill>
                          <a:effectLst/>
                          <a:latin typeface="+mj-lt"/>
                        </a:rPr>
                        <a:t> 8,198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41619690"/>
                  </a:ext>
                </a:extLst>
              </a:tr>
              <a:tr h="208454">
                <a:tc>
                  <a:txBody>
                    <a:bodyPr/>
                    <a:lstStyle/>
                    <a:p>
                      <a:pPr marL="0" marR="0" lvl="0" indent="0" algn="l" defTabSz="752833"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Arial" panose="020B0604020202020204" pitchFamily="34" charset="0"/>
                        </a:rPr>
                        <a:t>(+) </a:t>
                      </a:r>
                      <a:r>
                        <a:rPr lang="zh-CN" altLang="en-US" sz="1000" b="0" kern="1200" dirty="0">
                          <a:solidFill>
                            <a:schemeClr val="tx1"/>
                          </a:solidFill>
                          <a:latin typeface="+mn-ea"/>
                          <a:ea typeface="+mn-ea"/>
                        </a:rPr>
                        <a:t>与新冠疫情相关的存货减值</a:t>
                      </a:r>
                      <a:endParaRPr lang="zh-CN" altLang="en-US" sz="1000" b="0" kern="1200" dirty="0">
                        <a:solidFill>
                          <a:schemeClr val="tx1"/>
                        </a:solidFill>
                        <a:latin typeface="+mn-ea"/>
                        <a:ea typeface="+mn-ea"/>
                        <a:cs typeface="+mn-cs"/>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chemeClr val="tx1"/>
                          </a:solidFill>
                          <a:effectLst/>
                          <a:latin typeface="+mj-lt"/>
                        </a:rPr>
                        <a:t> 1,421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chemeClr val="tx1"/>
                          </a:solidFill>
                          <a:effectLst/>
                          <a:latin typeface="+mj-lt"/>
                        </a:rPr>
                        <a:t> 15,976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778920037"/>
                  </a:ext>
                </a:extLst>
              </a:tr>
              <a:tr h="208454">
                <a:tc>
                  <a:txBody>
                    <a:bodyPr/>
                    <a:lstStyle/>
                    <a:p>
                      <a:pPr algn="l" fontAlgn="b"/>
                      <a:r>
                        <a:rPr lang="zh-CN" altLang="en-US" sz="1000" b="1" i="0" u="none" strike="noStrike" dirty="0">
                          <a:solidFill>
                            <a:srgbClr val="000000"/>
                          </a:solidFill>
                          <a:effectLst/>
                          <a:latin typeface="Arial" panose="020B0604020202020204" pitchFamily="34" charset="0"/>
                        </a:rPr>
                        <a:t>经调整</a:t>
                      </a:r>
                      <a:r>
                        <a:rPr lang="en-US" altLang="zh-CN" sz="1000" b="1" i="0" u="none" strike="noStrike" dirty="0">
                          <a:solidFill>
                            <a:srgbClr val="000000"/>
                          </a:solidFill>
                          <a:effectLst/>
                          <a:latin typeface="Arial" panose="020B0604020202020204" pitchFamily="34" charset="0"/>
                        </a:rPr>
                        <a:t>EBITDA</a:t>
                      </a:r>
                      <a:endParaRPr lang="en-US" sz="1000" b="1"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1" i="0" u="none" strike="noStrike" dirty="0">
                          <a:solidFill>
                            <a:srgbClr val="000000"/>
                          </a:solidFill>
                          <a:effectLst/>
                          <a:latin typeface="+mj-lt"/>
                        </a:rPr>
                        <a:t> 106,700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1" i="0" u="none" strike="noStrike" dirty="0">
                          <a:solidFill>
                            <a:srgbClr val="000000"/>
                          </a:solidFill>
                          <a:effectLst/>
                          <a:latin typeface="+mj-lt"/>
                        </a:rPr>
                        <a:t> 193,606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1" i="0" u="none" strike="noStrike" dirty="0">
                          <a:solidFill>
                            <a:srgbClr val="000000"/>
                          </a:solidFill>
                          <a:effectLst/>
                          <a:latin typeface="+mj-lt"/>
                        </a:rPr>
                        <a:t> 566,194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1" i="0" u="none" strike="noStrike" dirty="0">
                          <a:solidFill>
                            <a:srgbClr val="000000"/>
                          </a:solidFill>
                          <a:effectLst/>
                          <a:latin typeface="+mj-lt"/>
                        </a:rPr>
                        <a:t> 699,328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1" i="0" u="none" strike="noStrike" dirty="0">
                          <a:solidFill>
                            <a:schemeClr val="tx1"/>
                          </a:solidFill>
                          <a:effectLst/>
                          <a:latin typeface="+mj-lt"/>
                        </a:rPr>
                        <a:t> 1,006,850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1" i="0" u="none" strike="noStrike" dirty="0">
                          <a:solidFill>
                            <a:schemeClr val="tx1"/>
                          </a:solidFill>
                          <a:effectLst/>
                          <a:latin typeface="+mj-lt"/>
                        </a:rPr>
                        <a:t> 675,769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35318327"/>
                  </a:ext>
                </a:extLst>
              </a:tr>
              <a:tr h="208454">
                <a:tc>
                  <a:txBody>
                    <a:bodyPr/>
                    <a:lstStyle/>
                    <a:p>
                      <a:pPr algn="r" fontAlgn="b"/>
                      <a:r>
                        <a:rPr lang="en-US" sz="1000" b="0" i="1" u="none" strike="noStrike" dirty="0" err="1">
                          <a:solidFill>
                            <a:srgbClr val="000000"/>
                          </a:solidFill>
                          <a:effectLst/>
                          <a:latin typeface="Arial" panose="020B0604020202020204" pitchFamily="34" charset="0"/>
                        </a:rPr>
                        <a:t>yoy</a:t>
                      </a:r>
                      <a:r>
                        <a:rPr lang="en-US" sz="1000" b="0" i="1" u="none" strike="noStrike" dirty="0">
                          <a:solidFill>
                            <a:srgbClr val="000000"/>
                          </a:solidFill>
                          <a:effectLst/>
                          <a:latin typeface="Arial" panose="020B0604020202020204" pitchFamily="34" charset="0"/>
                        </a:rPr>
                        <a:t> </a:t>
                      </a:r>
                      <a:r>
                        <a:rPr lang="zh-CN" altLang="en-US" sz="1000" b="0" i="1" u="none" strike="noStrike" dirty="0">
                          <a:solidFill>
                            <a:srgbClr val="000000"/>
                          </a:solidFill>
                          <a:effectLst/>
                          <a:latin typeface="Arial" panose="020B0604020202020204" pitchFamily="34" charset="0"/>
                        </a:rPr>
                        <a:t>增长</a:t>
                      </a:r>
                      <a:endParaRPr lang="en-US" sz="1000" b="0" i="1"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endParaRPr lang="en-US" sz="1000" b="0" i="0" u="none" strike="noStrike" dirty="0">
                        <a:solidFill>
                          <a:srgbClr val="000000"/>
                        </a:solidFill>
                        <a:effectLst/>
                        <a:latin typeface="+mj-lt"/>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1" u="none" strike="noStrike" dirty="0">
                          <a:solidFill>
                            <a:srgbClr val="000000"/>
                          </a:solidFill>
                          <a:effectLst/>
                          <a:latin typeface="+mj-lt"/>
                        </a:rPr>
                        <a:t>81.4% </a:t>
                      </a:r>
                    </a:p>
                  </a:txBody>
                  <a:tcPr marL="9525" marR="9525" marT="9525" marB="0" anchor="b">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1" u="none" strike="noStrike" dirty="0">
                          <a:solidFill>
                            <a:srgbClr val="000000"/>
                          </a:solidFill>
                          <a:effectLst/>
                          <a:latin typeface="+mj-lt"/>
                        </a:rPr>
                        <a:t>192.4% </a:t>
                      </a:r>
                    </a:p>
                  </a:txBody>
                  <a:tcPr marL="9525" marR="9525" marT="9525" marB="0" anchor="b">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1" u="none" strike="noStrike" dirty="0">
                          <a:solidFill>
                            <a:srgbClr val="000000"/>
                          </a:solidFill>
                          <a:effectLst/>
                          <a:latin typeface="+mj-lt"/>
                        </a:rPr>
                        <a:t>23.5% </a:t>
                      </a:r>
                    </a:p>
                  </a:txBody>
                  <a:tcPr marL="9525" marR="9525" marT="9525" marB="0" anchor="b">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1" u="none" strike="noStrike" dirty="0">
                          <a:solidFill>
                            <a:srgbClr val="000000"/>
                          </a:solidFill>
                          <a:effectLst/>
                          <a:latin typeface="+mj-lt"/>
                        </a:rPr>
                        <a:t>44.0% </a:t>
                      </a:r>
                    </a:p>
                  </a:txBody>
                  <a:tcPr marL="9525" marR="9525" marT="9525" marB="0" anchor="b">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1" u="none" strike="noStrike" dirty="0">
                          <a:solidFill>
                            <a:srgbClr val="000000"/>
                          </a:solidFill>
                          <a:effectLst/>
                          <a:latin typeface="+mj-lt"/>
                        </a:rPr>
                        <a:t>(32.9%)</a:t>
                      </a:r>
                    </a:p>
                  </a:txBody>
                  <a:tcPr marL="9525" marR="9525" marT="9525" marB="0" anchor="b">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883212971"/>
                  </a:ext>
                </a:extLst>
              </a:tr>
              <a:tr h="121972">
                <a:tc>
                  <a:txBody>
                    <a:bodyPr/>
                    <a:lstStyle/>
                    <a:p>
                      <a:pPr algn="r" fontAlgn="b"/>
                      <a:r>
                        <a:rPr lang="zh-CN" altLang="en-US" sz="1000" b="0" i="1" u="none" strike="noStrike" dirty="0">
                          <a:solidFill>
                            <a:srgbClr val="000000"/>
                          </a:solidFill>
                          <a:effectLst/>
                          <a:latin typeface="Arial" panose="020B0604020202020204" pitchFamily="34" charset="0"/>
                        </a:rPr>
                        <a:t>经调整 </a:t>
                      </a:r>
                      <a:r>
                        <a:rPr lang="en-US" sz="1000" b="0" i="1" u="none" strike="noStrike" dirty="0">
                          <a:solidFill>
                            <a:srgbClr val="000000"/>
                          </a:solidFill>
                          <a:effectLst/>
                          <a:latin typeface="Arial" panose="020B0604020202020204" pitchFamily="34" charset="0"/>
                        </a:rPr>
                        <a:t>EBITDA</a:t>
                      </a:r>
                      <a:r>
                        <a:rPr lang="zh-CN" altLang="en-US" sz="1000" b="0" i="1" u="none" strike="noStrike" dirty="0">
                          <a:solidFill>
                            <a:srgbClr val="000000"/>
                          </a:solidFill>
                          <a:effectLst/>
                          <a:latin typeface="Arial" panose="020B0604020202020204" pitchFamily="34" charset="0"/>
                        </a:rPr>
                        <a:t>率</a:t>
                      </a:r>
                      <a:endParaRPr lang="en-US" sz="1000" b="0" i="1"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1" u="none" strike="noStrike" dirty="0">
                          <a:solidFill>
                            <a:srgbClr val="000000"/>
                          </a:solidFill>
                          <a:effectLst/>
                          <a:latin typeface="+mj-lt"/>
                        </a:rPr>
                        <a:t>7.0% </a:t>
                      </a:r>
                    </a:p>
                  </a:txBody>
                  <a:tcPr marL="9525" marR="9525" marT="9525"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1" u="none" strike="noStrike" dirty="0">
                          <a:solidFill>
                            <a:srgbClr val="000000"/>
                          </a:solidFill>
                          <a:effectLst/>
                          <a:latin typeface="+mj-lt"/>
                        </a:rPr>
                        <a:t>11.2% </a:t>
                      </a:r>
                    </a:p>
                  </a:txBody>
                  <a:tcPr marL="9525" marR="9525" marT="9525"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1" u="none" strike="noStrike" dirty="0">
                          <a:solidFill>
                            <a:srgbClr val="000000"/>
                          </a:solidFill>
                          <a:effectLst/>
                          <a:latin typeface="+mj-lt"/>
                        </a:rPr>
                        <a:t>20.7% </a:t>
                      </a:r>
                    </a:p>
                  </a:txBody>
                  <a:tcPr marL="9525" marR="9525" marT="9525"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1" u="none" strike="noStrike" dirty="0">
                          <a:solidFill>
                            <a:srgbClr val="000000"/>
                          </a:solidFill>
                          <a:effectLst/>
                          <a:latin typeface="+mj-lt"/>
                        </a:rPr>
                        <a:t>20.7% </a:t>
                      </a:r>
                    </a:p>
                  </a:txBody>
                  <a:tcPr marL="9525" marR="9525" marT="9525"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1" u="none" strike="noStrike" dirty="0">
                          <a:solidFill>
                            <a:srgbClr val="000000"/>
                          </a:solidFill>
                          <a:effectLst/>
                          <a:latin typeface="+mj-lt"/>
                        </a:rPr>
                        <a:t>20.7% </a:t>
                      </a:r>
                    </a:p>
                  </a:txBody>
                  <a:tcPr marL="9525" marR="9525" marT="9525"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1" u="none" strike="noStrike" dirty="0">
                          <a:solidFill>
                            <a:srgbClr val="000000"/>
                          </a:solidFill>
                          <a:effectLst/>
                          <a:latin typeface="+mj-lt"/>
                        </a:rPr>
                        <a:t>20.5% </a:t>
                      </a:r>
                    </a:p>
                  </a:txBody>
                  <a:tcPr marL="9525" marR="9525" marT="9525"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833497927"/>
                  </a:ext>
                </a:extLst>
              </a:tr>
            </a:tbl>
          </a:graphicData>
        </a:graphic>
      </p:graphicFrame>
      <p:sp>
        <p:nvSpPr>
          <p:cNvPr id="2" name="Title 1">
            <a:extLst>
              <a:ext uri="{FF2B5EF4-FFF2-40B4-BE49-F238E27FC236}">
                <a16:creationId xmlns:a16="http://schemas.microsoft.com/office/drawing/2014/main" id="{54D8F473-714D-42B8-96A9-417DAF3FAED5}"/>
              </a:ext>
            </a:extLst>
          </p:cNvPr>
          <p:cNvSpPr>
            <a:spLocks noGrp="1"/>
          </p:cNvSpPr>
          <p:nvPr>
            <p:ph type="title"/>
            <p:custDataLst>
              <p:tags r:id="rId2"/>
            </p:custDataLst>
          </p:nvPr>
        </p:nvSpPr>
        <p:spPr>
          <a:xfrm>
            <a:off x="611102" y="642845"/>
            <a:ext cx="10150562" cy="316275"/>
          </a:xfrm>
        </p:spPr>
        <p:txBody>
          <a:bodyPr>
            <a:normAutofit fontScale="90000"/>
          </a:bodyPr>
          <a:lstStyle/>
          <a:p>
            <a:r>
              <a:rPr lang="zh-CN" altLang="en-US" dirty="0"/>
              <a:t>经调整</a:t>
            </a:r>
            <a:r>
              <a:rPr lang="en-US" dirty="0"/>
              <a:t>EBITDA</a:t>
            </a:r>
            <a:r>
              <a:rPr lang="zh-CN" altLang="en-US" dirty="0"/>
              <a:t>对账 </a:t>
            </a:r>
            <a:r>
              <a:rPr lang="en-US" altLang="zh-CN" dirty="0"/>
              <a:t>—– </a:t>
            </a:r>
            <a:r>
              <a:rPr lang="zh-TW" altLang="en-US" dirty="0"/>
              <a:t>非</a:t>
            </a:r>
            <a:r>
              <a:rPr lang="zh-CN" altLang="en-US" dirty="0"/>
              <a:t>国际财务报告标准计量</a:t>
            </a:r>
            <a:endParaRPr lang="en-US" dirty="0"/>
          </a:p>
        </p:txBody>
      </p:sp>
      <p:sp>
        <p:nvSpPr>
          <p:cNvPr id="7" name="Slide Number Placeholder 1">
            <a:extLst>
              <a:ext uri="{FF2B5EF4-FFF2-40B4-BE49-F238E27FC236}">
                <a16:creationId xmlns:a16="http://schemas.microsoft.com/office/drawing/2014/main" id="{B5BDAD2E-27B1-3740-3483-AE268794E67F}"/>
              </a:ext>
            </a:extLst>
          </p:cNvPr>
          <p:cNvSpPr txBox="1">
            <a:spLocks/>
          </p:cNvSpPr>
          <p:nvPr/>
        </p:nvSpPr>
        <p:spPr>
          <a:xfrm>
            <a:off x="10533888" y="5998464"/>
            <a:ext cx="258943" cy="105425"/>
          </a:xfrm>
          <a:prstGeom prst="rect">
            <a:avLst/>
          </a:prstGeom>
          <a:noFill/>
        </p:spPr>
        <p:txBody>
          <a:bodyPr lIns="0" tIns="0" rIns="0" bIns="0" anchor="t" anchorCtr="0"/>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0" marR="0" lvl="0" indent="0" algn="r" defTabSz="1018824" rtl="0" eaLnBrk="1" fontAlgn="auto" latinLnBrk="0" hangingPunct="1">
              <a:lnSpc>
                <a:spcPct val="100000"/>
              </a:lnSpc>
              <a:spcBef>
                <a:spcPts val="0"/>
              </a:spcBef>
              <a:spcAft>
                <a:spcPts val="0"/>
              </a:spcAft>
              <a:buClrTx/>
              <a:buSzTx/>
              <a:buFontTx/>
              <a:buNone/>
              <a:tabLst/>
              <a:defRPr/>
            </a:pPr>
            <a:fld id="{9BD1790A-5C78-40D4-8C8B-B45AC6FEC896}"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Footer Placeholder 15">
            <a:extLst>
              <a:ext uri="{FF2B5EF4-FFF2-40B4-BE49-F238E27FC236}">
                <a16:creationId xmlns:a16="http://schemas.microsoft.com/office/drawing/2014/main" id="{6E6A0D5F-8169-6F61-5F0F-55F643881C8F}"/>
              </a:ext>
            </a:extLst>
          </p:cNvPr>
          <p:cNvSpPr>
            <a:spLocks noGrp="1"/>
          </p:cNvSpPr>
          <p:nvPr>
            <p:ph type="ftr" sz="quarter" idx="3"/>
            <p:custDataLst>
              <p:tags r:id="rId3"/>
            </p:custDataLst>
          </p:nvPr>
        </p:nvSpPr>
        <p:spPr>
          <a:xfrm>
            <a:off x="646710" y="5917608"/>
            <a:ext cx="10145166" cy="258532"/>
          </a:xfrm>
        </p:spPr>
        <p:txBody>
          <a:bodyPr/>
          <a:lstStyle/>
          <a:p>
            <a:r>
              <a:rPr lang="zh-CN" altLang="en-US" b="1" dirty="0"/>
              <a:t>注</a:t>
            </a:r>
            <a:r>
              <a:rPr lang="en-US" b="1" dirty="0"/>
              <a:t>:</a:t>
            </a:r>
            <a:endParaRPr lang="en-US" altLang="zh-CN" b="1" dirty="0"/>
          </a:p>
          <a:p>
            <a:r>
              <a:rPr lang="en-US" altLang="zh-CN" dirty="0"/>
              <a:t>1</a:t>
            </a:r>
            <a:r>
              <a:rPr lang="zh-CN" altLang="en-US" dirty="0"/>
              <a:t>）经调整</a:t>
            </a:r>
            <a:r>
              <a:rPr lang="en-US" altLang="zh-CN" dirty="0"/>
              <a:t>EBITDA</a:t>
            </a:r>
            <a:r>
              <a:rPr lang="zh-CN" altLang="en-US" dirty="0"/>
              <a:t>定义为：</a:t>
            </a:r>
            <a:r>
              <a:rPr lang="en-US" altLang="zh-CN" dirty="0"/>
              <a:t>EBITDA </a:t>
            </a:r>
            <a:r>
              <a:rPr lang="zh-CN" altLang="en-US" dirty="0"/>
              <a:t>（税前利润</a:t>
            </a:r>
            <a:r>
              <a:rPr lang="en-US" altLang="zh-CN" dirty="0"/>
              <a:t>+</a:t>
            </a:r>
            <a:r>
              <a:rPr lang="zh-CN" altLang="en-US" dirty="0"/>
              <a:t>折旧</a:t>
            </a:r>
            <a:r>
              <a:rPr lang="en-US" altLang="zh-CN" dirty="0"/>
              <a:t>+</a:t>
            </a:r>
            <a:r>
              <a:rPr lang="zh-CN" altLang="en-US" dirty="0"/>
              <a:t>摊销</a:t>
            </a:r>
            <a:r>
              <a:rPr lang="en-US" altLang="zh-CN" dirty="0"/>
              <a:t>+</a:t>
            </a:r>
            <a:r>
              <a:rPr lang="zh-CN" altLang="en-US" dirty="0"/>
              <a:t>财务成本</a:t>
            </a:r>
            <a:r>
              <a:rPr lang="en-US" altLang="zh-CN" dirty="0"/>
              <a:t>-</a:t>
            </a:r>
            <a:r>
              <a:rPr lang="zh-CN" altLang="en-US" dirty="0"/>
              <a:t>银行利息</a:t>
            </a:r>
            <a:r>
              <a:rPr lang="en-US" altLang="zh-CN" dirty="0"/>
              <a:t>) + </a:t>
            </a:r>
            <a:r>
              <a:rPr lang="zh-CN" altLang="en-US" dirty="0"/>
              <a:t>以股份为基础的薪酬开支</a:t>
            </a:r>
            <a:r>
              <a:rPr lang="en-US" altLang="zh-CN" dirty="0"/>
              <a:t>+</a:t>
            </a:r>
            <a:r>
              <a:rPr lang="zh-CN" altLang="en-US" dirty="0"/>
              <a:t>上市开支</a:t>
            </a:r>
            <a:r>
              <a:rPr lang="en-US" altLang="zh-CN" dirty="0"/>
              <a:t>+</a:t>
            </a:r>
            <a:r>
              <a:rPr lang="zh-CN" altLang="en-US" dirty="0"/>
              <a:t>非经常性的金融工具的公平值亏损</a:t>
            </a:r>
            <a:r>
              <a:rPr lang="en-US" altLang="zh-CN" dirty="0"/>
              <a:t>+</a:t>
            </a:r>
            <a:r>
              <a:rPr lang="zh-CN" altLang="en-US" dirty="0"/>
              <a:t>净外汇亏损</a:t>
            </a:r>
            <a:r>
              <a:rPr lang="en-US" altLang="zh-CN" dirty="0"/>
              <a:t>/</a:t>
            </a:r>
            <a:r>
              <a:rPr lang="zh-CN" altLang="en-US" dirty="0"/>
              <a:t>收益</a:t>
            </a:r>
            <a:r>
              <a:rPr lang="en-US" altLang="zh-CN" dirty="0"/>
              <a:t>+</a:t>
            </a:r>
            <a:r>
              <a:rPr lang="zh-CN" altLang="en-US" dirty="0"/>
              <a:t>与新冠疫情相关的存货减值</a:t>
            </a:r>
            <a:endParaRPr lang="en-US" altLang="zh-CN" dirty="0"/>
          </a:p>
        </p:txBody>
      </p:sp>
    </p:spTree>
    <p:custDataLst>
      <p:tags r:id="rId1"/>
    </p:custDataLst>
    <p:extLst>
      <p:ext uri="{BB962C8B-B14F-4D97-AF65-F5344CB8AC3E}">
        <p14:creationId xmlns:p14="http://schemas.microsoft.com/office/powerpoint/2010/main" val="1508730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a:extLst>
              <a:ext uri="{FF2B5EF4-FFF2-40B4-BE49-F238E27FC236}">
                <a16:creationId xmlns:a16="http://schemas.microsoft.com/office/drawing/2014/main" id="{3916FCB7-A5E4-4F90-A855-75882511378F}"/>
              </a:ext>
            </a:extLst>
          </p:cNvPr>
          <p:cNvGraphicFramePr>
            <a:graphicFrameLocks/>
          </p:cNvGraphicFramePr>
          <p:nvPr>
            <p:extLst>
              <p:ext uri="{D42A27DB-BD31-4B8C-83A1-F6EECF244321}">
                <p14:modId xmlns:p14="http://schemas.microsoft.com/office/powerpoint/2010/main" val="3848837029"/>
              </p:ext>
            </p:extLst>
          </p:nvPr>
        </p:nvGraphicFramePr>
        <p:xfrm>
          <a:off x="627581" y="1043567"/>
          <a:ext cx="10169696" cy="3508657"/>
        </p:xfrm>
        <a:graphic>
          <a:graphicData uri="http://schemas.openxmlformats.org/drawingml/2006/table">
            <a:tbl>
              <a:tblPr>
                <a:tableStyleId>{AD6719FE-7D3F-48C5-806B-1D009DA3A5D1}</a:tableStyleId>
              </a:tblPr>
              <a:tblGrid>
                <a:gridCol w="3572450">
                  <a:extLst>
                    <a:ext uri="{9D8B030D-6E8A-4147-A177-3AD203B41FA5}">
                      <a16:colId xmlns:a16="http://schemas.microsoft.com/office/drawing/2014/main" val="3141566524"/>
                    </a:ext>
                  </a:extLst>
                </a:gridCol>
                <a:gridCol w="1099541">
                  <a:extLst>
                    <a:ext uri="{9D8B030D-6E8A-4147-A177-3AD203B41FA5}">
                      <a16:colId xmlns:a16="http://schemas.microsoft.com/office/drawing/2014/main" val="1071029611"/>
                    </a:ext>
                  </a:extLst>
                </a:gridCol>
                <a:gridCol w="1099541">
                  <a:extLst>
                    <a:ext uri="{9D8B030D-6E8A-4147-A177-3AD203B41FA5}">
                      <a16:colId xmlns:a16="http://schemas.microsoft.com/office/drawing/2014/main" val="4022891535"/>
                    </a:ext>
                  </a:extLst>
                </a:gridCol>
                <a:gridCol w="1099541">
                  <a:extLst>
                    <a:ext uri="{9D8B030D-6E8A-4147-A177-3AD203B41FA5}">
                      <a16:colId xmlns:a16="http://schemas.microsoft.com/office/drawing/2014/main" val="1189785333"/>
                    </a:ext>
                  </a:extLst>
                </a:gridCol>
                <a:gridCol w="1026634">
                  <a:extLst>
                    <a:ext uri="{9D8B030D-6E8A-4147-A177-3AD203B41FA5}">
                      <a16:colId xmlns:a16="http://schemas.microsoft.com/office/drawing/2014/main" val="511021060"/>
                    </a:ext>
                  </a:extLst>
                </a:gridCol>
                <a:gridCol w="1172448">
                  <a:extLst>
                    <a:ext uri="{9D8B030D-6E8A-4147-A177-3AD203B41FA5}">
                      <a16:colId xmlns:a16="http://schemas.microsoft.com/office/drawing/2014/main" val="1290286754"/>
                    </a:ext>
                  </a:extLst>
                </a:gridCol>
                <a:gridCol w="1099541">
                  <a:extLst>
                    <a:ext uri="{9D8B030D-6E8A-4147-A177-3AD203B41FA5}">
                      <a16:colId xmlns:a16="http://schemas.microsoft.com/office/drawing/2014/main" val="2916172022"/>
                    </a:ext>
                  </a:extLst>
                </a:gridCol>
              </a:tblGrid>
              <a:tr h="208454">
                <a:tc>
                  <a:txBody>
                    <a:bodyPr/>
                    <a:lstStyle/>
                    <a:p>
                      <a:pPr algn="l" fontAlgn="b"/>
                      <a:endParaRPr lang="en-US" sz="1000" b="0" i="0" u="none" strike="noStrike" dirty="0">
                        <a:solidFill>
                          <a:srgbClr val="000000"/>
                        </a:solidFill>
                        <a:effectLst/>
                        <a:latin typeface="Arial" panose="020B0604020202020204" pitchFamily="34" charset="0"/>
                      </a:endParaRPr>
                    </a:p>
                  </a:txBody>
                  <a:tcPr marL="45720" marR="45720" anchor="b">
                    <a:lnB w="6350" cmpd="sng">
                      <a:noFill/>
                    </a:lnB>
                  </a:tcPr>
                </a:tc>
                <a:tc gridSpan="5">
                  <a:txBody>
                    <a:bodyPr/>
                    <a:lstStyle/>
                    <a:p>
                      <a:pPr algn="ctr" fontAlgn="b"/>
                      <a:r>
                        <a:rPr lang="zh-CN" altLang="en-US" sz="1000" b="1" u="none" strike="noStrike" dirty="0">
                          <a:solidFill>
                            <a:schemeClr val="accent1"/>
                          </a:solidFill>
                          <a:effectLst/>
                        </a:rPr>
                        <a:t>截至</a:t>
                      </a:r>
                      <a:r>
                        <a:rPr lang="en-US" altLang="zh-CN" sz="1000" b="1" u="none" strike="noStrike" dirty="0">
                          <a:solidFill>
                            <a:schemeClr val="accent1"/>
                          </a:solidFill>
                          <a:effectLst/>
                        </a:rPr>
                        <a:t>12</a:t>
                      </a:r>
                      <a:r>
                        <a:rPr lang="zh-CN" altLang="en-US" sz="1000" b="1" u="none" strike="noStrike" dirty="0">
                          <a:solidFill>
                            <a:schemeClr val="accent1"/>
                          </a:solidFill>
                          <a:effectLst/>
                        </a:rPr>
                        <a:t>月</a:t>
                      </a:r>
                      <a:r>
                        <a:rPr lang="en-US" altLang="zh-CN" sz="1000" b="1" u="none" strike="noStrike" dirty="0">
                          <a:solidFill>
                            <a:schemeClr val="accent1"/>
                          </a:solidFill>
                          <a:effectLst/>
                        </a:rPr>
                        <a:t>31</a:t>
                      </a:r>
                      <a:r>
                        <a:rPr lang="zh-CN" altLang="en-US" sz="1000" b="1" u="none" strike="noStrike" dirty="0">
                          <a:solidFill>
                            <a:schemeClr val="accent1"/>
                          </a:solidFill>
                          <a:effectLst/>
                        </a:rPr>
                        <a:t>日</a:t>
                      </a:r>
                      <a:endParaRPr lang="en-US" altLang="zh-CN" sz="1000" b="1" i="0" u="none" strike="noStrike" dirty="0">
                        <a:solidFill>
                          <a:schemeClr val="accent1"/>
                        </a:solidFill>
                        <a:effectLst/>
                        <a:latin typeface="Arial" panose="020B0604020202020204" pitchFamily="34" charset="0"/>
                      </a:endParaRPr>
                    </a:p>
                  </a:txBody>
                  <a:tcPr marL="45720" marR="45720" anchor="b">
                    <a:lnB w="6350" cap="flat" cmpd="sng" algn="ctr">
                      <a:solidFill>
                        <a:schemeClr val="accent1"/>
                      </a:solidFill>
                      <a:prstDash val="solid"/>
                      <a:round/>
                      <a:headEnd type="none" w="med" len="med"/>
                      <a:tailEnd type="none" w="med" len="med"/>
                    </a:lnB>
                  </a:tcPr>
                </a:tc>
                <a:tc hMerge="1">
                  <a:txBody>
                    <a:bodyPr/>
                    <a:lstStyle/>
                    <a:p>
                      <a:endParaRPr lang="en-US"/>
                    </a:p>
                  </a:txBody>
                  <a:tcPr/>
                </a:tc>
                <a:tc hMerge="1">
                  <a:txBody>
                    <a:bodyPr/>
                    <a:lstStyle/>
                    <a:p>
                      <a:pPr algn="l" fontAlgn="b"/>
                      <a:endParaRPr lang="en-US" sz="1000" b="1" i="0" u="none" strike="noStrike" dirty="0">
                        <a:solidFill>
                          <a:schemeClr val="accent1"/>
                        </a:solidFill>
                        <a:effectLst/>
                        <a:latin typeface="Arial" panose="020B0604020202020204" pitchFamily="34" charset="0"/>
                      </a:endParaRPr>
                    </a:p>
                  </a:txBody>
                  <a:tcPr marL="45720" marR="45720" anchor="b"/>
                </a:tc>
                <a:tc hMerge="1">
                  <a:txBody>
                    <a:bodyPr/>
                    <a:lstStyle/>
                    <a:p>
                      <a:pPr algn="ctr" fontAlgn="b"/>
                      <a:endParaRPr lang="en-US" sz="1000" b="1" i="0" u="none" strike="noStrike" dirty="0">
                        <a:solidFill>
                          <a:schemeClr val="accent1"/>
                        </a:solidFill>
                        <a:effectLst/>
                        <a:latin typeface="Arial" panose="020B0604020202020204" pitchFamily="34" charset="0"/>
                      </a:endParaRPr>
                    </a:p>
                  </a:txBody>
                  <a:tcPr marL="45720" marR="45720" anchor="b">
                    <a:lnB w="6350" cap="flat" cmpd="sng" algn="ctr">
                      <a:solidFill>
                        <a:schemeClr val="accent1"/>
                      </a:solidFill>
                      <a:prstDash val="solid"/>
                      <a:round/>
                      <a:headEnd type="none" w="med" len="med"/>
                      <a:tailEnd type="none" w="med" len="med"/>
                    </a:lnB>
                  </a:tcPr>
                </a:tc>
                <a:tc hMerge="1">
                  <a:txBody>
                    <a:bodyPr/>
                    <a:lstStyle/>
                    <a:p>
                      <a:pPr algn="ctr" fontAlgn="b"/>
                      <a:endParaRPr lang="en-US" sz="1000" b="1" i="0" u="none" strike="noStrike" dirty="0">
                        <a:solidFill>
                          <a:schemeClr val="accent1"/>
                        </a:solidFill>
                        <a:effectLst/>
                        <a:latin typeface="Arial" panose="020B0604020202020204" pitchFamily="34" charset="0"/>
                      </a:endParaRPr>
                    </a:p>
                  </a:txBody>
                  <a:tcPr marL="45720" marR="45720" anchor="b">
                    <a:lnB w="6350" cap="flat" cmpd="sng" algn="ctr">
                      <a:solidFill>
                        <a:schemeClr val="accent1"/>
                      </a:solidFill>
                      <a:prstDash val="solid"/>
                      <a:round/>
                      <a:headEnd type="none" w="med" len="med"/>
                      <a:tailEnd type="none" w="med" len="med"/>
                    </a:lnB>
                  </a:tcPr>
                </a:tc>
                <a:tc>
                  <a:txBody>
                    <a:bodyPr/>
                    <a:lstStyle/>
                    <a:p>
                      <a:pPr algn="ctr" fontAlgn="b"/>
                      <a:endParaRPr lang="en-US" sz="1000" b="1" i="0" u="none" strike="noStrike" dirty="0">
                        <a:solidFill>
                          <a:schemeClr val="accent1"/>
                        </a:solidFill>
                        <a:effectLst/>
                        <a:latin typeface="Arial" panose="020B0604020202020204" pitchFamily="34" charset="0"/>
                      </a:endParaRPr>
                    </a:p>
                  </a:txBody>
                  <a:tcPr marL="45720" marR="45720" anchor="b">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347014794"/>
                  </a:ext>
                </a:extLst>
              </a:tr>
              <a:tr h="338737">
                <a:tc>
                  <a:txBody>
                    <a:bodyPr/>
                    <a:lstStyle/>
                    <a:p>
                      <a:pPr marL="0" marR="0" lvl="0" indent="0" algn="l" defTabSz="752833" rtl="0" eaLnBrk="1" fontAlgn="b" latinLnBrk="0" hangingPunct="1">
                        <a:lnSpc>
                          <a:spcPct val="100000"/>
                        </a:lnSpc>
                        <a:spcBef>
                          <a:spcPts val="0"/>
                        </a:spcBef>
                        <a:spcAft>
                          <a:spcPts val="0"/>
                        </a:spcAft>
                        <a:buClrTx/>
                        <a:buSzTx/>
                        <a:buFontTx/>
                        <a:buNone/>
                        <a:tabLst/>
                        <a:defRPr/>
                      </a:pPr>
                      <a:r>
                        <a:rPr lang="zh-CN" altLang="en-US" sz="1000" b="1" kern="1200" dirty="0">
                          <a:solidFill>
                            <a:schemeClr val="accent1"/>
                          </a:solidFill>
                        </a:rPr>
                        <a:t>（人民币千元）</a:t>
                      </a:r>
                      <a:endParaRPr lang="zh-CN" altLang="en-US" sz="1000" b="1" kern="1200" dirty="0">
                        <a:solidFill>
                          <a:schemeClr val="accent1"/>
                        </a:solidFill>
                        <a:latin typeface="+mn-ea"/>
                        <a:ea typeface="+mn-ea"/>
                        <a:cs typeface="+mn-cs"/>
                      </a:endParaRPr>
                    </a:p>
                  </a:txBody>
                  <a:tcPr marL="45720" marR="45720" anchor="b">
                    <a:lnT w="6350" cmpd="sng">
                      <a:noFill/>
                    </a:lnT>
                    <a:lnB w="12700" cap="flat" cmpd="sng" algn="ctr">
                      <a:solidFill>
                        <a:schemeClr val="bg2"/>
                      </a:solidFill>
                      <a:prstDash val="solid"/>
                      <a:round/>
                      <a:headEnd type="none" w="med" len="med"/>
                      <a:tailEnd type="none" w="med" len="med"/>
                    </a:lnB>
                  </a:tcPr>
                </a:tc>
                <a:tc>
                  <a:txBody>
                    <a:bodyPr/>
                    <a:lstStyle/>
                    <a:p>
                      <a:pPr algn="r" fontAlgn="b"/>
                      <a:r>
                        <a:rPr lang="en-US" sz="1000" b="1" u="none" strike="noStrike" dirty="0">
                          <a:solidFill>
                            <a:schemeClr val="accent1"/>
                          </a:solidFill>
                          <a:effectLst/>
                        </a:rPr>
                        <a:t>2018</a:t>
                      </a:r>
                      <a:endParaRPr lang="en-US" sz="1000" b="1" i="0" u="none" strike="noStrike" dirty="0">
                        <a:solidFill>
                          <a:schemeClr val="accent1"/>
                        </a:solidFill>
                        <a:effectLst/>
                        <a:latin typeface="Arial" panose="020B0604020202020204" pitchFamily="34" charset="0"/>
                      </a:endParaRPr>
                    </a:p>
                  </a:txBody>
                  <a:tcPr marL="45720" marR="45720" anchor="b">
                    <a:lnT w="635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n-US" sz="1000" b="1" u="none" strike="noStrike" dirty="0">
                          <a:solidFill>
                            <a:schemeClr val="accent1"/>
                          </a:solidFill>
                          <a:effectLst/>
                        </a:rPr>
                        <a:t>2019</a:t>
                      </a:r>
                      <a:endParaRPr lang="en-US" sz="1000" b="1" i="0" u="none" strike="noStrike" dirty="0">
                        <a:solidFill>
                          <a:schemeClr val="accent1"/>
                        </a:solidFill>
                        <a:effectLst/>
                        <a:latin typeface="Arial" panose="020B0604020202020204" pitchFamily="34" charset="0"/>
                      </a:endParaRPr>
                    </a:p>
                  </a:txBody>
                  <a:tcPr marL="45720" marR="45720" anchor="b">
                    <a:lnT w="635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n-US" sz="1000" b="1" u="none" strike="noStrike" dirty="0">
                          <a:solidFill>
                            <a:schemeClr val="accent1"/>
                          </a:solidFill>
                          <a:effectLst/>
                        </a:rPr>
                        <a:t>2020</a:t>
                      </a:r>
                      <a:endParaRPr lang="en-US" sz="1000" b="1" i="0" u="none" strike="noStrike" dirty="0">
                        <a:solidFill>
                          <a:schemeClr val="accent1"/>
                        </a:solidFill>
                        <a:effectLst/>
                        <a:latin typeface="Arial" panose="020B0604020202020204" pitchFamily="34" charset="0"/>
                      </a:endParaRPr>
                    </a:p>
                  </a:txBody>
                  <a:tcPr marL="45720" marR="45720" anchor="b">
                    <a:lnT w="635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n-US" sz="1000" b="1" i="0" u="none" strike="noStrike" dirty="0">
                          <a:solidFill>
                            <a:schemeClr val="accent1"/>
                          </a:solidFill>
                          <a:effectLst/>
                          <a:latin typeface="Arial" panose="020B0604020202020204" pitchFamily="34" charset="0"/>
                        </a:rPr>
                        <a:t>2021</a:t>
                      </a:r>
                    </a:p>
                  </a:txBody>
                  <a:tcPr marL="45720" marR="45720" anchor="b">
                    <a:lnT w="635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n-US" sz="1000" b="1" i="0" u="none" strike="noStrike" dirty="0">
                          <a:solidFill>
                            <a:schemeClr val="accent1"/>
                          </a:solidFill>
                          <a:effectLst/>
                          <a:latin typeface="Arial" panose="020B0604020202020204" pitchFamily="34" charset="0"/>
                        </a:rPr>
                        <a:t>2022</a:t>
                      </a:r>
                    </a:p>
                  </a:txBody>
                  <a:tcPr marL="45720" marR="45720" anchor="b">
                    <a:lnT w="635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b"/>
                      <a:r>
                        <a:rPr lang="en-US" sz="1000" b="1" i="0" u="none" strike="noStrike" dirty="0">
                          <a:solidFill>
                            <a:schemeClr val="accent1"/>
                          </a:solidFill>
                          <a:effectLst/>
                          <a:latin typeface="Arial" panose="020B0604020202020204" pitchFamily="34" charset="0"/>
                        </a:rPr>
                        <a:t>2023</a:t>
                      </a:r>
                    </a:p>
                  </a:txBody>
                  <a:tcPr marL="45720" marR="45720" anchor="b">
                    <a:lnT w="635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225867113"/>
                  </a:ext>
                </a:extLst>
              </a:tr>
              <a:tr h="208454">
                <a:tc>
                  <a:txBody>
                    <a:bodyPr/>
                    <a:lstStyle/>
                    <a:p>
                      <a:pPr algn="l" fontAlgn="b"/>
                      <a:r>
                        <a:rPr lang="zh-CN" altLang="en-US" sz="1000" b="1" u="none" strike="noStrike" dirty="0">
                          <a:effectLst/>
                        </a:rPr>
                        <a:t>净利润</a:t>
                      </a:r>
                      <a:endParaRPr lang="en-US" altLang="zh-CN" sz="1000" b="1" i="0" u="none" strike="noStrike" dirty="0">
                        <a:solidFill>
                          <a:srgbClr val="000000"/>
                        </a:solidFill>
                        <a:effectLst/>
                        <a:latin typeface="Arial" panose="020B0604020202020204" pitchFamily="34" charset="0"/>
                      </a:endParaRPr>
                    </a:p>
                  </a:txBody>
                  <a:tcPr marL="45720" marR="45720"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u="none" strike="noStrike" dirty="0">
                          <a:effectLst/>
                          <a:latin typeface="+mj-lt"/>
                        </a:rPr>
                        <a:t>2,274 </a:t>
                      </a:r>
                      <a:endParaRPr lang="en-US" sz="1000" b="1" i="0" u="none" strike="noStrike" dirty="0">
                        <a:solidFill>
                          <a:srgbClr val="000000"/>
                        </a:solidFill>
                        <a:effectLst/>
                        <a:latin typeface="+mj-lt"/>
                      </a:endParaRPr>
                    </a:p>
                  </a:txBody>
                  <a:tcPr marL="45720" marR="45720"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u="none" strike="noStrike" dirty="0">
                          <a:effectLst/>
                          <a:latin typeface="+mj-lt"/>
                        </a:rPr>
                        <a:t>70,443 </a:t>
                      </a:r>
                      <a:endParaRPr lang="en-US" sz="1000" b="1" i="0" u="none" strike="noStrike" dirty="0">
                        <a:solidFill>
                          <a:srgbClr val="000000"/>
                        </a:solidFill>
                        <a:effectLst/>
                        <a:latin typeface="+mj-lt"/>
                      </a:endParaRPr>
                    </a:p>
                  </a:txBody>
                  <a:tcPr marL="45720" marR="45720"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u="none" strike="noStrike" dirty="0">
                          <a:effectLst/>
                          <a:latin typeface="+mj-lt"/>
                        </a:rPr>
                        <a:t>289,453 </a:t>
                      </a:r>
                      <a:endParaRPr lang="en-US" sz="1000" b="1" i="0" u="none" strike="noStrike" dirty="0">
                        <a:solidFill>
                          <a:srgbClr val="000000"/>
                        </a:solidFill>
                        <a:effectLst/>
                        <a:latin typeface="+mj-lt"/>
                      </a:endParaRPr>
                    </a:p>
                  </a:txBody>
                  <a:tcPr marL="45720" marR="45720"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mj-lt"/>
                        </a:rPr>
                        <a:t>322,295</a:t>
                      </a:r>
                    </a:p>
                  </a:txBody>
                  <a:tcPr marL="45720" marR="45720"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r" defTabSz="752833"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1"/>
                          </a:solidFill>
                          <a:effectLst/>
                          <a:latin typeface="+mn-lt"/>
                          <a:ea typeface="+mn-ea"/>
                          <a:cs typeface="+mn-cs"/>
                        </a:rPr>
                        <a:t>684,884</a:t>
                      </a:r>
                    </a:p>
                  </a:txBody>
                  <a:tcPr marL="45720" marR="45720"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r" defTabSz="752833"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1"/>
                          </a:solidFill>
                          <a:effectLst/>
                          <a:latin typeface="+mn-lt"/>
                          <a:ea typeface="+mn-ea"/>
                          <a:cs typeface="+mn-cs"/>
                        </a:rPr>
                        <a:t>262,322 </a:t>
                      </a:r>
                    </a:p>
                  </a:txBody>
                  <a:tcPr marL="45720" marR="45720"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58218425"/>
                  </a:ext>
                </a:extLst>
              </a:tr>
              <a:tr h="208454">
                <a:tc>
                  <a:txBody>
                    <a:bodyPr/>
                    <a:lstStyle/>
                    <a:p>
                      <a:pPr algn="l" fontAlgn="b"/>
                      <a:r>
                        <a:rPr lang="en-US" sz="1000" b="0" i="0" u="none" strike="noStrike" dirty="0">
                          <a:solidFill>
                            <a:srgbClr val="000000"/>
                          </a:solidFill>
                          <a:effectLst/>
                          <a:latin typeface="Arial" panose="020B0604020202020204" pitchFamily="34" charset="0"/>
                        </a:rPr>
                        <a:t>(+) </a:t>
                      </a:r>
                      <a:r>
                        <a:rPr lang="zh-CN" altLang="en-US" sz="1000" b="0" i="0" u="none" strike="noStrike" dirty="0">
                          <a:solidFill>
                            <a:srgbClr val="000000"/>
                          </a:solidFill>
                          <a:effectLst/>
                          <a:latin typeface="Arial" panose="020B0604020202020204" pitchFamily="34" charset="0"/>
                        </a:rPr>
                        <a:t>以股份为基础的薪酬开支</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mj-lt"/>
                        </a:rPr>
                        <a:t>                      -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2,735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mj-lt"/>
                        </a:rPr>
                        <a:t>                 63,598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mj-lt"/>
                        </a:rPr>
                        <a:t>                 37,325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15,049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17,054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827943851"/>
                  </a:ext>
                </a:extLst>
              </a:tr>
              <a:tr h="208454">
                <a:tc>
                  <a:txBody>
                    <a:bodyPr/>
                    <a:lstStyle/>
                    <a:p>
                      <a:pPr algn="l" fontAlgn="b"/>
                      <a:r>
                        <a:rPr lang="en-US" sz="1000" b="0" i="0" u="none" strike="noStrike" dirty="0">
                          <a:solidFill>
                            <a:srgbClr val="000000"/>
                          </a:solidFill>
                          <a:effectLst/>
                          <a:latin typeface="Arial" panose="020B0604020202020204" pitchFamily="34" charset="0"/>
                        </a:rPr>
                        <a:t>(+) </a:t>
                      </a:r>
                      <a:r>
                        <a:rPr lang="zh-CN" altLang="en-US" sz="1000" b="0" i="0" u="none" strike="noStrike" dirty="0">
                          <a:solidFill>
                            <a:srgbClr val="000000"/>
                          </a:solidFill>
                          <a:effectLst/>
                          <a:latin typeface="Arial" panose="020B0604020202020204" pitchFamily="34" charset="0"/>
                        </a:rPr>
                        <a:t>上市开支</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chemeClr val="tx1"/>
                          </a:solidFill>
                          <a:effectLst/>
                          <a:latin typeface="+mj-lt"/>
                        </a:rPr>
                        <a:t>           13,984 </a:t>
                      </a:r>
                    </a:p>
                  </a:txBody>
                  <a:tcPr marL="9525" marR="9525" marT="9525"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chemeClr val="tx1"/>
                          </a:solidFill>
                          <a:effectLst/>
                          <a:latin typeface="+mj-lt"/>
                        </a:rPr>
                        <a:t>           30,087 </a:t>
                      </a:r>
                    </a:p>
                  </a:txBody>
                  <a:tcPr marL="9525" marR="9525" marT="9525"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a:solidFill>
                            <a:schemeClr val="tx1"/>
                          </a:solidFill>
                          <a:effectLst/>
                          <a:latin typeface="+mj-lt"/>
                        </a:rPr>
                        <a:t>               8,204 </a:t>
                      </a:r>
                    </a:p>
                  </a:txBody>
                  <a:tcPr marL="9525" marR="9525" marT="9525"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chemeClr val="tx1"/>
                          </a:solidFill>
                          <a:effectLst/>
                          <a:latin typeface="+mj-lt"/>
                        </a:rPr>
                        <a:t>             72,099 </a:t>
                      </a:r>
                    </a:p>
                  </a:txBody>
                  <a:tcPr marL="9525" marR="9525" marT="9525"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571729998"/>
                  </a:ext>
                </a:extLst>
              </a:tr>
              <a:tr h="208454">
                <a:tc>
                  <a:txBody>
                    <a:bodyPr/>
                    <a:lstStyle/>
                    <a:p>
                      <a:pPr algn="l" fontAlgn="b"/>
                      <a:r>
                        <a:rPr lang="en-US" sz="1000" b="0" i="0" u="none" strike="noStrike" dirty="0">
                          <a:solidFill>
                            <a:srgbClr val="000000"/>
                          </a:solidFill>
                          <a:effectLst/>
                          <a:latin typeface="Arial" panose="020B0604020202020204" pitchFamily="34" charset="0"/>
                        </a:rPr>
                        <a:t>(+) </a:t>
                      </a:r>
                      <a:r>
                        <a:rPr lang="zh-CN" altLang="en-US" sz="1000" b="0" i="0" u="none" strike="noStrike" dirty="0">
                          <a:solidFill>
                            <a:srgbClr val="000000"/>
                          </a:solidFill>
                          <a:effectLst/>
                          <a:latin typeface="Arial" panose="020B0604020202020204" pitchFamily="34" charset="0"/>
                        </a:rPr>
                        <a:t>按公平值计入损益的金融工具的公平值亏损</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61,531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chemeClr val="tx1"/>
                          </a:solidFill>
                          <a:effectLst/>
                          <a:latin typeface="+mj-lt"/>
                        </a:rPr>
                        <a:t>               (87,044)</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chemeClr val="tx1"/>
                          </a:solidFill>
                          <a:effectLst/>
                          <a:latin typeface="+mj-lt"/>
                        </a:rPr>
                        <a:t> (11,475)</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12772896"/>
                  </a:ext>
                </a:extLst>
              </a:tr>
              <a:tr h="208454">
                <a:tc>
                  <a:txBody>
                    <a:bodyPr/>
                    <a:lstStyle/>
                    <a:p>
                      <a:pPr algn="l" fontAlgn="b"/>
                      <a:r>
                        <a:rPr lang="en-US" sz="1000" b="0" i="0" u="none" strike="noStrike" dirty="0">
                          <a:solidFill>
                            <a:srgbClr val="000000"/>
                          </a:solidFill>
                          <a:effectLst/>
                          <a:latin typeface="Arial" panose="020B0604020202020204" pitchFamily="34" charset="0"/>
                        </a:rPr>
                        <a:t>(+) </a:t>
                      </a:r>
                      <a:r>
                        <a:rPr lang="zh-CN" altLang="en-US" sz="1000" b="0" i="0" u="none" strike="noStrike" dirty="0">
                          <a:solidFill>
                            <a:srgbClr val="000000"/>
                          </a:solidFill>
                          <a:effectLst/>
                          <a:latin typeface="Arial" panose="020B0604020202020204" pitchFamily="34" charset="0"/>
                        </a:rPr>
                        <a:t>或有对价的公平值收益</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chemeClr val="tx1"/>
                          </a:solidFill>
                          <a:effectLst/>
                          <a:latin typeface="+mj-lt"/>
                        </a:rPr>
                        <a:t>(13,337)</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chemeClr val="tx1"/>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016642566"/>
                  </a:ext>
                </a:extLst>
              </a:tr>
              <a:tr h="208454">
                <a:tc>
                  <a:txBody>
                    <a:bodyPr/>
                    <a:lstStyle/>
                    <a:p>
                      <a:pPr algn="l" fontAlgn="b"/>
                      <a:r>
                        <a:rPr lang="en-US" sz="1000" b="0" i="0" u="none" strike="noStrike" dirty="0">
                          <a:solidFill>
                            <a:srgbClr val="000000"/>
                          </a:solidFill>
                          <a:effectLst/>
                          <a:latin typeface="Arial" panose="020B0604020202020204" pitchFamily="34" charset="0"/>
                        </a:rPr>
                        <a:t>(+) </a:t>
                      </a:r>
                      <a:r>
                        <a:rPr lang="zh-CN" altLang="en-US" sz="1000" b="0" i="0" u="none" strike="noStrike" dirty="0">
                          <a:solidFill>
                            <a:srgbClr val="000000"/>
                          </a:solidFill>
                          <a:effectLst/>
                          <a:latin typeface="Arial" panose="020B0604020202020204" pitchFamily="34" charset="0"/>
                        </a:rPr>
                        <a:t>对非控股权益看跌期权的公平值收益</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chemeClr val="tx1"/>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chemeClr val="tx1"/>
                          </a:solidFill>
                          <a:effectLst/>
                          <a:latin typeface="+mj-lt"/>
                        </a:rPr>
                        <a:t> (15,305)</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596088419"/>
                  </a:ext>
                </a:extLst>
              </a:tr>
              <a:tr h="208454">
                <a:tc>
                  <a:txBody>
                    <a:bodyPr/>
                    <a:lstStyle/>
                    <a:p>
                      <a:pPr algn="l" fontAlgn="b"/>
                      <a:r>
                        <a:rPr lang="en-US" sz="1000" b="0" i="0" u="none" strike="noStrike" dirty="0">
                          <a:solidFill>
                            <a:srgbClr val="000000"/>
                          </a:solidFill>
                          <a:effectLst/>
                          <a:latin typeface="Arial" panose="020B0604020202020204" pitchFamily="34" charset="0"/>
                        </a:rPr>
                        <a:t>(+) </a:t>
                      </a:r>
                      <a:r>
                        <a:rPr lang="zh-CN" altLang="en-US" sz="1000" b="0" i="0" u="none" strike="noStrike" dirty="0">
                          <a:solidFill>
                            <a:srgbClr val="000000"/>
                          </a:solidFill>
                          <a:effectLst/>
                          <a:latin typeface="Arial" panose="020B0604020202020204" pitchFamily="34" charset="0"/>
                        </a:rPr>
                        <a:t>衍生金融工具的公平值损失</a:t>
                      </a:r>
                      <a:r>
                        <a:rPr lang="en-US" altLang="zh-CN" sz="1000" b="0" i="0" u="none" strike="noStrike" dirty="0">
                          <a:solidFill>
                            <a:srgbClr val="000000"/>
                          </a:solidFill>
                          <a:effectLst/>
                          <a:latin typeface="Arial" panose="020B0604020202020204" pitchFamily="34" charset="0"/>
                        </a:rPr>
                        <a:t>/</a:t>
                      </a:r>
                      <a:r>
                        <a:rPr lang="zh-CN" altLang="en-US" sz="1000" b="0" i="0" u="none" strike="noStrike" dirty="0">
                          <a:solidFill>
                            <a:srgbClr val="000000"/>
                          </a:solidFill>
                          <a:effectLst/>
                          <a:latin typeface="Arial" panose="020B0604020202020204" pitchFamily="34" charset="0"/>
                        </a:rPr>
                        <a:t>收益</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chemeClr val="tx1"/>
                          </a:solidFill>
                          <a:effectLst/>
                          <a:latin typeface="+mj-lt"/>
                        </a:rPr>
                        <a:t> (7,826)</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chemeClr val="tx1"/>
                          </a:solidFill>
                          <a:effectLst/>
                          <a:latin typeface="+mj-lt"/>
                        </a:rPr>
                        <a:t> 6,165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107535857"/>
                  </a:ext>
                </a:extLst>
              </a:tr>
              <a:tr h="208454">
                <a:tc>
                  <a:txBody>
                    <a:bodyPr/>
                    <a:lstStyle/>
                    <a:p>
                      <a:pPr marL="0" marR="0" lvl="0" indent="0" algn="l" defTabSz="752833"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Arial" panose="020B0604020202020204" pitchFamily="34" charset="0"/>
                        </a:rPr>
                        <a:t>(+) </a:t>
                      </a:r>
                      <a:r>
                        <a:rPr lang="zh-CN" altLang="en-US" sz="1000" b="0" i="0" u="none" strike="noStrike" dirty="0">
                          <a:solidFill>
                            <a:srgbClr val="000000"/>
                          </a:solidFill>
                          <a:effectLst/>
                          <a:latin typeface="Arial" panose="020B0604020202020204" pitchFamily="34" charset="0"/>
                        </a:rPr>
                        <a:t>净外汇亏损</a:t>
                      </a:r>
                      <a:r>
                        <a:rPr lang="en-US" altLang="zh-CN" sz="1000" b="0" i="0" u="none" strike="noStrike" dirty="0">
                          <a:solidFill>
                            <a:srgbClr val="000000"/>
                          </a:solidFill>
                          <a:effectLst/>
                          <a:latin typeface="Arial" panose="020B0604020202020204" pitchFamily="34" charset="0"/>
                        </a:rPr>
                        <a:t>/</a:t>
                      </a:r>
                      <a:r>
                        <a:rPr lang="zh-CN" altLang="en-US" sz="1000" b="0" i="0" u="none" strike="noStrike" dirty="0">
                          <a:solidFill>
                            <a:srgbClr val="000000"/>
                          </a:solidFill>
                          <a:effectLst/>
                          <a:latin typeface="Arial" panose="020B0604020202020204" pitchFamily="34" charset="0"/>
                        </a:rPr>
                        <a:t>收益</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925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434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(1,427)</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 50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chemeClr val="tx1"/>
                          </a:solidFill>
                          <a:effectLst/>
                          <a:latin typeface="+mj-lt"/>
                        </a:rPr>
                        <a:t> 6,743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chemeClr val="tx1"/>
                          </a:solidFill>
                          <a:effectLst/>
                          <a:latin typeface="+mj-lt"/>
                        </a:rPr>
                        <a:t> 8,198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41619690"/>
                  </a:ext>
                </a:extLst>
              </a:tr>
              <a:tr h="208454">
                <a:tc>
                  <a:txBody>
                    <a:bodyPr/>
                    <a:lstStyle/>
                    <a:p>
                      <a:pPr marL="0" marR="0" lvl="0" indent="0" algn="l" defTabSz="752833"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Arial" panose="020B0604020202020204" pitchFamily="34" charset="0"/>
                        </a:rPr>
                        <a:t>(+) </a:t>
                      </a:r>
                      <a:r>
                        <a:rPr lang="zh-CN" altLang="en-US" sz="1000" b="0" kern="1200" dirty="0">
                          <a:solidFill>
                            <a:schemeClr val="tx1"/>
                          </a:solidFill>
                          <a:latin typeface="+mn-ea"/>
                          <a:ea typeface="+mn-ea"/>
                        </a:rPr>
                        <a:t>与新冠疫情相关的存货减值</a:t>
                      </a:r>
                      <a:endParaRPr lang="en-US" sz="1000" b="0" i="0" u="none" strike="noStrike" dirty="0">
                        <a:solidFill>
                          <a:srgbClr val="000000"/>
                        </a:solidFill>
                        <a:effectLst/>
                        <a:latin typeface="Arial" panose="020B0604020202020204" pitchFamily="34" charset="0"/>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mj-lt"/>
                        </a:rPr>
                        <a:t>-</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chemeClr val="tx1"/>
                          </a:solidFill>
                          <a:effectLst/>
                          <a:latin typeface="+mj-lt"/>
                        </a:rPr>
                        <a:t> 1,421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0" u="none" strike="noStrike" dirty="0">
                          <a:solidFill>
                            <a:schemeClr val="tx1"/>
                          </a:solidFill>
                          <a:effectLst/>
                          <a:latin typeface="+mj-lt"/>
                        </a:rPr>
                        <a:t> 15,976 </a:t>
                      </a:r>
                    </a:p>
                  </a:txBody>
                  <a:tcPr marL="0" marR="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198191500"/>
                  </a:ext>
                </a:extLst>
              </a:tr>
              <a:tr h="208454">
                <a:tc>
                  <a:txBody>
                    <a:bodyPr/>
                    <a:lstStyle/>
                    <a:p>
                      <a:pPr algn="l" fontAlgn="b"/>
                      <a:r>
                        <a:rPr lang="zh-CN" altLang="en-US" sz="1000" b="1" i="0" u="none" strike="noStrike" dirty="0">
                          <a:solidFill>
                            <a:srgbClr val="000000"/>
                          </a:solidFill>
                          <a:effectLst/>
                          <a:latin typeface="+mj-lt"/>
                        </a:rPr>
                        <a:t>经调整净利率</a:t>
                      </a:r>
                      <a:endParaRPr lang="en-US" sz="1000" b="1" i="0" u="none" strike="noStrike" dirty="0">
                        <a:solidFill>
                          <a:srgbClr val="000000"/>
                        </a:solidFill>
                        <a:effectLst/>
                        <a:latin typeface="+mj-lt"/>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1" i="0" u="none" strike="noStrike" dirty="0">
                          <a:solidFill>
                            <a:srgbClr val="000000"/>
                          </a:solidFill>
                          <a:effectLst/>
                          <a:latin typeface="+mj-lt"/>
                        </a:rPr>
                        <a:t>              3,199 </a:t>
                      </a:r>
                    </a:p>
                  </a:txBody>
                  <a:tcPr marL="9525" marR="9525" marT="9525"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1" i="0" u="none" strike="noStrike" dirty="0">
                          <a:solidFill>
                            <a:srgbClr val="000000"/>
                          </a:solidFill>
                          <a:effectLst/>
                          <a:latin typeface="+mj-lt"/>
                        </a:rPr>
                        <a:t>           73,612 </a:t>
                      </a:r>
                    </a:p>
                  </a:txBody>
                  <a:tcPr marL="9525" marR="9525" marT="9525"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1" i="0" u="none" strike="noStrike" dirty="0">
                          <a:solidFill>
                            <a:srgbClr val="000000"/>
                          </a:solidFill>
                          <a:effectLst/>
                          <a:latin typeface="+mj-lt"/>
                        </a:rPr>
                        <a:t>         365,608 </a:t>
                      </a:r>
                    </a:p>
                  </a:txBody>
                  <a:tcPr marL="9525" marR="9525" marT="9525"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1" i="0" u="none" strike="noStrike" dirty="0">
                          <a:solidFill>
                            <a:srgbClr val="000000"/>
                          </a:solidFill>
                          <a:effectLst/>
                          <a:latin typeface="+mj-lt"/>
                        </a:rPr>
                        <a:t>         451,288 </a:t>
                      </a:r>
                    </a:p>
                  </a:txBody>
                  <a:tcPr marL="9525" marR="9525" marT="9525"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1" i="0" u="none" strike="noStrike" dirty="0">
                          <a:solidFill>
                            <a:srgbClr val="000000"/>
                          </a:solidFill>
                          <a:effectLst/>
                          <a:latin typeface="+mj-lt"/>
                        </a:rPr>
                        <a:t>           608,094 </a:t>
                      </a:r>
                    </a:p>
                  </a:txBody>
                  <a:tcPr marL="9525" marR="9525" marT="9525"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1" i="0" u="none" strike="noStrike" dirty="0">
                          <a:solidFill>
                            <a:srgbClr val="000000"/>
                          </a:solidFill>
                          <a:effectLst/>
                          <a:latin typeface="+mj-lt"/>
                        </a:rPr>
                        <a:t>           355,034 </a:t>
                      </a:r>
                    </a:p>
                  </a:txBody>
                  <a:tcPr marL="9525" marR="9525" marT="9525"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35318327"/>
                  </a:ext>
                </a:extLst>
              </a:tr>
              <a:tr h="208454">
                <a:tc>
                  <a:txBody>
                    <a:bodyPr/>
                    <a:lstStyle/>
                    <a:p>
                      <a:pPr algn="r" fontAlgn="b"/>
                      <a:r>
                        <a:rPr lang="en-US" sz="1000" b="0" i="1" u="none" strike="noStrike" dirty="0" err="1">
                          <a:solidFill>
                            <a:srgbClr val="000000"/>
                          </a:solidFill>
                          <a:effectLst/>
                          <a:latin typeface="+mj-lt"/>
                        </a:rPr>
                        <a:t>yoy</a:t>
                      </a:r>
                      <a:r>
                        <a:rPr lang="en-US" sz="1000" b="0" i="1" u="none" strike="noStrike" dirty="0">
                          <a:solidFill>
                            <a:srgbClr val="000000"/>
                          </a:solidFill>
                          <a:effectLst/>
                          <a:latin typeface="+mj-lt"/>
                        </a:rPr>
                        <a:t> </a:t>
                      </a:r>
                      <a:r>
                        <a:rPr lang="zh-CN" altLang="en-US" sz="1000" b="0" i="1" u="none" strike="noStrike" dirty="0">
                          <a:solidFill>
                            <a:srgbClr val="000000"/>
                          </a:solidFill>
                          <a:effectLst/>
                          <a:latin typeface="+mj-lt"/>
                        </a:rPr>
                        <a:t>增长</a:t>
                      </a:r>
                      <a:endParaRPr lang="en-US" sz="1000" b="0" i="1" u="none" strike="noStrike" dirty="0">
                        <a:solidFill>
                          <a:srgbClr val="000000"/>
                        </a:solidFill>
                        <a:effectLst/>
                        <a:latin typeface="+mj-lt"/>
                      </a:endParaRP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l" fontAlgn="b"/>
                      <a:endParaRPr lang="en-US" sz="1000" b="0" i="1" u="none" strike="noStrike" dirty="0">
                        <a:solidFill>
                          <a:srgbClr val="000000"/>
                        </a:solidFill>
                        <a:effectLst/>
                        <a:latin typeface="+mj-lt"/>
                      </a:endParaRPr>
                    </a:p>
                  </a:txBody>
                  <a:tcPr marL="9525" marR="9525" marT="9525" marB="0" anchor="b">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1" u="none" strike="noStrike" dirty="0">
                          <a:solidFill>
                            <a:srgbClr val="000000"/>
                          </a:solidFill>
                          <a:effectLst/>
                          <a:latin typeface="+mj-lt"/>
                        </a:rPr>
                        <a:t>2201.1% </a:t>
                      </a:r>
                    </a:p>
                  </a:txBody>
                  <a:tcPr marL="9525" marR="9525" marT="9525" marB="0" anchor="b">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1" u="none" strike="noStrike">
                          <a:solidFill>
                            <a:srgbClr val="000000"/>
                          </a:solidFill>
                          <a:effectLst/>
                          <a:latin typeface="+mj-lt"/>
                        </a:rPr>
                        <a:t>396.7% </a:t>
                      </a:r>
                    </a:p>
                  </a:txBody>
                  <a:tcPr marL="9525" marR="9525" marT="9525" marB="0" anchor="b">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1" u="none" strike="noStrike">
                          <a:solidFill>
                            <a:srgbClr val="000000"/>
                          </a:solidFill>
                          <a:effectLst/>
                          <a:latin typeface="+mj-lt"/>
                        </a:rPr>
                        <a:t>23.4% </a:t>
                      </a:r>
                    </a:p>
                  </a:txBody>
                  <a:tcPr marL="9525" marR="9525" marT="9525" marB="0" anchor="b">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1" u="none" strike="noStrike">
                          <a:solidFill>
                            <a:srgbClr val="000000"/>
                          </a:solidFill>
                          <a:effectLst/>
                          <a:latin typeface="+mj-lt"/>
                        </a:rPr>
                        <a:t>34.7% </a:t>
                      </a:r>
                    </a:p>
                  </a:txBody>
                  <a:tcPr marL="9525" marR="9525" marT="9525" marB="0" anchor="b">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b"/>
                      <a:r>
                        <a:rPr lang="en-US" sz="1000" b="0" i="1" u="none" strike="noStrike" dirty="0">
                          <a:solidFill>
                            <a:srgbClr val="000000"/>
                          </a:solidFill>
                          <a:effectLst/>
                          <a:latin typeface="+mj-lt"/>
                        </a:rPr>
                        <a:t>(41.6%)</a:t>
                      </a:r>
                    </a:p>
                  </a:txBody>
                  <a:tcPr marL="9525" marR="9525" marT="9525" marB="0" anchor="b">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75041103"/>
                  </a:ext>
                </a:extLst>
              </a:tr>
              <a:tr h="208454">
                <a:tc>
                  <a:txBody>
                    <a:bodyPr/>
                    <a:lstStyle/>
                    <a:p>
                      <a:pPr algn="r" fontAlgn="b"/>
                      <a:r>
                        <a:rPr lang="zh-CN" altLang="en-US" sz="1000" b="0" i="1" u="none" strike="noStrike" dirty="0">
                          <a:solidFill>
                            <a:srgbClr val="000000"/>
                          </a:solidFill>
                          <a:effectLst/>
                          <a:latin typeface="+mj-lt"/>
                        </a:rPr>
                        <a:t>经调整 </a:t>
                      </a:r>
                      <a:r>
                        <a:rPr lang="en-US" sz="1000" b="0" i="1" u="none" strike="noStrike" dirty="0">
                          <a:solidFill>
                            <a:srgbClr val="000000"/>
                          </a:solidFill>
                          <a:effectLst/>
                          <a:latin typeface="+mj-lt"/>
                        </a:rPr>
                        <a:t>EBITDA</a:t>
                      </a:r>
                      <a:r>
                        <a:rPr lang="zh-CN" altLang="en-US" sz="1000" b="0" i="1" u="none" strike="noStrike" dirty="0">
                          <a:solidFill>
                            <a:srgbClr val="000000"/>
                          </a:solidFill>
                          <a:effectLst/>
                          <a:latin typeface="+mj-lt"/>
                        </a:rPr>
                        <a:t>率</a:t>
                      </a:r>
                    </a:p>
                  </a:txBody>
                  <a:tcPr marL="45720" marR="4572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1" u="none" strike="noStrike" dirty="0">
                          <a:solidFill>
                            <a:srgbClr val="000000"/>
                          </a:solidFill>
                          <a:effectLst/>
                          <a:latin typeface="+mj-lt"/>
                        </a:rPr>
                        <a:t>0.2% </a:t>
                      </a:r>
                    </a:p>
                  </a:txBody>
                  <a:tcPr marL="9525" marR="9525" marT="9525"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1" u="none" strike="noStrike" dirty="0">
                          <a:solidFill>
                            <a:srgbClr val="000000"/>
                          </a:solidFill>
                          <a:effectLst/>
                          <a:latin typeface="+mj-lt"/>
                        </a:rPr>
                        <a:t>4.3% </a:t>
                      </a:r>
                    </a:p>
                  </a:txBody>
                  <a:tcPr marL="9525" marR="9525" marT="9525"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1" u="none" strike="noStrike">
                          <a:solidFill>
                            <a:srgbClr val="000000"/>
                          </a:solidFill>
                          <a:effectLst/>
                          <a:latin typeface="+mj-lt"/>
                        </a:rPr>
                        <a:t>13.3% </a:t>
                      </a:r>
                    </a:p>
                  </a:txBody>
                  <a:tcPr marL="9525" marR="9525" marT="9525"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1" u="none" strike="noStrike">
                          <a:solidFill>
                            <a:srgbClr val="000000"/>
                          </a:solidFill>
                          <a:effectLst/>
                          <a:latin typeface="+mj-lt"/>
                        </a:rPr>
                        <a:t>13.4% </a:t>
                      </a:r>
                    </a:p>
                  </a:txBody>
                  <a:tcPr marL="9525" marR="9525" marT="9525"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1" u="none" strike="noStrike">
                          <a:solidFill>
                            <a:srgbClr val="000000"/>
                          </a:solidFill>
                          <a:effectLst/>
                          <a:latin typeface="+mj-lt"/>
                        </a:rPr>
                        <a:t>12.5% </a:t>
                      </a:r>
                    </a:p>
                  </a:txBody>
                  <a:tcPr marL="9525" marR="9525" marT="9525"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algn="r" fontAlgn="ctr"/>
                      <a:r>
                        <a:rPr lang="en-US" sz="1000" b="0" i="1" u="none" strike="noStrike" dirty="0">
                          <a:solidFill>
                            <a:srgbClr val="000000"/>
                          </a:solidFill>
                          <a:effectLst/>
                          <a:latin typeface="+mj-lt"/>
                        </a:rPr>
                        <a:t>10.8% </a:t>
                      </a:r>
                    </a:p>
                  </a:txBody>
                  <a:tcPr marL="9525" marR="9525" marT="9525"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85203579"/>
                  </a:ext>
                </a:extLst>
              </a:tr>
            </a:tbl>
          </a:graphicData>
        </a:graphic>
      </p:graphicFrame>
      <p:sp>
        <p:nvSpPr>
          <p:cNvPr id="2" name="Title 1">
            <a:extLst>
              <a:ext uri="{FF2B5EF4-FFF2-40B4-BE49-F238E27FC236}">
                <a16:creationId xmlns:a16="http://schemas.microsoft.com/office/drawing/2014/main" id="{54D8F473-714D-42B8-96A9-417DAF3FAED5}"/>
              </a:ext>
            </a:extLst>
          </p:cNvPr>
          <p:cNvSpPr>
            <a:spLocks noGrp="1"/>
          </p:cNvSpPr>
          <p:nvPr>
            <p:ph type="title"/>
            <p:custDataLst>
              <p:tags r:id="rId2"/>
            </p:custDataLst>
          </p:nvPr>
        </p:nvSpPr>
        <p:spPr>
          <a:xfrm>
            <a:off x="611896" y="644165"/>
            <a:ext cx="10150562" cy="316275"/>
          </a:xfrm>
        </p:spPr>
        <p:txBody>
          <a:bodyPr>
            <a:normAutofit fontScale="90000"/>
          </a:bodyPr>
          <a:lstStyle/>
          <a:p>
            <a:r>
              <a:rPr lang="zh-CN" altLang="en-US" dirty="0"/>
              <a:t>经调整净利润对账 </a:t>
            </a:r>
            <a:r>
              <a:rPr lang="en-US" altLang="zh-CN" dirty="0"/>
              <a:t>—</a:t>
            </a:r>
            <a:r>
              <a:rPr lang="en-US" dirty="0"/>
              <a:t>– </a:t>
            </a:r>
            <a:r>
              <a:rPr lang="zh-TW" altLang="en-US" dirty="0"/>
              <a:t>非</a:t>
            </a:r>
            <a:r>
              <a:rPr lang="zh-CN" altLang="en-US" dirty="0"/>
              <a:t>国际财务报告标准计量</a:t>
            </a:r>
            <a:endParaRPr lang="en-US" dirty="0"/>
          </a:p>
        </p:txBody>
      </p:sp>
      <p:sp>
        <p:nvSpPr>
          <p:cNvPr id="7" name="Slide Number Placeholder 1">
            <a:extLst>
              <a:ext uri="{FF2B5EF4-FFF2-40B4-BE49-F238E27FC236}">
                <a16:creationId xmlns:a16="http://schemas.microsoft.com/office/drawing/2014/main" id="{99A1D35A-2EE0-A872-1545-8E9E9E2B1AC9}"/>
              </a:ext>
            </a:extLst>
          </p:cNvPr>
          <p:cNvSpPr txBox="1">
            <a:spLocks/>
          </p:cNvSpPr>
          <p:nvPr/>
        </p:nvSpPr>
        <p:spPr>
          <a:xfrm>
            <a:off x="10533888" y="5998464"/>
            <a:ext cx="258943" cy="105425"/>
          </a:xfrm>
          <a:prstGeom prst="rect">
            <a:avLst/>
          </a:prstGeom>
          <a:noFill/>
        </p:spPr>
        <p:txBody>
          <a:bodyPr lIns="0" tIns="0" rIns="0" bIns="0" anchor="t" anchorCtr="0"/>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0" marR="0" lvl="0" indent="0" algn="r" defTabSz="1018824" rtl="0" eaLnBrk="1" fontAlgn="auto" latinLnBrk="0" hangingPunct="1">
              <a:lnSpc>
                <a:spcPct val="100000"/>
              </a:lnSpc>
              <a:spcBef>
                <a:spcPts val="0"/>
              </a:spcBef>
              <a:spcAft>
                <a:spcPts val="0"/>
              </a:spcAft>
              <a:buClrTx/>
              <a:buSzTx/>
              <a:buFontTx/>
              <a:buNone/>
              <a:tabLst/>
              <a:defRPr/>
            </a:pPr>
            <a:fld id="{9BD1790A-5C78-40D4-8C8B-B45AC6FEC896}"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17</a:t>
            </a:fld>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Footer Placeholder 15">
            <a:extLst>
              <a:ext uri="{FF2B5EF4-FFF2-40B4-BE49-F238E27FC236}">
                <a16:creationId xmlns:a16="http://schemas.microsoft.com/office/drawing/2014/main" id="{290768F8-73BE-467C-E5A6-BB7AB8059242}"/>
              </a:ext>
            </a:extLst>
          </p:cNvPr>
          <p:cNvSpPr>
            <a:spLocks noGrp="1"/>
          </p:cNvSpPr>
          <p:nvPr>
            <p:ph type="ftr" sz="quarter" idx="3"/>
            <p:custDataLst>
              <p:tags r:id="rId3"/>
            </p:custDataLst>
          </p:nvPr>
        </p:nvSpPr>
        <p:spPr>
          <a:xfrm>
            <a:off x="646710" y="5917608"/>
            <a:ext cx="10145166" cy="258532"/>
          </a:xfrm>
        </p:spPr>
        <p:txBody>
          <a:bodyPr/>
          <a:lstStyle/>
          <a:p>
            <a:r>
              <a:rPr lang="zh-CN" altLang="en-US" b="1" dirty="0"/>
              <a:t>注</a:t>
            </a:r>
            <a:r>
              <a:rPr lang="en-US" b="1" dirty="0"/>
              <a:t>:</a:t>
            </a:r>
          </a:p>
          <a:p>
            <a:r>
              <a:rPr lang="en-US" altLang="zh-CN" dirty="0"/>
              <a:t>1</a:t>
            </a:r>
            <a:r>
              <a:rPr lang="zh-CN" altLang="en-US" dirty="0"/>
              <a:t>）经调整净利润定义为：净利润</a:t>
            </a:r>
            <a:r>
              <a:rPr lang="en-US" altLang="zh-CN" dirty="0"/>
              <a:t>+</a:t>
            </a:r>
            <a:r>
              <a:rPr lang="zh-CN" altLang="en-US" dirty="0"/>
              <a:t>以股份为基础的薪酬开支</a:t>
            </a:r>
            <a:r>
              <a:rPr lang="en-US" altLang="zh-CN" dirty="0"/>
              <a:t>+</a:t>
            </a:r>
            <a:r>
              <a:rPr lang="zh-CN" altLang="en-US" dirty="0"/>
              <a:t>上市开支</a:t>
            </a:r>
            <a:r>
              <a:rPr lang="en-US" altLang="zh-CN" dirty="0"/>
              <a:t>+</a:t>
            </a:r>
            <a:r>
              <a:rPr lang="zh-CN" altLang="en-US" dirty="0"/>
              <a:t>非经常性的金融工具的公平值亏损</a:t>
            </a:r>
            <a:r>
              <a:rPr lang="en-US" altLang="zh-CN" dirty="0"/>
              <a:t>+</a:t>
            </a:r>
            <a:r>
              <a:rPr lang="zh-CN" altLang="en-US" dirty="0"/>
              <a:t>净外汇亏损</a:t>
            </a:r>
            <a:r>
              <a:rPr lang="en-US" altLang="zh-CN" dirty="0"/>
              <a:t>/</a:t>
            </a:r>
            <a:r>
              <a:rPr lang="zh-CN" altLang="en-US" dirty="0"/>
              <a:t>收益</a:t>
            </a:r>
            <a:r>
              <a:rPr lang="en-US" altLang="zh-CN" dirty="0"/>
              <a:t>+</a:t>
            </a:r>
            <a:r>
              <a:rPr lang="zh-CN" altLang="en-US" dirty="0"/>
              <a:t>与新冠疫情相关的存货减值</a:t>
            </a:r>
            <a:endParaRPr lang="en-US" dirty="0"/>
          </a:p>
        </p:txBody>
      </p:sp>
    </p:spTree>
    <p:custDataLst>
      <p:tags r:id="rId1"/>
    </p:custDataLst>
    <p:extLst>
      <p:ext uri="{BB962C8B-B14F-4D97-AF65-F5344CB8AC3E}">
        <p14:creationId xmlns:p14="http://schemas.microsoft.com/office/powerpoint/2010/main" val="1721675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quarter" idx="4294967295"/>
            <p:extLst>
              <p:ext uri="{D42A27DB-BD31-4B8C-83A1-F6EECF244321}">
                <p14:modId xmlns:p14="http://schemas.microsoft.com/office/powerpoint/2010/main" val="1478633555"/>
              </p:ext>
            </p:extLst>
          </p:nvPr>
        </p:nvGraphicFramePr>
        <p:xfrm>
          <a:off x="620713" y="903089"/>
          <a:ext cx="5307829" cy="5315347"/>
        </p:xfrm>
        <a:graphic>
          <a:graphicData uri="http://schemas.openxmlformats.org/drawingml/2006/table">
            <a:tbl>
              <a:tblPr>
                <a:tableStyleId>{AD6719FE-7D3F-48C5-806B-1D009DA3A5D1}</a:tableStyleId>
              </a:tblPr>
              <a:tblGrid>
                <a:gridCol w="2061719">
                  <a:extLst>
                    <a:ext uri="{9D8B030D-6E8A-4147-A177-3AD203B41FA5}">
                      <a16:colId xmlns:a16="http://schemas.microsoft.com/office/drawing/2014/main" val="2451274609"/>
                    </a:ext>
                  </a:extLst>
                </a:gridCol>
                <a:gridCol w="649222">
                  <a:extLst>
                    <a:ext uri="{9D8B030D-6E8A-4147-A177-3AD203B41FA5}">
                      <a16:colId xmlns:a16="http://schemas.microsoft.com/office/drawing/2014/main" val="3987651305"/>
                    </a:ext>
                  </a:extLst>
                </a:gridCol>
                <a:gridCol w="649222">
                  <a:extLst>
                    <a:ext uri="{9D8B030D-6E8A-4147-A177-3AD203B41FA5}">
                      <a16:colId xmlns:a16="http://schemas.microsoft.com/office/drawing/2014/main" val="2645699854"/>
                    </a:ext>
                  </a:extLst>
                </a:gridCol>
                <a:gridCol w="649222">
                  <a:extLst>
                    <a:ext uri="{9D8B030D-6E8A-4147-A177-3AD203B41FA5}">
                      <a16:colId xmlns:a16="http://schemas.microsoft.com/office/drawing/2014/main" val="2935050095"/>
                    </a:ext>
                  </a:extLst>
                </a:gridCol>
                <a:gridCol w="649222">
                  <a:extLst>
                    <a:ext uri="{9D8B030D-6E8A-4147-A177-3AD203B41FA5}">
                      <a16:colId xmlns:a16="http://schemas.microsoft.com/office/drawing/2014/main" val="1347229592"/>
                    </a:ext>
                  </a:extLst>
                </a:gridCol>
                <a:gridCol w="649222">
                  <a:extLst>
                    <a:ext uri="{9D8B030D-6E8A-4147-A177-3AD203B41FA5}">
                      <a16:colId xmlns:a16="http://schemas.microsoft.com/office/drawing/2014/main" val="1939976085"/>
                    </a:ext>
                  </a:extLst>
                </a:gridCol>
              </a:tblGrid>
              <a:tr h="170227">
                <a:tc>
                  <a:txBody>
                    <a:bodyPr/>
                    <a:lstStyle/>
                    <a:p>
                      <a:pPr marL="0" algn="r" defTabSz="752833" rtl="0" eaLnBrk="1" fontAlgn="b" latinLnBrk="0" hangingPunct="1"/>
                      <a:endParaRPr lang="en-US" sz="800" u="none" strike="noStrike" kern="1200" dirty="0">
                        <a:solidFill>
                          <a:schemeClr val="dk1"/>
                        </a:solidFill>
                        <a:effectLst/>
                        <a:latin typeface="+mn-lt"/>
                        <a:ea typeface="+mn-ea"/>
                        <a:cs typeface="+mn-cs"/>
                      </a:endParaRPr>
                    </a:p>
                  </a:txBody>
                  <a:tcPr marL="45720" marR="45720" marT="27432" marB="27432" anchor="b">
                    <a:lnB w="6350" cmpd="sng">
                      <a:noFill/>
                    </a:lnB>
                  </a:tcPr>
                </a:tc>
                <a:tc gridSpan="5">
                  <a:txBody>
                    <a:bodyPr/>
                    <a:lstStyle/>
                    <a:p>
                      <a:pPr marL="0" marR="0" lvl="0" indent="0" algn="ctr" defTabSz="752833" rtl="0" eaLnBrk="1" fontAlgn="b" latinLnBrk="0" hangingPunct="1">
                        <a:lnSpc>
                          <a:spcPct val="100000"/>
                        </a:lnSpc>
                        <a:spcBef>
                          <a:spcPts val="0"/>
                        </a:spcBef>
                        <a:spcAft>
                          <a:spcPts val="0"/>
                        </a:spcAft>
                        <a:buClrTx/>
                        <a:buSzTx/>
                        <a:buFontTx/>
                        <a:buNone/>
                        <a:tabLst/>
                        <a:defRPr/>
                      </a:pPr>
                      <a:r>
                        <a:rPr lang="en" sz="800" b="1" u="none" strike="noStrike" kern="1200" dirty="0">
                          <a:solidFill>
                            <a:schemeClr val="accent1"/>
                          </a:solidFill>
                          <a:effectLst/>
                          <a:latin typeface="+mn-lt"/>
                          <a:ea typeface="+mn-ea"/>
                          <a:cs typeface="+mn-cs"/>
                        </a:rPr>
                        <a:t>As of 31 December</a:t>
                      </a:r>
                    </a:p>
                  </a:txBody>
                  <a:tcPr marL="83127" marR="83127" marT="27432" marB="27432" anchor="b">
                    <a:lnR>
                      <a:noFill/>
                    </a:lnR>
                    <a:lnB w="12700" cap="flat" cmpd="sng" algn="ctr">
                      <a:solidFill>
                        <a:schemeClr val="accent2">
                          <a:lumMod val="40000"/>
                          <a:lumOff val="60000"/>
                        </a:schemeClr>
                      </a:solidFill>
                      <a:prstDash val="solid"/>
                      <a:round/>
                      <a:headEnd type="none" w="med" len="med"/>
                      <a:tailEnd type="none" w="med" len="med"/>
                    </a:lnB>
                  </a:tcPr>
                </a:tc>
                <a:tc hMerge="1">
                  <a:txBody>
                    <a:bodyPr/>
                    <a:lstStyle/>
                    <a:p>
                      <a:endParaRPr lang="en-US"/>
                    </a:p>
                  </a:txBody>
                  <a:tcPr/>
                </a:tc>
                <a:tc hMerge="1">
                  <a:txBody>
                    <a:bodyPr/>
                    <a:lstStyle/>
                    <a:p>
                      <a:pPr marL="0" algn="r" defTabSz="752833" rtl="0" eaLnBrk="1" fontAlgn="b" latinLnBrk="0" hangingPunct="1"/>
                      <a:endParaRPr lang="en-US" sz="900" b="1" u="none" strike="noStrike" kern="1200" dirty="0">
                        <a:solidFill>
                          <a:schemeClr val="accent1"/>
                        </a:solidFill>
                        <a:effectLst/>
                        <a:latin typeface="+mn-lt"/>
                        <a:ea typeface="+mn-ea"/>
                        <a:cs typeface="+mn-cs"/>
                      </a:endParaRPr>
                    </a:p>
                  </a:txBody>
                  <a:tcPr marL="45720" marR="45720" marT="27432" marB="27432" anchor="b">
                    <a:lnB w="6350" cap="flat" cmpd="sng" algn="ctr">
                      <a:solidFill>
                        <a:schemeClr val="accent1"/>
                      </a:solidFill>
                      <a:prstDash val="solid"/>
                      <a:round/>
                      <a:headEnd type="none" w="med" len="med"/>
                      <a:tailEnd type="none" w="med" len="med"/>
                    </a:lnB>
                  </a:tcPr>
                </a:tc>
                <a:tc hMerge="1">
                  <a:txBody>
                    <a:bodyPr/>
                    <a:lstStyle/>
                    <a:p>
                      <a:pPr marL="0" algn="r" defTabSz="752833" rtl="0" eaLnBrk="1" fontAlgn="b" latinLnBrk="0" hangingPunct="1"/>
                      <a:endParaRPr lang="en-US" sz="900" b="1" u="none" strike="noStrike" kern="1200" dirty="0">
                        <a:solidFill>
                          <a:schemeClr val="accent1"/>
                        </a:solidFill>
                        <a:effectLst/>
                        <a:latin typeface="+mn-lt"/>
                        <a:ea typeface="+mn-ea"/>
                        <a:cs typeface="+mn-cs"/>
                      </a:endParaRPr>
                    </a:p>
                  </a:txBody>
                  <a:tcPr marL="45720" marR="45720" marT="27432" marB="27432" anchor="b">
                    <a:lnB w="6350" cap="flat" cmpd="sng" algn="ctr">
                      <a:solidFill>
                        <a:schemeClr val="accent1"/>
                      </a:solidFill>
                      <a:prstDash val="solid"/>
                      <a:round/>
                      <a:headEnd type="none" w="med" len="med"/>
                      <a:tailEnd type="none" w="med" len="med"/>
                    </a:lnB>
                  </a:tcPr>
                </a:tc>
                <a:tc hMerge="1">
                  <a:txBody>
                    <a:bodyPr/>
                    <a:lstStyle/>
                    <a:p>
                      <a:pPr marL="0" marR="0" lvl="0" indent="0" algn="ctr" defTabSz="752833" rtl="0" eaLnBrk="1" fontAlgn="b" latinLnBrk="0" hangingPunct="1">
                        <a:lnSpc>
                          <a:spcPct val="100000"/>
                        </a:lnSpc>
                        <a:spcBef>
                          <a:spcPts val="0"/>
                        </a:spcBef>
                        <a:spcAft>
                          <a:spcPts val="0"/>
                        </a:spcAft>
                        <a:buClrTx/>
                        <a:buSzTx/>
                        <a:buFontTx/>
                        <a:buNone/>
                        <a:tabLst/>
                        <a:defRPr/>
                      </a:pPr>
                      <a:endParaRPr lang="en-US" sz="800" b="1" u="none" strike="noStrike" kern="1200" dirty="0">
                        <a:solidFill>
                          <a:schemeClr val="accent1"/>
                        </a:solidFill>
                        <a:effectLst/>
                        <a:latin typeface="+mn-lt"/>
                        <a:ea typeface="+mn-ea"/>
                        <a:cs typeface="+mn-cs"/>
                      </a:endParaRPr>
                    </a:p>
                  </a:txBody>
                  <a:tcPr marL="83127" marR="83127" marT="27432" marB="27432"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5274212"/>
                  </a:ext>
                </a:extLst>
              </a:tr>
              <a:tr h="170227">
                <a:tc>
                  <a:txBody>
                    <a:bodyPr/>
                    <a:lstStyle/>
                    <a:p>
                      <a:pPr marL="0" algn="l" defTabSz="752833" rtl="0" eaLnBrk="1" fontAlgn="b" latinLnBrk="0" hangingPunct="1"/>
                      <a:r>
                        <a:rPr lang="en" sz="800" b="1" u="none" strike="noStrike" kern="1200" dirty="0">
                          <a:solidFill>
                            <a:schemeClr val="accent1"/>
                          </a:solidFill>
                          <a:effectLst/>
                          <a:latin typeface="+mn-lt"/>
                          <a:ea typeface="+mn-ea"/>
                          <a:cs typeface="+mn-cs"/>
                        </a:rPr>
                        <a:t>RMB '000</a:t>
                      </a:r>
                      <a:endParaRPr lang="en-US" sz="800" u="none" strike="noStrike" kern="1200" dirty="0">
                        <a:solidFill>
                          <a:schemeClr val="dk1"/>
                        </a:solidFill>
                        <a:effectLst/>
                        <a:latin typeface="+mn-lt"/>
                        <a:ea typeface="+mn-ea"/>
                        <a:cs typeface="+mn-cs"/>
                      </a:endParaRPr>
                    </a:p>
                  </a:txBody>
                  <a:tcPr marL="45720" marR="45720" marT="27432" marB="27432" anchor="b">
                    <a:lnT w="6350" cmpd="sng">
                      <a:noFill/>
                    </a:lnT>
                    <a:lnB w="1270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accent1"/>
                          </a:solidFill>
                          <a:effectLst/>
                          <a:latin typeface="+mn-lt"/>
                          <a:ea typeface="+mn-ea"/>
                          <a:cs typeface="+mn-cs"/>
                        </a:rPr>
                        <a:t>2019</a:t>
                      </a:r>
                    </a:p>
                  </a:txBody>
                  <a:tcPr marL="45720" marR="45720" marT="27432" marB="27432" anchor="b">
                    <a:lnT w="12700" cap="flat" cmpd="sng" algn="ctr">
                      <a:solidFill>
                        <a:schemeClr val="accent2">
                          <a:lumMod val="40000"/>
                          <a:lumOff val="60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accent1"/>
                          </a:solidFill>
                          <a:effectLst/>
                          <a:latin typeface="+mn-lt"/>
                          <a:ea typeface="+mn-ea"/>
                          <a:cs typeface="+mn-cs"/>
                        </a:rPr>
                        <a:t>2020</a:t>
                      </a:r>
                    </a:p>
                  </a:txBody>
                  <a:tcPr marL="45720" marR="45720" marT="27432" marB="27432" anchor="b">
                    <a:lnT w="12700" cap="flat" cmpd="sng" algn="ctr">
                      <a:solidFill>
                        <a:schemeClr val="accent2">
                          <a:lumMod val="40000"/>
                          <a:lumOff val="60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accent1"/>
                          </a:solidFill>
                          <a:effectLst/>
                          <a:latin typeface="+mn-lt"/>
                          <a:ea typeface="+mn-ea"/>
                          <a:cs typeface="+mn-cs"/>
                        </a:rPr>
                        <a:t>2021</a:t>
                      </a:r>
                    </a:p>
                  </a:txBody>
                  <a:tcPr marL="45720" marR="45720" marT="27432" marB="27432" anchor="b">
                    <a:lnT w="12700" cap="flat" cmpd="sng" algn="ctr">
                      <a:solidFill>
                        <a:schemeClr val="accent2">
                          <a:lumMod val="40000"/>
                          <a:lumOff val="60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accent1"/>
                          </a:solidFill>
                          <a:effectLst/>
                          <a:latin typeface="+mn-lt"/>
                          <a:ea typeface="+mn-ea"/>
                          <a:cs typeface="+mn-cs"/>
                        </a:rPr>
                        <a:t>2022</a:t>
                      </a:r>
                    </a:p>
                  </a:txBody>
                  <a:tcPr marL="45720" marR="45720" marT="27432" marB="27432" anchor="b">
                    <a:lnT w="12700" cap="flat" cmpd="sng" algn="ctr">
                      <a:solidFill>
                        <a:schemeClr val="accent2">
                          <a:lumMod val="40000"/>
                          <a:lumOff val="60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accent1"/>
                          </a:solidFill>
                          <a:effectLst/>
                          <a:latin typeface="+mn-lt"/>
                          <a:ea typeface="+mn-ea"/>
                          <a:cs typeface="+mn-cs"/>
                        </a:rPr>
                        <a:t>2023</a:t>
                      </a:r>
                    </a:p>
                  </a:txBody>
                  <a:tcPr marL="45720" marR="45720" marT="27432" marB="27432" anchor="b">
                    <a:lnT w="12700" cap="flat" cmpd="sng" algn="ctr">
                      <a:solidFill>
                        <a:schemeClr val="accent2">
                          <a:lumMod val="40000"/>
                          <a:lumOff val="60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954740391"/>
                  </a:ext>
                </a:extLst>
              </a:tr>
              <a:tr h="170227">
                <a:tc>
                  <a:txBody>
                    <a:bodyPr/>
                    <a:lstStyle/>
                    <a:p>
                      <a:pPr marL="0" algn="l" defTabSz="752833" rtl="0" eaLnBrk="1" fontAlgn="b" latinLnBrk="0" hangingPunct="1"/>
                      <a:r>
                        <a:rPr lang="en" sz="800" b="1" u="none" strike="noStrike" kern="1200" dirty="0">
                          <a:solidFill>
                            <a:schemeClr val="dk1"/>
                          </a:solidFill>
                          <a:effectLst/>
                          <a:latin typeface="+mn-lt"/>
                          <a:ea typeface="+mn-ea"/>
                          <a:cs typeface="+mn-cs"/>
                        </a:rPr>
                        <a:t>NON-CURRENT ASSETS</a:t>
                      </a:r>
                    </a:p>
                  </a:txBody>
                  <a:tcPr marL="45720" marR="45720" marT="27432" marB="27432"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algn="r" defTabSz="752833" rtl="0" eaLnBrk="1" fontAlgn="b" latinLnBrk="0" hangingPunct="1"/>
                      <a:endParaRPr lang="en-US" sz="800" b="1" u="none" strike="noStrike" kern="1200" dirty="0">
                        <a:solidFill>
                          <a:schemeClr val="dk1"/>
                        </a:solidFill>
                        <a:effectLst/>
                        <a:latin typeface="+mn-lt"/>
                        <a:ea typeface="+mn-ea"/>
                        <a:cs typeface="+mn-cs"/>
                      </a:endParaRPr>
                    </a:p>
                  </a:txBody>
                  <a:tcPr marL="45720" marR="45720" marT="27432" marB="27432"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algn="r" defTabSz="752833" rtl="0" eaLnBrk="1" fontAlgn="b" latinLnBrk="0" hangingPunct="1"/>
                      <a:endParaRPr lang="en-US" sz="800" b="1" u="none" strike="noStrike" kern="1200" dirty="0">
                        <a:solidFill>
                          <a:schemeClr val="dk1"/>
                        </a:solidFill>
                        <a:effectLst/>
                        <a:latin typeface="+mn-lt"/>
                        <a:ea typeface="+mn-ea"/>
                        <a:cs typeface="+mn-cs"/>
                      </a:endParaRPr>
                    </a:p>
                  </a:txBody>
                  <a:tcPr marL="45720" marR="45720" marT="27432" marB="27432"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algn="r" defTabSz="752833" rtl="0" eaLnBrk="1" fontAlgn="b" latinLnBrk="0" hangingPunct="1"/>
                      <a:endParaRPr lang="en-US" sz="800" b="1" u="none" strike="noStrike" kern="1200" dirty="0">
                        <a:solidFill>
                          <a:schemeClr val="dk1"/>
                        </a:solidFill>
                        <a:effectLst/>
                        <a:latin typeface="+mn-lt"/>
                        <a:ea typeface="+mn-ea"/>
                        <a:cs typeface="+mn-cs"/>
                      </a:endParaRPr>
                    </a:p>
                  </a:txBody>
                  <a:tcPr marL="45720" marR="45720" marT="27432" marB="27432"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algn="r" defTabSz="752833" rtl="0" eaLnBrk="1" fontAlgn="b" latinLnBrk="0" hangingPunct="1"/>
                      <a:endParaRPr lang="en-US" sz="800" b="1" u="none" strike="noStrike" kern="1200" dirty="0">
                        <a:solidFill>
                          <a:schemeClr val="dk1"/>
                        </a:solidFill>
                        <a:effectLst/>
                        <a:latin typeface="+mn-lt"/>
                        <a:ea typeface="+mn-ea"/>
                        <a:cs typeface="+mn-cs"/>
                      </a:endParaRPr>
                    </a:p>
                  </a:txBody>
                  <a:tcPr marL="45720" marR="45720" marT="27432" marB="27432"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algn="r" defTabSz="752833" rtl="0" eaLnBrk="1" fontAlgn="b" latinLnBrk="0" hangingPunct="1"/>
                      <a:endParaRPr lang="en-US" sz="800" b="1" u="none" strike="noStrike" kern="1200" dirty="0">
                        <a:solidFill>
                          <a:schemeClr val="dk1"/>
                        </a:solidFill>
                        <a:effectLst/>
                        <a:latin typeface="+mn-lt"/>
                        <a:ea typeface="+mn-ea"/>
                        <a:cs typeface="+mn-cs"/>
                      </a:endParaRPr>
                    </a:p>
                  </a:txBody>
                  <a:tcPr marL="45720" marR="45720" marT="27432" marB="27432"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407150516"/>
                  </a:ext>
                </a:extLst>
              </a:tr>
              <a:tr h="170227">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Property and equipment</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130,154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168,579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266,137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375,428</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410,987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082940133"/>
                  </a:ext>
                </a:extLst>
              </a:tr>
              <a:tr h="170227">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Right-of-use assets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194,412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155,458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173,381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218,853</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187,390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856459596"/>
                  </a:ext>
                </a:extLst>
              </a:tr>
              <a:tr h="170227">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Deferred tax assets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38,167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51,982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74,560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118,403</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103,971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758896069"/>
                  </a:ext>
                </a:extLst>
              </a:tr>
              <a:tr h="170227">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Other intangible assets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3,083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3,011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20,504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143,709</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151,416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252823944"/>
                  </a:ext>
                </a:extLst>
              </a:tr>
              <a:tr h="287625">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Prepayments, deposits and other receivables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5,700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7,747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9,645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12,839</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12,575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244469405"/>
                  </a:ext>
                </a:extLst>
              </a:tr>
              <a:tr h="170227">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Amounts due from related parties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1,745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1,852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1,816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2,123</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2,474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83092933"/>
                  </a:ext>
                </a:extLst>
              </a:tr>
              <a:tr h="170227">
                <a:tc>
                  <a:txBody>
                    <a:bodyPr/>
                    <a:lstStyle/>
                    <a:p>
                      <a:pPr marL="0" algn="l" defTabSz="752833" rtl="0" eaLnBrk="1" fontAlgn="b" latinLnBrk="0" hangingPunct="1"/>
                      <a:r>
                        <a:rPr lang="en" sz="800" b="0" u="none" strike="noStrike" kern="1200" dirty="0">
                          <a:solidFill>
                            <a:schemeClr val="dk1"/>
                          </a:solidFill>
                          <a:effectLst/>
                          <a:latin typeface="+mn-lt"/>
                          <a:ea typeface="+mn-ea"/>
                          <a:cs typeface="+mn-cs"/>
                        </a:rPr>
                        <a:t>Goodwill</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0" u="none" strike="noStrike" kern="1200" dirty="0">
                          <a:solidFill>
                            <a:schemeClr val="dk1"/>
                          </a:solidFill>
                          <a:effectLst/>
                          <a:latin typeface="+mn-lt"/>
                          <a:ea typeface="+mn-ea"/>
                          <a:cs typeface="+mn-cs"/>
                        </a:rPr>
                        <a:t>-</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0" u="none" strike="noStrike" kern="1200" dirty="0">
                          <a:solidFill>
                            <a:schemeClr val="dk1"/>
                          </a:solidFill>
                          <a:effectLst/>
                          <a:latin typeface="+mn-lt"/>
                          <a:ea typeface="+mn-ea"/>
                          <a:cs typeface="+mn-cs"/>
                        </a:rPr>
                        <a:t>-</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25,691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79,802</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79,802</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876395338"/>
                  </a:ext>
                </a:extLst>
              </a:tr>
              <a:tr h="287625">
                <a:tc>
                  <a:txBody>
                    <a:bodyPr/>
                    <a:lstStyle/>
                    <a:p>
                      <a:pPr marL="0" algn="l" defTabSz="752833" rtl="0" eaLnBrk="1" fontAlgn="b" latinLnBrk="0" hangingPunct="1"/>
                      <a:r>
                        <a:rPr lang="en" sz="800" b="0" u="none" strike="noStrike" kern="1200" dirty="0">
                          <a:solidFill>
                            <a:schemeClr val="dk1"/>
                          </a:solidFill>
                          <a:effectLst/>
                          <a:latin typeface="+mn-lt"/>
                          <a:ea typeface="+mn-ea"/>
                          <a:cs typeface="+mn-cs"/>
                        </a:rPr>
                        <a:t>Financial assets at fair value through profit or loss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0" u="none" strike="noStrike" kern="1200" dirty="0">
                          <a:solidFill>
                            <a:schemeClr val="dk1"/>
                          </a:solidFill>
                          <a:effectLst/>
                          <a:latin typeface="+mn-lt"/>
                          <a:ea typeface="+mn-ea"/>
                          <a:cs typeface="+mn-cs"/>
                        </a:rPr>
                        <a:t>-</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0" u="none" strike="noStrike" kern="1200" dirty="0">
                          <a:solidFill>
                            <a:schemeClr val="dk1"/>
                          </a:solidFill>
                          <a:effectLst/>
                          <a:latin typeface="+mn-lt"/>
                          <a:ea typeface="+mn-ea"/>
                          <a:cs typeface="+mn-cs"/>
                        </a:rPr>
                        <a:t>-</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0" u="none" strike="noStrike" kern="1200" dirty="0">
                          <a:solidFill>
                            <a:schemeClr val="dk1"/>
                          </a:solidFill>
                          <a:effectLst/>
                          <a:latin typeface="+mn-lt"/>
                          <a:ea typeface="+mn-ea"/>
                          <a:cs typeface="+mn-cs"/>
                        </a:rPr>
                        <a:t>-</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8,104</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1,535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321778854"/>
                  </a:ext>
                </a:extLst>
              </a:tr>
              <a:tr h="97905">
                <a:tc>
                  <a:txBody>
                    <a:bodyPr/>
                    <a:lstStyle/>
                    <a:p>
                      <a:pPr marL="0" algn="l" defTabSz="752833" rtl="0" eaLnBrk="1" fontAlgn="b" latinLnBrk="0" hangingPunct="1"/>
                      <a:r>
                        <a:rPr lang="en-US" sz="800" b="0" u="none" strike="noStrike" kern="1200" dirty="0">
                          <a:solidFill>
                            <a:schemeClr val="dk1"/>
                          </a:solidFill>
                          <a:effectLst/>
                          <a:latin typeface="+mn-lt"/>
                          <a:ea typeface="+mn-ea"/>
                          <a:cs typeface="+mn-cs"/>
                        </a:rPr>
                        <a:t>Pledged deposits</a:t>
                      </a:r>
                      <a:endParaRPr lang="en" sz="800" b="0"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0" u="none" strike="noStrike" kern="1200" dirty="0">
                          <a:solidFill>
                            <a:schemeClr val="dk1"/>
                          </a:solidFill>
                          <a:effectLst/>
                          <a:latin typeface="+mn-lt"/>
                          <a:ea typeface="+mn-ea"/>
                          <a:cs typeface="+mn-cs"/>
                        </a:rPr>
                        <a:t>-</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0" u="none" strike="noStrike" kern="1200" dirty="0">
                          <a:solidFill>
                            <a:schemeClr val="dk1"/>
                          </a:solidFill>
                          <a:effectLst/>
                          <a:latin typeface="+mn-lt"/>
                          <a:ea typeface="+mn-ea"/>
                          <a:cs typeface="+mn-cs"/>
                        </a:rPr>
                        <a:t>-</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0" u="none" strike="noStrike" kern="1200" dirty="0">
                          <a:solidFill>
                            <a:schemeClr val="dk1"/>
                          </a:solidFill>
                          <a:effectLst/>
                          <a:latin typeface="+mn-lt"/>
                          <a:ea typeface="+mn-ea"/>
                          <a:cs typeface="+mn-cs"/>
                        </a:rPr>
                        <a:t>-</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300,000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60130502"/>
                  </a:ext>
                </a:extLst>
              </a:tr>
              <a:tr h="255900">
                <a:tc>
                  <a:txBody>
                    <a:bodyPr/>
                    <a:lstStyle/>
                    <a:p>
                      <a:pPr marL="0" algn="l" defTabSz="752833" rtl="0" eaLnBrk="1" fontAlgn="b" latinLnBrk="0" hangingPunct="1"/>
                      <a:r>
                        <a:rPr lang="en" sz="800" b="1" u="none" strike="noStrike" kern="1200" dirty="0">
                          <a:solidFill>
                            <a:schemeClr val="dk1"/>
                          </a:solidFill>
                          <a:effectLst/>
                          <a:latin typeface="+mn-lt"/>
                          <a:ea typeface="+mn-ea"/>
                          <a:cs typeface="+mn-cs"/>
                        </a:rPr>
                        <a:t>Total non-current assets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373,261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388,629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kern="1200" dirty="0">
                          <a:solidFill>
                            <a:schemeClr val="dk1"/>
                          </a:solidFill>
                          <a:effectLst/>
                          <a:latin typeface="+mn-lt"/>
                          <a:ea typeface="+mn-ea"/>
                          <a:cs typeface="+mn-cs"/>
                        </a:rPr>
                        <a:t> 571,734</a:t>
                      </a:r>
                      <a:endParaRPr lang="en-US" sz="800" b="1"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959,261</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 1,250,150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164453999"/>
                  </a:ext>
                </a:extLst>
              </a:tr>
              <a:tr h="170227">
                <a:tc>
                  <a:txBody>
                    <a:bodyPr/>
                    <a:lstStyle/>
                    <a:p>
                      <a:pPr marL="0" algn="l" defTabSz="752833" rtl="0" eaLnBrk="1" fontAlgn="b" latinLnBrk="0" hangingPunct="1"/>
                      <a:r>
                        <a:rPr lang="en" sz="800" b="1" u="none" strike="noStrike" kern="1200" dirty="0">
                          <a:solidFill>
                            <a:schemeClr val="dk1"/>
                          </a:solidFill>
                          <a:effectLst/>
                          <a:latin typeface="+mn-lt"/>
                          <a:ea typeface="+mn-ea"/>
                          <a:cs typeface="+mn-cs"/>
                        </a:rPr>
                        <a:t>CURRENT ASSETS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algn="r" defTabSz="752833" rtl="0" eaLnBrk="1" fontAlgn="b" latinLnBrk="0" hangingPunct="1"/>
                      <a:endParaRPr lang="en-US" sz="800" b="1"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algn="r" defTabSz="752833" rtl="0" eaLnBrk="1" fontAlgn="b" latinLnBrk="0" hangingPunct="1"/>
                      <a:endParaRPr lang="en-US" sz="800" b="1"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algn="r" defTabSz="752833" rtl="0" eaLnBrk="1" fontAlgn="b" latinLnBrk="0" hangingPunct="1"/>
                      <a:endParaRPr lang="en-US" sz="800" b="1"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algn="r" defTabSz="752833" rtl="0" eaLnBrk="1" fontAlgn="b" latinLnBrk="0" hangingPunct="1"/>
                      <a:endParaRPr lang="en-US" sz="800" b="1"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algn="r" defTabSz="752833" rtl="0" eaLnBrk="1" fontAlgn="b" latinLnBrk="0" hangingPunct="1"/>
                      <a:endParaRPr lang="en-US" sz="800" b="1"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682528393"/>
                  </a:ext>
                </a:extLst>
              </a:tr>
              <a:tr h="170227">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Inventories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80,664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102,932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109,395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229,413</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176,593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059063924"/>
                  </a:ext>
                </a:extLst>
              </a:tr>
              <a:tr h="208334">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Trade and bills receivables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686,688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942,041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1,213,512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1,856,847</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1,515,434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905500952"/>
                  </a:ext>
                </a:extLst>
              </a:tr>
              <a:tr h="170227">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Financial assets at fair value</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50,837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450676144"/>
                  </a:ext>
                </a:extLst>
              </a:tr>
              <a:tr h="287625">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Prepayments, deposits and other receivables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34,024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61,120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105,716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127,860</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188,474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276962034"/>
                  </a:ext>
                </a:extLst>
              </a:tr>
              <a:tr h="170227">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Amounts due from related parties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4,575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199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270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227</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25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206319638"/>
                  </a:ext>
                </a:extLst>
              </a:tr>
              <a:tr h="262208">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Cash and bank balances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304,523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1,228,620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1,109,211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1,680,625</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959,423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900670217"/>
                  </a:ext>
                </a:extLst>
              </a:tr>
              <a:tr h="196769">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Pledged deposits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412,602</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309370025"/>
                  </a:ext>
                </a:extLst>
              </a:tr>
              <a:tr h="255900">
                <a:tc>
                  <a:txBody>
                    <a:bodyPr/>
                    <a:lstStyle/>
                    <a:p>
                      <a:pPr marL="0" algn="l" defTabSz="752833" rtl="0" eaLnBrk="1" fontAlgn="b" latinLnBrk="0" hangingPunct="1"/>
                      <a:r>
                        <a:rPr lang="en" sz="800" b="1" u="none" strike="noStrike" kern="1200" dirty="0">
                          <a:solidFill>
                            <a:schemeClr val="dk1"/>
                          </a:solidFill>
                          <a:effectLst/>
                          <a:latin typeface="+mn-lt"/>
                          <a:ea typeface="+mn-ea"/>
                          <a:cs typeface="+mn-cs"/>
                        </a:rPr>
                        <a:t>Total current assets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1,110,474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2,334,912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kern="1200" dirty="0">
                          <a:solidFill>
                            <a:schemeClr val="dk1"/>
                          </a:solidFill>
                          <a:effectLst/>
                          <a:latin typeface="+mn-lt"/>
                          <a:ea typeface="+mn-ea"/>
                          <a:cs typeface="+mn-cs"/>
                        </a:rPr>
                        <a:t> 2,538,104</a:t>
                      </a:r>
                      <a:endParaRPr lang="en-US" sz="800" b="1"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3,894,972</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 3,303,388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51976382"/>
                  </a:ext>
                </a:extLst>
              </a:tr>
              <a:tr h="170227">
                <a:tc>
                  <a:txBody>
                    <a:bodyPr/>
                    <a:lstStyle/>
                    <a:p>
                      <a:pPr marL="0" algn="l" defTabSz="752833" rtl="0" eaLnBrk="1" fontAlgn="b" latinLnBrk="0" hangingPunct="1"/>
                      <a:r>
                        <a:rPr lang="en" sz="800" b="1" u="none" strike="noStrike" kern="1200" dirty="0">
                          <a:solidFill>
                            <a:schemeClr val="dk1"/>
                          </a:solidFill>
                          <a:effectLst/>
                          <a:latin typeface="+mn-lt"/>
                          <a:ea typeface="+mn-ea"/>
                          <a:cs typeface="+mn-cs"/>
                        </a:rPr>
                        <a:t>CURRENT LIABILITIES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algn="r" defTabSz="752833" rtl="0" eaLnBrk="1" fontAlgn="b" latinLnBrk="0" hangingPunct="1"/>
                      <a:endParaRPr lang="en-US" sz="800" b="1"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algn="r" defTabSz="752833" rtl="0" eaLnBrk="1" fontAlgn="b" latinLnBrk="0" hangingPunct="1"/>
                      <a:endParaRPr lang="en-US" sz="800" b="1"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algn="r" defTabSz="752833" rtl="0" eaLnBrk="1" fontAlgn="b" latinLnBrk="0" hangingPunct="1"/>
                      <a:endParaRPr lang="en-US" sz="800" b="1"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algn="r" defTabSz="752833" rtl="0" eaLnBrk="1" fontAlgn="b" latinLnBrk="0" hangingPunct="1"/>
                      <a:endParaRPr lang="en-US" sz="800" b="1"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algn="r" defTabSz="752833" rtl="0" eaLnBrk="1" fontAlgn="b" latinLnBrk="0" hangingPunct="1"/>
                      <a:endParaRPr lang="en-US" sz="800" b="1"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258127853"/>
                  </a:ext>
                </a:extLst>
              </a:tr>
              <a:tr h="234796">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Trade payables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261,281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383,034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510,691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1,062,452</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742,108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09271614"/>
                  </a:ext>
                </a:extLst>
              </a:tr>
              <a:tr h="170227">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Other payables and accruals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185,657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365,428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689,136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985,104</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755,527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652771723"/>
                  </a:ext>
                </a:extLst>
              </a:tr>
              <a:tr h="170227">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Contract liabilities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3,951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11,665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20,683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21,060</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220345" marR="0" indent="-220345" algn="r" hangingPunct="0">
                        <a:spcBef>
                          <a:spcPts val="0"/>
                        </a:spcBef>
                        <a:spcAft>
                          <a:spcPts val="0"/>
                        </a:spcAft>
                        <a:tabLst>
                          <a:tab pos="2520315" algn="ctr"/>
                          <a:tab pos="2700655" algn="r"/>
                          <a:tab pos="3690620" algn="ctr"/>
                          <a:tab pos="4770755" algn="r"/>
                          <a:tab pos="5490845" algn="r"/>
                        </a:tabLst>
                      </a:pPr>
                      <a:r>
                        <a:rPr lang="en" sz="800" dirty="0">
                          <a:effectLst/>
                          <a:latin typeface="+mn-lt"/>
                          <a:ea typeface="宋体" panose="02010600030101010101" pitchFamily="2" charset="-122"/>
                          <a:cs typeface="Times New Roman" panose="02020603050405020304" pitchFamily="18" charset="0"/>
                        </a:rPr>
                        <a:t> 34,664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981977469"/>
                  </a:ext>
                </a:extLst>
              </a:tr>
            </a:tbl>
          </a:graphicData>
        </a:graphic>
      </p:graphicFrame>
      <p:sp>
        <p:nvSpPr>
          <p:cNvPr id="44" name="Title 43"/>
          <p:cNvSpPr>
            <a:spLocks noGrp="1"/>
          </p:cNvSpPr>
          <p:nvPr>
            <p:ph type="title"/>
            <p:custDataLst>
              <p:tags r:id="rId2"/>
            </p:custDataLst>
          </p:nvPr>
        </p:nvSpPr>
        <p:spPr>
          <a:xfrm>
            <a:off x="651234" y="662547"/>
            <a:ext cx="10150562" cy="316275"/>
          </a:xfrm>
        </p:spPr>
        <p:txBody>
          <a:bodyPr>
            <a:normAutofit fontScale="90000"/>
          </a:bodyPr>
          <a:lstStyle/>
          <a:p>
            <a:r>
              <a:rPr lang="en" altLang="en-US" dirty="0"/>
              <a:t>资产负债表</a:t>
            </a:r>
            <a:endParaRPr lang="en-US" dirty="0"/>
          </a:p>
        </p:txBody>
      </p:sp>
      <p:graphicFrame>
        <p:nvGraphicFramePr>
          <p:cNvPr id="6" name="Content Placeholder 1"/>
          <p:cNvGraphicFramePr>
            <a:graphicFrameLocks/>
          </p:cNvGraphicFramePr>
          <p:nvPr>
            <p:extLst>
              <p:ext uri="{D42A27DB-BD31-4B8C-83A1-F6EECF244321}">
                <p14:modId xmlns:p14="http://schemas.microsoft.com/office/powerpoint/2010/main" val="2293846695"/>
              </p:ext>
            </p:extLst>
          </p:nvPr>
        </p:nvGraphicFramePr>
        <p:xfrm>
          <a:off x="6048029" y="840741"/>
          <a:ext cx="4963651" cy="5328008"/>
        </p:xfrm>
        <a:graphic>
          <a:graphicData uri="http://schemas.openxmlformats.org/drawingml/2006/table">
            <a:tbl>
              <a:tblPr>
                <a:tableStyleId>{AD6719FE-7D3F-48C5-806B-1D009DA3A5D1}</a:tableStyleId>
              </a:tblPr>
              <a:tblGrid>
                <a:gridCol w="1752454">
                  <a:extLst>
                    <a:ext uri="{9D8B030D-6E8A-4147-A177-3AD203B41FA5}">
                      <a16:colId xmlns:a16="http://schemas.microsoft.com/office/drawing/2014/main" val="2451274609"/>
                    </a:ext>
                  </a:extLst>
                </a:gridCol>
                <a:gridCol w="586014">
                  <a:extLst>
                    <a:ext uri="{9D8B030D-6E8A-4147-A177-3AD203B41FA5}">
                      <a16:colId xmlns:a16="http://schemas.microsoft.com/office/drawing/2014/main" val="3987651305"/>
                    </a:ext>
                  </a:extLst>
                </a:gridCol>
                <a:gridCol w="615550">
                  <a:extLst>
                    <a:ext uri="{9D8B030D-6E8A-4147-A177-3AD203B41FA5}">
                      <a16:colId xmlns:a16="http://schemas.microsoft.com/office/drawing/2014/main" val="2645699854"/>
                    </a:ext>
                  </a:extLst>
                </a:gridCol>
                <a:gridCol w="702669">
                  <a:extLst>
                    <a:ext uri="{9D8B030D-6E8A-4147-A177-3AD203B41FA5}">
                      <a16:colId xmlns:a16="http://schemas.microsoft.com/office/drawing/2014/main" val="2935050095"/>
                    </a:ext>
                  </a:extLst>
                </a:gridCol>
                <a:gridCol w="653482">
                  <a:extLst>
                    <a:ext uri="{9D8B030D-6E8A-4147-A177-3AD203B41FA5}">
                      <a16:colId xmlns:a16="http://schemas.microsoft.com/office/drawing/2014/main" val="3550609996"/>
                    </a:ext>
                  </a:extLst>
                </a:gridCol>
                <a:gridCol w="653482">
                  <a:extLst>
                    <a:ext uri="{9D8B030D-6E8A-4147-A177-3AD203B41FA5}">
                      <a16:colId xmlns:a16="http://schemas.microsoft.com/office/drawing/2014/main" val="2024926367"/>
                    </a:ext>
                  </a:extLst>
                </a:gridCol>
              </a:tblGrid>
              <a:tr h="207998">
                <a:tc>
                  <a:txBody>
                    <a:bodyPr/>
                    <a:lstStyle/>
                    <a:p>
                      <a:pPr marL="0" algn="r" defTabSz="752833" rtl="0" eaLnBrk="1" fontAlgn="b" latinLnBrk="0" hangingPunct="1"/>
                      <a:endParaRPr lang="en-US" sz="800" u="none" strike="noStrike" kern="1200" dirty="0">
                        <a:solidFill>
                          <a:schemeClr val="dk1"/>
                        </a:solidFill>
                        <a:effectLst/>
                        <a:latin typeface="+mn-lt"/>
                        <a:ea typeface="+mn-ea"/>
                        <a:cs typeface="+mn-cs"/>
                      </a:endParaRPr>
                    </a:p>
                  </a:txBody>
                  <a:tcPr marL="45720" marR="45720" marT="27432" marB="27432" anchor="b">
                    <a:lnB w="6350" cmpd="sng">
                      <a:noFill/>
                    </a:lnB>
                  </a:tcPr>
                </a:tc>
                <a:tc gridSpan="5">
                  <a:txBody>
                    <a:bodyPr/>
                    <a:lstStyle/>
                    <a:p>
                      <a:pPr marL="0" algn="ctr" defTabSz="752833" rtl="0" eaLnBrk="1" fontAlgn="b" latinLnBrk="0" hangingPunct="1"/>
                      <a:r>
                        <a:rPr lang="en" sz="800" b="1" u="none" strike="noStrike" kern="1200" dirty="0">
                          <a:solidFill>
                            <a:schemeClr val="accent1"/>
                          </a:solidFill>
                          <a:effectLst/>
                          <a:latin typeface="+mn-lt"/>
                          <a:ea typeface="+mn-ea"/>
                          <a:cs typeface="+mn-cs"/>
                        </a:rPr>
                        <a:t>As of 31 December</a:t>
                      </a:r>
                    </a:p>
                  </a:txBody>
                  <a:tcPr marL="83127" marR="83127" marT="27432" marB="27432" anchor="b">
                    <a:lnR>
                      <a:noFill/>
                    </a:lnR>
                    <a:lnB w="12700" cap="flat" cmpd="sng" algn="ctr">
                      <a:solidFill>
                        <a:schemeClr val="accent2">
                          <a:lumMod val="40000"/>
                          <a:lumOff val="60000"/>
                        </a:schemeClr>
                      </a:solidFill>
                      <a:prstDash val="solid"/>
                      <a:round/>
                      <a:headEnd type="none" w="med" len="med"/>
                      <a:tailEnd type="none" w="med" len="med"/>
                    </a:lnB>
                  </a:tcPr>
                </a:tc>
                <a:tc hMerge="1">
                  <a:txBody>
                    <a:bodyPr/>
                    <a:lstStyle/>
                    <a:p>
                      <a:endParaRPr lang="en-US"/>
                    </a:p>
                  </a:txBody>
                  <a:tcPr/>
                </a:tc>
                <a:tc hMerge="1">
                  <a:txBody>
                    <a:bodyPr/>
                    <a:lstStyle/>
                    <a:p>
                      <a:pPr marL="0" algn="r" defTabSz="752833" rtl="0" eaLnBrk="1" fontAlgn="b" latinLnBrk="0" hangingPunct="1"/>
                      <a:endParaRPr lang="en-US" sz="900" b="1" u="none" strike="noStrike" kern="1200" dirty="0">
                        <a:solidFill>
                          <a:schemeClr val="accent1"/>
                        </a:solidFill>
                        <a:effectLst/>
                        <a:latin typeface="+mn-lt"/>
                        <a:ea typeface="+mn-ea"/>
                        <a:cs typeface="+mn-cs"/>
                      </a:endParaRPr>
                    </a:p>
                  </a:txBody>
                  <a:tcPr marL="45720" marR="45720" marT="27432" marB="27432" anchor="b">
                    <a:lnB w="6350" cap="flat" cmpd="sng" algn="ctr">
                      <a:solidFill>
                        <a:schemeClr val="accent1"/>
                      </a:solidFill>
                      <a:prstDash val="solid"/>
                      <a:round/>
                      <a:headEnd type="none" w="med" len="med"/>
                      <a:tailEnd type="none" w="med" len="med"/>
                    </a:lnB>
                  </a:tcPr>
                </a:tc>
                <a:tc hMerge="1">
                  <a:txBody>
                    <a:bodyPr/>
                    <a:lstStyle/>
                    <a:p>
                      <a:pPr marL="0" algn="r" defTabSz="752833" rtl="0" eaLnBrk="1" fontAlgn="b" latinLnBrk="0" hangingPunct="1"/>
                      <a:endParaRPr lang="en-US" sz="900" b="1" u="none" strike="noStrike" kern="1200" dirty="0">
                        <a:solidFill>
                          <a:schemeClr val="accent1"/>
                        </a:solidFill>
                        <a:effectLst/>
                        <a:latin typeface="+mn-lt"/>
                        <a:ea typeface="+mn-ea"/>
                        <a:cs typeface="+mn-cs"/>
                      </a:endParaRPr>
                    </a:p>
                  </a:txBody>
                  <a:tcPr marL="45720" marR="45720" marT="27432" marB="27432" anchor="b">
                    <a:lnB w="6350" cap="flat" cmpd="sng" algn="ctr">
                      <a:solidFill>
                        <a:schemeClr val="accent1"/>
                      </a:solidFill>
                      <a:prstDash val="solid"/>
                      <a:round/>
                      <a:headEnd type="none" w="med" len="med"/>
                      <a:tailEnd type="none" w="med" len="med"/>
                    </a:lnB>
                  </a:tcPr>
                </a:tc>
                <a:tc hMerge="1">
                  <a:txBody>
                    <a:bodyPr/>
                    <a:lstStyle/>
                    <a:p>
                      <a:pPr marL="0" algn="ctr" defTabSz="752833" rtl="0" eaLnBrk="1" fontAlgn="b" latinLnBrk="0" hangingPunct="1"/>
                      <a:endParaRPr lang="en-US" sz="800" b="1" u="none" strike="noStrike" kern="1200" dirty="0">
                        <a:solidFill>
                          <a:schemeClr val="accent1"/>
                        </a:solidFill>
                        <a:effectLst/>
                        <a:latin typeface="+mn-lt"/>
                        <a:ea typeface="+mn-ea"/>
                        <a:cs typeface="+mn-cs"/>
                      </a:endParaRPr>
                    </a:p>
                  </a:txBody>
                  <a:tcPr marL="83127" marR="83127" marT="27432" marB="27432"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5274212"/>
                  </a:ext>
                </a:extLst>
              </a:tr>
              <a:tr h="207998">
                <a:tc>
                  <a:txBody>
                    <a:bodyPr/>
                    <a:lstStyle/>
                    <a:p>
                      <a:pPr marL="0" algn="l" defTabSz="752833" rtl="0" eaLnBrk="1" fontAlgn="b" latinLnBrk="0" hangingPunct="1"/>
                      <a:r>
                        <a:rPr lang="en" sz="800" b="1" u="none" strike="noStrike" kern="1200" dirty="0">
                          <a:solidFill>
                            <a:schemeClr val="accent1"/>
                          </a:solidFill>
                          <a:effectLst/>
                          <a:latin typeface="+mn-lt"/>
                          <a:ea typeface="+mn-ea"/>
                          <a:cs typeface="+mn-cs"/>
                        </a:rPr>
                        <a:t>RMB ’000</a:t>
                      </a:r>
                      <a:endParaRPr lang="en-US" sz="800" u="none" strike="noStrike" kern="1200" dirty="0">
                        <a:solidFill>
                          <a:schemeClr val="dk1"/>
                        </a:solidFill>
                        <a:effectLst/>
                        <a:latin typeface="+mn-lt"/>
                        <a:ea typeface="+mn-ea"/>
                        <a:cs typeface="+mn-cs"/>
                      </a:endParaRPr>
                    </a:p>
                  </a:txBody>
                  <a:tcPr marL="45720" marR="45720" marT="27432" marB="27432" anchor="b">
                    <a:lnT w="6350" cmpd="sng">
                      <a:noFill/>
                    </a:lnT>
                    <a:lnB w="1270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accent1"/>
                          </a:solidFill>
                          <a:effectLst/>
                          <a:latin typeface="+mn-lt"/>
                          <a:ea typeface="+mn-ea"/>
                          <a:cs typeface="+mn-cs"/>
                        </a:rPr>
                        <a:t>2019</a:t>
                      </a:r>
                    </a:p>
                  </a:txBody>
                  <a:tcPr marL="45720" marR="45720" marT="27432" marB="27432" anchor="b">
                    <a:lnT w="12700" cap="flat" cmpd="sng" algn="ctr">
                      <a:solidFill>
                        <a:schemeClr val="accent2">
                          <a:lumMod val="40000"/>
                          <a:lumOff val="60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accent1"/>
                          </a:solidFill>
                          <a:effectLst/>
                          <a:latin typeface="+mn-lt"/>
                          <a:ea typeface="+mn-ea"/>
                          <a:cs typeface="+mn-cs"/>
                        </a:rPr>
                        <a:t>2020</a:t>
                      </a:r>
                    </a:p>
                  </a:txBody>
                  <a:tcPr marL="45720" marR="45720" marT="27432" marB="27432" anchor="b">
                    <a:lnT w="12700" cap="flat" cmpd="sng" algn="ctr">
                      <a:solidFill>
                        <a:schemeClr val="accent2">
                          <a:lumMod val="40000"/>
                          <a:lumOff val="60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accent1"/>
                          </a:solidFill>
                          <a:effectLst/>
                          <a:latin typeface="+mn-lt"/>
                          <a:ea typeface="+mn-ea"/>
                          <a:cs typeface="+mn-cs"/>
                        </a:rPr>
                        <a:t>2021</a:t>
                      </a:r>
                    </a:p>
                  </a:txBody>
                  <a:tcPr marL="45720" marR="45720" marT="27432" marB="27432" anchor="b">
                    <a:lnT w="12700" cap="flat" cmpd="sng" algn="ctr">
                      <a:solidFill>
                        <a:schemeClr val="accent2">
                          <a:lumMod val="40000"/>
                          <a:lumOff val="60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accent1"/>
                          </a:solidFill>
                          <a:effectLst/>
                          <a:latin typeface="+mn-lt"/>
                          <a:ea typeface="+mn-ea"/>
                          <a:cs typeface="+mn-cs"/>
                        </a:rPr>
                        <a:t>2022</a:t>
                      </a:r>
                    </a:p>
                  </a:txBody>
                  <a:tcPr marL="45720" marR="45720" marT="27432" marB="27432" anchor="b">
                    <a:lnT w="12700" cap="flat" cmpd="sng" algn="ctr">
                      <a:solidFill>
                        <a:schemeClr val="accent2">
                          <a:lumMod val="40000"/>
                          <a:lumOff val="60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accent1"/>
                          </a:solidFill>
                          <a:effectLst/>
                          <a:latin typeface="+mn-lt"/>
                          <a:ea typeface="+mn-ea"/>
                          <a:cs typeface="+mn-cs"/>
                        </a:rPr>
                        <a:t>2023</a:t>
                      </a:r>
                    </a:p>
                  </a:txBody>
                  <a:tcPr marL="45720" marR="45720" marT="27432" marB="27432" anchor="b">
                    <a:lnT w="12700" cap="flat" cmpd="sng" algn="ctr">
                      <a:solidFill>
                        <a:schemeClr val="accent2">
                          <a:lumMod val="40000"/>
                          <a:lumOff val="60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954740391"/>
                  </a:ext>
                </a:extLst>
              </a:tr>
              <a:tr h="207998">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Interest-bearing bank borrowings </a:t>
                      </a:r>
                    </a:p>
                  </a:txBody>
                  <a:tcPr marL="45720" marR="45720" marT="27432" marB="27432"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80,000</a:t>
                      </a:r>
                    </a:p>
                  </a:txBody>
                  <a:tcPr marL="45720" marR="45720" marT="27432" marB="27432"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120,178</a:t>
                      </a:r>
                    </a:p>
                  </a:txBody>
                  <a:tcPr marL="45720" marR="45720" marT="27432" marB="27432"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 49,141 </a:t>
                      </a:r>
                    </a:p>
                  </a:txBody>
                  <a:tcPr marL="68580" marR="68580" marT="0" marB="0"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112,792</a:t>
                      </a:r>
                    </a:p>
                  </a:txBody>
                  <a:tcPr marL="68580" marR="68580" marT="0" marB="0"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 95,870 </a:t>
                      </a:r>
                    </a:p>
                  </a:txBody>
                  <a:tcPr marL="68580" marR="68580" marT="0" marB="0" anchor="ctr">
                    <a:lnT w="1270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042167681"/>
                  </a:ext>
                </a:extLst>
              </a:tr>
              <a:tr h="207998">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Profit tax payable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8,435</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44,078</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 50,303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124,553</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 77,790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114250230"/>
                  </a:ext>
                </a:extLst>
              </a:tr>
              <a:tr h="207998">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Amounts due to related parties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147,827</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55,171</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 36,167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61,071</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 1,858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368688581"/>
                  </a:ext>
                </a:extLst>
              </a:tr>
              <a:tr h="207998">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Lease liabilities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35,403</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28,416</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 31,653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51,400</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 49,201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766868715"/>
                  </a:ext>
                </a:extLst>
              </a:tr>
              <a:tr h="207998">
                <a:tc>
                  <a:txBody>
                    <a:bodyPr/>
                    <a:lstStyle/>
                    <a:p>
                      <a:pPr marL="0" algn="l" defTabSz="752833" rtl="0" eaLnBrk="1" fontAlgn="b" latinLnBrk="0" hangingPunct="1"/>
                      <a:r>
                        <a:rPr lang="en" sz="800" b="1" u="none" strike="noStrike" kern="1200" dirty="0">
                          <a:solidFill>
                            <a:schemeClr val="dk1"/>
                          </a:solidFill>
                          <a:effectLst/>
                          <a:latin typeface="+mn-lt"/>
                          <a:ea typeface="+mn-ea"/>
                          <a:cs typeface="+mn-cs"/>
                        </a:rPr>
                        <a:t>Total current liabilities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722,554</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1,008,970</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 1,387,774</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2,418,432</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 1,757,018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917363526"/>
                  </a:ext>
                </a:extLst>
              </a:tr>
              <a:tr h="207998">
                <a:tc>
                  <a:txBody>
                    <a:bodyPr/>
                    <a:lstStyle/>
                    <a:p>
                      <a:pPr marL="0" algn="l" defTabSz="752833" rtl="0" eaLnBrk="1" fontAlgn="b" latinLnBrk="0" hangingPunct="1"/>
                      <a:r>
                        <a:rPr lang="en" sz="800" b="1" u="none" strike="noStrike" kern="1200" dirty="0">
                          <a:solidFill>
                            <a:schemeClr val="dk1"/>
                          </a:solidFill>
                          <a:effectLst/>
                          <a:latin typeface="+mn-lt"/>
                          <a:ea typeface="+mn-ea"/>
                          <a:cs typeface="+mn-cs"/>
                        </a:rPr>
                        <a:t>NET CURRENT ASSETS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387,920</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1,325,942</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 1,150,330</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1,476,540</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 1,546,370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995258304"/>
                  </a:ext>
                </a:extLst>
              </a:tr>
              <a:tr h="326036">
                <a:tc>
                  <a:txBody>
                    <a:bodyPr/>
                    <a:lstStyle/>
                    <a:p>
                      <a:pPr marL="0" algn="l" defTabSz="752833" rtl="0" eaLnBrk="1" fontAlgn="b" latinLnBrk="0" hangingPunct="1"/>
                      <a:r>
                        <a:rPr lang="en" sz="800" b="1" u="none" strike="noStrike" kern="1200" dirty="0">
                          <a:solidFill>
                            <a:schemeClr val="dk1"/>
                          </a:solidFill>
                          <a:effectLst/>
                          <a:latin typeface="+mn-lt"/>
                          <a:ea typeface="+mn-ea"/>
                          <a:cs typeface="+mn-cs"/>
                        </a:rPr>
                        <a:t>TOTAL ASSETS LESS CURRENT LIABILITIES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761,181</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1,714,571</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 1,722,064</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2,435,801</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 2,796,520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166589974"/>
                  </a:ext>
                </a:extLst>
              </a:tr>
              <a:tr h="207998">
                <a:tc>
                  <a:txBody>
                    <a:bodyPr/>
                    <a:lstStyle/>
                    <a:p>
                      <a:pPr marL="0" algn="l" defTabSz="752833" rtl="0" eaLnBrk="1" fontAlgn="b" latinLnBrk="0" hangingPunct="1"/>
                      <a:r>
                        <a:rPr lang="en" sz="800" b="1" u="none" strike="noStrike" kern="1200" dirty="0">
                          <a:solidFill>
                            <a:schemeClr val="dk1"/>
                          </a:solidFill>
                          <a:effectLst/>
                          <a:latin typeface="+mn-lt"/>
                          <a:ea typeface="+mn-ea"/>
                          <a:cs typeface="+mn-cs"/>
                        </a:rPr>
                        <a:t>NON-CURRENT LIABILITIES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algn="r" defTabSz="752833" rtl="0" eaLnBrk="1" fontAlgn="b" latinLnBrk="0" hangingPunct="1"/>
                      <a:endParaRPr lang="en-US" sz="800" b="1"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algn="r" defTabSz="752833" rtl="0" eaLnBrk="1" fontAlgn="b" latinLnBrk="0" hangingPunct="1"/>
                      <a:endParaRPr lang="en-US" sz="800" b="1"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algn="r" defTabSz="752833" rtl="0" eaLnBrk="1" fontAlgn="b" latinLnBrk="0" hangingPunct="1"/>
                      <a:endParaRPr lang="en-US" sz="800" b="1"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algn="r" defTabSz="752833" rtl="0" eaLnBrk="1" fontAlgn="b" latinLnBrk="0" hangingPunct="1"/>
                      <a:endParaRPr lang="en-US" sz="800" b="1"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algn="r" defTabSz="752833" rtl="0" eaLnBrk="1" fontAlgn="b" latinLnBrk="0" hangingPunct="1"/>
                      <a:endParaRPr lang="en-US" sz="800" b="1"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158441522"/>
                  </a:ext>
                </a:extLst>
              </a:tr>
              <a:tr h="207998">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Interest-bearing bank borrowings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100,276</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 90,790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1,023,329</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 791,647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605226922"/>
                  </a:ext>
                </a:extLst>
              </a:tr>
              <a:tr h="207998">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Lease liabilities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162,957</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129,710</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 146,297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182,455</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 153,117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504994220"/>
                  </a:ext>
                </a:extLst>
              </a:tr>
              <a:tr h="207998">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Deferred tax liabilities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1,602</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a:solidFill>
                            <a:schemeClr val="dk1"/>
                          </a:solidFill>
                          <a:effectLst/>
                          <a:latin typeface="+mn-lt"/>
                          <a:ea typeface="+mn-ea"/>
                          <a:cs typeface="+mn-cs"/>
                        </a:rPr>
                        <a:t>1,536</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 10,260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28,502</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 23,166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719447575"/>
                  </a:ext>
                </a:extLst>
              </a:tr>
              <a:tr h="204778">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Convertible preferred shares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443,931</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 621,870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589,179</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77265470"/>
                  </a:ext>
                </a:extLst>
              </a:tr>
              <a:tr h="207998">
                <a:tc>
                  <a:txBody>
                    <a:bodyPr/>
                    <a:lstStyle/>
                    <a:p>
                      <a:pPr marL="0" algn="l" defTabSz="752833" rtl="0" eaLnBrk="1" fontAlgn="b" latinLnBrk="0" hangingPunct="1"/>
                      <a:r>
                        <a:rPr lang="en" sz="800" b="1" u="none" strike="noStrike" kern="1200" dirty="0">
                          <a:solidFill>
                            <a:schemeClr val="dk1"/>
                          </a:solidFill>
                          <a:effectLst/>
                          <a:latin typeface="+mn-lt"/>
                          <a:ea typeface="+mn-ea"/>
                          <a:cs typeface="+mn-cs"/>
                        </a:rPr>
                        <a:t>Total non-current liabilities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164,559</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675,453</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 869,217</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1,823,465</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 967,930</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000265482"/>
                  </a:ext>
                </a:extLst>
              </a:tr>
              <a:tr h="207998">
                <a:tc>
                  <a:txBody>
                    <a:bodyPr/>
                    <a:lstStyle/>
                    <a:p>
                      <a:pPr marL="0" algn="l" defTabSz="752833" rtl="0" eaLnBrk="1" fontAlgn="b" latinLnBrk="0" hangingPunct="1"/>
                      <a:r>
                        <a:rPr lang="en" sz="800" b="1" u="none" strike="noStrike" kern="1200" dirty="0">
                          <a:solidFill>
                            <a:schemeClr val="dk1"/>
                          </a:solidFill>
                          <a:effectLst/>
                          <a:latin typeface="+mn-lt"/>
                          <a:ea typeface="+mn-ea"/>
                          <a:cs typeface="+mn-cs"/>
                        </a:rPr>
                        <a:t>NET ASSETS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596,622</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1,039,118</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 852,847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612,336</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 1,828,590</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308070663"/>
                  </a:ext>
                </a:extLst>
              </a:tr>
              <a:tr h="207998">
                <a:tc>
                  <a:txBody>
                    <a:bodyPr/>
                    <a:lstStyle/>
                    <a:p>
                      <a:pPr marL="0" algn="l" defTabSz="752833" rtl="0" eaLnBrk="1" fontAlgn="b" latinLnBrk="0" hangingPunct="1"/>
                      <a:r>
                        <a:rPr lang="en" sz="800" b="1" u="none" strike="noStrike" kern="1200" dirty="0">
                          <a:solidFill>
                            <a:schemeClr val="dk1"/>
                          </a:solidFill>
                          <a:effectLst/>
                          <a:latin typeface="+mn-lt"/>
                          <a:ea typeface="+mn-ea"/>
                          <a:cs typeface="+mn-cs"/>
                        </a:rPr>
                        <a:t>EQUITY</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algn="r" defTabSz="752833" rtl="0" eaLnBrk="1" fontAlgn="b" latinLnBrk="0" hangingPunct="1"/>
                      <a:endParaRPr lang="en-US" sz="800" b="1"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algn="r" defTabSz="752833" rtl="0" eaLnBrk="1" fontAlgn="b" latinLnBrk="0" hangingPunct="1"/>
                      <a:endParaRPr lang="en-US" sz="800" b="1"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algn="r" defTabSz="752833" rtl="0" eaLnBrk="1" fontAlgn="b" latinLnBrk="0" hangingPunct="1"/>
                      <a:endParaRPr lang="en-US" sz="800"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algn="r" defTabSz="752833" rtl="0" eaLnBrk="1" fontAlgn="b" latinLnBrk="0" hangingPunct="1"/>
                      <a:endParaRPr lang="en-US" sz="800"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algn="r" defTabSz="752833" rtl="0" eaLnBrk="1" fontAlgn="b" latinLnBrk="0" hangingPunct="1"/>
                      <a:endParaRPr lang="en-US" sz="800"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941952248"/>
                  </a:ext>
                </a:extLst>
              </a:tr>
              <a:tr h="221238">
                <a:tc gridSpan="6">
                  <a:txBody>
                    <a:bodyPr/>
                    <a:lstStyle/>
                    <a:p>
                      <a:pPr marL="0" algn="l" defTabSz="752833" rtl="0" eaLnBrk="1" fontAlgn="b" latinLnBrk="0" hangingPunct="1"/>
                      <a:r>
                        <a:rPr lang="en" sz="800" b="1" u="none" strike="noStrike" kern="1200" dirty="0">
                          <a:solidFill>
                            <a:schemeClr val="dk1"/>
                          </a:solidFill>
                          <a:effectLst/>
                          <a:latin typeface="+mn-lt"/>
                          <a:ea typeface="+mn-ea"/>
                          <a:cs typeface="+mn-cs"/>
                        </a:rPr>
                        <a:t>Equity attributable to owners of the parent</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hMerge="1">
                  <a:txBody>
                    <a:bodyPr/>
                    <a:lstStyle/>
                    <a:p>
                      <a:pPr marL="0" algn="r" defTabSz="752833" rtl="0" eaLnBrk="1" fontAlgn="b" latinLnBrk="0" hangingPunct="1"/>
                      <a:endParaRPr lang="en-US" sz="800"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hMerge="1">
                  <a:txBody>
                    <a:bodyPr/>
                    <a:lstStyle/>
                    <a:p>
                      <a:pPr marL="0" algn="r" defTabSz="752833" rtl="0" eaLnBrk="1" fontAlgn="b" latinLnBrk="0" hangingPunct="1"/>
                      <a:endParaRPr lang="en-US" sz="800"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hMerge="1">
                  <a:txBody>
                    <a:bodyPr/>
                    <a:lstStyle/>
                    <a:p>
                      <a:pPr marL="0" algn="r" defTabSz="752833" rtl="0" eaLnBrk="1" fontAlgn="b" latinLnBrk="0" hangingPunct="1"/>
                      <a:endParaRPr lang="en-US" sz="800"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hMerge="1">
                  <a:txBody>
                    <a:bodyPr/>
                    <a:lstStyle/>
                    <a:p>
                      <a:pPr marL="0" algn="r" defTabSz="752833" rtl="0" eaLnBrk="1" fontAlgn="b" latinLnBrk="0" hangingPunct="1"/>
                      <a:endParaRPr lang="en-US" sz="800"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hMerge="1">
                  <a:txBody>
                    <a:bodyPr/>
                    <a:lstStyle/>
                    <a:p>
                      <a:pPr marL="0" algn="r" defTabSz="752833" rtl="0" eaLnBrk="1" fontAlgn="b" latinLnBrk="0" hangingPunct="1"/>
                      <a:endParaRPr lang="en-US" sz="800"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070580357"/>
                  </a:ext>
                </a:extLst>
              </a:tr>
              <a:tr h="207998">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Share capital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76</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77</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 86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86</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97</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839083871"/>
                  </a:ext>
                </a:extLst>
              </a:tr>
              <a:tr h="207998">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Reserves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575,578</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1,024,262</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 804,155</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510,738</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 1,707,974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66931558"/>
                  </a:ext>
                </a:extLst>
              </a:tr>
              <a:tr h="207998">
                <a:tc>
                  <a:txBody>
                    <a:bodyPr/>
                    <a:lstStyle/>
                    <a:p>
                      <a:pPr marL="0" algn="l" defTabSz="752833" rtl="0" eaLnBrk="1" fontAlgn="b" latinLnBrk="0" hangingPunct="1"/>
                      <a:r>
                        <a:rPr lang="en" sz="800" u="none" strike="noStrike" kern="1200" dirty="0">
                          <a:solidFill>
                            <a:schemeClr val="dk1"/>
                          </a:solidFill>
                          <a:effectLst/>
                          <a:latin typeface="+mn-lt"/>
                          <a:ea typeface="+mn-ea"/>
                          <a:cs typeface="+mn-cs"/>
                        </a:rPr>
                        <a:t>Non-controlling interests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20,968</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u="none" strike="noStrike" kern="1200" dirty="0">
                          <a:solidFill>
                            <a:schemeClr val="dk1"/>
                          </a:solidFill>
                          <a:effectLst/>
                          <a:latin typeface="+mn-lt"/>
                          <a:ea typeface="+mn-ea"/>
                          <a:cs typeface="+mn-cs"/>
                        </a:rPr>
                        <a:t>14,779</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48,606</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101,512</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220345" algn="r" defTabSz="752833" rtl="0" eaLnBrk="1" fontAlgn="b" latinLnBrk="0" hangingPunct="1">
                        <a:spcBef>
                          <a:spcPts val="0"/>
                        </a:spcBef>
                        <a:spcAft>
                          <a:spcPts val="0"/>
                        </a:spcAft>
                        <a:tabLst>
                          <a:tab pos="2520315" algn="ctr"/>
                          <a:tab pos="2700655" algn="r"/>
                          <a:tab pos="3690620" algn="ctr"/>
                          <a:tab pos="4770755" algn="r"/>
                          <a:tab pos="5490845" algn="r"/>
                        </a:tabLst>
                      </a:pPr>
                      <a:r>
                        <a:rPr lang="en" sz="800" u="none" strike="noStrike" kern="1200" dirty="0">
                          <a:solidFill>
                            <a:schemeClr val="dk1"/>
                          </a:solidFill>
                          <a:effectLst/>
                          <a:latin typeface="+mn-lt"/>
                          <a:ea typeface="+mn-ea"/>
                          <a:cs typeface="+mn-cs"/>
                        </a:rPr>
                        <a:t> 120,519 </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408478586"/>
                  </a:ext>
                </a:extLst>
              </a:tr>
              <a:tr h="207998">
                <a:tc>
                  <a:txBody>
                    <a:bodyPr/>
                    <a:lstStyle/>
                    <a:p>
                      <a:pPr marL="0" algn="l" defTabSz="752833" rtl="0" eaLnBrk="1" fontAlgn="b" latinLnBrk="0" hangingPunct="1"/>
                      <a:r>
                        <a:rPr lang="en" sz="800" b="1" u="none" strike="noStrike" kern="1200" dirty="0">
                          <a:solidFill>
                            <a:schemeClr val="dk1"/>
                          </a:solidFill>
                          <a:effectLst/>
                          <a:latin typeface="+mn-lt"/>
                          <a:ea typeface="+mn-ea"/>
                          <a:cs typeface="+mn-cs"/>
                        </a:rPr>
                        <a:t>Total equity</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596,622</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1,039,118</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852,847</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612,336</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 1,828,590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46358599"/>
                  </a:ext>
                </a:extLst>
              </a:tr>
              <a:tr h="207998">
                <a:tc>
                  <a:txBody>
                    <a:bodyPr/>
                    <a:lstStyle/>
                    <a:p>
                      <a:pPr marL="0" algn="l" defTabSz="752833" rtl="0" eaLnBrk="1" fontAlgn="b" latinLnBrk="0" hangingPunct="1"/>
                      <a:endParaRPr lang="en" sz="800" b="1"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endParaRPr lang="en" sz="800" b="1"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endParaRPr lang="en" sz="800" b="1"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endParaRPr lang="en" sz="800" b="1"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endParaRPr lang="en" sz="800" b="1"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endParaRPr lang="en" sz="800" b="1" u="none" strike="noStrike" kern="1200" dirty="0">
                        <a:solidFill>
                          <a:schemeClr val="dk1"/>
                        </a:solidFill>
                        <a:effectLst/>
                        <a:latin typeface="+mn-lt"/>
                        <a:ea typeface="+mn-ea"/>
                        <a:cs typeface="+mn-cs"/>
                      </a:endParaRP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154668568"/>
                  </a:ext>
                </a:extLst>
              </a:tr>
              <a:tr h="207998">
                <a:tc>
                  <a:txBody>
                    <a:bodyPr/>
                    <a:lstStyle/>
                    <a:p>
                      <a:pPr marL="0" algn="l" defTabSz="752833" rtl="0" eaLnBrk="1" fontAlgn="b" latinLnBrk="0" hangingPunct="1"/>
                      <a:r>
                        <a:rPr lang="en" sz="800" b="1" u="none" strike="noStrike" kern="1200" dirty="0">
                          <a:solidFill>
                            <a:schemeClr val="dk1"/>
                          </a:solidFill>
                          <a:effectLst/>
                          <a:latin typeface="+mn-lt"/>
                          <a:ea typeface="+mn-ea"/>
                          <a:cs typeface="+mn-cs"/>
                        </a:rPr>
                        <a:t>Total Cash (incl pledged deposits)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304,523</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1,228,620</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1,109,211</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1,680,625</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1,672,025</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214411413"/>
                  </a:ext>
                </a:extLst>
              </a:tr>
              <a:tr h="207998">
                <a:tc>
                  <a:txBody>
                    <a:bodyPr/>
                    <a:lstStyle/>
                    <a:p>
                      <a:pPr marL="0" algn="l" defTabSz="752833" rtl="0" eaLnBrk="1" fontAlgn="b" latinLnBrk="0" hangingPunct="1"/>
                      <a:r>
                        <a:rPr lang="en" sz="800" b="1" u="none" strike="noStrike" kern="1200" dirty="0">
                          <a:solidFill>
                            <a:schemeClr val="dk1"/>
                          </a:solidFill>
                          <a:effectLst/>
                          <a:latin typeface="+mn-lt"/>
                          <a:ea typeface="+mn-ea"/>
                          <a:cs typeface="+mn-cs"/>
                        </a:rPr>
                        <a:t>Net Cash (incl pledged deposits)</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224,523</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 1,008,166</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969,280</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544,504</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algn="r" defTabSz="752833" rtl="0" eaLnBrk="1" fontAlgn="b" latinLnBrk="0" hangingPunct="1"/>
                      <a:r>
                        <a:rPr lang="en" sz="800" b="1" u="none" strike="noStrike" kern="1200" dirty="0">
                          <a:solidFill>
                            <a:schemeClr val="dk1"/>
                          </a:solidFill>
                          <a:effectLst/>
                          <a:latin typeface="+mn-lt"/>
                          <a:ea typeface="+mn-ea"/>
                          <a:cs typeface="+mn-cs"/>
                        </a:rPr>
                        <a:t>784,508 </a:t>
                      </a:r>
                    </a:p>
                  </a:txBody>
                  <a:tcPr marL="45720" marR="45720" marT="27432" marB="27432"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672995205"/>
                  </a:ext>
                </a:extLst>
              </a:tr>
            </a:tbl>
          </a:graphicData>
        </a:graphic>
      </p:graphicFrame>
      <p:sp>
        <p:nvSpPr>
          <p:cNvPr id="5" name="Slide Number Placeholder 1">
            <a:extLst>
              <a:ext uri="{FF2B5EF4-FFF2-40B4-BE49-F238E27FC236}">
                <a16:creationId xmlns:a16="http://schemas.microsoft.com/office/drawing/2014/main" id="{AF7311DD-14BE-DA57-F664-643B3BF9F11A}"/>
              </a:ext>
            </a:extLst>
          </p:cNvPr>
          <p:cNvSpPr txBox="1">
            <a:spLocks/>
          </p:cNvSpPr>
          <p:nvPr/>
        </p:nvSpPr>
        <p:spPr>
          <a:xfrm>
            <a:off x="10882230" y="6150864"/>
            <a:ext cx="258943" cy="105425"/>
          </a:xfrm>
          <a:prstGeom prst="rect">
            <a:avLst/>
          </a:prstGeom>
          <a:noFill/>
        </p:spPr>
        <p:txBody>
          <a:bodyPr lIns="0" tIns="0" rIns="0" bIns="0" anchor="t" anchorCtr="0"/>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0" marR="0" lvl="0" indent="0" algn="r" defTabSz="1018824" rtl="0" eaLnBrk="1" fontAlgn="auto" latinLnBrk="0" hangingPunct="1">
              <a:lnSpc>
                <a:spcPct val="100000"/>
              </a:lnSpc>
              <a:spcBef>
                <a:spcPts val="0"/>
              </a:spcBef>
              <a:spcAft>
                <a:spcPts val="0"/>
              </a:spcAft>
              <a:buClrTx/>
              <a:buSzTx/>
              <a:buFontTx/>
              <a:buNone/>
              <a:tabLst/>
              <a:defRPr/>
            </a:pPr>
            <a:fld id="{9BD1790A-5C78-40D4-8C8B-B45AC6FEC896}"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18</a:t>
            </a:fld>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18721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85852" y="3432810"/>
            <a:ext cx="6421784" cy="617489"/>
          </a:xfrm>
        </p:spPr>
        <p:txBody>
          <a:bodyPr/>
          <a:lstStyle/>
          <a:p>
            <a:r>
              <a:rPr altLang="zh-CN" sz="6400"/>
              <a:t>THANK YOU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title"/>
            <p:custDataLst>
              <p:tags r:id="rId2"/>
            </p:custDataLst>
          </p:nvPr>
        </p:nvSpPr>
        <p:spPr/>
        <p:txBody>
          <a:bodyPr>
            <a:normAutofit fontScale="90000"/>
          </a:bodyPr>
          <a:lstStyle/>
          <a:p>
            <a:r>
              <a:rPr lang="zh-CN" altLang="en-US" dirty="0">
                <a:latin typeface="Microsoft JhengHei" panose="020B0604030504040204" pitchFamily="34" charset="-120"/>
                <a:ea typeface="Microsoft JhengHei" panose="020B0604030504040204" pitchFamily="34" charset="-120"/>
              </a:rPr>
              <a:t>免责声明</a:t>
            </a:r>
            <a:endParaRPr lang="en-US" dirty="0">
              <a:latin typeface="Microsoft JhengHei" panose="020B0604030504040204" pitchFamily="34" charset="-120"/>
              <a:ea typeface="Microsoft JhengHei" panose="020B0604030504040204" pitchFamily="34" charset="-120"/>
            </a:endParaRPr>
          </a:p>
        </p:txBody>
      </p:sp>
      <p:sp>
        <p:nvSpPr>
          <p:cNvPr id="3" name="Content Placeholder 2" hidden="1"/>
          <p:cNvSpPr>
            <a:spLocks noGrp="1"/>
          </p:cNvSpPr>
          <p:nvPr>
            <p:ph type="body" sz="quarter" idx="35"/>
            <p:custDataLst>
              <p:tags r:id="rId3"/>
            </p:custDataLst>
          </p:nvPr>
        </p:nvSpPr>
        <p:spPr>
          <a:xfrm>
            <a:off x="7586899" y="5994161"/>
            <a:ext cx="2827657" cy="123111"/>
          </a:xfrm>
        </p:spPr>
        <p:txBody>
          <a:bodyPr>
            <a:normAutofit/>
          </a:bodyPr>
          <a:lstStyle/>
          <a:p>
            <a:endParaRPr lang="en-US" dirty="0"/>
          </a:p>
        </p:txBody>
      </p:sp>
      <p:sp>
        <p:nvSpPr>
          <p:cNvPr id="6" name="Rectangle 5"/>
          <p:cNvSpPr/>
          <p:nvPr/>
        </p:nvSpPr>
        <p:spPr>
          <a:xfrm>
            <a:off x="622181" y="1143000"/>
            <a:ext cx="10150561" cy="462862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lvl="0"/>
            <a:endParaRPr lang="en-US" altLang="zh-CN" sz="780" dirty="0">
              <a:solidFill>
                <a:schemeClr val="accent1"/>
              </a:solidFill>
            </a:endParaRPr>
          </a:p>
          <a:p>
            <a:pPr lvl="0"/>
            <a:r>
              <a:rPr lang="zh-CN" altLang="en-US" sz="780" dirty="0">
                <a:solidFill>
                  <a:schemeClr val="accent1"/>
                </a:solidFill>
              </a:rPr>
              <a:t>该等资料由艾迪康控股有限公司（“公司”，与其子公司合称“集团”）准备，仅用于本次宣讲会以供投资者参考，而且其尚未被独立核实。针对该等资料中提供的或包含的信息或意见的准确性、公允性、完整性或正确性，未曾做出任何明示的或暗示的声明或保证，而且不应对之予以信赖。对于因该等资料中提供的或包含的任何信息或意见产生的任何损失，公司、集团内成员、联席保荐人、整体协调人、联席全球协调人、联席牵头经办人、联席账簿管理人、资本市场中介人、承销商、其各自的任何关联方、控制人、董事、管理人员、雇员、顾问或代表均不对之承担任何责任（无论是因疏忽还是其他原因导致的）。该等资料中提供的或包含的信息或意见可能会发生变化，恕不另行通知，而且其应仅于本资料列明之日适用。</a:t>
            </a:r>
            <a:endParaRPr lang="en-US" altLang="zh-CN" sz="780" dirty="0">
              <a:solidFill>
                <a:schemeClr val="accent1"/>
              </a:solidFill>
            </a:endParaRPr>
          </a:p>
          <a:p>
            <a:pPr lvl="0"/>
            <a:endParaRPr lang="zh-CN" altLang="en-US" sz="780" dirty="0">
              <a:solidFill>
                <a:schemeClr val="accent1"/>
              </a:solidFill>
            </a:endParaRPr>
          </a:p>
          <a:p>
            <a:pPr lvl="0"/>
            <a:r>
              <a:rPr lang="zh-CN" altLang="en-US" sz="780" dirty="0">
                <a:solidFill>
                  <a:schemeClr val="accent1"/>
                </a:solidFill>
              </a:rPr>
              <a:t>该等资料中包含有反应了公司对自其中所示各日期起未来或未来事件的意见或预期的陈述（“前瞻性陈述”）。该等前瞻性陈述系基于有关集团和其他事宜（如：集团的运营、其未来发展计划、市场（财务和其他）条件、发展前景）进行的大量假设而做出，并且会受到已知的和未知的风险、不确定性和超出集团控制的其他因素影响，因此，实际结果可能与前瞻性陈述中明示的或暗示的结果明显不同。公司、集团内成员、联席保荐人、整体协调人、联席全球协调人、联席牵头经办人、联席账簿管理人、资本市场中介人和承销商对在该等日期之后发生的事件</a:t>
            </a:r>
            <a:r>
              <a:rPr lang="en-US" altLang="zh-CN" sz="780" dirty="0">
                <a:solidFill>
                  <a:schemeClr val="accent1"/>
                </a:solidFill>
              </a:rPr>
              <a:t>/</a:t>
            </a:r>
            <a:r>
              <a:rPr lang="zh-CN" altLang="en-US" sz="780" dirty="0">
                <a:solidFill>
                  <a:schemeClr val="accent1"/>
                </a:solidFill>
              </a:rPr>
              <a:t>或情况均不承担更新该前瞻性陈述的义务。</a:t>
            </a:r>
            <a:endParaRPr lang="en-US" altLang="zh-CN" sz="780" dirty="0">
              <a:solidFill>
                <a:schemeClr val="accent1"/>
              </a:solidFill>
            </a:endParaRPr>
          </a:p>
          <a:p>
            <a:pPr lvl="0"/>
            <a:endParaRPr lang="zh-CN" altLang="en-US" sz="780" dirty="0">
              <a:solidFill>
                <a:schemeClr val="accent1"/>
              </a:solidFill>
            </a:endParaRPr>
          </a:p>
          <a:p>
            <a:pPr lvl="0"/>
            <a:r>
              <a:rPr lang="zh-CN" altLang="en-US" sz="780" dirty="0">
                <a:solidFill>
                  <a:schemeClr val="accent1"/>
                </a:solidFill>
              </a:rPr>
              <a:t>该等资料并不构成或形成招股书或其他发售文件，或获得、购买或认购任何证券的要约或邀约的一部分，并且不应被理解为构成该等招股书、发售文件、要约或邀约，而且也不旨在邀请任何该等要约或邀约。尤其是，该等资料并不构成而且并不是在香港、美国或任何其他地方出售证券的要约或者在香港、美国或任何其他地方任何购买证券要约的招揽。该等资料的任何部分均不应构成任何合同或承诺的依据或者均不应针对任何合同或承诺而被取信。该等资料所提及的证券未曾并且将不会根据</a:t>
            </a:r>
            <a:r>
              <a:rPr lang="en-US" altLang="zh-CN" sz="780" dirty="0">
                <a:solidFill>
                  <a:schemeClr val="accent1"/>
                </a:solidFill>
              </a:rPr>
              <a:t>《1933</a:t>
            </a:r>
            <a:r>
              <a:rPr lang="zh-CN" altLang="en-US" sz="780" dirty="0">
                <a:solidFill>
                  <a:schemeClr val="accent1"/>
                </a:solidFill>
              </a:rPr>
              <a:t>年美国证券法</a:t>
            </a:r>
            <a:r>
              <a:rPr lang="en-US" altLang="zh-CN" sz="780" dirty="0">
                <a:solidFill>
                  <a:schemeClr val="accent1"/>
                </a:solidFill>
              </a:rPr>
              <a:t>》</a:t>
            </a:r>
            <a:r>
              <a:rPr lang="zh-CN" altLang="en-US" sz="780" dirty="0">
                <a:solidFill>
                  <a:schemeClr val="accent1"/>
                </a:solidFill>
              </a:rPr>
              <a:t>（经修订）（“证券法”）或者美国任何州的证券法登记，而且在未根据证券法登记的情况下，或者未取得对证券法及美国任何州的相关证券法下该等登记要求的适用豁免，或该等登记要求不适用于相关交易，不得在美国进行发行或出售。在香港，公司的证券不得被发行给公众，除非有关该等证券出售或认购要约的招股章程已经香港联合交易所股份有限公司授权由香港公司登记处进行登记并已进行了该等登记。否则，未经适当登记，招股章程不得在香港分发、发行或散布。关于在美国、香港或其他地方发行的公司发行通函将包含有关集团和其管理层以及集团财务报表的详细信息。该等资料中的任何内容均不构成或形成在美国、香港或任何其他司法管辖区出售证券的要约的任何部分，也不构成或形成公司、集团内成员或其各自关联公司、联席保荐人、整体协调人、联席全球协调人、联席牵头经办人、联席账簿管理人、资本市场中介人、承销商或其各自关联公司、顾问或代表，或上述各机构的代表做出的认购或购买任何证券的邀约的任何部分。购买发行证券的任何决定应仅依据将就发行的发行通函中载述的信息而做出。</a:t>
            </a:r>
            <a:endParaRPr lang="en-US" altLang="zh-CN" sz="780" dirty="0">
              <a:solidFill>
                <a:schemeClr val="accent1"/>
              </a:solidFill>
            </a:endParaRPr>
          </a:p>
          <a:p>
            <a:pPr lvl="0"/>
            <a:endParaRPr lang="zh-CN" altLang="en-US" sz="780" dirty="0">
              <a:solidFill>
                <a:schemeClr val="accent1"/>
              </a:solidFill>
            </a:endParaRPr>
          </a:p>
          <a:p>
            <a:pPr lvl="0"/>
            <a:r>
              <a:rPr lang="zh-CN" altLang="en-US" sz="780" dirty="0">
                <a:solidFill>
                  <a:schemeClr val="accent1"/>
                </a:solidFill>
              </a:rPr>
              <a:t>该等资料严格保密，仅提供给您作为参考。未取得本公司、联席保荐人、整体协调人、联席全球协调人、联席牵头经办人、联席账簿管理人、资本市场中介人及承销商事先书面同意，不得以任何方式拷贝、复制、重新分发或者以其他方式向任何其他人（无论是在您的组织</a:t>
            </a:r>
            <a:r>
              <a:rPr lang="en-US" altLang="zh-CN" sz="780" dirty="0">
                <a:solidFill>
                  <a:schemeClr val="accent1"/>
                </a:solidFill>
              </a:rPr>
              <a:t>/</a:t>
            </a:r>
            <a:r>
              <a:rPr lang="zh-CN" altLang="en-US" sz="780" dirty="0">
                <a:solidFill>
                  <a:schemeClr val="accent1"/>
                </a:solidFill>
              </a:rPr>
              <a:t>公司之内还是之外）披露该等资料中包含的全部或部分信息或意见或经口头或其他方式表达的信息。出席本次宣讲会，即表示您同意维持有关本次宣讲会和该等资料或口头或经其他方式披露的信息的绝对保密性。</a:t>
            </a:r>
            <a:endParaRPr lang="en-US" altLang="zh-CN" sz="780" dirty="0">
              <a:solidFill>
                <a:schemeClr val="accent1"/>
              </a:solidFill>
            </a:endParaRPr>
          </a:p>
          <a:p>
            <a:pPr lvl="0"/>
            <a:endParaRPr lang="zh-CN" altLang="en-US" sz="780" dirty="0">
              <a:solidFill>
                <a:schemeClr val="accent1"/>
              </a:solidFill>
            </a:endParaRPr>
          </a:p>
          <a:p>
            <a:pPr lvl="0"/>
            <a:r>
              <a:rPr lang="zh-CN" altLang="en-US" sz="780" dirty="0">
                <a:solidFill>
                  <a:schemeClr val="accent1"/>
                </a:solidFill>
              </a:rPr>
              <a:t>该等资料及其任何部分或拷贝不得被直接或间接的（通过邮寄、传真、电子或电脑传输或无论任何其他方式）带到或传送到美国（包括其领地和属地，美国的任何州和哥伦比亚特区），或者在上述地区分发或分发到上述地区。未符合该等限制规定可能构成违反美国证券法的行为。在任何其他司法管辖区分发该等资料可能受到法律限制，而且拥有该等资料的人士应知悉并遵守任何该等限制。该等资料并不提供给或者旨在分发给下述任何人或机构，或并不由下述任何人或机构使用，即在之进行该等分发或使用将与法律法规相冲突或者将需要在该等司法管辖区进行任何登记或许可的任何司法管辖区的公民或居民。</a:t>
            </a:r>
            <a:endParaRPr lang="en-US" altLang="zh-CN" sz="780" dirty="0">
              <a:solidFill>
                <a:schemeClr val="accent1"/>
              </a:solidFill>
            </a:endParaRPr>
          </a:p>
          <a:p>
            <a:pPr lvl="0"/>
            <a:endParaRPr lang="zh-CN" altLang="en-US" sz="780" dirty="0">
              <a:solidFill>
                <a:schemeClr val="accent1"/>
              </a:solidFill>
            </a:endParaRPr>
          </a:p>
          <a:p>
            <a:pPr lvl="0"/>
            <a:r>
              <a:rPr lang="zh-CN" altLang="en-US" sz="780" dirty="0">
                <a:solidFill>
                  <a:schemeClr val="accent1"/>
                </a:solidFill>
              </a:rPr>
              <a:t>如接受本文件，即表示您同意</a:t>
            </a:r>
            <a:r>
              <a:rPr lang="en-US" altLang="zh-CN" sz="780" dirty="0">
                <a:solidFill>
                  <a:schemeClr val="accent1"/>
                </a:solidFill>
              </a:rPr>
              <a:t>(</a:t>
            </a:r>
            <a:r>
              <a:rPr lang="en-US" altLang="zh-CN" sz="780" dirty="0" err="1">
                <a:solidFill>
                  <a:schemeClr val="accent1"/>
                </a:solidFill>
              </a:rPr>
              <a:t>i</a:t>
            </a:r>
            <a:r>
              <a:rPr lang="en-US" altLang="zh-CN" sz="780" dirty="0">
                <a:solidFill>
                  <a:schemeClr val="accent1"/>
                </a:solidFill>
              </a:rPr>
              <a:t>) </a:t>
            </a:r>
            <a:r>
              <a:rPr lang="zh-CN" altLang="en-US" sz="780" dirty="0">
                <a:solidFill>
                  <a:schemeClr val="accent1"/>
                </a:solidFill>
              </a:rPr>
              <a:t>已审阅并遵守本声明的内容，</a:t>
            </a:r>
            <a:r>
              <a:rPr lang="en-US" altLang="zh-CN" sz="780" dirty="0">
                <a:solidFill>
                  <a:schemeClr val="accent1"/>
                </a:solidFill>
              </a:rPr>
              <a:t>(ii)</a:t>
            </a:r>
            <a:r>
              <a:rPr lang="zh-CN" altLang="en-US" sz="780" dirty="0">
                <a:solidFill>
                  <a:schemeClr val="accent1"/>
                </a:solidFill>
              </a:rPr>
              <a:t>维持有关本次宣讲会内容和相关资料或经口头或其他方式披露的信息的绝对保密性， 以及</a:t>
            </a:r>
            <a:r>
              <a:rPr lang="en-US" altLang="zh-CN" sz="780" dirty="0">
                <a:solidFill>
                  <a:schemeClr val="accent1"/>
                </a:solidFill>
              </a:rPr>
              <a:t>(iii)</a:t>
            </a:r>
            <a:r>
              <a:rPr lang="zh-CN" altLang="en-US" sz="780" dirty="0">
                <a:solidFill>
                  <a:schemeClr val="accent1"/>
                </a:solidFill>
              </a:rPr>
              <a:t>您或您代表的任何人士</a:t>
            </a:r>
            <a:r>
              <a:rPr lang="en-US" altLang="zh-CN" sz="780" dirty="0">
                <a:solidFill>
                  <a:schemeClr val="accent1"/>
                </a:solidFill>
              </a:rPr>
              <a:t>(x)</a:t>
            </a:r>
            <a:r>
              <a:rPr lang="zh-CN" altLang="en-US" sz="780" dirty="0">
                <a:solidFill>
                  <a:schemeClr val="accent1"/>
                </a:solidFill>
              </a:rPr>
              <a:t>为证券法</a:t>
            </a:r>
            <a:r>
              <a:rPr lang="en-US" altLang="zh-CN" sz="780" dirty="0">
                <a:solidFill>
                  <a:schemeClr val="accent1"/>
                </a:solidFill>
              </a:rPr>
              <a:t>144</a:t>
            </a:r>
            <a:r>
              <a:rPr lang="zh-CN" altLang="en-US" sz="780" dirty="0">
                <a:solidFill>
                  <a:schemeClr val="accent1"/>
                </a:solidFill>
              </a:rPr>
              <a:t>规则定义下的合格机构买家，或</a:t>
            </a:r>
            <a:r>
              <a:rPr lang="en-US" altLang="zh-CN" sz="780" dirty="0">
                <a:solidFill>
                  <a:schemeClr val="accent1"/>
                </a:solidFill>
              </a:rPr>
              <a:t>(y)</a:t>
            </a:r>
            <a:r>
              <a:rPr lang="zh-CN" altLang="en-US" sz="780" dirty="0">
                <a:solidFill>
                  <a:schemeClr val="accent1"/>
                </a:solidFill>
              </a:rPr>
              <a:t>位于美国境外。本文件不派发予非专业投资者（定义见香港法例第</a:t>
            </a:r>
            <a:r>
              <a:rPr lang="en-US" altLang="zh-CN" sz="780" dirty="0">
                <a:solidFill>
                  <a:schemeClr val="accent1"/>
                </a:solidFill>
              </a:rPr>
              <a:t>571</a:t>
            </a:r>
            <a:r>
              <a:rPr lang="zh-CN" altLang="en-US" sz="780" dirty="0">
                <a:solidFill>
                  <a:schemeClr val="accent1"/>
                </a:solidFill>
              </a:rPr>
              <a:t>章证券及期货条例附表</a:t>
            </a:r>
            <a:r>
              <a:rPr lang="en-US" altLang="zh-CN" sz="780" dirty="0">
                <a:solidFill>
                  <a:schemeClr val="accent1"/>
                </a:solidFill>
              </a:rPr>
              <a:t>1</a:t>
            </a:r>
            <a:r>
              <a:rPr lang="zh-CN" altLang="en-US" sz="780" dirty="0">
                <a:solidFill>
                  <a:schemeClr val="accent1"/>
                </a:solidFill>
              </a:rPr>
              <a:t>）的人士。无法遵守以上限制性条件将可能违反相关证券法规。</a:t>
            </a:r>
          </a:p>
          <a:p>
            <a:pPr lvl="0"/>
            <a:endParaRPr lang="zh-CN" altLang="en-US" sz="780" dirty="0">
              <a:solidFill>
                <a:schemeClr val="accent1"/>
              </a:solidFill>
            </a:endParaRPr>
          </a:p>
          <a:p>
            <a:pPr lvl="0">
              <a:spcAft>
                <a:spcPts val="600"/>
              </a:spcAft>
            </a:pPr>
            <a:endParaRPr lang="en-US" sz="780" dirty="0">
              <a:solidFill>
                <a:schemeClr val="accent1"/>
              </a:solidFill>
            </a:endParaRPr>
          </a:p>
        </p:txBody>
      </p:sp>
    </p:spTree>
    <p:custDataLst>
      <p:tags r:id="rId1"/>
    </p:custDataLst>
    <p:extLst>
      <p:ext uri="{BB962C8B-B14F-4D97-AF65-F5344CB8AC3E}">
        <p14:creationId xmlns:p14="http://schemas.microsoft.com/office/powerpoint/2010/main" val="3053447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6" name="Picture 525"/>
          <p:cNvPicPr>
            <a:picLocks noChangeAspect="1"/>
          </p:cNvPicPr>
          <p:nvPr/>
        </p:nvPicPr>
        <p:blipFill rotWithShape="1">
          <a:blip r:embed="rId4">
            <a:extLst>
              <a:ext uri="{28A0092B-C50C-407E-A947-70E740481C1C}">
                <a14:useLocalDpi xmlns:a14="http://schemas.microsoft.com/office/drawing/2010/main" val="0"/>
              </a:ext>
            </a:extLst>
          </a:blip>
          <a:srcRect l="1621" t="9684" r="165" b="55870"/>
          <a:stretch/>
        </p:blipFill>
        <p:spPr>
          <a:xfrm>
            <a:off x="0" y="0"/>
            <a:ext cx="11410868" cy="3020255"/>
          </a:xfrm>
          <a:prstGeom prst="rect">
            <a:avLst/>
          </a:prstGeom>
        </p:spPr>
      </p:pic>
      <p:sp>
        <p:nvSpPr>
          <p:cNvPr id="7" name="Rectangle 6"/>
          <p:cNvSpPr/>
          <p:nvPr/>
        </p:nvSpPr>
        <p:spPr>
          <a:xfrm>
            <a:off x="0" y="0"/>
            <a:ext cx="11410868" cy="3017520"/>
          </a:xfrm>
          <a:prstGeom prst="rect">
            <a:avLst/>
          </a:prstGeom>
          <a:gradFill>
            <a:gsLst>
              <a:gs pos="53000">
                <a:schemeClr val="accent1">
                  <a:lumMod val="5000"/>
                  <a:lumOff val="95000"/>
                  <a:alpha val="16000"/>
                </a:schemeClr>
              </a:gs>
              <a:gs pos="100000">
                <a:schemeClr val="accent2">
                  <a:alpha val="48000"/>
                </a:schemeClr>
              </a:gs>
            </a:gsLst>
            <a:path path="circle">
              <a:fillToRect l="50000" t="50000" r="50000" b="50000"/>
            </a:path>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a:solidFill>
                <a:schemeClr val="tx1"/>
              </a:solidFill>
            </a:endParaRPr>
          </a:p>
        </p:txBody>
      </p:sp>
      <p:sp>
        <p:nvSpPr>
          <p:cNvPr id="3" name="Title 2"/>
          <p:cNvSpPr>
            <a:spLocks noGrp="1"/>
          </p:cNvSpPr>
          <p:nvPr>
            <p:ph type="title"/>
            <p:custDataLst>
              <p:tags r:id="rId2"/>
            </p:custDataLst>
          </p:nvPr>
        </p:nvSpPr>
        <p:spPr/>
        <p:txBody>
          <a:bodyPr/>
          <a:lstStyle/>
          <a:p>
            <a:r>
              <a:rPr lang="zh-CN" altLang="en-US" dirty="0">
                <a:ea typeface="Microsoft JhengHei" panose="020B0604030504040204" pitchFamily="34" charset="-120"/>
              </a:rPr>
              <a:t>公司概览</a:t>
            </a:r>
            <a:endParaRPr lang="en-US" dirty="0">
              <a:ea typeface="Microsoft JhengHei" panose="020B0604030504040204" pitchFamily="34" charset="-120"/>
            </a:endParaRPr>
          </a:p>
        </p:txBody>
      </p:sp>
      <p:grpSp>
        <p:nvGrpSpPr>
          <p:cNvPr id="8" name="Group 4"/>
          <p:cNvGrpSpPr>
            <a:grpSpLocks noChangeAspect="1"/>
          </p:cNvGrpSpPr>
          <p:nvPr/>
        </p:nvGrpSpPr>
        <p:grpSpPr bwMode="auto">
          <a:xfrm>
            <a:off x="-17380" y="324543"/>
            <a:ext cx="3203566" cy="3382965"/>
            <a:chOff x="2030" y="300"/>
            <a:chExt cx="3250" cy="3432"/>
          </a:xfrm>
          <a:solidFill>
            <a:schemeClr val="bg1">
              <a:alpha val="59000"/>
            </a:schemeClr>
          </a:solidFill>
        </p:grpSpPr>
        <p:sp>
          <p:nvSpPr>
            <p:cNvPr id="9" name="Freeform 5"/>
            <p:cNvSpPr>
              <a:spLocks/>
            </p:cNvSpPr>
            <p:nvPr userDrawn="1"/>
          </p:nvSpPr>
          <p:spPr bwMode="auto">
            <a:xfrm>
              <a:off x="5251" y="2814"/>
              <a:ext cx="2" cy="567"/>
            </a:xfrm>
            <a:custGeom>
              <a:avLst/>
              <a:gdLst>
                <a:gd name="T0" fmla="*/ 2 w 2"/>
                <a:gd name="T1" fmla="*/ 0 h 466"/>
                <a:gd name="T2" fmla="*/ 2 w 2"/>
                <a:gd name="T3" fmla="*/ 466 h 466"/>
                <a:gd name="T4" fmla="*/ 1 w 2"/>
                <a:gd name="T5" fmla="*/ 466 h 466"/>
                <a:gd name="T6" fmla="*/ 0 w 2"/>
                <a:gd name="T7" fmla="*/ 466 h 466"/>
                <a:gd name="T8" fmla="*/ 0 w 2"/>
                <a:gd name="T9" fmla="*/ 0 h 466"/>
                <a:gd name="T10" fmla="*/ 1 w 2"/>
                <a:gd name="T11" fmla="*/ 1 h 466"/>
                <a:gd name="T12" fmla="*/ 2 w 2"/>
                <a:gd name="T13" fmla="*/ 0 h 466"/>
              </a:gdLst>
              <a:ahLst/>
              <a:cxnLst>
                <a:cxn ang="0">
                  <a:pos x="T0" y="T1"/>
                </a:cxn>
                <a:cxn ang="0">
                  <a:pos x="T2" y="T3"/>
                </a:cxn>
                <a:cxn ang="0">
                  <a:pos x="T4" y="T5"/>
                </a:cxn>
                <a:cxn ang="0">
                  <a:pos x="T6" y="T7"/>
                </a:cxn>
                <a:cxn ang="0">
                  <a:pos x="T8" y="T9"/>
                </a:cxn>
                <a:cxn ang="0">
                  <a:pos x="T10" y="T11"/>
                </a:cxn>
                <a:cxn ang="0">
                  <a:pos x="T12" y="T13"/>
                </a:cxn>
              </a:cxnLst>
              <a:rect l="0" t="0" r="r" b="b"/>
              <a:pathLst>
                <a:path w="2" h="466">
                  <a:moveTo>
                    <a:pt x="2" y="0"/>
                  </a:moveTo>
                  <a:cubicBezTo>
                    <a:pt x="2" y="466"/>
                    <a:pt x="2" y="466"/>
                    <a:pt x="2" y="466"/>
                  </a:cubicBezTo>
                  <a:cubicBezTo>
                    <a:pt x="2" y="466"/>
                    <a:pt x="2" y="466"/>
                    <a:pt x="1" y="466"/>
                  </a:cubicBezTo>
                  <a:cubicBezTo>
                    <a:pt x="1" y="466"/>
                    <a:pt x="0" y="466"/>
                    <a:pt x="0" y="466"/>
                  </a:cubicBezTo>
                  <a:cubicBezTo>
                    <a:pt x="0" y="0"/>
                    <a:pt x="0" y="0"/>
                    <a:pt x="0" y="0"/>
                  </a:cubicBezTo>
                  <a:cubicBezTo>
                    <a:pt x="0" y="1"/>
                    <a:pt x="1" y="1"/>
                    <a:pt x="1" y="1"/>
                  </a:cubicBezTo>
                  <a:cubicBezTo>
                    <a:pt x="2" y="1"/>
                    <a:pt x="2" y="1"/>
                    <a:pt x="2"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4772" y="2800"/>
              <a:ext cx="458" cy="277"/>
            </a:xfrm>
            <a:custGeom>
              <a:avLst/>
              <a:gdLst>
                <a:gd name="T0" fmla="*/ 375 w 376"/>
                <a:gd name="T1" fmla="*/ 0 h 227"/>
                <a:gd name="T2" fmla="*/ 376 w 376"/>
                <a:gd name="T3" fmla="*/ 2 h 227"/>
                <a:gd name="T4" fmla="*/ 1 w 376"/>
                <a:gd name="T5" fmla="*/ 227 h 227"/>
                <a:gd name="T6" fmla="*/ 0 w 376"/>
                <a:gd name="T7" fmla="*/ 225 h 227"/>
                <a:gd name="T8" fmla="*/ 375 w 376"/>
                <a:gd name="T9" fmla="*/ 0 h 227"/>
              </a:gdLst>
              <a:ahLst/>
              <a:cxnLst>
                <a:cxn ang="0">
                  <a:pos x="T0" y="T1"/>
                </a:cxn>
                <a:cxn ang="0">
                  <a:pos x="T2" y="T3"/>
                </a:cxn>
                <a:cxn ang="0">
                  <a:pos x="T4" y="T5"/>
                </a:cxn>
                <a:cxn ang="0">
                  <a:pos x="T6" y="T7"/>
                </a:cxn>
                <a:cxn ang="0">
                  <a:pos x="T8" y="T9"/>
                </a:cxn>
              </a:cxnLst>
              <a:rect l="0" t="0" r="r" b="b"/>
              <a:pathLst>
                <a:path w="376" h="227">
                  <a:moveTo>
                    <a:pt x="375" y="0"/>
                  </a:moveTo>
                  <a:cubicBezTo>
                    <a:pt x="375" y="0"/>
                    <a:pt x="375" y="1"/>
                    <a:pt x="376" y="2"/>
                  </a:cubicBezTo>
                  <a:cubicBezTo>
                    <a:pt x="1" y="227"/>
                    <a:pt x="1" y="227"/>
                    <a:pt x="1" y="227"/>
                  </a:cubicBezTo>
                  <a:cubicBezTo>
                    <a:pt x="0" y="226"/>
                    <a:pt x="0" y="225"/>
                    <a:pt x="0" y="225"/>
                  </a:cubicBezTo>
                  <a:lnTo>
                    <a:pt x="375" y="0"/>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7"/>
            <p:cNvSpPr>
              <a:spLocks/>
            </p:cNvSpPr>
            <p:nvPr userDrawn="1"/>
          </p:nvSpPr>
          <p:spPr bwMode="auto">
            <a:xfrm>
              <a:off x="4256" y="3108"/>
              <a:ext cx="459" cy="278"/>
            </a:xfrm>
            <a:custGeom>
              <a:avLst/>
              <a:gdLst>
                <a:gd name="T0" fmla="*/ 376 w 377"/>
                <a:gd name="T1" fmla="*/ 0 h 228"/>
                <a:gd name="T2" fmla="*/ 377 w 377"/>
                <a:gd name="T3" fmla="*/ 3 h 228"/>
                <a:gd name="T4" fmla="*/ 1 w 377"/>
                <a:gd name="T5" fmla="*/ 228 h 228"/>
                <a:gd name="T6" fmla="*/ 0 w 377"/>
                <a:gd name="T7" fmla="*/ 226 h 228"/>
                <a:gd name="T8" fmla="*/ 376 w 377"/>
                <a:gd name="T9" fmla="*/ 0 h 228"/>
              </a:gdLst>
              <a:ahLst/>
              <a:cxnLst>
                <a:cxn ang="0">
                  <a:pos x="T0" y="T1"/>
                </a:cxn>
                <a:cxn ang="0">
                  <a:pos x="T2" y="T3"/>
                </a:cxn>
                <a:cxn ang="0">
                  <a:pos x="T4" y="T5"/>
                </a:cxn>
                <a:cxn ang="0">
                  <a:pos x="T6" y="T7"/>
                </a:cxn>
                <a:cxn ang="0">
                  <a:pos x="T8" y="T9"/>
                </a:cxn>
              </a:cxnLst>
              <a:rect l="0" t="0" r="r" b="b"/>
              <a:pathLst>
                <a:path w="377" h="228">
                  <a:moveTo>
                    <a:pt x="376" y="0"/>
                  </a:moveTo>
                  <a:cubicBezTo>
                    <a:pt x="376" y="1"/>
                    <a:pt x="376" y="2"/>
                    <a:pt x="377" y="3"/>
                  </a:cubicBezTo>
                  <a:cubicBezTo>
                    <a:pt x="1" y="228"/>
                    <a:pt x="1" y="228"/>
                    <a:pt x="1" y="228"/>
                  </a:cubicBezTo>
                  <a:cubicBezTo>
                    <a:pt x="1" y="227"/>
                    <a:pt x="0" y="227"/>
                    <a:pt x="0" y="226"/>
                  </a:cubicBezTo>
                  <a:lnTo>
                    <a:pt x="376" y="0"/>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8"/>
            <p:cNvSpPr>
              <a:spLocks/>
            </p:cNvSpPr>
            <p:nvPr userDrawn="1"/>
          </p:nvSpPr>
          <p:spPr bwMode="auto">
            <a:xfrm>
              <a:off x="4274" y="2810"/>
              <a:ext cx="441" cy="267"/>
            </a:xfrm>
            <a:custGeom>
              <a:avLst/>
              <a:gdLst>
                <a:gd name="T0" fmla="*/ 0 w 362"/>
                <a:gd name="T1" fmla="*/ 3 h 219"/>
                <a:gd name="T2" fmla="*/ 1 w 362"/>
                <a:gd name="T3" fmla="*/ 0 h 219"/>
                <a:gd name="T4" fmla="*/ 362 w 362"/>
                <a:gd name="T5" fmla="*/ 217 h 219"/>
                <a:gd name="T6" fmla="*/ 361 w 362"/>
                <a:gd name="T7" fmla="*/ 219 h 219"/>
                <a:gd name="T8" fmla="*/ 0 w 362"/>
                <a:gd name="T9" fmla="*/ 3 h 219"/>
              </a:gdLst>
              <a:ahLst/>
              <a:cxnLst>
                <a:cxn ang="0">
                  <a:pos x="T0" y="T1"/>
                </a:cxn>
                <a:cxn ang="0">
                  <a:pos x="T2" y="T3"/>
                </a:cxn>
                <a:cxn ang="0">
                  <a:pos x="T4" y="T5"/>
                </a:cxn>
                <a:cxn ang="0">
                  <a:pos x="T6" y="T7"/>
                </a:cxn>
                <a:cxn ang="0">
                  <a:pos x="T8" y="T9"/>
                </a:cxn>
              </a:cxnLst>
              <a:rect l="0" t="0" r="r" b="b"/>
              <a:pathLst>
                <a:path w="362" h="219">
                  <a:moveTo>
                    <a:pt x="0" y="3"/>
                  </a:moveTo>
                  <a:cubicBezTo>
                    <a:pt x="0" y="2"/>
                    <a:pt x="1" y="1"/>
                    <a:pt x="1" y="0"/>
                  </a:cubicBezTo>
                  <a:cubicBezTo>
                    <a:pt x="362" y="217"/>
                    <a:pt x="362" y="217"/>
                    <a:pt x="362" y="217"/>
                  </a:cubicBezTo>
                  <a:cubicBezTo>
                    <a:pt x="361" y="217"/>
                    <a:pt x="361" y="218"/>
                    <a:pt x="361" y="219"/>
                  </a:cubicBezTo>
                  <a:lnTo>
                    <a:pt x="0" y="3"/>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9"/>
            <p:cNvSpPr>
              <a:spLocks/>
            </p:cNvSpPr>
            <p:nvPr userDrawn="1"/>
          </p:nvSpPr>
          <p:spPr bwMode="auto">
            <a:xfrm>
              <a:off x="2728" y="353"/>
              <a:ext cx="471" cy="285"/>
            </a:xfrm>
            <a:custGeom>
              <a:avLst/>
              <a:gdLst>
                <a:gd name="T0" fmla="*/ 385 w 387"/>
                <a:gd name="T1" fmla="*/ 0 h 234"/>
                <a:gd name="T2" fmla="*/ 387 w 387"/>
                <a:gd name="T3" fmla="*/ 2 h 234"/>
                <a:gd name="T4" fmla="*/ 1 w 387"/>
                <a:gd name="T5" fmla="*/ 234 h 234"/>
                <a:gd name="T6" fmla="*/ 0 w 387"/>
                <a:gd name="T7" fmla="*/ 231 h 234"/>
                <a:gd name="T8" fmla="*/ 385 w 387"/>
                <a:gd name="T9" fmla="*/ 0 h 234"/>
              </a:gdLst>
              <a:ahLst/>
              <a:cxnLst>
                <a:cxn ang="0">
                  <a:pos x="T0" y="T1"/>
                </a:cxn>
                <a:cxn ang="0">
                  <a:pos x="T2" y="T3"/>
                </a:cxn>
                <a:cxn ang="0">
                  <a:pos x="T4" y="T5"/>
                </a:cxn>
                <a:cxn ang="0">
                  <a:pos x="T6" y="T7"/>
                </a:cxn>
                <a:cxn ang="0">
                  <a:pos x="T8" y="T9"/>
                </a:cxn>
              </a:cxnLst>
              <a:rect l="0" t="0" r="r" b="b"/>
              <a:pathLst>
                <a:path w="387" h="234">
                  <a:moveTo>
                    <a:pt x="385" y="0"/>
                  </a:moveTo>
                  <a:cubicBezTo>
                    <a:pt x="386" y="1"/>
                    <a:pt x="386" y="2"/>
                    <a:pt x="387" y="2"/>
                  </a:cubicBezTo>
                  <a:cubicBezTo>
                    <a:pt x="1" y="234"/>
                    <a:pt x="1" y="234"/>
                    <a:pt x="1" y="234"/>
                  </a:cubicBezTo>
                  <a:cubicBezTo>
                    <a:pt x="1" y="233"/>
                    <a:pt x="1" y="232"/>
                    <a:pt x="0" y="231"/>
                  </a:cubicBezTo>
                  <a:lnTo>
                    <a:pt x="385" y="0"/>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4256" y="3410"/>
              <a:ext cx="474" cy="287"/>
            </a:xfrm>
            <a:custGeom>
              <a:avLst/>
              <a:gdLst>
                <a:gd name="T0" fmla="*/ 389 w 389"/>
                <a:gd name="T1" fmla="*/ 233 h 235"/>
                <a:gd name="T2" fmla="*/ 388 w 389"/>
                <a:gd name="T3" fmla="*/ 235 h 235"/>
                <a:gd name="T4" fmla="*/ 0 w 389"/>
                <a:gd name="T5" fmla="*/ 2 h 235"/>
                <a:gd name="T6" fmla="*/ 1 w 389"/>
                <a:gd name="T7" fmla="*/ 0 h 235"/>
                <a:gd name="T8" fmla="*/ 389 w 389"/>
                <a:gd name="T9" fmla="*/ 233 h 235"/>
              </a:gdLst>
              <a:ahLst/>
              <a:cxnLst>
                <a:cxn ang="0">
                  <a:pos x="T0" y="T1"/>
                </a:cxn>
                <a:cxn ang="0">
                  <a:pos x="T2" y="T3"/>
                </a:cxn>
                <a:cxn ang="0">
                  <a:pos x="T4" y="T5"/>
                </a:cxn>
                <a:cxn ang="0">
                  <a:pos x="T6" y="T7"/>
                </a:cxn>
                <a:cxn ang="0">
                  <a:pos x="T8" y="T9"/>
                </a:cxn>
              </a:cxnLst>
              <a:rect l="0" t="0" r="r" b="b"/>
              <a:pathLst>
                <a:path w="389" h="235">
                  <a:moveTo>
                    <a:pt x="389" y="233"/>
                  </a:moveTo>
                  <a:cubicBezTo>
                    <a:pt x="389" y="233"/>
                    <a:pt x="388" y="234"/>
                    <a:pt x="388" y="235"/>
                  </a:cubicBezTo>
                  <a:cubicBezTo>
                    <a:pt x="0" y="2"/>
                    <a:pt x="0" y="2"/>
                    <a:pt x="0" y="2"/>
                  </a:cubicBezTo>
                  <a:cubicBezTo>
                    <a:pt x="0" y="1"/>
                    <a:pt x="1" y="1"/>
                    <a:pt x="1" y="0"/>
                  </a:cubicBezTo>
                  <a:lnTo>
                    <a:pt x="389" y="233"/>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53" y="2497"/>
              <a:ext cx="441" cy="267"/>
            </a:xfrm>
            <a:custGeom>
              <a:avLst/>
              <a:gdLst>
                <a:gd name="T0" fmla="*/ 0 w 362"/>
                <a:gd name="T1" fmla="*/ 3 h 219"/>
                <a:gd name="T2" fmla="*/ 1 w 362"/>
                <a:gd name="T3" fmla="*/ 0 h 219"/>
                <a:gd name="T4" fmla="*/ 362 w 362"/>
                <a:gd name="T5" fmla="*/ 217 h 219"/>
                <a:gd name="T6" fmla="*/ 361 w 362"/>
                <a:gd name="T7" fmla="*/ 219 h 219"/>
                <a:gd name="T8" fmla="*/ 0 w 362"/>
                <a:gd name="T9" fmla="*/ 3 h 219"/>
              </a:gdLst>
              <a:ahLst/>
              <a:cxnLst>
                <a:cxn ang="0">
                  <a:pos x="T0" y="T1"/>
                </a:cxn>
                <a:cxn ang="0">
                  <a:pos x="T2" y="T3"/>
                </a:cxn>
                <a:cxn ang="0">
                  <a:pos x="T4" y="T5"/>
                </a:cxn>
                <a:cxn ang="0">
                  <a:pos x="T6" y="T7"/>
                </a:cxn>
                <a:cxn ang="0">
                  <a:pos x="T8" y="T9"/>
                </a:cxn>
              </a:cxnLst>
              <a:rect l="0" t="0" r="r" b="b"/>
              <a:pathLst>
                <a:path w="362" h="219">
                  <a:moveTo>
                    <a:pt x="0" y="3"/>
                  </a:moveTo>
                  <a:cubicBezTo>
                    <a:pt x="0" y="2"/>
                    <a:pt x="1" y="1"/>
                    <a:pt x="1" y="0"/>
                  </a:cubicBezTo>
                  <a:cubicBezTo>
                    <a:pt x="362" y="217"/>
                    <a:pt x="362" y="217"/>
                    <a:pt x="362" y="217"/>
                  </a:cubicBezTo>
                  <a:cubicBezTo>
                    <a:pt x="362" y="218"/>
                    <a:pt x="361" y="219"/>
                    <a:pt x="361" y="219"/>
                  </a:cubicBezTo>
                  <a:lnTo>
                    <a:pt x="0" y="3"/>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3764" y="2810"/>
              <a:ext cx="430" cy="261"/>
            </a:xfrm>
            <a:custGeom>
              <a:avLst/>
              <a:gdLst>
                <a:gd name="T0" fmla="*/ 353 w 353"/>
                <a:gd name="T1" fmla="*/ 3 h 214"/>
                <a:gd name="T2" fmla="*/ 1 w 353"/>
                <a:gd name="T3" fmla="*/ 214 h 214"/>
                <a:gd name="T4" fmla="*/ 0 w 353"/>
                <a:gd name="T5" fmla="*/ 212 h 214"/>
                <a:gd name="T6" fmla="*/ 352 w 353"/>
                <a:gd name="T7" fmla="*/ 0 h 214"/>
                <a:gd name="T8" fmla="*/ 353 w 353"/>
                <a:gd name="T9" fmla="*/ 3 h 214"/>
              </a:gdLst>
              <a:ahLst/>
              <a:cxnLst>
                <a:cxn ang="0">
                  <a:pos x="T0" y="T1"/>
                </a:cxn>
                <a:cxn ang="0">
                  <a:pos x="T2" y="T3"/>
                </a:cxn>
                <a:cxn ang="0">
                  <a:pos x="T4" y="T5"/>
                </a:cxn>
                <a:cxn ang="0">
                  <a:pos x="T6" y="T7"/>
                </a:cxn>
                <a:cxn ang="0">
                  <a:pos x="T8" y="T9"/>
                </a:cxn>
              </a:cxnLst>
              <a:rect l="0" t="0" r="r" b="b"/>
              <a:pathLst>
                <a:path w="353" h="214">
                  <a:moveTo>
                    <a:pt x="353" y="3"/>
                  </a:moveTo>
                  <a:cubicBezTo>
                    <a:pt x="1" y="214"/>
                    <a:pt x="1" y="214"/>
                    <a:pt x="1" y="214"/>
                  </a:cubicBezTo>
                  <a:cubicBezTo>
                    <a:pt x="1" y="213"/>
                    <a:pt x="0" y="212"/>
                    <a:pt x="0" y="212"/>
                  </a:cubicBezTo>
                  <a:cubicBezTo>
                    <a:pt x="352" y="0"/>
                    <a:pt x="352" y="0"/>
                    <a:pt x="352" y="0"/>
                  </a:cubicBezTo>
                  <a:cubicBezTo>
                    <a:pt x="352" y="1"/>
                    <a:pt x="353" y="2"/>
                    <a:pt x="353" y="3"/>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3238" y="2800"/>
              <a:ext cx="448" cy="271"/>
            </a:xfrm>
            <a:custGeom>
              <a:avLst/>
              <a:gdLst>
                <a:gd name="T0" fmla="*/ 368 w 368"/>
                <a:gd name="T1" fmla="*/ 220 h 222"/>
                <a:gd name="T2" fmla="*/ 367 w 368"/>
                <a:gd name="T3" fmla="*/ 222 h 222"/>
                <a:gd name="T4" fmla="*/ 0 w 368"/>
                <a:gd name="T5" fmla="*/ 2 h 222"/>
                <a:gd name="T6" fmla="*/ 2 w 368"/>
                <a:gd name="T7" fmla="*/ 0 h 222"/>
                <a:gd name="T8" fmla="*/ 368 w 368"/>
                <a:gd name="T9" fmla="*/ 220 h 222"/>
              </a:gdLst>
              <a:ahLst/>
              <a:cxnLst>
                <a:cxn ang="0">
                  <a:pos x="T0" y="T1"/>
                </a:cxn>
                <a:cxn ang="0">
                  <a:pos x="T2" y="T3"/>
                </a:cxn>
                <a:cxn ang="0">
                  <a:pos x="T4" y="T5"/>
                </a:cxn>
                <a:cxn ang="0">
                  <a:pos x="T6" y="T7"/>
                </a:cxn>
                <a:cxn ang="0">
                  <a:pos x="T8" y="T9"/>
                </a:cxn>
              </a:cxnLst>
              <a:rect l="0" t="0" r="r" b="b"/>
              <a:pathLst>
                <a:path w="368" h="222">
                  <a:moveTo>
                    <a:pt x="368" y="220"/>
                  </a:moveTo>
                  <a:cubicBezTo>
                    <a:pt x="367" y="220"/>
                    <a:pt x="367" y="221"/>
                    <a:pt x="367" y="222"/>
                  </a:cubicBezTo>
                  <a:cubicBezTo>
                    <a:pt x="0" y="2"/>
                    <a:pt x="0" y="2"/>
                    <a:pt x="0" y="2"/>
                  </a:cubicBezTo>
                  <a:cubicBezTo>
                    <a:pt x="1" y="1"/>
                    <a:pt x="1" y="1"/>
                    <a:pt x="2" y="0"/>
                  </a:cubicBezTo>
                  <a:lnTo>
                    <a:pt x="368" y="220"/>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3764" y="3116"/>
              <a:ext cx="448" cy="270"/>
            </a:xfrm>
            <a:custGeom>
              <a:avLst/>
              <a:gdLst>
                <a:gd name="T0" fmla="*/ 368 w 368"/>
                <a:gd name="T1" fmla="*/ 220 h 222"/>
                <a:gd name="T2" fmla="*/ 367 w 368"/>
                <a:gd name="T3" fmla="*/ 222 h 222"/>
                <a:gd name="T4" fmla="*/ 0 w 368"/>
                <a:gd name="T5" fmla="*/ 2 h 222"/>
                <a:gd name="T6" fmla="*/ 1 w 368"/>
                <a:gd name="T7" fmla="*/ 0 h 222"/>
                <a:gd name="T8" fmla="*/ 368 w 368"/>
                <a:gd name="T9" fmla="*/ 220 h 222"/>
              </a:gdLst>
              <a:ahLst/>
              <a:cxnLst>
                <a:cxn ang="0">
                  <a:pos x="T0" y="T1"/>
                </a:cxn>
                <a:cxn ang="0">
                  <a:pos x="T2" y="T3"/>
                </a:cxn>
                <a:cxn ang="0">
                  <a:pos x="T4" y="T5"/>
                </a:cxn>
                <a:cxn ang="0">
                  <a:pos x="T6" y="T7"/>
                </a:cxn>
                <a:cxn ang="0">
                  <a:pos x="T8" y="T9"/>
                </a:cxn>
              </a:cxnLst>
              <a:rect l="0" t="0" r="r" b="b"/>
              <a:pathLst>
                <a:path w="368" h="222">
                  <a:moveTo>
                    <a:pt x="368" y="220"/>
                  </a:moveTo>
                  <a:cubicBezTo>
                    <a:pt x="368" y="221"/>
                    <a:pt x="368" y="221"/>
                    <a:pt x="367" y="222"/>
                  </a:cubicBezTo>
                  <a:cubicBezTo>
                    <a:pt x="0" y="2"/>
                    <a:pt x="0" y="2"/>
                    <a:pt x="0" y="2"/>
                  </a:cubicBezTo>
                  <a:cubicBezTo>
                    <a:pt x="0" y="1"/>
                    <a:pt x="1" y="0"/>
                    <a:pt x="1" y="0"/>
                  </a:cubicBezTo>
                  <a:lnTo>
                    <a:pt x="368" y="220"/>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3724" y="3139"/>
              <a:ext cx="2" cy="539"/>
            </a:xfrm>
            <a:custGeom>
              <a:avLst/>
              <a:gdLst>
                <a:gd name="T0" fmla="*/ 2 w 2"/>
                <a:gd name="T1" fmla="*/ 0 h 443"/>
                <a:gd name="T2" fmla="*/ 2 w 2"/>
                <a:gd name="T3" fmla="*/ 443 h 443"/>
                <a:gd name="T4" fmla="*/ 1 w 2"/>
                <a:gd name="T5" fmla="*/ 443 h 443"/>
                <a:gd name="T6" fmla="*/ 0 w 2"/>
                <a:gd name="T7" fmla="*/ 443 h 443"/>
                <a:gd name="T8" fmla="*/ 0 w 2"/>
                <a:gd name="T9" fmla="*/ 0 h 443"/>
                <a:gd name="T10" fmla="*/ 1 w 2"/>
                <a:gd name="T11" fmla="*/ 0 h 443"/>
                <a:gd name="T12" fmla="*/ 2 w 2"/>
                <a:gd name="T13" fmla="*/ 0 h 443"/>
              </a:gdLst>
              <a:ahLst/>
              <a:cxnLst>
                <a:cxn ang="0">
                  <a:pos x="T0" y="T1"/>
                </a:cxn>
                <a:cxn ang="0">
                  <a:pos x="T2" y="T3"/>
                </a:cxn>
                <a:cxn ang="0">
                  <a:pos x="T4" y="T5"/>
                </a:cxn>
                <a:cxn ang="0">
                  <a:pos x="T6" y="T7"/>
                </a:cxn>
                <a:cxn ang="0">
                  <a:pos x="T8" y="T9"/>
                </a:cxn>
                <a:cxn ang="0">
                  <a:pos x="T10" y="T11"/>
                </a:cxn>
                <a:cxn ang="0">
                  <a:pos x="T12" y="T13"/>
                </a:cxn>
              </a:cxnLst>
              <a:rect l="0" t="0" r="r" b="b"/>
              <a:pathLst>
                <a:path w="2" h="443">
                  <a:moveTo>
                    <a:pt x="2" y="0"/>
                  </a:moveTo>
                  <a:cubicBezTo>
                    <a:pt x="2" y="443"/>
                    <a:pt x="2" y="443"/>
                    <a:pt x="2" y="443"/>
                  </a:cubicBezTo>
                  <a:cubicBezTo>
                    <a:pt x="2" y="443"/>
                    <a:pt x="1" y="443"/>
                    <a:pt x="1" y="443"/>
                  </a:cubicBezTo>
                  <a:cubicBezTo>
                    <a:pt x="1" y="443"/>
                    <a:pt x="0" y="443"/>
                    <a:pt x="0" y="443"/>
                  </a:cubicBezTo>
                  <a:cubicBezTo>
                    <a:pt x="0" y="0"/>
                    <a:pt x="0" y="0"/>
                    <a:pt x="0" y="0"/>
                  </a:cubicBezTo>
                  <a:cubicBezTo>
                    <a:pt x="0" y="0"/>
                    <a:pt x="1" y="0"/>
                    <a:pt x="1" y="0"/>
                  </a:cubicBezTo>
                  <a:cubicBezTo>
                    <a:pt x="1" y="0"/>
                    <a:pt x="2" y="0"/>
                    <a:pt x="2"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3724" y="1902"/>
              <a:ext cx="2" cy="546"/>
            </a:xfrm>
            <a:custGeom>
              <a:avLst/>
              <a:gdLst>
                <a:gd name="T0" fmla="*/ 0 w 2"/>
                <a:gd name="T1" fmla="*/ 449 h 449"/>
                <a:gd name="T2" fmla="*/ 0 w 2"/>
                <a:gd name="T3" fmla="*/ 0 h 449"/>
                <a:gd name="T4" fmla="*/ 1 w 2"/>
                <a:gd name="T5" fmla="*/ 0 h 449"/>
                <a:gd name="T6" fmla="*/ 2 w 2"/>
                <a:gd name="T7" fmla="*/ 0 h 449"/>
                <a:gd name="T8" fmla="*/ 2 w 2"/>
                <a:gd name="T9" fmla="*/ 449 h 449"/>
                <a:gd name="T10" fmla="*/ 1 w 2"/>
                <a:gd name="T11" fmla="*/ 449 h 449"/>
                <a:gd name="T12" fmla="*/ 0 w 2"/>
                <a:gd name="T13" fmla="*/ 449 h 449"/>
              </a:gdLst>
              <a:ahLst/>
              <a:cxnLst>
                <a:cxn ang="0">
                  <a:pos x="T0" y="T1"/>
                </a:cxn>
                <a:cxn ang="0">
                  <a:pos x="T2" y="T3"/>
                </a:cxn>
                <a:cxn ang="0">
                  <a:pos x="T4" y="T5"/>
                </a:cxn>
                <a:cxn ang="0">
                  <a:pos x="T6" y="T7"/>
                </a:cxn>
                <a:cxn ang="0">
                  <a:pos x="T8" y="T9"/>
                </a:cxn>
                <a:cxn ang="0">
                  <a:pos x="T10" y="T11"/>
                </a:cxn>
                <a:cxn ang="0">
                  <a:pos x="T12" y="T13"/>
                </a:cxn>
              </a:cxnLst>
              <a:rect l="0" t="0" r="r" b="b"/>
              <a:pathLst>
                <a:path w="2" h="449">
                  <a:moveTo>
                    <a:pt x="0" y="449"/>
                  </a:moveTo>
                  <a:cubicBezTo>
                    <a:pt x="0" y="0"/>
                    <a:pt x="0" y="0"/>
                    <a:pt x="0" y="0"/>
                  </a:cubicBezTo>
                  <a:cubicBezTo>
                    <a:pt x="0" y="0"/>
                    <a:pt x="1" y="0"/>
                    <a:pt x="1" y="0"/>
                  </a:cubicBezTo>
                  <a:cubicBezTo>
                    <a:pt x="1" y="0"/>
                    <a:pt x="2" y="0"/>
                    <a:pt x="2" y="0"/>
                  </a:cubicBezTo>
                  <a:cubicBezTo>
                    <a:pt x="2" y="449"/>
                    <a:pt x="2" y="449"/>
                    <a:pt x="2" y="449"/>
                  </a:cubicBezTo>
                  <a:cubicBezTo>
                    <a:pt x="2" y="449"/>
                    <a:pt x="1" y="449"/>
                    <a:pt x="1" y="449"/>
                  </a:cubicBezTo>
                  <a:cubicBezTo>
                    <a:pt x="1" y="449"/>
                    <a:pt x="0" y="449"/>
                    <a:pt x="0" y="449"/>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3238" y="1578"/>
              <a:ext cx="461" cy="279"/>
            </a:xfrm>
            <a:custGeom>
              <a:avLst/>
              <a:gdLst>
                <a:gd name="T0" fmla="*/ 0 w 379"/>
                <a:gd name="T1" fmla="*/ 2 h 229"/>
                <a:gd name="T2" fmla="*/ 1 w 379"/>
                <a:gd name="T3" fmla="*/ 0 h 229"/>
                <a:gd name="T4" fmla="*/ 379 w 379"/>
                <a:gd name="T5" fmla="*/ 226 h 229"/>
                <a:gd name="T6" fmla="*/ 377 w 379"/>
                <a:gd name="T7" fmla="*/ 229 h 229"/>
                <a:gd name="T8" fmla="*/ 0 w 379"/>
                <a:gd name="T9" fmla="*/ 2 h 229"/>
              </a:gdLst>
              <a:ahLst/>
              <a:cxnLst>
                <a:cxn ang="0">
                  <a:pos x="T0" y="T1"/>
                </a:cxn>
                <a:cxn ang="0">
                  <a:pos x="T2" y="T3"/>
                </a:cxn>
                <a:cxn ang="0">
                  <a:pos x="T4" y="T5"/>
                </a:cxn>
                <a:cxn ang="0">
                  <a:pos x="T6" y="T7"/>
                </a:cxn>
                <a:cxn ang="0">
                  <a:pos x="T8" y="T9"/>
                </a:cxn>
              </a:cxnLst>
              <a:rect l="0" t="0" r="r" b="b"/>
              <a:pathLst>
                <a:path w="379" h="229">
                  <a:moveTo>
                    <a:pt x="0" y="2"/>
                  </a:moveTo>
                  <a:cubicBezTo>
                    <a:pt x="1" y="2"/>
                    <a:pt x="1" y="1"/>
                    <a:pt x="1" y="0"/>
                  </a:cubicBezTo>
                  <a:cubicBezTo>
                    <a:pt x="379" y="226"/>
                    <a:pt x="379" y="226"/>
                    <a:pt x="379" y="226"/>
                  </a:cubicBezTo>
                  <a:cubicBezTo>
                    <a:pt x="378" y="227"/>
                    <a:pt x="378" y="228"/>
                    <a:pt x="377" y="229"/>
                  </a:cubicBezTo>
                  <a:lnTo>
                    <a:pt x="0" y="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2728" y="2193"/>
              <a:ext cx="460" cy="277"/>
            </a:xfrm>
            <a:custGeom>
              <a:avLst/>
              <a:gdLst>
                <a:gd name="T0" fmla="*/ 378 w 378"/>
                <a:gd name="T1" fmla="*/ 2 h 228"/>
                <a:gd name="T2" fmla="*/ 1 w 378"/>
                <a:gd name="T3" fmla="*/ 228 h 228"/>
                <a:gd name="T4" fmla="*/ 0 w 378"/>
                <a:gd name="T5" fmla="*/ 226 h 228"/>
                <a:gd name="T6" fmla="*/ 377 w 378"/>
                <a:gd name="T7" fmla="*/ 0 h 228"/>
                <a:gd name="T8" fmla="*/ 378 w 378"/>
                <a:gd name="T9" fmla="*/ 2 h 228"/>
              </a:gdLst>
              <a:ahLst/>
              <a:cxnLst>
                <a:cxn ang="0">
                  <a:pos x="T0" y="T1"/>
                </a:cxn>
                <a:cxn ang="0">
                  <a:pos x="T2" y="T3"/>
                </a:cxn>
                <a:cxn ang="0">
                  <a:pos x="T4" y="T5"/>
                </a:cxn>
                <a:cxn ang="0">
                  <a:pos x="T6" y="T7"/>
                </a:cxn>
                <a:cxn ang="0">
                  <a:pos x="T8" y="T9"/>
                </a:cxn>
              </a:cxnLst>
              <a:rect l="0" t="0" r="r" b="b"/>
              <a:pathLst>
                <a:path w="378" h="228">
                  <a:moveTo>
                    <a:pt x="378" y="2"/>
                  </a:moveTo>
                  <a:cubicBezTo>
                    <a:pt x="1" y="228"/>
                    <a:pt x="1" y="228"/>
                    <a:pt x="1" y="228"/>
                  </a:cubicBezTo>
                  <a:cubicBezTo>
                    <a:pt x="0" y="227"/>
                    <a:pt x="0" y="227"/>
                    <a:pt x="0" y="226"/>
                  </a:cubicBezTo>
                  <a:cubicBezTo>
                    <a:pt x="377" y="0"/>
                    <a:pt x="377" y="0"/>
                    <a:pt x="377" y="0"/>
                  </a:cubicBezTo>
                  <a:cubicBezTo>
                    <a:pt x="377" y="0"/>
                    <a:pt x="378" y="1"/>
                    <a:pt x="378" y="2"/>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19"/>
            <p:cNvSpPr>
              <a:spLocks/>
            </p:cNvSpPr>
            <p:nvPr userDrawn="1"/>
          </p:nvSpPr>
          <p:spPr bwMode="auto">
            <a:xfrm>
              <a:off x="2737" y="1888"/>
              <a:ext cx="451" cy="273"/>
            </a:xfrm>
            <a:custGeom>
              <a:avLst/>
              <a:gdLst>
                <a:gd name="T0" fmla="*/ 0 w 370"/>
                <a:gd name="T1" fmla="*/ 3 h 224"/>
                <a:gd name="T2" fmla="*/ 2 w 370"/>
                <a:gd name="T3" fmla="*/ 0 h 224"/>
                <a:gd name="T4" fmla="*/ 370 w 370"/>
                <a:gd name="T5" fmla="*/ 222 h 224"/>
                <a:gd name="T6" fmla="*/ 369 w 370"/>
                <a:gd name="T7" fmla="*/ 224 h 224"/>
                <a:gd name="T8" fmla="*/ 0 w 370"/>
                <a:gd name="T9" fmla="*/ 3 h 224"/>
              </a:gdLst>
              <a:ahLst/>
              <a:cxnLst>
                <a:cxn ang="0">
                  <a:pos x="T0" y="T1"/>
                </a:cxn>
                <a:cxn ang="0">
                  <a:pos x="T2" y="T3"/>
                </a:cxn>
                <a:cxn ang="0">
                  <a:pos x="T4" y="T5"/>
                </a:cxn>
                <a:cxn ang="0">
                  <a:pos x="T6" y="T7"/>
                </a:cxn>
                <a:cxn ang="0">
                  <a:pos x="T8" y="T9"/>
                </a:cxn>
              </a:cxnLst>
              <a:rect l="0" t="0" r="r" b="b"/>
              <a:pathLst>
                <a:path w="370" h="224">
                  <a:moveTo>
                    <a:pt x="0" y="3"/>
                  </a:moveTo>
                  <a:cubicBezTo>
                    <a:pt x="1" y="2"/>
                    <a:pt x="1" y="1"/>
                    <a:pt x="2" y="0"/>
                  </a:cubicBezTo>
                  <a:cubicBezTo>
                    <a:pt x="370" y="222"/>
                    <a:pt x="370" y="222"/>
                    <a:pt x="370" y="222"/>
                  </a:cubicBezTo>
                  <a:cubicBezTo>
                    <a:pt x="370" y="222"/>
                    <a:pt x="369" y="223"/>
                    <a:pt x="369" y="224"/>
                  </a:cubicBezTo>
                  <a:lnTo>
                    <a:pt x="0" y="3"/>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20"/>
            <p:cNvSpPr>
              <a:spLocks/>
            </p:cNvSpPr>
            <p:nvPr userDrawn="1"/>
          </p:nvSpPr>
          <p:spPr bwMode="auto">
            <a:xfrm>
              <a:off x="3215" y="2210"/>
              <a:ext cx="2" cy="550"/>
            </a:xfrm>
            <a:custGeom>
              <a:avLst/>
              <a:gdLst>
                <a:gd name="T0" fmla="*/ 1 w 2"/>
                <a:gd name="T1" fmla="*/ 0 h 452"/>
                <a:gd name="T2" fmla="*/ 2 w 2"/>
                <a:gd name="T3" fmla="*/ 0 h 452"/>
                <a:gd name="T4" fmla="*/ 2 w 2"/>
                <a:gd name="T5" fmla="*/ 452 h 452"/>
                <a:gd name="T6" fmla="*/ 1 w 2"/>
                <a:gd name="T7" fmla="*/ 452 h 452"/>
                <a:gd name="T8" fmla="*/ 0 w 2"/>
                <a:gd name="T9" fmla="*/ 452 h 452"/>
                <a:gd name="T10" fmla="*/ 0 w 2"/>
                <a:gd name="T11" fmla="*/ 0 h 452"/>
                <a:gd name="T12" fmla="*/ 1 w 2"/>
                <a:gd name="T13" fmla="*/ 0 h 452"/>
              </a:gdLst>
              <a:ahLst/>
              <a:cxnLst>
                <a:cxn ang="0">
                  <a:pos x="T0" y="T1"/>
                </a:cxn>
                <a:cxn ang="0">
                  <a:pos x="T2" y="T3"/>
                </a:cxn>
                <a:cxn ang="0">
                  <a:pos x="T4" y="T5"/>
                </a:cxn>
                <a:cxn ang="0">
                  <a:pos x="T6" y="T7"/>
                </a:cxn>
                <a:cxn ang="0">
                  <a:pos x="T8" y="T9"/>
                </a:cxn>
                <a:cxn ang="0">
                  <a:pos x="T10" y="T11"/>
                </a:cxn>
                <a:cxn ang="0">
                  <a:pos x="T12" y="T13"/>
                </a:cxn>
              </a:cxnLst>
              <a:rect l="0" t="0" r="r" b="b"/>
              <a:pathLst>
                <a:path w="2" h="452">
                  <a:moveTo>
                    <a:pt x="1" y="0"/>
                  </a:moveTo>
                  <a:cubicBezTo>
                    <a:pt x="1" y="0"/>
                    <a:pt x="2" y="0"/>
                    <a:pt x="2" y="0"/>
                  </a:cubicBezTo>
                  <a:cubicBezTo>
                    <a:pt x="2" y="452"/>
                    <a:pt x="2" y="452"/>
                    <a:pt x="2" y="452"/>
                  </a:cubicBezTo>
                  <a:cubicBezTo>
                    <a:pt x="2" y="452"/>
                    <a:pt x="1" y="452"/>
                    <a:pt x="1" y="452"/>
                  </a:cubicBezTo>
                  <a:cubicBezTo>
                    <a:pt x="0" y="452"/>
                    <a:pt x="0" y="452"/>
                    <a:pt x="0" y="452"/>
                  </a:cubicBezTo>
                  <a:cubicBezTo>
                    <a:pt x="0" y="0"/>
                    <a:pt x="0" y="0"/>
                    <a:pt x="0" y="0"/>
                  </a:cubicBezTo>
                  <a:cubicBezTo>
                    <a:pt x="0" y="0"/>
                    <a:pt x="0" y="0"/>
                    <a:pt x="1"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21"/>
            <p:cNvSpPr>
              <a:spLocks/>
            </p:cNvSpPr>
            <p:nvPr userDrawn="1"/>
          </p:nvSpPr>
          <p:spPr bwMode="auto">
            <a:xfrm>
              <a:off x="3215" y="1592"/>
              <a:ext cx="2" cy="551"/>
            </a:xfrm>
            <a:custGeom>
              <a:avLst/>
              <a:gdLst>
                <a:gd name="T0" fmla="*/ 2 w 2"/>
                <a:gd name="T1" fmla="*/ 0 h 452"/>
                <a:gd name="T2" fmla="*/ 2 w 2"/>
                <a:gd name="T3" fmla="*/ 452 h 452"/>
                <a:gd name="T4" fmla="*/ 1 w 2"/>
                <a:gd name="T5" fmla="*/ 452 h 452"/>
                <a:gd name="T6" fmla="*/ 0 w 2"/>
                <a:gd name="T7" fmla="*/ 452 h 452"/>
                <a:gd name="T8" fmla="*/ 0 w 2"/>
                <a:gd name="T9" fmla="*/ 0 h 452"/>
                <a:gd name="T10" fmla="*/ 1 w 2"/>
                <a:gd name="T11" fmla="*/ 0 h 452"/>
                <a:gd name="T12" fmla="*/ 2 w 2"/>
                <a:gd name="T13" fmla="*/ 0 h 452"/>
              </a:gdLst>
              <a:ahLst/>
              <a:cxnLst>
                <a:cxn ang="0">
                  <a:pos x="T0" y="T1"/>
                </a:cxn>
                <a:cxn ang="0">
                  <a:pos x="T2" y="T3"/>
                </a:cxn>
                <a:cxn ang="0">
                  <a:pos x="T4" y="T5"/>
                </a:cxn>
                <a:cxn ang="0">
                  <a:pos x="T6" y="T7"/>
                </a:cxn>
                <a:cxn ang="0">
                  <a:pos x="T8" y="T9"/>
                </a:cxn>
                <a:cxn ang="0">
                  <a:pos x="T10" y="T11"/>
                </a:cxn>
                <a:cxn ang="0">
                  <a:pos x="T12" y="T13"/>
                </a:cxn>
              </a:cxnLst>
              <a:rect l="0" t="0" r="r" b="b"/>
              <a:pathLst>
                <a:path w="2" h="452">
                  <a:moveTo>
                    <a:pt x="2" y="0"/>
                  </a:moveTo>
                  <a:cubicBezTo>
                    <a:pt x="2" y="452"/>
                    <a:pt x="2" y="452"/>
                    <a:pt x="2" y="452"/>
                  </a:cubicBezTo>
                  <a:cubicBezTo>
                    <a:pt x="2" y="452"/>
                    <a:pt x="1" y="452"/>
                    <a:pt x="1" y="452"/>
                  </a:cubicBezTo>
                  <a:cubicBezTo>
                    <a:pt x="0" y="452"/>
                    <a:pt x="0" y="452"/>
                    <a:pt x="0" y="452"/>
                  </a:cubicBezTo>
                  <a:cubicBezTo>
                    <a:pt x="0" y="0"/>
                    <a:pt x="0" y="0"/>
                    <a:pt x="0" y="0"/>
                  </a:cubicBezTo>
                  <a:cubicBezTo>
                    <a:pt x="0" y="0"/>
                    <a:pt x="0" y="0"/>
                    <a:pt x="1" y="0"/>
                  </a:cubicBezTo>
                  <a:cubicBezTo>
                    <a:pt x="1" y="0"/>
                    <a:pt x="2" y="0"/>
                    <a:pt x="2"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22"/>
            <p:cNvSpPr>
              <a:spLocks/>
            </p:cNvSpPr>
            <p:nvPr userDrawn="1"/>
          </p:nvSpPr>
          <p:spPr bwMode="auto">
            <a:xfrm>
              <a:off x="3215" y="996"/>
              <a:ext cx="2" cy="543"/>
            </a:xfrm>
            <a:custGeom>
              <a:avLst/>
              <a:gdLst>
                <a:gd name="T0" fmla="*/ 0 w 2"/>
                <a:gd name="T1" fmla="*/ 446 h 446"/>
                <a:gd name="T2" fmla="*/ 0 w 2"/>
                <a:gd name="T3" fmla="*/ 0 h 446"/>
                <a:gd name="T4" fmla="*/ 1 w 2"/>
                <a:gd name="T5" fmla="*/ 0 h 446"/>
                <a:gd name="T6" fmla="*/ 2 w 2"/>
                <a:gd name="T7" fmla="*/ 0 h 446"/>
                <a:gd name="T8" fmla="*/ 2 w 2"/>
                <a:gd name="T9" fmla="*/ 446 h 446"/>
                <a:gd name="T10" fmla="*/ 1 w 2"/>
                <a:gd name="T11" fmla="*/ 446 h 446"/>
                <a:gd name="T12" fmla="*/ 0 w 2"/>
                <a:gd name="T13" fmla="*/ 446 h 446"/>
              </a:gdLst>
              <a:ahLst/>
              <a:cxnLst>
                <a:cxn ang="0">
                  <a:pos x="T0" y="T1"/>
                </a:cxn>
                <a:cxn ang="0">
                  <a:pos x="T2" y="T3"/>
                </a:cxn>
                <a:cxn ang="0">
                  <a:pos x="T4" y="T5"/>
                </a:cxn>
                <a:cxn ang="0">
                  <a:pos x="T6" y="T7"/>
                </a:cxn>
                <a:cxn ang="0">
                  <a:pos x="T8" y="T9"/>
                </a:cxn>
                <a:cxn ang="0">
                  <a:pos x="T10" y="T11"/>
                </a:cxn>
                <a:cxn ang="0">
                  <a:pos x="T12" y="T13"/>
                </a:cxn>
              </a:cxnLst>
              <a:rect l="0" t="0" r="r" b="b"/>
              <a:pathLst>
                <a:path w="2" h="446">
                  <a:moveTo>
                    <a:pt x="0" y="446"/>
                  </a:moveTo>
                  <a:cubicBezTo>
                    <a:pt x="0" y="0"/>
                    <a:pt x="0" y="0"/>
                    <a:pt x="0" y="0"/>
                  </a:cubicBezTo>
                  <a:cubicBezTo>
                    <a:pt x="0" y="0"/>
                    <a:pt x="0" y="0"/>
                    <a:pt x="1" y="0"/>
                  </a:cubicBezTo>
                  <a:cubicBezTo>
                    <a:pt x="1" y="0"/>
                    <a:pt x="2" y="0"/>
                    <a:pt x="2" y="0"/>
                  </a:cubicBezTo>
                  <a:cubicBezTo>
                    <a:pt x="2" y="446"/>
                    <a:pt x="2" y="446"/>
                    <a:pt x="2" y="446"/>
                  </a:cubicBezTo>
                  <a:cubicBezTo>
                    <a:pt x="2" y="446"/>
                    <a:pt x="1" y="446"/>
                    <a:pt x="1" y="446"/>
                  </a:cubicBezTo>
                  <a:cubicBezTo>
                    <a:pt x="0" y="446"/>
                    <a:pt x="0" y="446"/>
                    <a:pt x="0" y="446"/>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3"/>
            <p:cNvSpPr>
              <a:spLocks/>
            </p:cNvSpPr>
            <p:nvPr userDrawn="1"/>
          </p:nvSpPr>
          <p:spPr bwMode="auto">
            <a:xfrm>
              <a:off x="2728" y="661"/>
              <a:ext cx="454" cy="274"/>
            </a:xfrm>
            <a:custGeom>
              <a:avLst/>
              <a:gdLst>
                <a:gd name="T0" fmla="*/ 0 w 373"/>
                <a:gd name="T1" fmla="*/ 2 h 225"/>
                <a:gd name="T2" fmla="*/ 1 w 373"/>
                <a:gd name="T3" fmla="*/ 0 h 225"/>
                <a:gd name="T4" fmla="*/ 373 w 373"/>
                <a:gd name="T5" fmla="*/ 223 h 225"/>
                <a:gd name="T6" fmla="*/ 371 w 373"/>
                <a:gd name="T7" fmla="*/ 225 h 225"/>
                <a:gd name="T8" fmla="*/ 0 w 373"/>
                <a:gd name="T9" fmla="*/ 2 h 225"/>
              </a:gdLst>
              <a:ahLst/>
              <a:cxnLst>
                <a:cxn ang="0">
                  <a:pos x="T0" y="T1"/>
                </a:cxn>
                <a:cxn ang="0">
                  <a:pos x="T2" y="T3"/>
                </a:cxn>
                <a:cxn ang="0">
                  <a:pos x="T4" y="T5"/>
                </a:cxn>
                <a:cxn ang="0">
                  <a:pos x="T6" y="T7"/>
                </a:cxn>
                <a:cxn ang="0">
                  <a:pos x="T8" y="T9"/>
                </a:cxn>
              </a:cxnLst>
              <a:rect l="0" t="0" r="r" b="b"/>
              <a:pathLst>
                <a:path w="373" h="225">
                  <a:moveTo>
                    <a:pt x="0" y="2"/>
                  </a:moveTo>
                  <a:cubicBezTo>
                    <a:pt x="1" y="2"/>
                    <a:pt x="1" y="1"/>
                    <a:pt x="1" y="0"/>
                  </a:cubicBezTo>
                  <a:cubicBezTo>
                    <a:pt x="373" y="223"/>
                    <a:pt x="373" y="223"/>
                    <a:pt x="373" y="223"/>
                  </a:cubicBezTo>
                  <a:cubicBezTo>
                    <a:pt x="372" y="223"/>
                    <a:pt x="372" y="224"/>
                    <a:pt x="371" y="225"/>
                  </a:cubicBezTo>
                  <a:lnTo>
                    <a:pt x="0" y="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4"/>
            <p:cNvSpPr>
              <a:spLocks/>
            </p:cNvSpPr>
            <p:nvPr userDrawn="1"/>
          </p:nvSpPr>
          <p:spPr bwMode="auto">
            <a:xfrm>
              <a:off x="2746" y="974"/>
              <a:ext cx="436" cy="263"/>
            </a:xfrm>
            <a:custGeom>
              <a:avLst/>
              <a:gdLst>
                <a:gd name="T0" fmla="*/ 356 w 358"/>
                <a:gd name="T1" fmla="*/ 0 h 216"/>
                <a:gd name="T2" fmla="*/ 358 w 358"/>
                <a:gd name="T3" fmla="*/ 3 h 216"/>
                <a:gd name="T4" fmla="*/ 2 w 358"/>
                <a:gd name="T5" fmla="*/ 216 h 216"/>
                <a:gd name="T6" fmla="*/ 0 w 358"/>
                <a:gd name="T7" fmla="*/ 214 h 216"/>
                <a:gd name="T8" fmla="*/ 356 w 358"/>
                <a:gd name="T9" fmla="*/ 0 h 216"/>
              </a:gdLst>
              <a:ahLst/>
              <a:cxnLst>
                <a:cxn ang="0">
                  <a:pos x="T0" y="T1"/>
                </a:cxn>
                <a:cxn ang="0">
                  <a:pos x="T2" y="T3"/>
                </a:cxn>
                <a:cxn ang="0">
                  <a:pos x="T4" y="T5"/>
                </a:cxn>
                <a:cxn ang="0">
                  <a:pos x="T6" y="T7"/>
                </a:cxn>
                <a:cxn ang="0">
                  <a:pos x="T8" y="T9"/>
                </a:cxn>
              </a:cxnLst>
              <a:rect l="0" t="0" r="r" b="b"/>
              <a:pathLst>
                <a:path w="358" h="216">
                  <a:moveTo>
                    <a:pt x="356" y="0"/>
                  </a:moveTo>
                  <a:cubicBezTo>
                    <a:pt x="357" y="1"/>
                    <a:pt x="357" y="2"/>
                    <a:pt x="358" y="3"/>
                  </a:cubicBezTo>
                  <a:cubicBezTo>
                    <a:pt x="2" y="216"/>
                    <a:pt x="2" y="216"/>
                    <a:pt x="2" y="216"/>
                  </a:cubicBezTo>
                  <a:cubicBezTo>
                    <a:pt x="1" y="215"/>
                    <a:pt x="1" y="215"/>
                    <a:pt x="0" y="214"/>
                  </a:cubicBezTo>
                  <a:lnTo>
                    <a:pt x="356" y="0"/>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25"/>
            <p:cNvSpPr>
              <a:spLocks/>
            </p:cNvSpPr>
            <p:nvPr userDrawn="1"/>
          </p:nvSpPr>
          <p:spPr bwMode="auto">
            <a:xfrm>
              <a:off x="2704" y="674"/>
              <a:ext cx="4" cy="538"/>
            </a:xfrm>
            <a:custGeom>
              <a:avLst/>
              <a:gdLst>
                <a:gd name="T0" fmla="*/ 3 w 3"/>
                <a:gd name="T1" fmla="*/ 0 h 442"/>
                <a:gd name="T2" fmla="*/ 3 w 3"/>
                <a:gd name="T3" fmla="*/ 442 h 442"/>
                <a:gd name="T4" fmla="*/ 2 w 3"/>
                <a:gd name="T5" fmla="*/ 442 h 442"/>
                <a:gd name="T6" fmla="*/ 0 w 3"/>
                <a:gd name="T7" fmla="*/ 442 h 442"/>
                <a:gd name="T8" fmla="*/ 0 w 3"/>
                <a:gd name="T9" fmla="*/ 0 h 442"/>
                <a:gd name="T10" fmla="*/ 2 w 3"/>
                <a:gd name="T11" fmla="*/ 0 h 442"/>
                <a:gd name="T12" fmla="*/ 3 w 3"/>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3" h="442">
                  <a:moveTo>
                    <a:pt x="3" y="0"/>
                  </a:moveTo>
                  <a:cubicBezTo>
                    <a:pt x="3" y="442"/>
                    <a:pt x="3" y="442"/>
                    <a:pt x="3" y="442"/>
                  </a:cubicBezTo>
                  <a:cubicBezTo>
                    <a:pt x="3" y="442"/>
                    <a:pt x="2" y="442"/>
                    <a:pt x="2" y="442"/>
                  </a:cubicBezTo>
                  <a:cubicBezTo>
                    <a:pt x="1" y="442"/>
                    <a:pt x="1" y="442"/>
                    <a:pt x="0" y="442"/>
                  </a:cubicBezTo>
                  <a:cubicBezTo>
                    <a:pt x="0" y="0"/>
                    <a:pt x="0" y="0"/>
                    <a:pt x="0" y="0"/>
                  </a:cubicBezTo>
                  <a:cubicBezTo>
                    <a:pt x="1" y="0"/>
                    <a:pt x="1" y="0"/>
                    <a:pt x="2" y="0"/>
                  </a:cubicBezTo>
                  <a:cubicBezTo>
                    <a:pt x="2" y="0"/>
                    <a:pt x="3" y="0"/>
                    <a:pt x="3"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26"/>
            <p:cNvSpPr>
              <a:spLocks/>
            </p:cNvSpPr>
            <p:nvPr userDrawn="1"/>
          </p:nvSpPr>
          <p:spPr bwMode="auto">
            <a:xfrm>
              <a:off x="2195" y="386"/>
              <a:ext cx="4" cy="546"/>
            </a:xfrm>
            <a:custGeom>
              <a:avLst/>
              <a:gdLst>
                <a:gd name="T0" fmla="*/ 0 w 3"/>
                <a:gd name="T1" fmla="*/ 449 h 449"/>
                <a:gd name="T2" fmla="*/ 0 w 3"/>
                <a:gd name="T3" fmla="*/ 0 h 449"/>
                <a:gd name="T4" fmla="*/ 2 w 3"/>
                <a:gd name="T5" fmla="*/ 0 h 449"/>
                <a:gd name="T6" fmla="*/ 3 w 3"/>
                <a:gd name="T7" fmla="*/ 0 h 449"/>
                <a:gd name="T8" fmla="*/ 3 w 3"/>
                <a:gd name="T9" fmla="*/ 449 h 449"/>
                <a:gd name="T10" fmla="*/ 2 w 3"/>
                <a:gd name="T11" fmla="*/ 449 h 449"/>
                <a:gd name="T12" fmla="*/ 0 w 3"/>
                <a:gd name="T13" fmla="*/ 449 h 449"/>
              </a:gdLst>
              <a:ahLst/>
              <a:cxnLst>
                <a:cxn ang="0">
                  <a:pos x="T0" y="T1"/>
                </a:cxn>
                <a:cxn ang="0">
                  <a:pos x="T2" y="T3"/>
                </a:cxn>
                <a:cxn ang="0">
                  <a:pos x="T4" y="T5"/>
                </a:cxn>
                <a:cxn ang="0">
                  <a:pos x="T6" y="T7"/>
                </a:cxn>
                <a:cxn ang="0">
                  <a:pos x="T8" y="T9"/>
                </a:cxn>
                <a:cxn ang="0">
                  <a:pos x="T10" y="T11"/>
                </a:cxn>
                <a:cxn ang="0">
                  <a:pos x="T12" y="T13"/>
                </a:cxn>
              </a:cxnLst>
              <a:rect l="0" t="0" r="r" b="b"/>
              <a:pathLst>
                <a:path w="3" h="449">
                  <a:moveTo>
                    <a:pt x="0" y="449"/>
                  </a:moveTo>
                  <a:cubicBezTo>
                    <a:pt x="0" y="0"/>
                    <a:pt x="0" y="0"/>
                    <a:pt x="0" y="0"/>
                  </a:cubicBezTo>
                  <a:cubicBezTo>
                    <a:pt x="1" y="0"/>
                    <a:pt x="1" y="0"/>
                    <a:pt x="2" y="0"/>
                  </a:cubicBezTo>
                  <a:cubicBezTo>
                    <a:pt x="2" y="0"/>
                    <a:pt x="2" y="0"/>
                    <a:pt x="3" y="0"/>
                  </a:cubicBezTo>
                  <a:cubicBezTo>
                    <a:pt x="3" y="449"/>
                    <a:pt x="3" y="449"/>
                    <a:pt x="3" y="449"/>
                  </a:cubicBezTo>
                  <a:cubicBezTo>
                    <a:pt x="2" y="449"/>
                    <a:pt x="2" y="449"/>
                    <a:pt x="2" y="449"/>
                  </a:cubicBezTo>
                  <a:cubicBezTo>
                    <a:pt x="1" y="449"/>
                    <a:pt x="1" y="449"/>
                    <a:pt x="0" y="449"/>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27"/>
            <p:cNvSpPr>
              <a:spLocks/>
            </p:cNvSpPr>
            <p:nvPr userDrawn="1"/>
          </p:nvSpPr>
          <p:spPr bwMode="auto">
            <a:xfrm>
              <a:off x="3250" y="3419"/>
              <a:ext cx="454" cy="273"/>
            </a:xfrm>
            <a:custGeom>
              <a:avLst/>
              <a:gdLst>
                <a:gd name="T0" fmla="*/ 0 w 373"/>
                <a:gd name="T1" fmla="*/ 2 h 224"/>
                <a:gd name="T2" fmla="*/ 2 w 373"/>
                <a:gd name="T3" fmla="*/ 0 h 224"/>
                <a:gd name="T4" fmla="*/ 373 w 373"/>
                <a:gd name="T5" fmla="*/ 222 h 224"/>
                <a:gd name="T6" fmla="*/ 371 w 373"/>
                <a:gd name="T7" fmla="*/ 224 h 224"/>
                <a:gd name="T8" fmla="*/ 0 w 373"/>
                <a:gd name="T9" fmla="*/ 2 h 224"/>
              </a:gdLst>
              <a:ahLst/>
              <a:cxnLst>
                <a:cxn ang="0">
                  <a:pos x="T0" y="T1"/>
                </a:cxn>
                <a:cxn ang="0">
                  <a:pos x="T2" y="T3"/>
                </a:cxn>
                <a:cxn ang="0">
                  <a:pos x="T4" y="T5"/>
                </a:cxn>
                <a:cxn ang="0">
                  <a:pos x="T6" y="T7"/>
                </a:cxn>
                <a:cxn ang="0">
                  <a:pos x="T8" y="T9"/>
                </a:cxn>
              </a:cxnLst>
              <a:rect l="0" t="0" r="r" b="b"/>
              <a:pathLst>
                <a:path w="373" h="224">
                  <a:moveTo>
                    <a:pt x="0" y="2"/>
                  </a:moveTo>
                  <a:cubicBezTo>
                    <a:pt x="1" y="1"/>
                    <a:pt x="1" y="0"/>
                    <a:pt x="2" y="0"/>
                  </a:cubicBezTo>
                  <a:cubicBezTo>
                    <a:pt x="373" y="222"/>
                    <a:pt x="373" y="222"/>
                    <a:pt x="373" y="222"/>
                  </a:cubicBezTo>
                  <a:cubicBezTo>
                    <a:pt x="372" y="223"/>
                    <a:pt x="372" y="224"/>
                    <a:pt x="371" y="224"/>
                  </a:cubicBezTo>
                  <a:lnTo>
                    <a:pt x="0" y="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28"/>
            <p:cNvSpPr>
              <a:spLocks/>
            </p:cNvSpPr>
            <p:nvPr userDrawn="1"/>
          </p:nvSpPr>
          <p:spPr bwMode="auto">
            <a:xfrm>
              <a:off x="2728" y="2493"/>
              <a:ext cx="465" cy="282"/>
            </a:xfrm>
            <a:custGeom>
              <a:avLst/>
              <a:gdLst>
                <a:gd name="T0" fmla="*/ 382 w 382"/>
                <a:gd name="T1" fmla="*/ 229 h 231"/>
                <a:gd name="T2" fmla="*/ 381 w 382"/>
                <a:gd name="T3" fmla="*/ 231 h 231"/>
                <a:gd name="T4" fmla="*/ 0 w 382"/>
                <a:gd name="T5" fmla="*/ 2 h 231"/>
                <a:gd name="T6" fmla="*/ 1 w 382"/>
                <a:gd name="T7" fmla="*/ 0 h 231"/>
                <a:gd name="T8" fmla="*/ 382 w 382"/>
                <a:gd name="T9" fmla="*/ 229 h 231"/>
              </a:gdLst>
              <a:ahLst/>
              <a:cxnLst>
                <a:cxn ang="0">
                  <a:pos x="T0" y="T1"/>
                </a:cxn>
                <a:cxn ang="0">
                  <a:pos x="T2" y="T3"/>
                </a:cxn>
                <a:cxn ang="0">
                  <a:pos x="T4" y="T5"/>
                </a:cxn>
                <a:cxn ang="0">
                  <a:pos x="T6" y="T7"/>
                </a:cxn>
                <a:cxn ang="0">
                  <a:pos x="T8" y="T9"/>
                </a:cxn>
              </a:cxnLst>
              <a:rect l="0" t="0" r="r" b="b"/>
              <a:pathLst>
                <a:path w="382" h="231">
                  <a:moveTo>
                    <a:pt x="382" y="229"/>
                  </a:moveTo>
                  <a:cubicBezTo>
                    <a:pt x="382" y="229"/>
                    <a:pt x="381" y="230"/>
                    <a:pt x="381" y="231"/>
                  </a:cubicBezTo>
                  <a:cubicBezTo>
                    <a:pt x="0" y="2"/>
                    <a:pt x="0" y="2"/>
                    <a:pt x="0" y="2"/>
                  </a:cubicBezTo>
                  <a:cubicBezTo>
                    <a:pt x="0" y="1"/>
                    <a:pt x="0" y="1"/>
                    <a:pt x="1" y="0"/>
                  </a:cubicBezTo>
                  <a:lnTo>
                    <a:pt x="382" y="229"/>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29"/>
            <p:cNvSpPr>
              <a:spLocks/>
            </p:cNvSpPr>
            <p:nvPr userDrawn="1"/>
          </p:nvSpPr>
          <p:spPr bwMode="auto">
            <a:xfrm>
              <a:off x="2227" y="3105"/>
              <a:ext cx="458" cy="276"/>
            </a:xfrm>
            <a:custGeom>
              <a:avLst/>
              <a:gdLst>
                <a:gd name="T0" fmla="*/ 374 w 376"/>
                <a:gd name="T1" fmla="*/ 0 h 227"/>
                <a:gd name="T2" fmla="*/ 376 w 376"/>
                <a:gd name="T3" fmla="*/ 3 h 227"/>
                <a:gd name="T4" fmla="*/ 1 w 376"/>
                <a:gd name="T5" fmla="*/ 227 h 227"/>
                <a:gd name="T6" fmla="*/ 0 w 376"/>
                <a:gd name="T7" fmla="*/ 225 h 227"/>
                <a:gd name="T8" fmla="*/ 374 w 376"/>
                <a:gd name="T9" fmla="*/ 0 h 227"/>
              </a:gdLst>
              <a:ahLst/>
              <a:cxnLst>
                <a:cxn ang="0">
                  <a:pos x="T0" y="T1"/>
                </a:cxn>
                <a:cxn ang="0">
                  <a:pos x="T2" y="T3"/>
                </a:cxn>
                <a:cxn ang="0">
                  <a:pos x="T4" y="T5"/>
                </a:cxn>
                <a:cxn ang="0">
                  <a:pos x="T6" y="T7"/>
                </a:cxn>
                <a:cxn ang="0">
                  <a:pos x="T8" y="T9"/>
                </a:cxn>
              </a:cxnLst>
              <a:rect l="0" t="0" r="r" b="b"/>
              <a:pathLst>
                <a:path w="376" h="227">
                  <a:moveTo>
                    <a:pt x="374" y="0"/>
                  </a:moveTo>
                  <a:cubicBezTo>
                    <a:pt x="375" y="1"/>
                    <a:pt x="375" y="2"/>
                    <a:pt x="376" y="3"/>
                  </a:cubicBezTo>
                  <a:cubicBezTo>
                    <a:pt x="1" y="227"/>
                    <a:pt x="1" y="227"/>
                    <a:pt x="1" y="227"/>
                  </a:cubicBezTo>
                  <a:cubicBezTo>
                    <a:pt x="1" y="226"/>
                    <a:pt x="0" y="226"/>
                    <a:pt x="0" y="225"/>
                  </a:cubicBezTo>
                  <a:lnTo>
                    <a:pt x="374" y="0"/>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30"/>
            <p:cNvSpPr>
              <a:spLocks/>
            </p:cNvSpPr>
            <p:nvPr userDrawn="1"/>
          </p:nvSpPr>
          <p:spPr bwMode="auto">
            <a:xfrm>
              <a:off x="2221" y="2800"/>
              <a:ext cx="464" cy="280"/>
            </a:xfrm>
            <a:custGeom>
              <a:avLst/>
              <a:gdLst>
                <a:gd name="T0" fmla="*/ 0 w 381"/>
                <a:gd name="T1" fmla="*/ 2 h 230"/>
                <a:gd name="T2" fmla="*/ 1 w 381"/>
                <a:gd name="T3" fmla="*/ 0 h 230"/>
                <a:gd name="T4" fmla="*/ 381 w 381"/>
                <a:gd name="T5" fmla="*/ 228 h 230"/>
                <a:gd name="T6" fmla="*/ 379 w 381"/>
                <a:gd name="T7" fmla="*/ 230 h 230"/>
                <a:gd name="T8" fmla="*/ 0 w 381"/>
                <a:gd name="T9" fmla="*/ 2 h 230"/>
              </a:gdLst>
              <a:ahLst/>
              <a:cxnLst>
                <a:cxn ang="0">
                  <a:pos x="T0" y="T1"/>
                </a:cxn>
                <a:cxn ang="0">
                  <a:pos x="T2" y="T3"/>
                </a:cxn>
                <a:cxn ang="0">
                  <a:pos x="T4" y="T5"/>
                </a:cxn>
                <a:cxn ang="0">
                  <a:pos x="T6" y="T7"/>
                </a:cxn>
                <a:cxn ang="0">
                  <a:pos x="T8" y="T9"/>
                </a:cxn>
              </a:cxnLst>
              <a:rect l="0" t="0" r="r" b="b"/>
              <a:pathLst>
                <a:path w="381" h="230">
                  <a:moveTo>
                    <a:pt x="0" y="2"/>
                  </a:moveTo>
                  <a:cubicBezTo>
                    <a:pt x="0" y="2"/>
                    <a:pt x="0" y="1"/>
                    <a:pt x="1" y="0"/>
                  </a:cubicBezTo>
                  <a:cubicBezTo>
                    <a:pt x="381" y="228"/>
                    <a:pt x="381" y="228"/>
                    <a:pt x="381" y="228"/>
                  </a:cubicBezTo>
                  <a:cubicBezTo>
                    <a:pt x="380" y="229"/>
                    <a:pt x="380" y="229"/>
                    <a:pt x="379" y="230"/>
                  </a:cubicBezTo>
                  <a:lnTo>
                    <a:pt x="0" y="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31"/>
            <p:cNvSpPr>
              <a:spLocks/>
            </p:cNvSpPr>
            <p:nvPr userDrawn="1"/>
          </p:nvSpPr>
          <p:spPr bwMode="auto">
            <a:xfrm>
              <a:off x="2704" y="3119"/>
              <a:ext cx="4" cy="556"/>
            </a:xfrm>
            <a:custGeom>
              <a:avLst/>
              <a:gdLst>
                <a:gd name="T0" fmla="*/ 3 w 3"/>
                <a:gd name="T1" fmla="*/ 0 h 456"/>
                <a:gd name="T2" fmla="*/ 3 w 3"/>
                <a:gd name="T3" fmla="*/ 456 h 456"/>
                <a:gd name="T4" fmla="*/ 2 w 3"/>
                <a:gd name="T5" fmla="*/ 456 h 456"/>
                <a:gd name="T6" fmla="*/ 0 w 3"/>
                <a:gd name="T7" fmla="*/ 456 h 456"/>
                <a:gd name="T8" fmla="*/ 0 w 3"/>
                <a:gd name="T9" fmla="*/ 0 h 456"/>
                <a:gd name="T10" fmla="*/ 2 w 3"/>
                <a:gd name="T11" fmla="*/ 0 h 456"/>
                <a:gd name="T12" fmla="*/ 3 w 3"/>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3" h="456">
                  <a:moveTo>
                    <a:pt x="3" y="0"/>
                  </a:moveTo>
                  <a:cubicBezTo>
                    <a:pt x="3" y="456"/>
                    <a:pt x="3" y="456"/>
                    <a:pt x="3" y="456"/>
                  </a:cubicBezTo>
                  <a:cubicBezTo>
                    <a:pt x="3" y="456"/>
                    <a:pt x="2" y="456"/>
                    <a:pt x="2" y="456"/>
                  </a:cubicBezTo>
                  <a:cubicBezTo>
                    <a:pt x="1" y="456"/>
                    <a:pt x="1" y="456"/>
                    <a:pt x="0" y="456"/>
                  </a:cubicBezTo>
                  <a:cubicBezTo>
                    <a:pt x="0" y="0"/>
                    <a:pt x="0" y="0"/>
                    <a:pt x="0" y="0"/>
                  </a:cubicBezTo>
                  <a:cubicBezTo>
                    <a:pt x="1" y="0"/>
                    <a:pt x="1" y="0"/>
                    <a:pt x="2" y="0"/>
                  </a:cubicBezTo>
                  <a:cubicBezTo>
                    <a:pt x="2" y="0"/>
                    <a:pt x="3" y="0"/>
                    <a:pt x="3"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32"/>
            <p:cNvSpPr>
              <a:spLocks/>
            </p:cNvSpPr>
            <p:nvPr userDrawn="1"/>
          </p:nvSpPr>
          <p:spPr bwMode="auto">
            <a:xfrm>
              <a:off x="2227" y="1583"/>
              <a:ext cx="448" cy="270"/>
            </a:xfrm>
            <a:custGeom>
              <a:avLst/>
              <a:gdLst>
                <a:gd name="T0" fmla="*/ 0 w 368"/>
                <a:gd name="T1" fmla="*/ 2 h 222"/>
                <a:gd name="T2" fmla="*/ 2 w 368"/>
                <a:gd name="T3" fmla="*/ 0 h 222"/>
                <a:gd name="T4" fmla="*/ 368 w 368"/>
                <a:gd name="T5" fmla="*/ 220 h 222"/>
                <a:gd name="T6" fmla="*/ 367 w 368"/>
                <a:gd name="T7" fmla="*/ 222 h 222"/>
                <a:gd name="T8" fmla="*/ 0 w 368"/>
                <a:gd name="T9" fmla="*/ 2 h 222"/>
              </a:gdLst>
              <a:ahLst/>
              <a:cxnLst>
                <a:cxn ang="0">
                  <a:pos x="T0" y="T1"/>
                </a:cxn>
                <a:cxn ang="0">
                  <a:pos x="T2" y="T3"/>
                </a:cxn>
                <a:cxn ang="0">
                  <a:pos x="T4" y="T5"/>
                </a:cxn>
                <a:cxn ang="0">
                  <a:pos x="T6" y="T7"/>
                </a:cxn>
                <a:cxn ang="0">
                  <a:pos x="T8" y="T9"/>
                </a:cxn>
              </a:cxnLst>
              <a:rect l="0" t="0" r="r" b="b"/>
              <a:pathLst>
                <a:path w="368" h="222">
                  <a:moveTo>
                    <a:pt x="0" y="2"/>
                  </a:moveTo>
                  <a:cubicBezTo>
                    <a:pt x="1" y="2"/>
                    <a:pt x="1" y="1"/>
                    <a:pt x="2" y="0"/>
                  </a:cubicBezTo>
                  <a:cubicBezTo>
                    <a:pt x="368" y="220"/>
                    <a:pt x="368" y="220"/>
                    <a:pt x="368" y="220"/>
                  </a:cubicBezTo>
                  <a:cubicBezTo>
                    <a:pt x="368" y="221"/>
                    <a:pt x="367" y="221"/>
                    <a:pt x="367" y="222"/>
                  </a:cubicBezTo>
                  <a:lnTo>
                    <a:pt x="0" y="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33"/>
            <p:cNvSpPr>
              <a:spLocks/>
            </p:cNvSpPr>
            <p:nvPr userDrawn="1"/>
          </p:nvSpPr>
          <p:spPr bwMode="auto">
            <a:xfrm>
              <a:off x="2215" y="1888"/>
              <a:ext cx="460" cy="279"/>
            </a:xfrm>
            <a:custGeom>
              <a:avLst/>
              <a:gdLst>
                <a:gd name="T0" fmla="*/ 378 w 378"/>
                <a:gd name="T1" fmla="*/ 3 h 229"/>
                <a:gd name="T2" fmla="*/ 1 w 378"/>
                <a:gd name="T3" fmla="*/ 229 h 229"/>
                <a:gd name="T4" fmla="*/ 0 w 378"/>
                <a:gd name="T5" fmla="*/ 227 h 229"/>
                <a:gd name="T6" fmla="*/ 377 w 378"/>
                <a:gd name="T7" fmla="*/ 0 h 229"/>
                <a:gd name="T8" fmla="*/ 378 w 378"/>
                <a:gd name="T9" fmla="*/ 3 h 229"/>
              </a:gdLst>
              <a:ahLst/>
              <a:cxnLst>
                <a:cxn ang="0">
                  <a:pos x="T0" y="T1"/>
                </a:cxn>
                <a:cxn ang="0">
                  <a:pos x="T2" y="T3"/>
                </a:cxn>
                <a:cxn ang="0">
                  <a:pos x="T4" y="T5"/>
                </a:cxn>
                <a:cxn ang="0">
                  <a:pos x="T6" y="T7"/>
                </a:cxn>
                <a:cxn ang="0">
                  <a:pos x="T8" y="T9"/>
                </a:cxn>
              </a:cxnLst>
              <a:rect l="0" t="0" r="r" b="b"/>
              <a:pathLst>
                <a:path w="378" h="229">
                  <a:moveTo>
                    <a:pt x="378" y="3"/>
                  </a:moveTo>
                  <a:cubicBezTo>
                    <a:pt x="1" y="229"/>
                    <a:pt x="1" y="229"/>
                    <a:pt x="1" y="229"/>
                  </a:cubicBezTo>
                  <a:cubicBezTo>
                    <a:pt x="1" y="228"/>
                    <a:pt x="0" y="227"/>
                    <a:pt x="0" y="227"/>
                  </a:cubicBezTo>
                  <a:cubicBezTo>
                    <a:pt x="377" y="0"/>
                    <a:pt x="377" y="0"/>
                    <a:pt x="377" y="0"/>
                  </a:cubicBezTo>
                  <a:cubicBezTo>
                    <a:pt x="377" y="1"/>
                    <a:pt x="378" y="2"/>
                    <a:pt x="378" y="3"/>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34"/>
            <p:cNvSpPr>
              <a:spLocks/>
            </p:cNvSpPr>
            <p:nvPr userDrawn="1"/>
          </p:nvSpPr>
          <p:spPr bwMode="auto">
            <a:xfrm>
              <a:off x="2215" y="2185"/>
              <a:ext cx="471" cy="285"/>
            </a:xfrm>
            <a:custGeom>
              <a:avLst/>
              <a:gdLst>
                <a:gd name="T0" fmla="*/ 387 w 387"/>
                <a:gd name="T1" fmla="*/ 232 h 234"/>
                <a:gd name="T2" fmla="*/ 386 w 387"/>
                <a:gd name="T3" fmla="*/ 234 h 234"/>
                <a:gd name="T4" fmla="*/ 0 w 387"/>
                <a:gd name="T5" fmla="*/ 2 h 234"/>
                <a:gd name="T6" fmla="*/ 1 w 387"/>
                <a:gd name="T7" fmla="*/ 0 h 234"/>
                <a:gd name="T8" fmla="*/ 387 w 387"/>
                <a:gd name="T9" fmla="*/ 232 h 234"/>
              </a:gdLst>
              <a:ahLst/>
              <a:cxnLst>
                <a:cxn ang="0">
                  <a:pos x="T0" y="T1"/>
                </a:cxn>
                <a:cxn ang="0">
                  <a:pos x="T2" y="T3"/>
                </a:cxn>
                <a:cxn ang="0">
                  <a:pos x="T4" y="T5"/>
                </a:cxn>
                <a:cxn ang="0">
                  <a:pos x="T6" y="T7"/>
                </a:cxn>
                <a:cxn ang="0">
                  <a:pos x="T8" y="T9"/>
                </a:cxn>
              </a:cxnLst>
              <a:rect l="0" t="0" r="r" b="b"/>
              <a:pathLst>
                <a:path w="387" h="234">
                  <a:moveTo>
                    <a:pt x="387" y="232"/>
                  </a:moveTo>
                  <a:cubicBezTo>
                    <a:pt x="386" y="233"/>
                    <a:pt x="386" y="233"/>
                    <a:pt x="386" y="234"/>
                  </a:cubicBezTo>
                  <a:cubicBezTo>
                    <a:pt x="0" y="2"/>
                    <a:pt x="0" y="2"/>
                    <a:pt x="0" y="2"/>
                  </a:cubicBezTo>
                  <a:cubicBezTo>
                    <a:pt x="0" y="2"/>
                    <a:pt x="1" y="1"/>
                    <a:pt x="1" y="0"/>
                  </a:cubicBezTo>
                  <a:lnTo>
                    <a:pt x="387" y="23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35"/>
            <p:cNvSpPr>
              <a:spLocks/>
            </p:cNvSpPr>
            <p:nvPr userDrawn="1"/>
          </p:nvSpPr>
          <p:spPr bwMode="auto">
            <a:xfrm>
              <a:off x="2030" y="1995"/>
              <a:ext cx="151" cy="169"/>
            </a:xfrm>
            <a:custGeom>
              <a:avLst/>
              <a:gdLst>
                <a:gd name="T0" fmla="*/ 230 w 232"/>
                <a:gd name="T1" fmla="*/ 141 h 141"/>
                <a:gd name="T2" fmla="*/ 0 w 232"/>
                <a:gd name="T3" fmla="*/ 3 h 141"/>
                <a:gd name="T4" fmla="*/ 0 w 232"/>
                <a:gd name="T5" fmla="*/ 0 h 141"/>
                <a:gd name="T6" fmla="*/ 232 w 232"/>
                <a:gd name="T7" fmla="*/ 139 h 141"/>
                <a:gd name="T8" fmla="*/ 230 w 232"/>
                <a:gd name="T9" fmla="*/ 141 h 141"/>
              </a:gdLst>
              <a:ahLst/>
              <a:cxnLst>
                <a:cxn ang="0">
                  <a:pos x="T0" y="T1"/>
                </a:cxn>
                <a:cxn ang="0">
                  <a:pos x="T2" y="T3"/>
                </a:cxn>
                <a:cxn ang="0">
                  <a:pos x="T4" y="T5"/>
                </a:cxn>
                <a:cxn ang="0">
                  <a:pos x="T6" y="T7"/>
                </a:cxn>
                <a:cxn ang="0">
                  <a:pos x="T8" y="T9"/>
                </a:cxn>
              </a:cxnLst>
              <a:rect l="0" t="0" r="r" b="b"/>
              <a:pathLst>
                <a:path w="232" h="141">
                  <a:moveTo>
                    <a:pt x="230" y="141"/>
                  </a:moveTo>
                  <a:cubicBezTo>
                    <a:pt x="0" y="3"/>
                    <a:pt x="0" y="3"/>
                    <a:pt x="0" y="3"/>
                  </a:cubicBezTo>
                  <a:cubicBezTo>
                    <a:pt x="0" y="0"/>
                    <a:pt x="0" y="0"/>
                    <a:pt x="0" y="0"/>
                  </a:cubicBezTo>
                  <a:cubicBezTo>
                    <a:pt x="232" y="139"/>
                    <a:pt x="232" y="139"/>
                    <a:pt x="232" y="139"/>
                  </a:cubicBezTo>
                  <a:cubicBezTo>
                    <a:pt x="231" y="139"/>
                    <a:pt x="231" y="140"/>
                    <a:pt x="230" y="141"/>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36"/>
            <p:cNvSpPr>
              <a:spLocks/>
            </p:cNvSpPr>
            <p:nvPr userDrawn="1"/>
          </p:nvSpPr>
          <p:spPr bwMode="auto">
            <a:xfrm>
              <a:off x="2195" y="2197"/>
              <a:ext cx="4" cy="562"/>
            </a:xfrm>
            <a:custGeom>
              <a:avLst/>
              <a:gdLst>
                <a:gd name="T0" fmla="*/ 0 w 3"/>
                <a:gd name="T1" fmla="*/ 461 h 461"/>
                <a:gd name="T2" fmla="*/ 0 w 3"/>
                <a:gd name="T3" fmla="*/ 0 h 461"/>
                <a:gd name="T4" fmla="*/ 2 w 3"/>
                <a:gd name="T5" fmla="*/ 0 h 461"/>
                <a:gd name="T6" fmla="*/ 3 w 3"/>
                <a:gd name="T7" fmla="*/ 0 h 461"/>
                <a:gd name="T8" fmla="*/ 3 w 3"/>
                <a:gd name="T9" fmla="*/ 461 h 461"/>
                <a:gd name="T10" fmla="*/ 2 w 3"/>
                <a:gd name="T11" fmla="*/ 461 h 461"/>
                <a:gd name="T12" fmla="*/ 0 w 3"/>
                <a:gd name="T13" fmla="*/ 461 h 461"/>
              </a:gdLst>
              <a:ahLst/>
              <a:cxnLst>
                <a:cxn ang="0">
                  <a:pos x="T0" y="T1"/>
                </a:cxn>
                <a:cxn ang="0">
                  <a:pos x="T2" y="T3"/>
                </a:cxn>
                <a:cxn ang="0">
                  <a:pos x="T4" y="T5"/>
                </a:cxn>
                <a:cxn ang="0">
                  <a:pos x="T6" y="T7"/>
                </a:cxn>
                <a:cxn ang="0">
                  <a:pos x="T8" y="T9"/>
                </a:cxn>
                <a:cxn ang="0">
                  <a:pos x="T10" y="T11"/>
                </a:cxn>
                <a:cxn ang="0">
                  <a:pos x="T12" y="T13"/>
                </a:cxn>
              </a:cxnLst>
              <a:rect l="0" t="0" r="r" b="b"/>
              <a:pathLst>
                <a:path w="3" h="461">
                  <a:moveTo>
                    <a:pt x="0" y="461"/>
                  </a:moveTo>
                  <a:cubicBezTo>
                    <a:pt x="0" y="0"/>
                    <a:pt x="0" y="0"/>
                    <a:pt x="0" y="0"/>
                  </a:cubicBezTo>
                  <a:cubicBezTo>
                    <a:pt x="1" y="0"/>
                    <a:pt x="1" y="0"/>
                    <a:pt x="2" y="0"/>
                  </a:cubicBezTo>
                  <a:cubicBezTo>
                    <a:pt x="2" y="0"/>
                    <a:pt x="2" y="0"/>
                    <a:pt x="3" y="0"/>
                  </a:cubicBezTo>
                  <a:cubicBezTo>
                    <a:pt x="3" y="461"/>
                    <a:pt x="3" y="461"/>
                    <a:pt x="3" y="461"/>
                  </a:cubicBezTo>
                  <a:cubicBezTo>
                    <a:pt x="2" y="461"/>
                    <a:pt x="2" y="461"/>
                    <a:pt x="2" y="461"/>
                  </a:cubicBezTo>
                  <a:cubicBezTo>
                    <a:pt x="1" y="461"/>
                    <a:pt x="1" y="461"/>
                    <a:pt x="0" y="461"/>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37"/>
            <p:cNvSpPr>
              <a:spLocks/>
            </p:cNvSpPr>
            <p:nvPr userDrawn="1"/>
          </p:nvSpPr>
          <p:spPr bwMode="auto">
            <a:xfrm>
              <a:off x="2195" y="1601"/>
              <a:ext cx="4" cy="555"/>
            </a:xfrm>
            <a:custGeom>
              <a:avLst/>
              <a:gdLst>
                <a:gd name="T0" fmla="*/ 3 w 3"/>
                <a:gd name="T1" fmla="*/ 0 h 456"/>
                <a:gd name="T2" fmla="*/ 3 w 3"/>
                <a:gd name="T3" fmla="*/ 456 h 456"/>
                <a:gd name="T4" fmla="*/ 2 w 3"/>
                <a:gd name="T5" fmla="*/ 455 h 456"/>
                <a:gd name="T6" fmla="*/ 0 w 3"/>
                <a:gd name="T7" fmla="*/ 456 h 456"/>
                <a:gd name="T8" fmla="*/ 0 w 3"/>
                <a:gd name="T9" fmla="*/ 0 h 456"/>
                <a:gd name="T10" fmla="*/ 2 w 3"/>
                <a:gd name="T11" fmla="*/ 1 h 456"/>
                <a:gd name="T12" fmla="*/ 3 w 3"/>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3" h="456">
                  <a:moveTo>
                    <a:pt x="3" y="0"/>
                  </a:moveTo>
                  <a:cubicBezTo>
                    <a:pt x="3" y="456"/>
                    <a:pt x="3" y="456"/>
                    <a:pt x="3" y="456"/>
                  </a:cubicBezTo>
                  <a:cubicBezTo>
                    <a:pt x="2" y="456"/>
                    <a:pt x="2" y="455"/>
                    <a:pt x="2" y="455"/>
                  </a:cubicBezTo>
                  <a:cubicBezTo>
                    <a:pt x="1" y="455"/>
                    <a:pt x="1" y="456"/>
                    <a:pt x="0" y="456"/>
                  </a:cubicBezTo>
                  <a:cubicBezTo>
                    <a:pt x="0" y="0"/>
                    <a:pt x="0" y="0"/>
                    <a:pt x="0" y="0"/>
                  </a:cubicBezTo>
                  <a:cubicBezTo>
                    <a:pt x="1" y="0"/>
                    <a:pt x="1" y="1"/>
                    <a:pt x="2" y="1"/>
                  </a:cubicBezTo>
                  <a:cubicBezTo>
                    <a:pt x="2" y="1"/>
                    <a:pt x="2" y="0"/>
                    <a:pt x="3"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38"/>
            <p:cNvSpPr>
              <a:spLocks/>
            </p:cNvSpPr>
            <p:nvPr userDrawn="1"/>
          </p:nvSpPr>
          <p:spPr bwMode="auto">
            <a:xfrm>
              <a:off x="2195" y="2815"/>
              <a:ext cx="4" cy="548"/>
            </a:xfrm>
            <a:custGeom>
              <a:avLst/>
              <a:gdLst>
                <a:gd name="T0" fmla="*/ 3 w 3"/>
                <a:gd name="T1" fmla="*/ 0 h 450"/>
                <a:gd name="T2" fmla="*/ 3 w 3"/>
                <a:gd name="T3" fmla="*/ 450 h 450"/>
                <a:gd name="T4" fmla="*/ 2 w 3"/>
                <a:gd name="T5" fmla="*/ 450 h 450"/>
                <a:gd name="T6" fmla="*/ 0 w 3"/>
                <a:gd name="T7" fmla="*/ 450 h 450"/>
                <a:gd name="T8" fmla="*/ 0 w 3"/>
                <a:gd name="T9" fmla="*/ 0 h 450"/>
                <a:gd name="T10" fmla="*/ 2 w 3"/>
                <a:gd name="T11" fmla="*/ 0 h 450"/>
                <a:gd name="T12" fmla="*/ 3 w 3"/>
                <a:gd name="T13" fmla="*/ 0 h 450"/>
              </a:gdLst>
              <a:ahLst/>
              <a:cxnLst>
                <a:cxn ang="0">
                  <a:pos x="T0" y="T1"/>
                </a:cxn>
                <a:cxn ang="0">
                  <a:pos x="T2" y="T3"/>
                </a:cxn>
                <a:cxn ang="0">
                  <a:pos x="T4" y="T5"/>
                </a:cxn>
                <a:cxn ang="0">
                  <a:pos x="T6" y="T7"/>
                </a:cxn>
                <a:cxn ang="0">
                  <a:pos x="T8" y="T9"/>
                </a:cxn>
                <a:cxn ang="0">
                  <a:pos x="T10" y="T11"/>
                </a:cxn>
                <a:cxn ang="0">
                  <a:pos x="T12" y="T13"/>
                </a:cxn>
              </a:cxnLst>
              <a:rect l="0" t="0" r="r" b="b"/>
              <a:pathLst>
                <a:path w="3" h="450">
                  <a:moveTo>
                    <a:pt x="3" y="0"/>
                  </a:moveTo>
                  <a:cubicBezTo>
                    <a:pt x="3" y="450"/>
                    <a:pt x="3" y="450"/>
                    <a:pt x="3" y="450"/>
                  </a:cubicBezTo>
                  <a:cubicBezTo>
                    <a:pt x="2" y="450"/>
                    <a:pt x="2" y="450"/>
                    <a:pt x="2" y="450"/>
                  </a:cubicBezTo>
                  <a:cubicBezTo>
                    <a:pt x="1" y="450"/>
                    <a:pt x="1" y="450"/>
                    <a:pt x="0" y="450"/>
                  </a:cubicBezTo>
                  <a:cubicBezTo>
                    <a:pt x="0" y="0"/>
                    <a:pt x="0" y="0"/>
                    <a:pt x="0" y="0"/>
                  </a:cubicBezTo>
                  <a:cubicBezTo>
                    <a:pt x="1" y="0"/>
                    <a:pt x="1" y="0"/>
                    <a:pt x="2" y="0"/>
                  </a:cubicBezTo>
                  <a:cubicBezTo>
                    <a:pt x="2" y="0"/>
                    <a:pt x="2" y="0"/>
                    <a:pt x="3"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39"/>
            <p:cNvSpPr>
              <a:spLocks/>
            </p:cNvSpPr>
            <p:nvPr userDrawn="1"/>
          </p:nvSpPr>
          <p:spPr bwMode="auto">
            <a:xfrm>
              <a:off x="5225" y="2760"/>
              <a:ext cx="55" cy="55"/>
            </a:xfrm>
            <a:custGeom>
              <a:avLst/>
              <a:gdLst>
                <a:gd name="T0" fmla="*/ 0 w 45"/>
                <a:gd name="T1" fmla="*/ 22 h 45"/>
                <a:gd name="T2" fmla="*/ 22 w 45"/>
                <a:gd name="T3" fmla="*/ 0 h 45"/>
                <a:gd name="T4" fmla="*/ 45 w 45"/>
                <a:gd name="T5" fmla="*/ 22 h 45"/>
                <a:gd name="T6" fmla="*/ 42 w 45"/>
                <a:gd name="T7" fmla="*/ 33 h 45"/>
                <a:gd name="T8" fmla="*/ 41 w 45"/>
                <a:gd name="T9" fmla="*/ 35 h 45"/>
                <a:gd name="T10" fmla="*/ 23 w 45"/>
                <a:gd name="T11" fmla="*/ 44 h 45"/>
                <a:gd name="T12" fmla="*/ 22 w 45"/>
                <a:gd name="T13" fmla="*/ 45 h 45"/>
                <a:gd name="T14" fmla="*/ 21 w 45"/>
                <a:gd name="T15" fmla="*/ 44 h 45"/>
                <a:gd name="T16" fmla="*/ 4 w 45"/>
                <a:gd name="T17" fmla="*/ 35 h 45"/>
                <a:gd name="T18" fmla="*/ 3 w 45"/>
                <a:gd name="T19" fmla="*/ 33 h 45"/>
                <a:gd name="T20" fmla="*/ 0 w 45"/>
                <a:gd name="T21"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5">
                  <a:moveTo>
                    <a:pt x="0" y="22"/>
                  </a:moveTo>
                  <a:cubicBezTo>
                    <a:pt x="0" y="10"/>
                    <a:pt x="10" y="0"/>
                    <a:pt x="22" y="0"/>
                  </a:cubicBezTo>
                  <a:cubicBezTo>
                    <a:pt x="35" y="0"/>
                    <a:pt x="45" y="10"/>
                    <a:pt x="45" y="22"/>
                  </a:cubicBezTo>
                  <a:cubicBezTo>
                    <a:pt x="45" y="26"/>
                    <a:pt x="44" y="30"/>
                    <a:pt x="42" y="33"/>
                  </a:cubicBezTo>
                  <a:cubicBezTo>
                    <a:pt x="41" y="33"/>
                    <a:pt x="41" y="34"/>
                    <a:pt x="41" y="35"/>
                  </a:cubicBezTo>
                  <a:cubicBezTo>
                    <a:pt x="37" y="40"/>
                    <a:pt x="31" y="44"/>
                    <a:pt x="23" y="44"/>
                  </a:cubicBezTo>
                  <a:cubicBezTo>
                    <a:pt x="23" y="45"/>
                    <a:pt x="23" y="45"/>
                    <a:pt x="22" y="45"/>
                  </a:cubicBezTo>
                  <a:cubicBezTo>
                    <a:pt x="22" y="45"/>
                    <a:pt x="21" y="45"/>
                    <a:pt x="21" y="44"/>
                  </a:cubicBezTo>
                  <a:cubicBezTo>
                    <a:pt x="14" y="44"/>
                    <a:pt x="8" y="40"/>
                    <a:pt x="4" y="35"/>
                  </a:cubicBezTo>
                  <a:cubicBezTo>
                    <a:pt x="3" y="34"/>
                    <a:pt x="3" y="33"/>
                    <a:pt x="3" y="33"/>
                  </a:cubicBezTo>
                  <a:cubicBezTo>
                    <a:pt x="1" y="30"/>
                    <a:pt x="0" y="26"/>
                    <a:pt x="0" y="22"/>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40"/>
            <p:cNvSpPr>
              <a:spLocks/>
            </p:cNvSpPr>
            <p:nvPr userDrawn="1"/>
          </p:nvSpPr>
          <p:spPr bwMode="auto">
            <a:xfrm>
              <a:off x="5235" y="3381"/>
              <a:ext cx="34" cy="34"/>
            </a:xfrm>
            <a:custGeom>
              <a:avLst/>
              <a:gdLst>
                <a:gd name="T0" fmla="*/ 15 w 28"/>
                <a:gd name="T1" fmla="*/ 0 h 28"/>
                <a:gd name="T2" fmla="*/ 28 w 28"/>
                <a:gd name="T3" fmla="*/ 14 h 28"/>
                <a:gd name="T4" fmla="*/ 27 w 28"/>
                <a:gd name="T5" fmla="*/ 20 h 28"/>
                <a:gd name="T6" fmla="*/ 25 w 28"/>
                <a:gd name="T7" fmla="*/ 22 h 28"/>
                <a:gd name="T8" fmla="*/ 15 w 28"/>
                <a:gd name="T9" fmla="*/ 28 h 28"/>
                <a:gd name="T10" fmla="*/ 14 w 28"/>
                <a:gd name="T11" fmla="*/ 28 h 28"/>
                <a:gd name="T12" fmla="*/ 13 w 28"/>
                <a:gd name="T13" fmla="*/ 28 h 28"/>
                <a:gd name="T14" fmla="*/ 0 w 28"/>
                <a:gd name="T15" fmla="*/ 14 h 28"/>
                <a:gd name="T16" fmla="*/ 13 w 28"/>
                <a:gd name="T17" fmla="*/ 0 h 28"/>
                <a:gd name="T18" fmla="*/ 14 w 28"/>
                <a:gd name="T19" fmla="*/ 0 h 28"/>
                <a:gd name="T20" fmla="*/ 15 w 28"/>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8">
                  <a:moveTo>
                    <a:pt x="15" y="0"/>
                  </a:moveTo>
                  <a:cubicBezTo>
                    <a:pt x="22" y="1"/>
                    <a:pt x="28" y="7"/>
                    <a:pt x="28" y="14"/>
                  </a:cubicBezTo>
                  <a:cubicBezTo>
                    <a:pt x="28" y="16"/>
                    <a:pt x="27" y="18"/>
                    <a:pt x="27" y="20"/>
                  </a:cubicBezTo>
                  <a:cubicBezTo>
                    <a:pt x="26" y="21"/>
                    <a:pt x="26" y="21"/>
                    <a:pt x="25" y="22"/>
                  </a:cubicBezTo>
                  <a:cubicBezTo>
                    <a:pt x="23" y="25"/>
                    <a:pt x="20" y="27"/>
                    <a:pt x="15" y="28"/>
                  </a:cubicBezTo>
                  <a:cubicBezTo>
                    <a:pt x="15" y="28"/>
                    <a:pt x="15" y="28"/>
                    <a:pt x="14" y="28"/>
                  </a:cubicBezTo>
                  <a:cubicBezTo>
                    <a:pt x="14" y="28"/>
                    <a:pt x="13" y="28"/>
                    <a:pt x="13" y="28"/>
                  </a:cubicBezTo>
                  <a:cubicBezTo>
                    <a:pt x="6" y="27"/>
                    <a:pt x="0" y="21"/>
                    <a:pt x="0" y="14"/>
                  </a:cubicBezTo>
                  <a:cubicBezTo>
                    <a:pt x="0" y="7"/>
                    <a:pt x="6" y="1"/>
                    <a:pt x="13" y="0"/>
                  </a:cubicBezTo>
                  <a:cubicBezTo>
                    <a:pt x="13" y="0"/>
                    <a:pt x="14" y="0"/>
                    <a:pt x="14" y="0"/>
                  </a:cubicBezTo>
                  <a:cubicBezTo>
                    <a:pt x="15" y="0"/>
                    <a:pt x="15" y="0"/>
                    <a:pt x="15"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41"/>
            <p:cNvSpPr>
              <a:spLocks/>
            </p:cNvSpPr>
            <p:nvPr userDrawn="1"/>
          </p:nvSpPr>
          <p:spPr bwMode="auto">
            <a:xfrm>
              <a:off x="4726" y="3687"/>
              <a:ext cx="34" cy="34"/>
            </a:xfrm>
            <a:custGeom>
              <a:avLst/>
              <a:gdLst>
                <a:gd name="T0" fmla="*/ 14 w 28"/>
                <a:gd name="T1" fmla="*/ 0 h 28"/>
                <a:gd name="T2" fmla="*/ 28 w 28"/>
                <a:gd name="T3" fmla="*/ 14 h 28"/>
                <a:gd name="T4" fmla="*/ 26 w 28"/>
                <a:gd name="T5" fmla="*/ 20 h 28"/>
                <a:gd name="T6" fmla="*/ 25 w 28"/>
                <a:gd name="T7" fmla="*/ 22 h 28"/>
                <a:gd name="T8" fmla="*/ 14 w 28"/>
                <a:gd name="T9" fmla="*/ 28 h 28"/>
                <a:gd name="T10" fmla="*/ 0 w 28"/>
                <a:gd name="T11" fmla="*/ 14 h 28"/>
                <a:gd name="T12" fmla="*/ 2 w 28"/>
                <a:gd name="T13" fmla="*/ 8 h 28"/>
                <a:gd name="T14" fmla="*/ 3 w 28"/>
                <a:gd name="T15" fmla="*/ 6 h 28"/>
                <a:gd name="T16" fmla="*/ 14 w 2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14" y="0"/>
                  </a:moveTo>
                  <a:cubicBezTo>
                    <a:pt x="22" y="0"/>
                    <a:pt x="28" y="6"/>
                    <a:pt x="28" y="14"/>
                  </a:cubicBezTo>
                  <a:cubicBezTo>
                    <a:pt x="28" y="16"/>
                    <a:pt x="27" y="18"/>
                    <a:pt x="26" y="20"/>
                  </a:cubicBezTo>
                  <a:cubicBezTo>
                    <a:pt x="26" y="21"/>
                    <a:pt x="26" y="21"/>
                    <a:pt x="25" y="22"/>
                  </a:cubicBezTo>
                  <a:cubicBezTo>
                    <a:pt x="23" y="25"/>
                    <a:pt x="19" y="28"/>
                    <a:pt x="14" y="28"/>
                  </a:cubicBezTo>
                  <a:cubicBezTo>
                    <a:pt x="7" y="28"/>
                    <a:pt x="0" y="21"/>
                    <a:pt x="0" y="14"/>
                  </a:cubicBezTo>
                  <a:cubicBezTo>
                    <a:pt x="0" y="12"/>
                    <a:pt x="1" y="10"/>
                    <a:pt x="2" y="8"/>
                  </a:cubicBezTo>
                  <a:cubicBezTo>
                    <a:pt x="2" y="7"/>
                    <a:pt x="3" y="6"/>
                    <a:pt x="3" y="6"/>
                  </a:cubicBezTo>
                  <a:cubicBezTo>
                    <a:pt x="6" y="2"/>
                    <a:pt x="10" y="0"/>
                    <a:pt x="14"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42"/>
            <p:cNvSpPr>
              <a:spLocks/>
            </p:cNvSpPr>
            <p:nvPr userDrawn="1"/>
          </p:nvSpPr>
          <p:spPr bwMode="auto">
            <a:xfrm>
              <a:off x="4709" y="3058"/>
              <a:ext cx="68" cy="69"/>
            </a:xfrm>
            <a:custGeom>
              <a:avLst/>
              <a:gdLst>
                <a:gd name="T0" fmla="*/ 0 w 56"/>
                <a:gd name="T1" fmla="*/ 28 h 56"/>
                <a:gd name="T2" fmla="*/ 4 w 56"/>
                <a:gd name="T3" fmla="*/ 15 h 56"/>
                <a:gd name="T4" fmla="*/ 5 w 56"/>
                <a:gd name="T5" fmla="*/ 13 h 56"/>
                <a:gd name="T6" fmla="*/ 28 w 56"/>
                <a:gd name="T7" fmla="*/ 0 h 56"/>
                <a:gd name="T8" fmla="*/ 52 w 56"/>
                <a:gd name="T9" fmla="*/ 13 h 56"/>
                <a:gd name="T10" fmla="*/ 53 w 56"/>
                <a:gd name="T11" fmla="*/ 15 h 56"/>
                <a:gd name="T12" fmla="*/ 56 w 56"/>
                <a:gd name="T13" fmla="*/ 28 h 56"/>
                <a:gd name="T14" fmla="*/ 28 w 56"/>
                <a:gd name="T15" fmla="*/ 56 h 56"/>
                <a:gd name="T16" fmla="*/ 5 w 56"/>
                <a:gd name="T17" fmla="*/ 44 h 56"/>
                <a:gd name="T18" fmla="*/ 4 w 56"/>
                <a:gd name="T19" fmla="*/ 41 h 56"/>
                <a:gd name="T20" fmla="*/ 0 w 56"/>
                <a:gd name="T21"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0" y="28"/>
                  </a:moveTo>
                  <a:cubicBezTo>
                    <a:pt x="0" y="23"/>
                    <a:pt x="1" y="19"/>
                    <a:pt x="4" y="15"/>
                  </a:cubicBezTo>
                  <a:cubicBezTo>
                    <a:pt x="4" y="14"/>
                    <a:pt x="4" y="13"/>
                    <a:pt x="5" y="13"/>
                  </a:cubicBezTo>
                  <a:cubicBezTo>
                    <a:pt x="10" y="5"/>
                    <a:pt x="18" y="0"/>
                    <a:pt x="28" y="0"/>
                  </a:cubicBezTo>
                  <a:cubicBezTo>
                    <a:pt x="38" y="0"/>
                    <a:pt x="46" y="5"/>
                    <a:pt x="52" y="13"/>
                  </a:cubicBezTo>
                  <a:cubicBezTo>
                    <a:pt x="52" y="13"/>
                    <a:pt x="52" y="14"/>
                    <a:pt x="53" y="15"/>
                  </a:cubicBezTo>
                  <a:cubicBezTo>
                    <a:pt x="55" y="19"/>
                    <a:pt x="56" y="23"/>
                    <a:pt x="56" y="28"/>
                  </a:cubicBezTo>
                  <a:cubicBezTo>
                    <a:pt x="56" y="44"/>
                    <a:pt x="44" y="56"/>
                    <a:pt x="28" y="56"/>
                  </a:cubicBezTo>
                  <a:cubicBezTo>
                    <a:pt x="18" y="56"/>
                    <a:pt x="10" y="51"/>
                    <a:pt x="5" y="44"/>
                  </a:cubicBezTo>
                  <a:cubicBezTo>
                    <a:pt x="4" y="43"/>
                    <a:pt x="4" y="42"/>
                    <a:pt x="4" y="41"/>
                  </a:cubicBezTo>
                  <a:cubicBezTo>
                    <a:pt x="1" y="38"/>
                    <a:pt x="0" y="33"/>
                    <a:pt x="0" y="28"/>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43"/>
            <p:cNvSpPr>
              <a:spLocks/>
            </p:cNvSpPr>
            <p:nvPr userDrawn="1"/>
          </p:nvSpPr>
          <p:spPr bwMode="auto">
            <a:xfrm>
              <a:off x="4186" y="2739"/>
              <a:ext cx="95" cy="97"/>
            </a:xfrm>
            <a:custGeom>
              <a:avLst/>
              <a:gdLst>
                <a:gd name="T0" fmla="*/ 39 w 78"/>
                <a:gd name="T1" fmla="*/ 79 h 79"/>
                <a:gd name="T2" fmla="*/ 6 w 78"/>
                <a:gd name="T3" fmla="*/ 61 h 79"/>
                <a:gd name="T4" fmla="*/ 5 w 78"/>
                <a:gd name="T5" fmla="*/ 58 h 79"/>
                <a:gd name="T6" fmla="*/ 0 w 78"/>
                <a:gd name="T7" fmla="*/ 39 h 79"/>
                <a:gd name="T8" fmla="*/ 5 w 78"/>
                <a:gd name="T9" fmla="*/ 20 h 79"/>
                <a:gd name="T10" fmla="*/ 6 w 78"/>
                <a:gd name="T11" fmla="*/ 18 h 79"/>
                <a:gd name="T12" fmla="*/ 39 w 78"/>
                <a:gd name="T13" fmla="*/ 0 h 79"/>
                <a:gd name="T14" fmla="*/ 78 w 78"/>
                <a:gd name="T15" fmla="*/ 39 h 79"/>
                <a:gd name="T16" fmla="*/ 73 w 78"/>
                <a:gd name="T17" fmla="*/ 58 h 79"/>
                <a:gd name="T18" fmla="*/ 72 w 78"/>
                <a:gd name="T19" fmla="*/ 61 h 79"/>
                <a:gd name="T20" fmla="*/ 39 w 78"/>
                <a:gd name="T2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79">
                  <a:moveTo>
                    <a:pt x="39" y="79"/>
                  </a:moveTo>
                  <a:cubicBezTo>
                    <a:pt x="25" y="79"/>
                    <a:pt x="13" y="71"/>
                    <a:pt x="6" y="61"/>
                  </a:cubicBezTo>
                  <a:cubicBezTo>
                    <a:pt x="6" y="60"/>
                    <a:pt x="5" y="59"/>
                    <a:pt x="5" y="58"/>
                  </a:cubicBezTo>
                  <a:cubicBezTo>
                    <a:pt x="2" y="53"/>
                    <a:pt x="0" y="46"/>
                    <a:pt x="0" y="39"/>
                  </a:cubicBezTo>
                  <a:cubicBezTo>
                    <a:pt x="0" y="32"/>
                    <a:pt x="2" y="26"/>
                    <a:pt x="5" y="20"/>
                  </a:cubicBezTo>
                  <a:cubicBezTo>
                    <a:pt x="5" y="20"/>
                    <a:pt x="6" y="19"/>
                    <a:pt x="6" y="18"/>
                  </a:cubicBezTo>
                  <a:cubicBezTo>
                    <a:pt x="13" y="7"/>
                    <a:pt x="25" y="0"/>
                    <a:pt x="39" y="0"/>
                  </a:cubicBezTo>
                  <a:cubicBezTo>
                    <a:pt x="61" y="0"/>
                    <a:pt x="78" y="18"/>
                    <a:pt x="78" y="39"/>
                  </a:cubicBezTo>
                  <a:cubicBezTo>
                    <a:pt x="78" y="46"/>
                    <a:pt x="76" y="53"/>
                    <a:pt x="73" y="58"/>
                  </a:cubicBezTo>
                  <a:cubicBezTo>
                    <a:pt x="73" y="59"/>
                    <a:pt x="72" y="60"/>
                    <a:pt x="72" y="61"/>
                  </a:cubicBezTo>
                  <a:cubicBezTo>
                    <a:pt x="65" y="71"/>
                    <a:pt x="53" y="79"/>
                    <a:pt x="39" y="79"/>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Freeform 44"/>
            <p:cNvSpPr>
              <a:spLocks/>
            </p:cNvSpPr>
            <p:nvPr userDrawn="1"/>
          </p:nvSpPr>
          <p:spPr bwMode="auto">
            <a:xfrm>
              <a:off x="3189" y="1539"/>
              <a:ext cx="54" cy="53"/>
            </a:xfrm>
            <a:custGeom>
              <a:avLst/>
              <a:gdLst>
                <a:gd name="T0" fmla="*/ 23 w 44"/>
                <a:gd name="T1" fmla="*/ 44 h 44"/>
                <a:gd name="T2" fmla="*/ 22 w 44"/>
                <a:gd name="T3" fmla="*/ 44 h 44"/>
                <a:gd name="T4" fmla="*/ 21 w 44"/>
                <a:gd name="T5" fmla="*/ 44 h 44"/>
                <a:gd name="T6" fmla="*/ 0 w 44"/>
                <a:gd name="T7" fmla="*/ 22 h 44"/>
                <a:gd name="T8" fmla="*/ 21 w 44"/>
                <a:gd name="T9" fmla="*/ 0 h 44"/>
                <a:gd name="T10" fmla="*/ 22 w 44"/>
                <a:gd name="T11" fmla="*/ 0 h 44"/>
                <a:gd name="T12" fmla="*/ 23 w 44"/>
                <a:gd name="T13" fmla="*/ 0 h 44"/>
                <a:gd name="T14" fmla="*/ 44 w 44"/>
                <a:gd name="T15" fmla="*/ 22 h 44"/>
                <a:gd name="T16" fmla="*/ 41 w 44"/>
                <a:gd name="T17" fmla="*/ 32 h 44"/>
                <a:gd name="T18" fmla="*/ 40 w 44"/>
                <a:gd name="T19" fmla="*/ 34 h 44"/>
                <a:gd name="T20" fmla="*/ 23 w 44"/>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4">
                  <a:moveTo>
                    <a:pt x="23" y="44"/>
                  </a:moveTo>
                  <a:cubicBezTo>
                    <a:pt x="23" y="44"/>
                    <a:pt x="22" y="44"/>
                    <a:pt x="22" y="44"/>
                  </a:cubicBezTo>
                  <a:cubicBezTo>
                    <a:pt x="21" y="44"/>
                    <a:pt x="21" y="44"/>
                    <a:pt x="21" y="44"/>
                  </a:cubicBezTo>
                  <a:cubicBezTo>
                    <a:pt x="9" y="43"/>
                    <a:pt x="0" y="34"/>
                    <a:pt x="0" y="22"/>
                  </a:cubicBezTo>
                  <a:cubicBezTo>
                    <a:pt x="0" y="10"/>
                    <a:pt x="9" y="0"/>
                    <a:pt x="21" y="0"/>
                  </a:cubicBezTo>
                  <a:cubicBezTo>
                    <a:pt x="21" y="0"/>
                    <a:pt x="21" y="0"/>
                    <a:pt x="22" y="0"/>
                  </a:cubicBezTo>
                  <a:cubicBezTo>
                    <a:pt x="22" y="0"/>
                    <a:pt x="23" y="0"/>
                    <a:pt x="23" y="0"/>
                  </a:cubicBezTo>
                  <a:cubicBezTo>
                    <a:pt x="35" y="0"/>
                    <a:pt x="44" y="10"/>
                    <a:pt x="44" y="22"/>
                  </a:cubicBezTo>
                  <a:cubicBezTo>
                    <a:pt x="44" y="26"/>
                    <a:pt x="43" y="29"/>
                    <a:pt x="41" y="32"/>
                  </a:cubicBezTo>
                  <a:cubicBezTo>
                    <a:pt x="41" y="33"/>
                    <a:pt x="41" y="34"/>
                    <a:pt x="40" y="34"/>
                  </a:cubicBezTo>
                  <a:cubicBezTo>
                    <a:pt x="36" y="40"/>
                    <a:pt x="30" y="44"/>
                    <a:pt x="23" y="44"/>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Freeform 45"/>
            <p:cNvSpPr>
              <a:spLocks/>
            </p:cNvSpPr>
            <p:nvPr userDrawn="1"/>
          </p:nvSpPr>
          <p:spPr bwMode="auto">
            <a:xfrm>
              <a:off x="2681" y="623"/>
              <a:ext cx="51" cy="51"/>
            </a:xfrm>
            <a:custGeom>
              <a:avLst/>
              <a:gdLst>
                <a:gd name="T0" fmla="*/ 22 w 42"/>
                <a:gd name="T1" fmla="*/ 42 h 42"/>
                <a:gd name="T2" fmla="*/ 21 w 42"/>
                <a:gd name="T3" fmla="*/ 42 h 42"/>
                <a:gd name="T4" fmla="*/ 19 w 42"/>
                <a:gd name="T5" fmla="*/ 42 h 42"/>
                <a:gd name="T6" fmla="*/ 0 w 42"/>
                <a:gd name="T7" fmla="*/ 21 h 42"/>
                <a:gd name="T8" fmla="*/ 21 w 42"/>
                <a:gd name="T9" fmla="*/ 0 h 42"/>
                <a:gd name="T10" fmla="*/ 38 w 42"/>
                <a:gd name="T11" fmla="*/ 9 h 42"/>
                <a:gd name="T12" fmla="*/ 39 w 42"/>
                <a:gd name="T13" fmla="*/ 12 h 42"/>
                <a:gd name="T14" fmla="*/ 42 w 42"/>
                <a:gd name="T15" fmla="*/ 21 h 42"/>
                <a:gd name="T16" fmla="*/ 39 w 42"/>
                <a:gd name="T17" fmla="*/ 31 h 42"/>
                <a:gd name="T18" fmla="*/ 38 w 42"/>
                <a:gd name="T19" fmla="*/ 33 h 42"/>
                <a:gd name="T20" fmla="*/ 22 w 42"/>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22" y="42"/>
                  </a:moveTo>
                  <a:cubicBezTo>
                    <a:pt x="22" y="42"/>
                    <a:pt x="21" y="42"/>
                    <a:pt x="21" y="42"/>
                  </a:cubicBezTo>
                  <a:cubicBezTo>
                    <a:pt x="20" y="42"/>
                    <a:pt x="20" y="42"/>
                    <a:pt x="19" y="42"/>
                  </a:cubicBezTo>
                  <a:cubicBezTo>
                    <a:pt x="8" y="42"/>
                    <a:pt x="0" y="33"/>
                    <a:pt x="0" y="21"/>
                  </a:cubicBezTo>
                  <a:cubicBezTo>
                    <a:pt x="0" y="10"/>
                    <a:pt x="9" y="0"/>
                    <a:pt x="21" y="0"/>
                  </a:cubicBezTo>
                  <a:cubicBezTo>
                    <a:pt x="28" y="0"/>
                    <a:pt x="34" y="4"/>
                    <a:pt x="38" y="9"/>
                  </a:cubicBezTo>
                  <a:cubicBezTo>
                    <a:pt x="39" y="10"/>
                    <a:pt x="39" y="11"/>
                    <a:pt x="39" y="12"/>
                  </a:cubicBezTo>
                  <a:cubicBezTo>
                    <a:pt x="41" y="14"/>
                    <a:pt x="42" y="18"/>
                    <a:pt x="42" y="21"/>
                  </a:cubicBezTo>
                  <a:cubicBezTo>
                    <a:pt x="42" y="25"/>
                    <a:pt x="41" y="28"/>
                    <a:pt x="39" y="31"/>
                  </a:cubicBezTo>
                  <a:cubicBezTo>
                    <a:pt x="39" y="32"/>
                    <a:pt x="39" y="33"/>
                    <a:pt x="38" y="33"/>
                  </a:cubicBezTo>
                  <a:cubicBezTo>
                    <a:pt x="35" y="39"/>
                    <a:pt x="29" y="42"/>
                    <a:pt x="22" y="42"/>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46"/>
            <p:cNvSpPr>
              <a:spLocks/>
            </p:cNvSpPr>
            <p:nvPr userDrawn="1"/>
          </p:nvSpPr>
          <p:spPr bwMode="auto">
            <a:xfrm>
              <a:off x="3195" y="322"/>
              <a:ext cx="42" cy="43"/>
            </a:xfrm>
            <a:custGeom>
              <a:avLst/>
              <a:gdLst>
                <a:gd name="T0" fmla="*/ 0 w 34"/>
                <a:gd name="T1" fmla="*/ 17 h 35"/>
                <a:gd name="T2" fmla="*/ 1 w 34"/>
                <a:gd name="T3" fmla="*/ 10 h 35"/>
                <a:gd name="T4" fmla="*/ 3 w 34"/>
                <a:gd name="T5" fmla="*/ 7 h 35"/>
                <a:gd name="T6" fmla="*/ 16 w 34"/>
                <a:gd name="T7" fmla="*/ 0 h 35"/>
                <a:gd name="T8" fmla="*/ 17 w 34"/>
                <a:gd name="T9" fmla="*/ 0 h 35"/>
                <a:gd name="T10" fmla="*/ 18 w 34"/>
                <a:gd name="T11" fmla="*/ 0 h 35"/>
                <a:gd name="T12" fmla="*/ 34 w 34"/>
                <a:gd name="T13" fmla="*/ 17 h 35"/>
                <a:gd name="T14" fmla="*/ 17 w 34"/>
                <a:gd name="T15" fmla="*/ 35 h 35"/>
                <a:gd name="T16" fmla="*/ 3 w 34"/>
                <a:gd name="T17" fmla="*/ 27 h 35"/>
                <a:gd name="T18" fmla="*/ 1 w 34"/>
                <a:gd name="T19" fmla="*/ 25 h 35"/>
                <a:gd name="T20" fmla="*/ 0 w 34"/>
                <a:gd name="T21"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5">
                  <a:moveTo>
                    <a:pt x="0" y="17"/>
                  </a:moveTo>
                  <a:cubicBezTo>
                    <a:pt x="0" y="15"/>
                    <a:pt x="0" y="12"/>
                    <a:pt x="1" y="10"/>
                  </a:cubicBezTo>
                  <a:cubicBezTo>
                    <a:pt x="2" y="9"/>
                    <a:pt x="2" y="8"/>
                    <a:pt x="3" y="7"/>
                  </a:cubicBezTo>
                  <a:cubicBezTo>
                    <a:pt x="6" y="3"/>
                    <a:pt x="10" y="1"/>
                    <a:pt x="16" y="0"/>
                  </a:cubicBezTo>
                  <a:cubicBezTo>
                    <a:pt x="16" y="0"/>
                    <a:pt x="16" y="0"/>
                    <a:pt x="17" y="0"/>
                  </a:cubicBezTo>
                  <a:cubicBezTo>
                    <a:pt x="17" y="0"/>
                    <a:pt x="18" y="0"/>
                    <a:pt x="18" y="0"/>
                  </a:cubicBezTo>
                  <a:cubicBezTo>
                    <a:pt x="27" y="1"/>
                    <a:pt x="34" y="8"/>
                    <a:pt x="34" y="17"/>
                  </a:cubicBezTo>
                  <a:cubicBezTo>
                    <a:pt x="34" y="27"/>
                    <a:pt x="26" y="35"/>
                    <a:pt x="17" y="35"/>
                  </a:cubicBezTo>
                  <a:cubicBezTo>
                    <a:pt x="11" y="35"/>
                    <a:pt x="6" y="32"/>
                    <a:pt x="3" y="27"/>
                  </a:cubicBezTo>
                  <a:cubicBezTo>
                    <a:pt x="2" y="27"/>
                    <a:pt x="2" y="26"/>
                    <a:pt x="1" y="25"/>
                  </a:cubicBezTo>
                  <a:cubicBezTo>
                    <a:pt x="0" y="23"/>
                    <a:pt x="0" y="20"/>
                    <a:pt x="0" y="17"/>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47"/>
            <p:cNvSpPr>
              <a:spLocks/>
            </p:cNvSpPr>
            <p:nvPr userDrawn="1"/>
          </p:nvSpPr>
          <p:spPr bwMode="auto">
            <a:xfrm>
              <a:off x="3679" y="3046"/>
              <a:ext cx="92" cy="93"/>
            </a:xfrm>
            <a:custGeom>
              <a:avLst/>
              <a:gdLst>
                <a:gd name="T0" fmla="*/ 38 w 76"/>
                <a:gd name="T1" fmla="*/ 0 h 76"/>
                <a:gd name="T2" fmla="*/ 70 w 76"/>
                <a:gd name="T3" fmla="*/ 18 h 76"/>
                <a:gd name="T4" fmla="*/ 71 w 76"/>
                <a:gd name="T5" fmla="*/ 20 h 76"/>
                <a:gd name="T6" fmla="*/ 76 w 76"/>
                <a:gd name="T7" fmla="*/ 38 h 76"/>
                <a:gd name="T8" fmla="*/ 71 w 76"/>
                <a:gd name="T9" fmla="*/ 57 h 76"/>
                <a:gd name="T10" fmla="*/ 70 w 76"/>
                <a:gd name="T11" fmla="*/ 59 h 76"/>
                <a:gd name="T12" fmla="*/ 39 w 76"/>
                <a:gd name="T13" fmla="*/ 76 h 76"/>
                <a:gd name="T14" fmla="*/ 38 w 76"/>
                <a:gd name="T15" fmla="*/ 76 h 76"/>
                <a:gd name="T16" fmla="*/ 37 w 76"/>
                <a:gd name="T17" fmla="*/ 76 h 76"/>
                <a:gd name="T18" fmla="*/ 0 w 76"/>
                <a:gd name="T19" fmla="*/ 38 h 76"/>
                <a:gd name="T20" fmla="*/ 5 w 76"/>
                <a:gd name="T21" fmla="*/ 20 h 76"/>
                <a:gd name="T22" fmla="*/ 6 w 76"/>
                <a:gd name="T23" fmla="*/ 18 h 76"/>
                <a:gd name="T24" fmla="*/ 38 w 76"/>
                <a:gd name="T2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76">
                  <a:moveTo>
                    <a:pt x="38" y="0"/>
                  </a:moveTo>
                  <a:cubicBezTo>
                    <a:pt x="51" y="0"/>
                    <a:pt x="63" y="7"/>
                    <a:pt x="70" y="18"/>
                  </a:cubicBezTo>
                  <a:cubicBezTo>
                    <a:pt x="70" y="18"/>
                    <a:pt x="71" y="19"/>
                    <a:pt x="71" y="20"/>
                  </a:cubicBezTo>
                  <a:cubicBezTo>
                    <a:pt x="74" y="25"/>
                    <a:pt x="76" y="31"/>
                    <a:pt x="76" y="38"/>
                  </a:cubicBezTo>
                  <a:cubicBezTo>
                    <a:pt x="76" y="45"/>
                    <a:pt x="74" y="51"/>
                    <a:pt x="71" y="57"/>
                  </a:cubicBezTo>
                  <a:cubicBezTo>
                    <a:pt x="71" y="57"/>
                    <a:pt x="70" y="58"/>
                    <a:pt x="70" y="59"/>
                  </a:cubicBezTo>
                  <a:cubicBezTo>
                    <a:pt x="63" y="69"/>
                    <a:pt x="52" y="76"/>
                    <a:pt x="39" y="76"/>
                  </a:cubicBezTo>
                  <a:cubicBezTo>
                    <a:pt x="39" y="76"/>
                    <a:pt x="38" y="76"/>
                    <a:pt x="38" y="76"/>
                  </a:cubicBezTo>
                  <a:cubicBezTo>
                    <a:pt x="38" y="76"/>
                    <a:pt x="37" y="76"/>
                    <a:pt x="37" y="76"/>
                  </a:cubicBezTo>
                  <a:cubicBezTo>
                    <a:pt x="16" y="76"/>
                    <a:pt x="0" y="59"/>
                    <a:pt x="0" y="38"/>
                  </a:cubicBezTo>
                  <a:cubicBezTo>
                    <a:pt x="0" y="31"/>
                    <a:pt x="2" y="25"/>
                    <a:pt x="5" y="20"/>
                  </a:cubicBezTo>
                  <a:cubicBezTo>
                    <a:pt x="5" y="19"/>
                    <a:pt x="5" y="18"/>
                    <a:pt x="6" y="18"/>
                  </a:cubicBezTo>
                  <a:cubicBezTo>
                    <a:pt x="13" y="7"/>
                    <a:pt x="25" y="0"/>
                    <a:pt x="38"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Freeform 48"/>
            <p:cNvSpPr>
              <a:spLocks/>
            </p:cNvSpPr>
            <p:nvPr userDrawn="1"/>
          </p:nvSpPr>
          <p:spPr bwMode="auto">
            <a:xfrm>
              <a:off x="4208" y="3373"/>
              <a:ext cx="51" cy="51"/>
            </a:xfrm>
            <a:custGeom>
              <a:avLst/>
              <a:gdLst>
                <a:gd name="T0" fmla="*/ 21 w 42"/>
                <a:gd name="T1" fmla="*/ 0 h 42"/>
                <a:gd name="T2" fmla="*/ 39 w 42"/>
                <a:gd name="T3" fmla="*/ 9 h 42"/>
                <a:gd name="T4" fmla="*/ 40 w 42"/>
                <a:gd name="T5" fmla="*/ 11 h 42"/>
                <a:gd name="T6" fmla="*/ 42 w 42"/>
                <a:gd name="T7" fmla="*/ 21 h 42"/>
                <a:gd name="T8" fmla="*/ 40 w 42"/>
                <a:gd name="T9" fmla="*/ 31 h 42"/>
                <a:gd name="T10" fmla="*/ 39 w 42"/>
                <a:gd name="T11" fmla="*/ 33 h 42"/>
                <a:gd name="T12" fmla="*/ 22 w 42"/>
                <a:gd name="T13" fmla="*/ 42 h 42"/>
                <a:gd name="T14" fmla="*/ 21 w 42"/>
                <a:gd name="T15" fmla="*/ 42 h 42"/>
                <a:gd name="T16" fmla="*/ 20 w 42"/>
                <a:gd name="T17" fmla="*/ 42 h 42"/>
                <a:gd name="T18" fmla="*/ 0 w 42"/>
                <a:gd name="T19" fmla="*/ 21 h 42"/>
                <a:gd name="T20" fmla="*/ 2 w 42"/>
                <a:gd name="T21" fmla="*/ 11 h 42"/>
                <a:gd name="T22" fmla="*/ 3 w 42"/>
                <a:gd name="T23" fmla="*/ 9 h 42"/>
                <a:gd name="T24" fmla="*/ 21 w 42"/>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2">
                  <a:moveTo>
                    <a:pt x="21" y="0"/>
                  </a:moveTo>
                  <a:cubicBezTo>
                    <a:pt x="28" y="0"/>
                    <a:pt x="35" y="3"/>
                    <a:pt x="39" y="9"/>
                  </a:cubicBezTo>
                  <a:cubicBezTo>
                    <a:pt x="39" y="10"/>
                    <a:pt x="40" y="10"/>
                    <a:pt x="40" y="11"/>
                  </a:cubicBezTo>
                  <a:cubicBezTo>
                    <a:pt x="41" y="14"/>
                    <a:pt x="42" y="17"/>
                    <a:pt x="42" y="21"/>
                  </a:cubicBezTo>
                  <a:cubicBezTo>
                    <a:pt x="42" y="25"/>
                    <a:pt x="41" y="28"/>
                    <a:pt x="40" y="31"/>
                  </a:cubicBezTo>
                  <a:cubicBezTo>
                    <a:pt x="40" y="32"/>
                    <a:pt x="39" y="32"/>
                    <a:pt x="39" y="33"/>
                  </a:cubicBezTo>
                  <a:cubicBezTo>
                    <a:pt x="35" y="38"/>
                    <a:pt x="29" y="42"/>
                    <a:pt x="22" y="42"/>
                  </a:cubicBezTo>
                  <a:cubicBezTo>
                    <a:pt x="22" y="42"/>
                    <a:pt x="21" y="42"/>
                    <a:pt x="21" y="42"/>
                  </a:cubicBezTo>
                  <a:cubicBezTo>
                    <a:pt x="21" y="42"/>
                    <a:pt x="20" y="42"/>
                    <a:pt x="20" y="42"/>
                  </a:cubicBezTo>
                  <a:cubicBezTo>
                    <a:pt x="9" y="42"/>
                    <a:pt x="0" y="32"/>
                    <a:pt x="0" y="21"/>
                  </a:cubicBezTo>
                  <a:cubicBezTo>
                    <a:pt x="0" y="17"/>
                    <a:pt x="1" y="14"/>
                    <a:pt x="2" y="11"/>
                  </a:cubicBezTo>
                  <a:cubicBezTo>
                    <a:pt x="3" y="10"/>
                    <a:pt x="3" y="10"/>
                    <a:pt x="3" y="9"/>
                  </a:cubicBezTo>
                  <a:cubicBezTo>
                    <a:pt x="7" y="3"/>
                    <a:pt x="14" y="0"/>
                    <a:pt x="21"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Freeform 49"/>
            <p:cNvSpPr>
              <a:spLocks/>
            </p:cNvSpPr>
            <p:nvPr userDrawn="1"/>
          </p:nvSpPr>
          <p:spPr bwMode="auto">
            <a:xfrm>
              <a:off x="3691" y="2448"/>
              <a:ext cx="67" cy="67"/>
            </a:xfrm>
            <a:custGeom>
              <a:avLst/>
              <a:gdLst>
                <a:gd name="T0" fmla="*/ 28 w 55"/>
                <a:gd name="T1" fmla="*/ 55 h 55"/>
                <a:gd name="T2" fmla="*/ 0 w 55"/>
                <a:gd name="T3" fmla="*/ 27 h 55"/>
                <a:gd name="T4" fmla="*/ 27 w 55"/>
                <a:gd name="T5" fmla="*/ 0 h 55"/>
                <a:gd name="T6" fmla="*/ 28 w 55"/>
                <a:gd name="T7" fmla="*/ 0 h 55"/>
                <a:gd name="T8" fmla="*/ 29 w 55"/>
                <a:gd name="T9" fmla="*/ 0 h 55"/>
                <a:gd name="T10" fmla="*/ 55 w 55"/>
                <a:gd name="T11" fmla="*/ 27 h 55"/>
                <a:gd name="T12" fmla="*/ 52 w 55"/>
                <a:gd name="T13" fmla="*/ 40 h 55"/>
                <a:gd name="T14" fmla="*/ 51 w 55"/>
                <a:gd name="T15" fmla="*/ 43 h 55"/>
                <a:gd name="T16" fmla="*/ 28 w 55"/>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5">
                  <a:moveTo>
                    <a:pt x="28" y="55"/>
                  </a:moveTo>
                  <a:cubicBezTo>
                    <a:pt x="13" y="55"/>
                    <a:pt x="0" y="43"/>
                    <a:pt x="0" y="27"/>
                  </a:cubicBezTo>
                  <a:cubicBezTo>
                    <a:pt x="0" y="13"/>
                    <a:pt x="12" y="1"/>
                    <a:pt x="27" y="0"/>
                  </a:cubicBezTo>
                  <a:cubicBezTo>
                    <a:pt x="27" y="0"/>
                    <a:pt x="28" y="0"/>
                    <a:pt x="28" y="0"/>
                  </a:cubicBezTo>
                  <a:cubicBezTo>
                    <a:pt x="28" y="0"/>
                    <a:pt x="29" y="0"/>
                    <a:pt x="29" y="0"/>
                  </a:cubicBezTo>
                  <a:cubicBezTo>
                    <a:pt x="44" y="1"/>
                    <a:pt x="55" y="13"/>
                    <a:pt x="55" y="27"/>
                  </a:cubicBezTo>
                  <a:cubicBezTo>
                    <a:pt x="55" y="32"/>
                    <a:pt x="54" y="37"/>
                    <a:pt x="52" y="40"/>
                  </a:cubicBezTo>
                  <a:cubicBezTo>
                    <a:pt x="52" y="41"/>
                    <a:pt x="51" y="42"/>
                    <a:pt x="51" y="43"/>
                  </a:cubicBezTo>
                  <a:cubicBezTo>
                    <a:pt x="46" y="50"/>
                    <a:pt x="38" y="55"/>
                    <a:pt x="28" y="55"/>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Freeform 50"/>
            <p:cNvSpPr>
              <a:spLocks/>
            </p:cNvSpPr>
            <p:nvPr userDrawn="1"/>
          </p:nvSpPr>
          <p:spPr bwMode="auto">
            <a:xfrm>
              <a:off x="3693" y="1839"/>
              <a:ext cx="64" cy="63"/>
            </a:xfrm>
            <a:custGeom>
              <a:avLst/>
              <a:gdLst>
                <a:gd name="T0" fmla="*/ 25 w 52"/>
                <a:gd name="T1" fmla="*/ 51 h 51"/>
                <a:gd name="T2" fmla="*/ 0 w 52"/>
                <a:gd name="T3" fmla="*/ 26 h 51"/>
                <a:gd name="T4" fmla="*/ 3 w 52"/>
                <a:gd name="T5" fmla="*/ 14 h 51"/>
                <a:gd name="T6" fmla="*/ 5 w 52"/>
                <a:gd name="T7" fmla="*/ 11 h 51"/>
                <a:gd name="T8" fmla="*/ 26 w 52"/>
                <a:gd name="T9" fmla="*/ 0 h 51"/>
                <a:gd name="T10" fmla="*/ 52 w 52"/>
                <a:gd name="T11" fmla="*/ 26 h 51"/>
                <a:gd name="T12" fmla="*/ 27 w 52"/>
                <a:gd name="T13" fmla="*/ 51 h 51"/>
                <a:gd name="T14" fmla="*/ 26 w 52"/>
                <a:gd name="T15" fmla="*/ 51 h 51"/>
                <a:gd name="T16" fmla="*/ 25 w 52"/>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1">
                  <a:moveTo>
                    <a:pt x="25" y="51"/>
                  </a:moveTo>
                  <a:cubicBezTo>
                    <a:pt x="11" y="51"/>
                    <a:pt x="0" y="40"/>
                    <a:pt x="0" y="26"/>
                  </a:cubicBezTo>
                  <a:cubicBezTo>
                    <a:pt x="0" y="21"/>
                    <a:pt x="1" y="17"/>
                    <a:pt x="3" y="14"/>
                  </a:cubicBezTo>
                  <a:cubicBezTo>
                    <a:pt x="4" y="13"/>
                    <a:pt x="4" y="12"/>
                    <a:pt x="5" y="11"/>
                  </a:cubicBezTo>
                  <a:cubicBezTo>
                    <a:pt x="9" y="5"/>
                    <a:pt x="17" y="0"/>
                    <a:pt x="26" y="0"/>
                  </a:cubicBezTo>
                  <a:cubicBezTo>
                    <a:pt x="40" y="0"/>
                    <a:pt x="52" y="12"/>
                    <a:pt x="52" y="26"/>
                  </a:cubicBezTo>
                  <a:cubicBezTo>
                    <a:pt x="52" y="40"/>
                    <a:pt x="41" y="51"/>
                    <a:pt x="27" y="51"/>
                  </a:cubicBezTo>
                  <a:cubicBezTo>
                    <a:pt x="27" y="51"/>
                    <a:pt x="26" y="51"/>
                    <a:pt x="26" y="51"/>
                  </a:cubicBezTo>
                  <a:cubicBezTo>
                    <a:pt x="26" y="51"/>
                    <a:pt x="25" y="51"/>
                    <a:pt x="25" y="51"/>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Freeform 51"/>
            <p:cNvSpPr>
              <a:spLocks/>
            </p:cNvSpPr>
            <p:nvPr userDrawn="1"/>
          </p:nvSpPr>
          <p:spPr bwMode="auto">
            <a:xfrm>
              <a:off x="3183" y="2143"/>
              <a:ext cx="66" cy="67"/>
            </a:xfrm>
            <a:custGeom>
              <a:avLst/>
              <a:gdLst>
                <a:gd name="T0" fmla="*/ 28 w 54"/>
                <a:gd name="T1" fmla="*/ 0 h 55"/>
                <a:gd name="T2" fmla="*/ 54 w 54"/>
                <a:gd name="T3" fmla="*/ 28 h 55"/>
                <a:gd name="T4" fmla="*/ 28 w 54"/>
                <a:gd name="T5" fmla="*/ 55 h 55"/>
                <a:gd name="T6" fmla="*/ 27 w 54"/>
                <a:gd name="T7" fmla="*/ 55 h 55"/>
                <a:gd name="T8" fmla="*/ 26 w 54"/>
                <a:gd name="T9" fmla="*/ 55 h 55"/>
                <a:gd name="T10" fmla="*/ 4 w 54"/>
                <a:gd name="T11" fmla="*/ 43 h 55"/>
                <a:gd name="T12" fmla="*/ 3 w 54"/>
                <a:gd name="T13" fmla="*/ 41 h 55"/>
                <a:gd name="T14" fmla="*/ 0 w 54"/>
                <a:gd name="T15" fmla="*/ 28 h 55"/>
                <a:gd name="T16" fmla="*/ 3 w 54"/>
                <a:gd name="T17" fmla="*/ 15 h 55"/>
                <a:gd name="T18" fmla="*/ 4 w 54"/>
                <a:gd name="T19" fmla="*/ 13 h 55"/>
                <a:gd name="T20" fmla="*/ 26 w 54"/>
                <a:gd name="T21" fmla="*/ 0 h 55"/>
                <a:gd name="T22" fmla="*/ 27 w 54"/>
                <a:gd name="T23" fmla="*/ 0 h 55"/>
                <a:gd name="T24" fmla="*/ 28 w 54"/>
                <a:gd name="T25"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5">
                  <a:moveTo>
                    <a:pt x="28" y="0"/>
                  </a:moveTo>
                  <a:cubicBezTo>
                    <a:pt x="43" y="1"/>
                    <a:pt x="54" y="13"/>
                    <a:pt x="54" y="28"/>
                  </a:cubicBezTo>
                  <a:cubicBezTo>
                    <a:pt x="54" y="42"/>
                    <a:pt x="43" y="54"/>
                    <a:pt x="28" y="55"/>
                  </a:cubicBezTo>
                  <a:cubicBezTo>
                    <a:pt x="28" y="55"/>
                    <a:pt x="27" y="55"/>
                    <a:pt x="27" y="55"/>
                  </a:cubicBezTo>
                  <a:cubicBezTo>
                    <a:pt x="26" y="55"/>
                    <a:pt x="26" y="55"/>
                    <a:pt x="26" y="55"/>
                  </a:cubicBezTo>
                  <a:cubicBezTo>
                    <a:pt x="17" y="54"/>
                    <a:pt x="9" y="50"/>
                    <a:pt x="4" y="43"/>
                  </a:cubicBezTo>
                  <a:cubicBezTo>
                    <a:pt x="4" y="42"/>
                    <a:pt x="3" y="41"/>
                    <a:pt x="3" y="41"/>
                  </a:cubicBezTo>
                  <a:cubicBezTo>
                    <a:pt x="1" y="37"/>
                    <a:pt x="0" y="32"/>
                    <a:pt x="0" y="28"/>
                  </a:cubicBezTo>
                  <a:cubicBezTo>
                    <a:pt x="0" y="23"/>
                    <a:pt x="1" y="19"/>
                    <a:pt x="3" y="15"/>
                  </a:cubicBezTo>
                  <a:cubicBezTo>
                    <a:pt x="3" y="14"/>
                    <a:pt x="4" y="13"/>
                    <a:pt x="4" y="13"/>
                  </a:cubicBezTo>
                  <a:cubicBezTo>
                    <a:pt x="9" y="5"/>
                    <a:pt x="17" y="1"/>
                    <a:pt x="26" y="0"/>
                  </a:cubicBezTo>
                  <a:cubicBezTo>
                    <a:pt x="26" y="0"/>
                    <a:pt x="26" y="0"/>
                    <a:pt x="27" y="0"/>
                  </a:cubicBezTo>
                  <a:cubicBezTo>
                    <a:pt x="27" y="0"/>
                    <a:pt x="28" y="0"/>
                    <a:pt x="28"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Freeform 52"/>
            <p:cNvSpPr>
              <a:spLocks/>
            </p:cNvSpPr>
            <p:nvPr userDrawn="1"/>
          </p:nvSpPr>
          <p:spPr bwMode="auto">
            <a:xfrm>
              <a:off x="2659" y="1212"/>
              <a:ext cx="95" cy="95"/>
            </a:xfrm>
            <a:custGeom>
              <a:avLst/>
              <a:gdLst>
                <a:gd name="T0" fmla="*/ 40 w 78"/>
                <a:gd name="T1" fmla="*/ 0 h 78"/>
                <a:gd name="T2" fmla="*/ 71 w 78"/>
                <a:gd name="T3" fmla="*/ 18 h 78"/>
                <a:gd name="T4" fmla="*/ 73 w 78"/>
                <a:gd name="T5" fmla="*/ 20 h 78"/>
                <a:gd name="T6" fmla="*/ 78 w 78"/>
                <a:gd name="T7" fmla="*/ 39 h 78"/>
                <a:gd name="T8" fmla="*/ 39 w 78"/>
                <a:gd name="T9" fmla="*/ 78 h 78"/>
                <a:gd name="T10" fmla="*/ 0 w 78"/>
                <a:gd name="T11" fmla="*/ 39 h 78"/>
                <a:gd name="T12" fmla="*/ 37 w 78"/>
                <a:gd name="T13" fmla="*/ 0 h 78"/>
                <a:gd name="T14" fmla="*/ 39 w 78"/>
                <a:gd name="T15" fmla="*/ 0 h 78"/>
                <a:gd name="T16" fmla="*/ 40 w 78"/>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78">
                  <a:moveTo>
                    <a:pt x="40" y="0"/>
                  </a:moveTo>
                  <a:cubicBezTo>
                    <a:pt x="53" y="1"/>
                    <a:pt x="65" y="7"/>
                    <a:pt x="71" y="18"/>
                  </a:cubicBezTo>
                  <a:cubicBezTo>
                    <a:pt x="72" y="19"/>
                    <a:pt x="72" y="19"/>
                    <a:pt x="73" y="20"/>
                  </a:cubicBezTo>
                  <a:cubicBezTo>
                    <a:pt x="76" y="26"/>
                    <a:pt x="78" y="32"/>
                    <a:pt x="78" y="39"/>
                  </a:cubicBezTo>
                  <a:cubicBezTo>
                    <a:pt x="78" y="61"/>
                    <a:pt x="60" y="78"/>
                    <a:pt x="39" y="78"/>
                  </a:cubicBezTo>
                  <a:cubicBezTo>
                    <a:pt x="17" y="78"/>
                    <a:pt x="0" y="61"/>
                    <a:pt x="0" y="39"/>
                  </a:cubicBezTo>
                  <a:cubicBezTo>
                    <a:pt x="0" y="18"/>
                    <a:pt x="17" y="1"/>
                    <a:pt x="37" y="0"/>
                  </a:cubicBezTo>
                  <a:cubicBezTo>
                    <a:pt x="38" y="0"/>
                    <a:pt x="38" y="0"/>
                    <a:pt x="39" y="0"/>
                  </a:cubicBezTo>
                  <a:cubicBezTo>
                    <a:pt x="39" y="0"/>
                    <a:pt x="40" y="0"/>
                    <a:pt x="40"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Freeform 53"/>
            <p:cNvSpPr>
              <a:spLocks/>
            </p:cNvSpPr>
            <p:nvPr userDrawn="1"/>
          </p:nvSpPr>
          <p:spPr bwMode="auto">
            <a:xfrm>
              <a:off x="3174" y="913"/>
              <a:ext cx="83" cy="83"/>
            </a:xfrm>
            <a:custGeom>
              <a:avLst/>
              <a:gdLst>
                <a:gd name="T0" fmla="*/ 33 w 68"/>
                <a:gd name="T1" fmla="*/ 68 h 68"/>
                <a:gd name="T2" fmla="*/ 6 w 68"/>
                <a:gd name="T3" fmla="*/ 53 h 68"/>
                <a:gd name="T4" fmla="*/ 4 w 68"/>
                <a:gd name="T5" fmla="*/ 50 h 68"/>
                <a:gd name="T6" fmla="*/ 0 w 68"/>
                <a:gd name="T7" fmla="*/ 34 h 68"/>
                <a:gd name="T8" fmla="*/ 4 w 68"/>
                <a:gd name="T9" fmla="*/ 18 h 68"/>
                <a:gd name="T10" fmla="*/ 6 w 68"/>
                <a:gd name="T11" fmla="*/ 16 h 68"/>
                <a:gd name="T12" fmla="*/ 34 w 68"/>
                <a:gd name="T13" fmla="*/ 0 h 68"/>
                <a:gd name="T14" fmla="*/ 68 w 68"/>
                <a:gd name="T15" fmla="*/ 34 h 68"/>
                <a:gd name="T16" fmla="*/ 35 w 68"/>
                <a:gd name="T17" fmla="*/ 68 h 68"/>
                <a:gd name="T18" fmla="*/ 34 w 68"/>
                <a:gd name="T19" fmla="*/ 68 h 68"/>
                <a:gd name="T20" fmla="*/ 33 w 68"/>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68">
                  <a:moveTo>
                    <a:pt x="33" y="68"/>
                  </a:moveTo>
                  <a:cubicBezTo>
                    <a:pt x="21" y="67"/>
                    <a:pt x="11" y="61"/>
                    <a:pt x="6" y="53"/>
                  </a:cubicBezTo>
                  <a:cubicBezTo>
                    <a:pt x="5" y="52"/>
                    <a:pt x="5" y="51"/>
                    <a:pt x="4" y="50"/>
                  </a:cubicBezTo>
                  <a:cubicBezTo>
                    <a:pt x="2" y="46"/>
                    <a:pt x="0" y="40"/>
                    <a:pt x="0" y="34"/>
                  </a:cubicBezTo>
                  <a:cubicBezTo>
                    <a:pt x="0" y="28"/>
                    <a:pt x="2" y="23"/>
                    <a:pt x="4" y="18"/>
                  </a:cubicBezTo>
                  <a:cubicBezTo>
                    <a:pt x="5" y="17"/>
                    <a:pt x="5" y="16"/>
                    <a:pt x="6" y="16"/>
                  </a:cubicBezTo>
                  <a:cubicBezTo>
                    <a:pt x="12" y="7"/>
                    <a:pt x="22" y="0"/>
                    <a:pt x="34" y="0"/>
                  </a:cubicBezTo>
                  <a:cubicBezTo>
                    <a:pt x="52" y="0"/>
                    <a:pt x="68" y="16"/>
                    <a:pt x="68" y="34"/>
                  </a:cubicBezTo>
                  <a:cubicBezTo>
                    <a:pt x="68" y="52"/>
                    <a:pt x="53" y="67"/>
                    <a:pt x="35" y="68"/>
                  </a:cubicBezTo>
                  <a:cubicBezTo>
                    <a:pt x="35" y="68"/>
                    <a:pt x="34" y="68"/>
                    <a:pt x="34" y="68"/>
                  </a:cubicBezTo>
                  <a:cubicBezTo>
                    <a:pt x="33" y="68"/>
                    <a:pt x="33" y="68"/>
                    <a:pt x="33" y="68"/>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Freeform 54"/>
            <p:cNvSpPr>
              <a:spLocks/>
            </p:cNvSpPr>
            <p:nvPr userDrawn="1"/>
          </p:nvSpPr>
          <p:spPr bwMode="auto">
            <a:xfrm>
              <a:off x="2155" y="300"/>
              <a:ext cx="85" cy="86"/>
            </a:xfrm>
            <a:custGeom>
              <a:avLst/>
              <a:gdLst>
                <a:gd name="T0" fmla="*/ 33 w 70"/>
                <a:gd name="T1" fmla="*/ 70 h 70"/>
                <a:gd name="T2" fmla="*/ 5 w 70"/>
                <a:gd name="T3" fmla="*/ 55 h 70"/>
                <a:gd name="T4" fmla="*/ 4 w 70"/>
                <a:gd name="T5" fmla="*/ 52 h 70"/>
                <a:gd name="T6" fmla="*/ 0 w 70"/>
                <a:gd name="T7" fmla="*/ 35 h 70"/>
                <a:gd name="T8" fmla="*/ 4 w 70"/>
                <a:gd name="T9" fmla="*/ 18 h 70"/>
                <a:gd name="T10" fmla="*/ 5 w 70"/>
                <a:gd name="T11" fmla="*/ 16 h 70"/>
                <a:gd name="T12" fmla="*/ 33 w 70"/>
                <a:gd name="T13" fmla="*/ 0 h 70"/>
                <a:gd name="T14" fmla="*/ 35 w 70"/>
                <a:gd name="T15" fmla="*/ 0 h 70"/>
                <a:gd name="T16" fmla="*/ 36 w 70"/>
                <a:gd name="T17" fmla="*/ 0 h 70"/>
                <a:gd name="T18" fmla="*/ 70 w 70"/>
                <a:gd name="T19" fmla="*/ 35 h 70"/>
                <a:gd name="T20" fmla="*/ 36 w 70"/>
                <a:gd name="T21" fmla="*/ 70 h 70"/>
                <a:gd name="T22" fmla="*/ 35 w 70"/>
                <a:gd name="T23" fmla="*/ 70 h 70"/>
                <a:gd name="T24" fmla="*/ 33 w 70"/>
                <a:gd name="T2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33" y="70"/>
                  </a:moveTo>
                  <a:cubicBezTo>
                    <a:pt x="22" y="70"/>
                    <a:pt x="11" y="64"/>
                    <a:pt x="5" y="55"/>
                  </a:cubicBezTo>
                  <a:cubicBezTo>
                    <a:pt x="5" y="54"/>
                    <a:pt x="4" y="53"/>
                    <a:pt x="4" y="52"/>
                  </a:cubicBezTo>
                  <a:cubicBezTo>
                    <a:pt x="1" y="47"/>
                    <a:pt x="0" y="42"/>
                    <a:pt x="0" y="35"/>
                  </a:cubicBezTo>
                  <a:cubicBezTo>
                    <a:pt x="0" y="29"/>
                    <a:pt x="1" y="24"/>
                    <a:pt x="4" y="18"/>
                  </a:cubicBezTo>
                  <a:cubicBezTo>
                    <a:pt x="4" y="18"/>
                    <a:pt x="5" y="17"/>
                    <a:pt x="5" y="16"/>
                  </a:cubicBezTo>
                  <a:cubicBezTo>
                    <a:pt x="11" y="7"/>
                    <a:pt x="22" y="1"/>
                    <a:pt x="33" y="0"/>
                  </a:cubicBezTo>
                  <a:cubicBezTo>
                    <a:pt x="34" y="0"/>
                    <a:pt x="34" y="0"/>
                    <a:pt x="35" y="0"/>
                  </a:cubicBezTo>
                  <a:cubicBezTo>
                    <a:pt x="35" y="0"/>
                    <a:pt x="35" y="0"/>
                    <a:pt x="36" y="0"/>
                  </a:cubicBezTo>
                  <a:cubicBezTo>
                    <a:pt x="55" y="1"/>
                    <a:pt x="70" y="17"/>
                    <a:pt x="70" y="35"/>
                  </a:cubicBezTo>
                  <a:cubicBezTo>
                    <a:pt x="70" y="54"/>
                    <a:pt x="55" y="70"/>
                    <a:pt x="36" y="70"/>
                  </a:cubicBezTo>
                  <a:cubicBezTo>
                    <a:pt x="35" y="70"/>
                    <a:pt x="35" y="70"/>
                    <a:pt x="35" y="70"/>
                  </a:cubicBezTo>
                  <a:cubicBezTo>
                    <a:pt x="34" y="70"/>
                    <a:pt x="34" y="70"/>
                    <a:pt x="33" y="7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Freeform 55"/>
            <p:cNvSpPr>
              <a:spLocks/>
            </p:cNvSpPr>
            <p:nvPr userDrawn="1"/>
          </p:nvSpPr>
          <p:spPr bwMode="auto">
            <a:xfrm>
              <a:off x="3174" y="3357"/>
              <a:ext cx="83" cy="83"/>
            </a:xfrm>
            <a:custGeom>
              <a:avLst/>
              <a:gdLst>
                <a:gd name="T0" fmla="*/ 35 w 68"/>
                <a:gd name="T1" fmla="*/ 68 h 68"/>
                <a:gd name="T2" fmla="*/ 34 w 68"/>
                <a:gd name="T3" fmla="*/ 68 h 68"/>
                <a:gd name="T4" fmla="*/ 33 w 68"/>
                <a:gd name="T5" fmla="*/ 68 h 68"/>
                <a:gd name="T6" fmla="*/ 0 w 68"/>
                <a:gd name="T7" fmla="*/ 34 h 68"/>
                <a:gd name="T8" fmla="*/ 34 w 68"/>
                <a:gd name="T9" fmla="*/ 0 h 68"/>
                <a:gd name="T10" fmla="*/ 68 w 68"/>
                <a:gd name="T11" fmla="*/ 34 h 68"/>
                <a:gd name="T12" fmla="*/ 64 w 68"/>
                <a:gd name="T13" fmla="*/ 51 h 68"/>
                <a:gd name="T14" fmla="*/ 62 w 68"/>
                <a:gd name="T15" fmla="*/ 53 h 68"/>
                <a:gd name="T16" fmla="*/ 35 w 68"/>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8">
                  <a:moveTo>
                    <a:pt x="35" y="68"/>
                  </a:moveTo>
                  <a:cubicBezTo>
                    <a:pt x="35" y="68"/>
                    <a:pt x="34" y="68"/>
                    <a:pt x="34" y="68"/>
                  </a:cubicBezTo>
                  <a:cubicBezTo>
                    <a:pt x="33" y="68"/>
                    <a:pt x="33" y="68"/>
                    <a:pt x="33" y="68"/>
                  </a:cubicBezTo>
                  <a:cubicBezTo>
                    <a:pt x="14" y="67"/>
                    <a:pt x="0" y="52"/>
                    <a:pt x="0" y="34"/>
                  </a:cubicBezTo>
                  <a:cubicBezTo>
                    <a:pt x="0" y="15"/>
                    <a:pt x="15" y="0"/>
                    <a:pt x="34" y="0"/>
                  </a:cubicBezTo>
                  <a:cubicBezTo>
                    <a:pt x="53" y="0"/>
                    <a:pt x="68" y="15"/>
                    <a:pt x="68" y="34"/>
                  </a:cubicBezTo>
                  <a:cubicBezTo>
                    <a:pt x="68" y="40"/>
                    <a:pt x="66" y="46"/>
                    <a:pt x="64" y="51"/>
                  </a:cubicBezTo>
                  <a:cubicBezTo>
                    <a:pt x="63" y="51"/>
                    <a:pt x="63" y="52"/>
                    <a:pt x="62" y="53"/>
                  </a:cubicBezTo>
                  <a:cubicBezTo>
                    <a:pt x="57" y="62"/>
                    <a:pt x="47" y="68"/>
                    <a:pt x="35" y="68"/>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Freeform 56"/>
            <p:cNvSpPr>
              <a:spLocks/>
            </p:cNvSpPr>
            <p:nvPr userDrawn="1"/>
          </p:nvSpPr>
          <p:spPr bwMode="auto">
            <a:xfrm>
              <a:off x="3699" y="3678"/>
              <a:ext cx="51" cy="51"/>
            </a:xfrm>
            <a:custGeom>
              <a:avLst/>
              <a:gdLst>
                <a:gd name="T0" fmla="*/ 22 w 42"/>
                <a:gd name="T1" fmla="*/ 0 h 42"/>
                <a:gd name="T2" fmla="*/ 42 w 42"/>
                <a:gd name="T3" fmla="*/ 21 h 42"/>
                <a:gd name="T4" fmla="*/ 39 w 42"/>
                <a:gd name="T5" fmla="*/ 31 h 42"/>
                <a:gd name="T6" fmla="*/ 38 w 42"/>
                <a:gd name="T7" fmla="*/ 33 h 42"/>
                <a:gd name="T8" fmla="*/ 21 w 42"/>
                <a:gd name="T9" fmla="*/ 42 h 42"/>
                <a:gd name="T10" fmla="*/ 4 w 42"/>
                <a:gd name="T11" fmla="*/ 33 h 42"/>
                <a:gd name="T12" fmla="*/ 2 w 42"/>
                <a:gd name="T13" fmla="*/ 31 h 42"/>
                <a:gd name="T14" fmla="*/ 0 w 42"/>
                <a:gd name="T15" fmla="*/ 21 h 42"/>
                <a:gd name="T16" fmla="*/ 2 w 42"/>
                <a:gd name="T17" fmla="*/ 11 h 42"/>
                <a:gd name="T18" fmla="*/ 4 w 42"/>
                <a:gd name="T19" fmla="*/ 9 h 42"/>
                <a:gd name="T20" fmla="*/ 20 w 42"/>
                <a:gd name="T21" fmla="*/ 0 h 42"/>
                <a:gd name="T22" fmla="*/ 21 w 42"/>
                <a:gd name="T23" fmla="*/ 0 h 42"/>
                <a:gd name="T24" fmla="*/ 22 w 42"/>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2">
                  <a:moveTo>
                    <a:pt x="22" y="0"/>
                  </a:moveTo>
                  <a:cubicBezTo>
                    <a:pt x="33" y="1"/>
                    <a:pt x="42" y="10"/>
                    <a:pt x="42" y="21"/>
                  </a:cubicBezTo>
                  <a:cubicBezTo>
                    <a:pt x="42" y="24"/>
                    <a:pt x="41" y="28"/>
                    <a:pt x="39" y="31"/>
                  </a:cubicBezTo>
                  <a:cubicBezTo>
                    <a:pt x="39" y="31"/>
                    <a:pt x="39" y="32"/>
                    <a:pt x="38" y="33"/>
                  </a:cubicBezTo>
                  <a:cubicBezTo>
                    <a:pt x="34" y="38"/>
                    <a:pt x="28" y="42"/>
                    <a:pt x="21" y="42"/>
                  </a:cubicBezTo>
                  <a:cubicBezTo>
                    <a:pt x="14" y="42"/>
                    <a:pt x="7" y="38"/>
                    <a:pt x="4" y="33"/>
                  </a:cubicBezTo>
                  <a:cubicBezTo>
                    <a:pt x="3" y="32"/>
                    <a:pt x="3" y="31"/>
                    <a:pt x="2" y="31"/>
                  </a:cubicBezTo>
                  <a:cubicBezTo>
                    <a:pt x="1" y="28"/>
                    <a:pt x="0" y="24"/>
                    <a:pt x="0" y="21"/>
                  </a:cubicBezTo>
                  <a:cubicBezTo>
                    <a:pt x="0" y="17"/>
                    <a:pt x="1" y="14"/>
                    <a:pt x="2" y="11"/>
                  </a:cubicBezTo>
                  <a:cubicBezTo>
                    <a:pt x="3" y="11"/>
                    <a:pt x="3" y="10"/>
                    <a:pt x="4" y="9"/>
                  </a:cubicBezTo>
                  <a:cubicBezTo>
                    <a:pt x="7" y="4"/>
                    <a:pt x="13" y="1"/>
                    <a:pt x="20" y="0"/>
                  </a:cubicBezTo>
                  <a:cubicBezTo>
                    <a:pt x="20" y="0"/>
                    <a:pt x="21" y="0"/>
                    <a:pt x="21" y="0"/>
                  </a:cubicBezTo>
                  <a:cubicBezTo>
                    <a:pt x="21" y="0"/>
                    <a:pt x="22" y="0"/>
                    <a:pt x="22"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57"/>
            <p:cNvSpPr>
              <a:spLocks/>
            </p:cNvSpPr>
            <p:nvPr userDrawn="1"/>
          </p:nvSpPr>
          <p:spPr bwMode="auto">
            <a:xfrm>
              <a:off x="3188" y="2760"/>
              <a:ext cx="55" cy="55"/>
            </a:xfrm>
            <a:custGeom>
              <a:avLst/>
              <a:gdLst>
                <a:gd name="T0" fmla="*/ 22 w 45"/>
                <a:gd name="T1" fmla="*/ 0 h 45"/>
                <a:gd name="T2" fmla="*/ 23 w 45"/>
                <a:gd name="T3" fmla="*/ 0 h 45"/>
                <a:gd name="T4" fmla="*/ 24 w 45"/>
                <a:gd name="T5" fmla="*/ 0 h 45"/>
                <a:gd name="T6" fmla="*/ 45 w 45"/>
                <a:gd name="T7" fmla="*/ 22 h 45"/>
                <a:gd name="T8" fmla="*/ 43 w 45"/>
                <a:gd name="T9" fmla="*/ 33 h 45"/>
                <a:gd name="T10" fmla="*/ 41 w 45"/>
                <a:gd name="T11" fmla="*/ 35 h 45"/>
                <a:gd name="T12" fmla="*/ 23 w 45"/>
                <a:gd name="T13" fmla="*/ 45 h 45"/>
                <a:gd name="T14" fmla="*/ 0 w 45"/>
                <a:gd name="T15" fmla="*/ 22 h 45"/>
                <a:gd name="T16" fmla="*/ 3 w 45"/>
                <a:gd name="T17" fmla="*/ 12 h 45"/>
                <a:gd name="T18" fmla="*/ 4 w 45"/>
                <a:gd name="T19" fmla="*/ 10 h 45"/>
                <a:gd name="T20" fmla="*/ 22 w 45"/>
                <a:gd name="T2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5">
                  <a:moveTo>
                    <a:pt x="22" y="0"/>
                  </a:moveTo>
                  <a:cubicBezTo>
                    <a:pt x="22" y="0"/>
                    <a:pt x="22" y="0"/>
                    <a:pt x="23" y="0"/>
                  </a:cubicBezTo>
                  <a:cubicBezTo>
                    <a:pt x="23" y="0"/>
                    <a:pt x="24" y="0"/>
                    <a:pt x="24" y="0"/>
                  </a:cubicBezTo>
                  <a:cubicBezTo>
                    <a:pt x="36" y="1"/>
                    <a:pt x="45" y="10"/>
                    <a:pt x="45" y="22"/>
                  </a:cubicBezTo>
                  <a:cubicBezTo>
                    <a:pt x="45" y="26"/>
                    <a:pt x="44" y="30"/>
                    <a:pt x="43" y="33"/>
                  </a:cubicBezTo>
                  <a:cubicBezTo>
                    <a:pt x="42" y="34"/>
                    <a:pt x="42" y="34"/>
                    <a:pt x="41" y="35"/>
                  </a:cubicBezTo>
                  <a:cubicBezTo>
                    <a:pt x="37" y="41"/>
                    <a:pt x="31" y="45"/>
                    <a:pt x="23" y="45"/>
                  </a:cubicBezTo>
                  <a:cubicBezTo>
                    <a:pt x="10" y="45"/>
                    <a:pt x="0" y="35"/>
                    <a:pt x="0" y="22"/>
                  </a:cubicBezTo>
                  <a:cubicBezTo>
                    <a:pt x="0" y="19"/>
                    <a:pt x="1" y="15"/>
                    <a:pt x="3" y="12"/>
                  </a:cubicBezTo>
                  <a:cubicBezTo>
                    <a:pt x="3" y="11"/>
                    <a:pt x="4" y="10"/>
                    <a:pt x="4" y="10"/>
                  </a:cubicBezTo>
                  <a:cubicBezTo>
                    <a:pt x="8" y="4"/>
                    <a:pt x="14" y="0"/>
                    <a:pt x="22"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Freeform 58"/>
            <p:cNvSpPr>
              <a:spLocks/>
            </p:cNvSpPr>
            <p:nvPr userDrawn="1"/>
          </p:nvSpPr>
          <p:spPr bwMode="auto">
            <a:xfrm>
              <a:off x="2681" y="2457"/>
              <a:ext cx="50" cy="50"/>
            </a:xfrm>
            <a:custGeom>
              <a:avLst/>
              <a:gdLst>
                <a:gd name="T0" fmla="*/ 21 w 41"/>
                <a:gd name="T1" fmla="*/ 0 h 41"/>
                <a:gd name="T2" fmla="*/ 38 w 41"/>
                <a:gd name="T3" fmla="*/ 9 h 41"/>
                <a:gd name="T4" fmla="*/ 39 w 41"/>
                <a:gd name="T5" fmla="*/ 11 h 41"/>
                <a:gd name="T6" fmla="*/ 41 w 41"/>
                <a:gd name="T7" fmla="*/ 20 h 41"/>
                <a:gd name="T8" fmla="*/ 39 w 41"/>
                <a:gd name="T9" fmla="*/ 30 h 41"/>
                <a:gd name="T10" fmla="*/ 38 w 41"/>
                <a:gd name="T11" fmla="*/ 32 h 41"/>
                <a:gd name="T12" fmla="*/ 21 w 41"/>
                <a:gd name="T13" fmla="*/ 41 h 41"/>
                <a:gd name="T14" fmla="*/ 0 w 41"/>
                <a:gd name="T15" fmla="*/ 20 h 41"/>
                <a:gd name="T16" fmla="*/ 3 w 41"/>
                <a:gd name="T17" fmla="*/ 11 h 41"/>
                <a:gd name="T18" fmla="*/ 4 w 41"/>
                <a:gd name="T19" fmla="*/ 9 h 41"/>
                <a:gd name="T20" fmla="*/ 21 w 41"/>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21" y="0"/>
                  </a:moveTo>
                  <a:cubicBezTo>
                    <a:pt x="28" y="0"/>
                    <a:pt x="34" y="4"/>
                    <a:pt x="38" y="9"/>
                  </a:cubicBezTo>
                  <a:cubicBezTo>
                    <a:pt x="38" y="10"/>
                    <a:pt x="38" y="10"/>
                    <a:pt x="39" y="11"/>
                  </a:cubicBezTo>
                  <a:cubicBezTo>
                    <a:pt x="40" y="14"/>
                    <a:pt x="41" y="17"/>
                    <a:pt x="41" y="20"/>
                  </a:cubicBezTo>
                  <a:cubicBezTo>
                    <a:pt x="41" y="24"/>
                    <a:pt x="40" y="27"/>
                    <a:pt x="39" y="30"/>
                  </a:cubicBezTo>
                  <a:cubicBezTo>
                    <a:pt x="38" y="31"/>
                    <a:pt x="38" y="31"/>
                    <a:pt x="38" y="32"/>
                  </a:cubicBezTo>
                  <a:cubicBezTo>
                    <a:pt x="34" y="37"/>
                    <a:pt x="28" y="41"/>
                    <a:pt x="21" y="41"/>
                  </a:cubicBezTo>
                  <a:cubicBezTo>
                    <a:pt x="9" y="41"/>
                    <a:pt x="0" y="32"/>
                    <a:pt x="0" y="20"/>
                  </a:cubicBezTo>
                  <a:cubicBezTo>
                    <a:pt x="0" y="17"/>
                    <a:pt x="1" y="14"/>
                    <a:pt x="3" y="11"/>
                  </a:cubicBezTo>
                  <a:cubicBezTo>
                    <a:pt x="3" y="10"/>
                    <a:pt x="3" y="10"/>
                    <a:pt x="4" y="9"/>
                  </a:cubicBezTo>
                  <a:cubicBezTo>
                    <a:pt x="8" y="4"/>
                    <a:pt x="14" y="0"/>
                    <a:pt x="21"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59"/>
            <p:cNvSpPr>
              <a:spLocks/>
            </p:cNvSpPr>
            <p:nvPr userDrawn="1"/>
          </p:nvSpPr>
          <p:spPr bwMode="auto">
            <a:xfrm>
              <a:off x="2161" y="3363"/>
              <a:ext cx="72" cy="70"/>
            </a:xfrm>
            <a:custGeom>
              <a:avLst/>
              <a:gdLst>
                <a:gd name="T0" fmla="*/ 31 w 59"/>
                <a:gd name="T1" fmla="*/ 0 h 58"/>
                <a:gd name="T2" fmla="*/ 54 w 59"/>
                <a:gd name="T3" fmla="*/ 13 h 58"/>
                <a:gd name="T4" fmla="*/ 55 w 59"/>
                <a:gd name="T5" fmla="*/ 15 h 58"/>
                <a:gd name="T6" fmla="*/ 59 w 59"/>
                <a:gd name="T7" fmla="*/ 29 h 58"/>
                <a:gd name="T8" fmla="*/ 30 w 59"/>
                <a:gd name="T9" fmla="*/ 58 h 58"/>
                <a:gd name="T10" fmla="*/ 0 w 59"/>
                <a:gd name="T11" fmla="*/ 29 h 58"/>
                <a:gd name="T12" fmla="*/ 28 w 59"/>
                <a:gd name="T13" fmla="*/ 0 h 58"/>
                <a:gd name="T14" fmla="*/ 30 w 59"/>
                <a:gd name="T15" fmla="*/ 0 h 58"/>
                <a:gd name="T16" fmla="*/ 31 w 59"/>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58">
                  <a:moveTo>
                    <a:pt x="31" y="0"/>
                  </a:moveTo>
                  <a:cubicBezTo>
                    <a:pt x="41" y="0"/>
                    <a:pt x="49" y="5"/>
                    <a:pt x="54" y="13"/>
                  </a:cubicBezTo>
                  <a:cubicBezTo>
                    <a:pt x="54" y="14"/>
                    <a:pt x="55" y="14"/>
                    <a:pt x="55" y="15"/>
                  </a:cubicBezTo>
                  <a:cubicBezTo>
                    <a:pt x="57" y="19"/>
                    <a:pt x="59" y="24"/>
                    <a:pt x="59" y="29"/>
                  </a:cubicBezTo>
                  <a:cubicBezTo>
                    <a:pt x="59" y="45"/>
                    <a:pt x="46" y="58"/>
                    <a:pt x="30" y="58"/>
                  </a:cubicBezTo>
                  <a:cubicBezTo>
                    <a:pt x="13" y="58"/>
                    <a:pt x="0" y="45"/>
                    <a:pt x="0" y="29"/>
                  </a:cubicBezTo>
                  <a:cubicBezTo>
                    <a:pt x="0" y="13"/>
                    <a:pt x="13" y="1"/>
                    <a:pt x="28" y="0"/>
                  </a:cubicBezTo>
                  <a:cubicBezTo>
                    <a:pt x="29" y="0"/>
                    <a:pt x="29" y="0"/>
                    <a:pt x="30" y="0"/>
                  </a:cubicBezTo>
                  <a:cubicBezTo>
                    <a:pt x="30" y="0"/>
                    <a:pt x="30" y="0"/>
                    <a:pt x="31"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Freeform 60"/>
            <p:cNvSpPr>
              <a:spLocks/>
            </p:cNvSpPr>
            <p:nvPr userDrawn="1"/>
          </p:nvSpPr>
          <p:spPr bwMode="auto">
            <a:xfrm>
              <a:off x="2680" y="3066"/>
              <a:ext cx="54" cy="53"/>
            </a:xfrm>
            <a:custGeom>
              <a:avLst/>
              <a:gdLst>
                <a:gd name="T0" fmla="*/ 0 w 44"/>
                <a:gd name="T1" fmla="*/ 22 h 44"/>
                <a:gd name="T2" fmla="*/ 2 w 44"/>
                <a:gd name="T3" fmla="*/ 12 h 44"/>
                <a:gd name="T4" fmla="*/ 4 w 44"/>
                <a:gd name="T5" fmla="*/ 10 h 44"/>
                <a:gd name="T6" fmla="*/ 22 w 44"/>
                <a:gd name="T7" fmla="*/ 0 h 44"/>
                <a:gd name="T8" fmla="*/ 44 w 44"/>
                <a:gd name="T9" fmla="*/ 22 h 44"/>
                <a:gd name="T10" fmla="*/ 23 w 44"/>
                <a:gd name="T11" fmla="*/ 44 h 44"/>
                <a:gd name="T12" fmla="*/ 22 w 44"/>
                <a:gd name="T13" fmla="*/ 44 h 44"/>
                <a:gd name="T14" fmla="*/ 20 w 44"/>
                <a:gd name="T15" fmla="*/ 44 h 44"/>
                <a:gd name="T16" fmla="*/ 4 w 44"/>
                <a:gd name="T17" fmla="*/ 35 h 44"/>
                <a:gd name="T18" fmla="*/ 2 w 44"/>
                <a:gd name="T19" fmla="*/ 32 h 44"/>
                <a:gd name="T20" fmla="*/ 0 w 44"/>
                <a:gd name="T21"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4">
                  <a:moveTo>
                    <a:pt x="0" y="22"/>
                  </a:moveTo>
                  <a:cubicBezTo>
                    <a:pt x="0" y="19"/>
                    <a:pt x="1" y="15"/>
                    <a:pt x="2" y="12"/>
                  </a:cubicBezTo>
                  <a:cubicBezTo>
                    <a:pt x="3" y="11"/>
                    <a:pt x="3" y="11"/>
                    <a:pt x="4" y="10"/>
                  </a:cubicBezTo>
                  <a:cubicBezTo>
                    <a:pt x="8" y="4"/>
                    <a:pt x="14" y="0"/>
                    <a:pt x="22" y="0"/>
                  </a:cubicBezTo>
                  <a:cubicBezTo>
                    <a:pt x="34" y="0"/>
                    <a:pt x="44" y="10"/>
                    <a:pt x="44" y="22"/>
                  </a:cubicBezTo>
                  <a:cubicBezTo>
                    <a:pt x="44" y="34"/>
                    <a:pt x="34" y="43"/>
                    <a:pt x="23" y="44"/>
                  </a:cubicBezTo>
                  <a:cubicBezTo>
                    <a:pt x="23" y="44"/>
                    <a:pt x="22" y="44"/>
                    <a:pt x="22" y="44"/>
                  </a:cubicBezTo>
                  <a:cubicBezTo>
                    <a:pt x="21" y="44"/>
                    <a:pt x="21" y="44"/>
                    <a:pt x="20" y="44"/>
                  </a:cubicBezTo>
                  <a:cubicBezTo>
                    <a:pt x="13" y="44"/>
                    <a:pt x="7" y="40"/>
                    <a:pt x="4" y="35"/>
                  </a:cubicBezTo>
                  <a:cubicBezTo>
                    <a:pt x="3" y="34"/>
                    <a:pt x="3" y="33"/>
                    <a:pt x="2" y="32"/>
                  </a:cubicBezTo>
                  <a:cubicBezTo>
                    <a:pt x="1" y="29"/>
                    <a:pt x="0" y="26"/>
                    <a:pt x="0" y="22"/>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Freeform 61"/>
            <p:cNvSpPr>
              <a:spLocks/>
            </p:cNvSpPr>
            <p:nvPr userDrawn="1"/>
          </p:nvSpPr>
          <p:spPr bwMode="auto">
            <a:xfrm>
              <a:off x="2170" y="2759"/>
              <a:ext cx="56" cy="56"/>
            </a:xfrm>
            <a:custGeom>
              <a:avLst/>
              <a:gdLst>
                <a:gd name="T0" fmla="*/ 0 w 46"/>
                <a:gd name="T1" fmla="*/ 23 h 46"/>
                <a:gd name="T2" fmla="*/ 2 w 46"/>
                <a:gd name="T3" fmla="*/ 13 h 46"/>
                <a:gd name="T4" fmla="*/ 4 w 46"/>
                <a:gd name="T5" fmla="*/ 10 h 46"/>
                <a:gd name="T6" fmla="*/ 21 w 46"/>
                <a:gd name="T7" fmla="*/ 0 h 46"/>
                <a:gd name="T8" fmla="*/ 23 w 46"/>
                <a:gd name="T9" fmla="*/ 0 h 46"/>
                <a:gd name="T10" fmla="*/ 24 w 46"/>
                <a:gd name="T11" fmla="*/ 0 h 46"/>
                <a:gd name="T12" fmla="*/ 46 w 46"/>
                <a:gd name="T13" fmla="*/ 23 h 46"/>
                <a:gd name="T14" fmla="*/ 43 w 46"/>
                <a:gd name="T15" fmla="*/ 34 h 46"/>
                <a:gd name="T16" fmla="*/ 42 w 46"/>
                <a:gd name="T17" fmla="*/ 36 h 46"/>
                <a:gd name="T18" fmla="*/ 24 w 46"/>
                <a:gd name="T19" fmla="*/ 46 h 46"/>
                <a:gd name="T20" fmla="*/ 23 w 46"/>
                <a:gd name="T21" fmla="*/ 46 h 46"/>
                <a:gd name="T22" fmla="*/ 21 w 46"/>
                <a:gd name="T23" fmla="*/ 46 h 46"/>
                <a:gd name="T24" fmla="*/ 4 w 46"/>
                <a:gd name="T25" fmla="*/ 36 h 46"/>
                <a:gd name="T26" fmla="*/ 2 w 46"/>
                <a:gd name="T27" fmla="*/ 34 h 46"/>
                <a:gd name="T28" fmla="*/ 0 w 46"/>
                <a:gd name="T29"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46">
                  <a:moveTo>
                    <a:pt x="0" y="23"/>
                  </a:moveTo>
                  <a:cubicBezTo>
                    <a:pt x="0" y="19"/>
                    <a:pt x="1" y="16"/>
                    <a:pt x="2" y="13"/>
                  </a:cubicBezTo>
                  <a:cubicBezTo>
                    <a:pt x="3" y="12"/>
                    <a:pt x="3" y="11"/>
                    <a:pt x="4" y="10"/>
                  </a:cubicBezTo>
                  <a:cubicBezTo>
                    <a:pt x="8" y="5"/>
                    <a:pt x="14" y="1"/>
                    <a:pt x="21" y="0"/>
                  </a:cubicBezTo>
                  <a:cubicBezTo>
                    <a:pt x="22" y="0"/>
                    <a:pt x="22" y="0"/>
                    <a:pt x="23" y="0"/>
                  </a:cubicBezTo>
                  <a:cubicBezTo>
                    <a:pt x="23" y="0"/>
                    <a:pt x="23" y="0"/>
                    <a:pt x="24" y="0"/>
                  </a:cubicBezTo>
                  <a:cubicBezTo>
                    <a:pt x="36" y="1"/>
                    <a:pt x="46" y="11"/>
                    <a:pt x="46" y="23"/>
                  </a:cubicBezTo>
                  <a:cubicBezTo>
                    <a:pt x="46" y="27"/>
                    <a:pt x="45" y="31"/>
                    <a:pt x="43" y="34"/>
                  </a:cubicBezTo>
                  <a:cubicBezTo>
                    <a:pt x="42" y="35"/>
                    <a:pt x="42" y="36"/>
                    <a:pt x="42" y="36"/>
                  </a:cubicBezTo>
                  <a:cubicBezTo>
                    <a:pt x="38" y="42"/>
                    <a:pt x="31" y="46"/>
                    <a:pt x="24" y="46"/>
                  </a:cubicBezTo>
                  <a:cubicBezTo>
                    <a:pt x="23" y="46"/>
                    <a:pt x="23" y="46"/>
                    <a:pt x="23" y="46"/>
                  </a:cubicBezTo>
                  <a:cubicBezTo>
                    <a:pt x="22" y="46"/>
                    <a:pt x="22" y="46"/>
                    <a:pt x="21" y="46"/>
                  </a:cubicBezTo>
                  <a:cubicBezTo>
                    <a:pt x="14" y="46"/>
                    <a:pt x="8" y="42"/>
                    <a:pt x="4" y="36"/>
                  </a:cubicBezTo>
                  <a:cubicBezTo>
                    <a:pt x="3" y="36"/>
                    <a:pt x="3" y="35"/>
                    <a:pt x="2" y="34"/>
                  </a:cubicBezTo>
                  <a:cubicBezTo>
                    <a:pt x="1" y="31"/>
                    <a:pt x="0" y="27"/>
                    <a:pt x="0" y="23"/>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62"/>
            <p:cNvSpPr>
              <a:spLocks/>
            </p:cNvSpPr>
            <p:nvPr userDrawn="1"/>
          </p:nvSpPr>
          <p:spPr bwMode="auto">
            <a:xfrm>
              <a:off x="2678" y="3675"/>
              <a:ext cx="57" cy="57"/>
            </a:xfrm>
            <a:custGeom>
              <a:avLst/>
              <a:gdLst>
                <a:gd name="T0" fmla="*/ 25 w 47"/>
                <a:gd name="T1" fmla="*/ 0 h 47"/>
                <a:gd name="T2" fmla="*/ 47 w 47"/>
                <a:gd name="T3" fmla="*/ 24 h 47"/>
                <a:gd name="T4" fmla="*/ 24 w 47"/>
                <a:gd name="T5" fmla="*/ 47 h 47"/>
                <a:gd name="T6" fmla="*/ 0 w 47"/>
                <a:gd name="T7" fmla="*/ 24 h 47"/>
                <a:gd name="T8" fmla="*/ 22 w 47"/>
                <a:gd name="T9" fmla="*/ 0 h 47"/>
                <a:gd name="T10" fmla="*/ 24 w 47"/>
                <a:gd name="T11" fmla="*/ 0 h 47"/>
                <a:gd name="T12" fmla="*/ 25 w 47"/>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47" h="47">
                  <a:moveTo>
                    <a:pt x="25" y="0"/>
                  </a:moveTo>
                  <a:cubicBezTo>
                    <a:pt x="37" y="1"/>
                    <a:pt x="47" y="11"/>
                    <a:pt x="47" y="24"/>
                  </a:cubicBezTo>
                  <a:cubicBezTo>
                    <a:pt x="47" y="37"/>
                    <a:pt x="37" y="47"/>
                    <a:pt x="24" y="47"/>
                  </a:cubicBezTo>
                  <a:cubicBezTo>
                    <a:pt x="11" y="47"/>
                    <a:pt x="0" y="37"/>
                    <a:pt x="0" y="24"/>
                  </a:cubicBezTo>
                  <a:cubicBezTo>
                    <a:pt x="0" y="11"/>
                    <a:pt x="10" y="1"/>
                    <a:pt x="22" y="0"/>
                  </a:cubicBezTo>
                  <a:cubicBezTo>
                    <a:pt x="23" y="0"/>
                    <a:pt x="23" y="0"/>
                    <a:pt x="24" y="0"/>
                  </a:cubicBezTo>
                  <a:cubicBezTo>
                    <a:pt x="24" y="0"/>
                    <a:pt x="25" y="0"/>
                    <a:pt x="25"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Freeform 63"/>
            <p:cNvSpPr>
              <a:spLocks/>
            </p:cNvSpPr>
            <p:nvPr userDrawn="1"/>
          </p:nvSpPr>
          <p:spPr bwMode="auto">
            <a:xfrm>
              <a:off x="2669" y="1833"/>
              <a:ext cx="74" cy="75"/>
            </a:xfrm>
            <a:custGeom>
              <a:avLst/>
              <a:gdLst>
                <a:gd name="T0" fmla="*/ 31 w 61"/>
                <a:gd name="T1" fmla="*/ 61 h 61"/>
                <a:gd name="T2" fmla="*/ 5 w 61"/>
                <a:gd name="T3" fmla="*/ 48 h 61"/>
                <a:gd name="T4" fmla="*/ 4 w 61"/>
                <a:gd name="T5" fmla="*/ 45 h 61"/>
                <a:gd name="T6" fmla="*/ 0 w 61"/>
                <a:gd name="T7" fmla="*/ 31 h 61"/>
                <a:gd name="T8" fmla="*/ 4 w 61"/>
                <a:gd name="T9" fmla="*/ 16 h 61"/>
                <a:gd name="T10" fmla="*/ 5 w 61"/>
                <a:gd name="T11" fmla="*/ 14 h 61"/>
                <a:gd name="T12" fmla="*/ 31 w 61"/>
                <a:gd name="T13" fmla="*/ 0 h 61"/>
                <a:gd name="T14" fmla="*/ 61 w 61"/>
                <a:gd name="T15" fmla="*/ 31 h 61"/>
                <a:gd name="T16" fmla="*/ 58 w 61"/>
                <a:gd name="T17" fmla="*/ 45 h 61"/>
                <a:gd name="T18" fmla="*/ 56 w 61"/>
                <a:gd name="T19" fmla="*/ 48 h 61"/>
                <a:gd name="T20" fmla="*/ 31 w 61"/>
                <a:gd name="T21"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61">
                  <a:moveTo>
                    <a:pt x="31" y="61"/>
                  </a:moveTo>
                  <a:cubicBezTo>
                    <a:pt x="20" y="61"/>
                    <a:pt x="11" y="56"/>
                    <a:pt x="5" y="48"/>
                  </a:cubicBezTo>
                  <a:cubicBezTo>
                    <a:pt x="5" y="47"/>
                    <a:pt x="4" y="46"/>
                    <a:pt x="4" y="45"/>
                  </a:cubicBezTo>
                  <a:cubicBezTo>
                    <a:pt x="2" y="41"/>
                    <a:pt x="0" y="36"/>
                    <a:pt x="0" y="31"/>
                  </a:cubicBezTo>
                  <a:cubicBezTo>
                    <a:pt x="0" y="25"/>
                    <a:pt x="2" y="20"/>
                    <a:pt x="4" y="16"/>
                  </a:cubicBezTo>
                  <a:cubicBezTo>
                    <a:pt x="4" y="15"/>
                    <a:pt x="5" y="15"/>
                    <a:pt x="5" y="14"/>
                  </a:cubicBezTo>
                  <a:cubicBezTo>
                    <a:pt x="11" y="6"/>
                    <a:pt x="20" y="0"/>
                    <a:pt x="31" y="0"/>
                  </a:cubicBezTo>
                  <a:cubicBezTo>
                    <a:pt x="48" y="0"/>
                    <a:pt x="61" y="14"/>
                    <a:pt x="61" y="31"/>
                  </a:cubicBezTo>
                  <a:cubicBezTo>
                    <a:pt x="61" y="36"/>
                    <a:pt x="60" y="41"/>
                    <a:pt x="58" y="45"/>
                  </a:cubicBezTo>
                  <a:cubicBezTo>
                    <a:pt x="57" y="46"/>
                    <a:pt x="57" y="47"/>
                    <a:pt x="56" y="48"/>
                  </a:cubicBezTo>
                  <a:cubicBezTo>
                    <a:pt x="51" y="56"/>
                    <a:pt x="41" y="61"/>
                    <a:pt x="31" y="61"/>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64"/>
            <p:cNvSpPr>
              <a:spLocks/>
            </p:cNvSpPr>
            <p:nvPr userDrawn="1"/>
          </p:nvSpPr>
          <p:spPr bwMode="auto">
            <a:xfrm>
              <a:off x="2176" y="2155"/>
              <a:ext cx="42" cy="42"/>
            </a:xfrm>
            <a:custGeom>
              <a:avLst/>
              <a:gdLst>
                <a:gd name="T0" fmla="*/ 16 w 35"/>
                <a:gd name="T1" fmla="*/ 35 h 35"/>
                <a:gd name="T2" fmla="*/ 0 w 35"/>
                <a:gd name="T3" fmla="*/ 18 h 35"/>
                <a:gd name="T4" fmla="*/ 2 w 35"/>
                <a:gd name="T5" fmla="*/ 10 h 35"/>
                <a:gd name="T6" fmla="*/ 4 w 35"/>
                <a:gd name="T7" fmla="*/ 8 h 35"/>
                <a:gd name="T8" fmla="*/ 16 w 35"/>
                <a:gd name="T9" fmla="*/ 1 h 35"/>
                <a:gd name="T10" fmla="*/ 18 w 35"/>
                <a:gd name="T11" fmla="*/ 0 h 35"/>
                <a:gd name="T12" fmla="*/ 19 w 35"/>
                <a:gd name="T13" fmla="*/ 1 h 35"/>
                <a:gd name="T14" fmla="*/ 32 w 35"/>
                <a:gd name="T15" fmla="*/ 8 h 35"/>
                <a:gd name="T16" fmla="*/ 33 w 35"/>
                <a:gd name="T17" fmla="*/ 10 h 35"/>
                <a:gd name="T18" fmla="*/ 35 w 35"/>
                <a:gd name="T19" fmla="*/ 18 h 35"/>
                <a:gd name="T20" fmla="*/ 33 w 35"/>
                <a:gd name="T21" fmla="*/ 25 h 35"/>
                <a:gd name="T22" fmla="*/ 32 w 35"/>
                <a:gd name="T23" fmla="*/ 27 h 35"/>
                <a:gd name="T24" fmla="*/ 19 w 35"/>
                <a:gd name="T25" fmla="*/ 35 h 35"/>
                <a:gd name="T26" fmla="*/ 18 w 35"/>
                <a:gd name="T27" fmla="*/ 35 h 35"/>
                <a:gd name="T28" fmla="*/ 16 w 35"/>
                <a:gd name="T2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5">
                  <a:moveTo>
                    <a:pt x="16" y="35"/>
                  </a:moveTo>
                  <a:cubicBezTo>
                    <a:pt x="7" y="34"/>
                    <a:pt x="0" y="27"/>
                    <a:pt x="0" y="18"/>
                  </a:cubicBezTo>
                  <a:cubicBezTo>
                    <a:pt x="0" y="15"/>
                    <a:pt x="1" y="12"/>
                    <a:pt x="2" y="10"/>
                  </a:cubicBezTo>
                  <a:cubicBezTo>
                    <a:pt x="3" y="9"/>
                    <a:pt x="3" y="8"/>
                    <a:pt x="4" y="8"/>
                  </a:cubicBezTo>
                  <a:cubicBezTo>
                    <a:pt x="6" y="4"/>
                    <a:pt x="11" y="1"/>
                    <a:pt x="16" y="1"/>
                  </a:cubicBezTo>
                  <a:cubicBezTo>
                    <a:pt x="17" y="1"/>
                    <a:pt x="17" y="0"/>
                    <a:pt x="18" y="0"/>
                  </a:cubicBezTo>
                  <a:cubicBezTo>
                    <a:pt x="18" y="0"/>
                    <a:pt x="18" y="1"/>
                    <a:pt x="19" y="1"/>
                  </a:cubicBezTo>
                  <a:cubicBezTo>
                    <a:pt x="24" y="1"/>
                    <a:pt x="29" y="4"/>
                    <a:pt x="32" y="8"/>
                  </a:cubicBezTo>
                  <a:cubicBezTo>
                    <a:pt x="32" y="8"/>
                    <a:pt x="33" y="9"/>
                    <a:pt x="33" y="10"/>
                  </a:cubicBezTo>
                  <a:cubicBezTo>
                    <a:pt x="34" y="12"/>
                    <a:pt x="35" y="15"/>
                    <a:pt x="35" y="18"/>
                  </a:cubicBezTo>
                  <a:cubicBezTo>
                    <a:pt x="35" y="20"/>
                    <a:pt x="34" y="23"/>
                    <a:pt x="33" y="25"/>
                  </a:cubicBezTo>
                  <a:cubicBezTo>
                    <a:pt x="33" y="26"/>
                    <a:pt x="32" y="27"/>
                    <a:pt x="32" y="27"/>
                  </a:cubicBezTo>
                  <a:cubicBezTo>
                    <a:pt x="29" y="32"/>
                    <a:pt x="24" y="34"/>
                    <a:pt x="19" y="35"/>
                  </a:cubicBezTo>
                  <a:cubicBezTo>
                    <a:pt x="18" y="35"/>
                    <a:pt x="18" y="35"/>
                    <a:pt x="18" y="35"/>
                  </a:cubicBezTo>
                  <a:cubicBezTo>
                    <a:pt x="17" y="35"/>
                    <a:pt x="17" y="35"/>
                    <a:pt x="16" y="35"/>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Freeform 65"/>
            <p:cNvSpPr>
              <a:spLocks/>
            </p:cNvSpPr>
            <p:nvPr userDrawn="1"/>
          </p:nvSpPr>
          <p:spPr bwMode="auto">
            <a:xfrm>
              <a:off x="2161" y="1529"/>
              <a:ext cx="72" cy="73"/>
            </a:xfrm>
            <a:custGeom>
              <a:avLst/>
              <a:gdLst>
                <a:gd name="T0" fmla="*/ 31 w 59"/>
                <a:gd name="T1" fmla="*/ 59 h 60"/>
                <a:gd name="T2" fmla="*/ 30 w 59"/>
                <a:gd name="T3" fmla="*/ 60 h 60"/>
                <a:gd name="T4" fmla="*/ 28 w 59"/>
                <a:gd name="T5" fmla="*/ 59 h 60"/>
                <a:gd name="T6" fmla="*/ 0 w 59"/>
                <a:gd name="T7" fmla="*/ 30 h 60"/>
                <a:gd name="T8" fmla="*/ 4 w 59"/>
                <a:gd name="T9" fmla="*/ 16 h 60"/>
                <a:gd name="T10" fmla="*/ 5 w 59"/>
                <a:gd name="T11" fmla="*/ 14 h 60"/>
                <a:gd name="T12" fmla="*/ 30 w 59"/>
                <a:gd name="T13" fmla="*/ 0 h 60"/>
                <a:gd name="T14" fmla="*/ 59 w 59"/>
                <a:gd name="T15" fmla="*/ 30 h 60"/>
                <a:gd name="T16" fmla="*/ 56 w 59"/>
                <a:gd name="T17" fmla="*/ 44 h 60"/>
                <a:gd name="T18" fmla="*/ 54 w 59"/>
                <a:gd name="T19" fmla="*/ 46 h 60"/>
                <a:gd name="T20" fmla="*/ 31 w 59"/>
                <a:gd name="T21"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60">
                  <a:moveTo>
                    <a:pt x="31" y="59"/>
                  </a:moveTo>
                  <a:cubicBezTo>
                    <a:pt x="30" y="59"/>
                    <a:pt x="30" y="60"/>
                    <a:pt x="30" y="60"/>
                  </a:cubicBezTo>
                  <a:cubicBezTo>
                    <a:pt x="29" y="60"/>
                    <a:pt x="29" y="59"/>
                    <a:pt x="28" y="59"/>
                  </a:cubicBezTo>
                  <a:cubicBezTo>
                    <a:pt x="13" y="59"/>
                    <a:pt x="0" y="46"/>
                    <a:pt x="0" y="30"/>
                  </a:cubicBezTo>
                  <a:cubicBezTo>
                    <a:pt x="0" y="25"/>
                    <a:pt x="1" y="20"/>
                    <a:pt x="4" y="16"/>
                  </a:cubicBezTo>
                  <a:cubicBezTo>
                    <a:pt x="4" y="15"/>
                    <a:pt x="4" y="14"/>
                    <a:pt x="5" y="14"/>
                  </a:cubicBezTo>
                  <a:cubicBezTo>
                    <a:pt x="10" y="6"/>
                    <a:pt x="19" y="0"/>
                    <a:pt x="30" y="0"/>
                  </a:cubicBezTo>
                  <a:cubicBezTo>
                    <a:pt x="46" y="0"/>
                    <a:pt x="59" y="13"/>
                    <a:pt x="59" y="30"/>
                  </a:cubicBezTo>
                  <a:cubicBezTo>
                    <a:pt x="59" y="35"/>
                    <a:pt x="58" y="40"/>
                    <a:pt x="56" y="44"/>
                  </a:cubicBezTo>
                  <a:cubicBezTo>
                    <a:pt x="55" y="45"/>
                    <a:pt x="55" y="46"/>
                    <a:pt x="54" y="46"/>
                  </a:cubicBezTo>
                  <a:cubicBezTo>
                    <a:pt x="49" y="54"/>
                    <a:pt x="41" y="59"/>
                    <a:pt x="31" y="59"/>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66"/>
            <p:cNvSpPr>
              <a:spLocks/>
            </p:cNvSpPr>
            <p:nvPr userDrawn="1"/>
          </p:nvSpPr>
          <p:spPr bwMode="auto">
            <a:xfrm>
              <a:off x="2176" y="932"/>
              <a:ext cx="42" cy="44"/>
            </a:xfrm>
            <a:custGeom>
              <a:avLst/>
              <a:gdLst>
                <a:gd name="T0" fmla="*/ 16 w 35"/>
                <a:gd name="T1" fmla="*/ 0 h 36"/>
                <a:gd name="T2" fmla="*/ 18 w 35"/>
                <a:gd name="T3" fmla="*/ 0 h 36"/>
                <a:gd name="T4" fmla="*/ 19 w 35"/>
                <a:gd name="T5" fmla="*/ 0 h 36"/>
                <a:gd name="T6" fmla="*/ 35 w 35"/>
                <a:gd name="T7" fmla="*/ 18 h 36"/>
                <a:gd name="T8" fmla="*/ 18 w 35"/>
                <a:gd name="T9" fmla="*/ 36 h 36"/>
                <a:gd name="T10" fmla="*/ 0 w 35"/>
                <a:gd name="T11" fmla="*/ 18 h 36"/>
                <a:gd name="T12" fmla="*/ 2 w 35"/>
                <a:gd name="T13" fmla="*/ 10 h 36"/>
                <a:gd name="T14" fmla="*/ 3 w 35"/>
                <a:gd name="T15" fmla="*/ 8 h 36"/>
                <a:gd name="T16" fmla="*/ 16 w 35"/>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6">
                  <a:moveTo>
                    <a:pt x="16" y="0"/>
                  </a:moveTo>
                  <a:cubicBezTo>
                    <a:pt x="17" y="0"/>
                    <a:pt x="17" y="0"/>
                    <a:pt x="18" y="0"/>
                  </a:cubicBezTo>
                  <a:cubicBezTo>
                    <a:pt x="18" y="0"/>
                    <a:pt x="18" y="0"/>
                    <a:pt x="19" y="0"/>
                  </a:cubicBezTo>
                  <a:cubicBezTo>
                    <a:pt x="28" y="1"/>
                    <a:pt x="35" y="9"/>
                    <a:pt x="35" y="18"/>
                  </a:cubicBezTo>
                  <a:cubicBezTo>
                    <a:pt x="35" y="28"/>
                    <a:pt x="27" y="36"/>
                    <a:pt x="18" y="36"/>
                  </a:cubicBezTo>
                  <a:cubicBezTo>
                    <a:pt x="8" y="36"/>
                    <a:pt x="0" y="28"/>
                    <a:pt x="0" y="18"/>
                  </a:cubicBezTo>
                  <a:cubicBezTo>
                    <a:pt x="0" y="15"/>
                    <a:pt x="1" y="13"/>
                    <a:pt x="2" y="10"/>
                  </a:cubicBezTo>
                  <a:cubicBezTo>
                    <a:pt x="2" y="9"/>
                    <a:pt x="3" y="9"/>
                    <a:pt x="3" y="8"/>
                  </a:cubicBezTo>
                  <a:cubicBezTo>
                    <a:pt x="6" y="4"/>
                    <a:pt x="11" y="1"/>
                    <a:pt x="16"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1" name="Group 69"/>
          <p:cNvGrpSpPr>
            <a:grpSpLocks noChangeAspect="1"/>
          </p:cNvGrpSpPr>
          <p:nvPr/>
        </p:nvGrpSpPr>
        <p:grpSpPr bwMode="auto">
          <a:xfrm>
            <a:off x="1298" y="629543"/>
            <a:ext cx="3840337" cy="3913225"/>
            <a:chOff x="158" y="-1519"/>
            <a:chExt cx="6902" cy="7033"/>
          </a:xfrm>
          <a:solidFill>
            <a:schemeClr val="bg1">
              <a:alpha val="22000"/>
            </a:schemeClr>
          </a:solidFill>
        </p:grpSpPr>
        <p:grpSp>
          <p:nvGrpSpPr>
            <p:cNvPr id="72" name="Group 270"/>
            <p:cNvGrpSpPr>
              <a:grpSpLocks/>
            </p:cNvGrpSpPr>
            <p:nvPr userDrawn="1"/>
          </p:nvGrpSpPr>
          <p:grpSpPr bwMode="auto">
            <a:xfrm>
              <a:off x="158" y="-1519"/>
              <a:ext cx="6902" cy="7033"/>
              <a:chOff x="158" y="-1519"/>
              <a:chExt cx="6902" cy="7033"/>
            </a:xfrm>
            <a:grpFill/>
          </p:grpSpPr>
          <p:sp>
            <p:nvSpPr>
              <p:cNvPr id="100" name="Freeform 70"/>
              <p:cNvSpPr>
                <a:spLocks/>
              </p:cNvSpPr>
              <p:nvPr userDrawn="1"/>
            </p:nvSpPr>
            <p:spPr bwMode="auto">
              <a:xfrm>
                <a:off x="6908" y="2512"/>
                <a:ext cx="52" cy="33"/>
              </a:xfrm>
              <a:custGeom>
                <a:avLst/>
                <a:gdLst>
                  <a:gd name="T0" fmla="*/ 1 w 22"/>
                  <a:gd name="T1" fmla="*/ 0 h 14"/>
                  <a:gd name="T2" fmla="*/ 22 w 22"/>
                  <a:gd name="T3" fmla="*/ 13 h 14"/>
                  <a:gd name="T4" fmla="*/ 22 w 22"/>
                  <a:gd name="T5" fmla="*/ 14 h 14"/>
                  <a:gd name="T6" fmla="*/ 21 w 22"/>
                  <a:gd name="T7" fmla="*/ 14 h 14"/>
                  <a:gd name="T8" fmla="*/ 21 w 22"/>
                  <a:gd name="T9" fmla="*/ 14 h 14"/>
                  <a:gd name="T10" fmla="*/ 0 w 22"/>
                  <a:gd name="T11" fmla="*/ 2 h 14"/>
                  <a:gd name="T12" fmla="*/ 0 w 22"/>
                  <a:gd name="T13" fmla="*/ 1 h 14"/>
                  <a:gd name="T14" fmla="*/ 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0"/>
                    </a:moveTo>
                    <a:cubicBezTo>
                      <a:pt x="22" y="13"/>
                      <a:pt x="22" y="13"/>
                      <a:pt x="22" y="13"/>
                    </a:cubicBezTo>
                    <a:cubicBezTo>
                      <a:pt x="22" y="13"/>
                      <a:pt x="22" y="14"/>
                      <a:pt x="22" y="14"/>
                    </a:cubicBezTo>
                    <a:cubicBezTo>
                      <a:pt x="22" y="14"/>
                      <a:pt x="22" y="14"/>
                      <a:pt x="21" y="14"/>
                    </a:cubicBezTo>
                    <a:cubicBezTo>
                      <a:pt x="21" y="14"/>
                      <a:pt x="21" y="14"/>
                      <a:pt x="21" y="14"/>
                    </a:cubicBezTo>
                    <a:cubicBezTo>
                      <a:pt x="0" y="2"/>
                      <a:pt x="0" y="2"/>
                      <a:pt x="0" y="2"/>
                    </a:cubicBezTo>
                    <a:cubicBezTo>
                      <a:pt x="0" y="1"/>
                      <a:pt x="0" y="1"/>
                      <a:pt x="0" y="1"/>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1" name="Freeform 71"/>
              <p:cNvSpPr>
                <a:spLocks/>
              </p:cNvSpPr>
              <p:nvPr userDrawn="1"/>
            </p:nvSpPr>
            <p:spPr bwMode="auto">
              <a:xfrm>
                <a:off x="6808" y="2453"/>
                <a:ext cx="55" cy="33"/>
              </a:xfrm>
              <a:custGeom>
                <a:avLst/>
                <a:gdLst>
                  <a:gd name="T0" fmla="*/ 1 w 23"/>
                  <a:gd name="T1" fmla="*/ 0 h 14"/>
                  <a:gd name="T2" fmla="*/ 22 w 23"/>
                  <a:gd name="T3" fmla="*/ 13 h 14"/>
                  <a:gd name="T4" fmla="*/ 22 w 23"/>
                  <a:gd name="T5" fmla="*/ 14 h 14"/>
                  <a:gd name="T6" fmla="*/ 22 w 23"/>
                  <a:gd name="T7" fmla="*/ 14 h 14"/>
                  <a:gd name="T8" fmla="*/ 21 w 23"/>
                  <a:gd name="T9" fmla="*/ 14 h 14"/>
                  <a:gd name="T10" fmla="*/ 0 w 23"/>
                  <a:gd name="T11" fmla="*/ 2 h 14"/>
                  <a:gd name="T12" fmla="*/ 0 w 23"/>
                  <a:gd name="T13" fmla="*/ 1 h 14"/>
                  <a:gd name="T14" fmla="*/ 1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0"/>
                    </a:moveTo>
                    <a:cubicBezTo>
                      <a:pt x="22" y="13"/>
                      <a:pt x="22" y="13"/>
                      <a:pt x="22" y="13"/>
                    </a:cubicBezTo>
                    <a:cubicBezTo>
                      <a:pt x="22" y="13"/>
                      <a:pt x="23" y="14"/>
                      <a:pt x="22" y="14"/>
                    </a:cubicBezTo>
                    <a:cubicBezTo>
                      <a:pt x="22" y="14"/>
                      <a:pt x="22" y="14"/>
                      <a:pt x="22" y="14"/>
                    </a:cubicBezTo>
                    <a:cubicBezTo>
                      <a:pt x="22" y="14"/>
                      <a:pt x="21" y="14"/>
                      <a:pt x="21" y="14"/>
                    </a:cubicBezTo>
                    <a:cubicBezTo>
                      <a:pt x="0" y="2"/>
                      <a:pt x="0" y="2"/>
                      <a:pt x="0" y="2"/>
                    </a:cubicBezTo>
                    <a:cubicBezTo>
                      <a:pt x="0" y="1"/>
                      <a:pt x="0" y="1"/>
                      <a:pt x="0" y="1"/>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 name="Freeform 72"/>
              <p:cNvSpPr>
                <a:spLocks/>
              </p:cNvSpPr>
              <p:nvPr userDrawn="1"/>
            </p:nvSpPr>
            <p:spPr bwMode="auto">
              <a:xfrm>
                <a:off x="6709" y="2393"/>
                <a:ext cx="54" cy="34"/>
              </a:xfrm>
              <a:custGeom>
                <a:avLst/>
                <a:gdLst>
                  <a:gd name="T0" fmla="*/ 2 w 23"/>
                  <a:gd name="T1" fmla="*/ 0 h 14"/>
                  <a:gd name="T2" fmla="*/ 22 w 23"/>
                  <a:gd name="T3" fmla="*/ 13 h 14"/>
                  <a:gd name="T4" fmla="*/ 23 w 23"/>
                  <a:gd name="T5" fmla="*/ 14 h 14"/>
                  <a:gd name="T6" fmla="*/ 22 w 23"/>
                  <a:gd name="T7" fmla="*/ 14 h 14"/>
                  <a:gd name="T8" fmla="*/ 22 w 23"/>
                  <a:gd name="T9" fmla="*/ 14 h 14"/>
                  <a:gd name="T10" fmla="*/ 1 w 23"/>
                  <a:gd name="T11" fmla="*/ 2 h 14"/>
                  <a:gd name="T12" fmla="*/ 1 w 23"/>
                  <a:gd name="T13" fmla="*/ 1 h 14"/>
                  <a:gd name="T14" fmla="*/ 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0"/>
                    </a:moveTo>
                    <a:cubicBezTo>
                      <a:pt x="22" y="13"/>
                      <a:pt x="22" y="13"/>
                      <a:pt x="22" y="13"/>
                    </a:cubicBezTo>
                    <a:cubicBezTo>
                      <a:pt x="23" y="13"/>
                      <a:pt x="23" y="14"/>
                      <a:pt x="23" y="14"/>
                    </a:cubicBezTo>
                    <a:cubicBezTo>
                      <a:pt x="23" y="14"/>
                      <a:pt x="22" y="14"/>
                      <a:pt x="22" y="14"/>
                    </a:cubicBezTo>
                    <a:cubicBezTo>
                      <a:pt x="22" y="14"/>
                      <a:pt x="22" y="14"/>
                      <a:pt x="22" y="14"/>
                    </a:cubicBezTo>
                    <a:cubicBezTo>
                      <a:pt x="1" y="2"/>
                      <a:pt x="1" y="2"/>
                      <a:pt x="1" y="2"/>
                    </a:cubicBezTo>
                    <a:cubicBezTo>
                      <a:pt x="0" y="1"/>
                      <a:pt x="0" y="1"/>
                      <a:pt x="1" y="1"/>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 name="Freeform 73"/>
              <p:cNvSpPr>
                <a:spLocks/>
              </p:cNvSpPr>
              <p:nvPr userDrawn="1"/>
            </p:nvSpPr>
            <p:spPr bwMode="auto">
              <a:xfrm>
                <a:off x="6709" y="3105"/>
                <a:ext cx="54" cy="33"/>
              </a:xfrm>
              <a:custGeom>
                <a:avLst/>
                <a:gdLst>
                  <a:gd name="T0" fmla="*/ 2 w 23"/>
                  <a:gd name="T1" fmla="*/ 0 h 14"/>
                  <a:gd name="T2" fmla="*/ 22 w 23"/>
                  <a:gd name="T3" fmla="*/ 13 h 14"/>
                  <a:gd name="T4" fmla="*/ 23 w 23"/>
                  <a:gd name="T5" fmla="*/ 14 h 14"/>
                  <a:gd name="T6" fmla="*/ 22 w 23"/>
                  <a:gd name="T7" fmla="*/ 14 h 14"/>
                  <a:gd name="T8" fmla="*/ 22 w 23"/>
                  <a:gd name="T9" fmla="*/ 14 h 14"/>
                  <a:gd name="T10" fmla="*/ 1 w 23"/>
                  <a:gd name="T11" fmla="*/ 2 h 14"/>
                  <a:gd name="T12" fmla="*/ 1 w 23"/>
                  <a:gd name="T13" fmla="*/ 0 h 14"/>
                  <a:gd name="T14" fmla="*/ 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0"/>
                    </a:moveTo>
                    <a:cubicBezTo>
                      <a:pt x="22" y="13"/>
                      <a:pt x="22" y="13"/>
                      <a:pt x="22" y="13"/>
                    </a:cubicBezTo>
                    <a:cubicBezTo>
                      <a:pt x="23" y="13"/>
                      <a:pt x="23" y="13"/>
                      <a:pt x="23" y="14"/>
                    </a:cubicBezTo>
                    <a:cubicBezTo>
                      <a:pt x="23" y="14"/>
                      <a:pt x="22" y="14"/>
                      <a:pt x="22" y="14"/>
                    </a:cubicBezTo>
                    <a:cubicBezTo>
                      <a:pt x="22" y="14"/>
                      <a:pt x="22" y="14"/>
                      <a:pt x="22" y="14"/>
                    </a:cubicBezTo>
                    <a:cubicBezTo>
                      <a:pt x="1" y="2"/>
                      <a:pt x="1" y="2"/>
                      <a:pt x="1" y="2"/>
                    </a:cubicBezTo>
                    <a:cubicBezTo>
                      <a:pt x="0" y="1"/>
                      <a:pt x="0" y="1"/>
                      <a:pt x="1" y="0"/>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 name="Freeform 74"/>
              <p:cNvSpPr>
                <a:spLocks/>
              </p:cNvSpPr>
              <p:nvPr userDrawn="1"/>
            </p:nvSpPr>
            <p:spPr bwMode="auto">
              <a:xfrm>
                <a:off x="6908" y="3224"/>
                <a:ext cx="52" cy="33"/>
              </a:xfrm>
              <a:custGeom>
                <a:avLst/>
                <a:gdLst>
                  <a:gd name="T0" fmla="*/ 1 w 22"/>
                  <a:gd name="T1" fmla="*/ 0 h 14"/>
                  <a:gd name="T2" fmla="*/ 22 w 22"/>
                  <a:gd name="T3" fmla="*/ 13 h 14"/>
                  <a:gd name="T4" fmla="*/ 22 w 22"/>
                  <a:gd name="T5" fmla="*/ 14 h 14"/>
                  <a:gd name="T6" fmla="*/ 21 w 22"/>
                  <a:gd name="T7" fmla="*/ 14 h 14"/>
                  <a:gd name="T8" fmla="*/ 21 w 22"/>
                  <a:gd name="T9" fmla="*/ 14 h 14"/>
                  <a:gd name="T10" fmla="*/ 0 w 22"/>
                  <a:gd name="T11" fmla="*/ 2 h 14"/>
                  <a:gd name="T12" fmla="*/ 0 w 22"/>
                  <a:gd name="T13" fmla="*/ 1 h 14"/>
                  <a:gd name="T14" fmla="*/ 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0"/>
                    </a:moveTo>
                    <a:cubicBezTo>
                      <a:pt x="22" y="13"/>
                      <a:pt x="22" y="13"/>
                      <a:pt x="22" y="13"/>
                    </a:cubicBezTo>
                    <a:cubicBezTo>
                      <a:pt x="22" y="13"/>
                      <a:pt x="22" y="13"/>
                      <a:pt x="22" y="14"/>
                    </a:cubicBezTo>
                    <a:cubicBezTo>
                      <a:pt x="22" y="14"/>
                      <a:pt x="22" y="14"/>
                      <a:pt x="21" y="14"/>
                    </a:cubicBezTo>
                    <a:cubicBezTo>
                      <a:pt x="21" y="14"/>
                      <a:pt x="21" y="14"/>
                      <a:pt x="21" y="14"/>
                    </a:cubicBezTo>
                    <a:cubicBezTo>
                      <a:pt x="0" y="2"/>
                      <a:pt x="0" y="2"/>
                      <a:pt x="0" y="2"/>
                    </a:cubicBezTo>
                    <a:cubicBezTo>
                      <a:pt x="0" y="1"/>
                      <a:pt x="0" y="1"/>
                      <a:pt x="0" y="1"/>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 name="Freeform 75"/>
              <p:cNvSpPr>
                <a:spLocks/>
              </p:cNvSpPr>
              <p:nvPr userDrawn="1"/>
            </p:nvSpPr>
            <p:spPr bwMode="auto">
              <a:xfrm>
                <a:off x="6808" y="3165"/>
                <a:ext cx="55" cy="33"/>
              </a:xfrm>
              <a:custGeom>
                <a:avLst/>
                <a:gdLst>
                  <a:gd name="T0" fmla="*/ 1 w 23"/>
                  <a:gd name="T1" fmla="*/ 0 h 14"/>
                  <a:gd name="T2" fmla="*/ 22 w 23"/>
                  <a:gd name="T3" fmla="*/ 13 h 14"/>
                  <a:gd name="T4" fmla="*/ 22 w 23"/>
                  <a:gd name="T5" fmla="*/ 14 h 14"/>
                  <a:gd name="T6" fmla="*/ 22 w 23"/>
                  <a:gd name="T7" fmla="*/ 14 h 14"/>
                  <a:gd name="T8" fmla="*/ 21 w 23"/>
                  <a:gd name="T9" fmla="*/ 14 h 14"/>
                  <a:gd name="T10" fmla="*/ 0 w 23"/>
                  <a:gd name="T11" fmla="*/ 2 h 14"/>
                  <a:gd name="T12" fmla="*/ 0 w 23"/>
                  <a:gd name="T13" fmla="*/ 0 h 14"/>
                  <a:gd name="T14" fmla="*/ 1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0"/>
                    </a:moveTo>
                    <a:cubicBezTo>
                      <a:pt x="22" y="13"/>
                      <a:pt x="22" y="13"/>
                      <a:pt x="22" y="13"/>
                    </a:cubicBezTo>
                    <a:cubicBezTo>
                      <a:pt x="22" y="13"/>
                      <a:pt x="23" y="13"/>
                      <a:pt x="22" y="14"/>
                    </a:cubicBezTo>
                    <a:cubicBezTo>
                      <a:pt x="22" y="14"/>
                      <a:pt x="22" y="14"/>
                      <a:pt x="22" y="14"/>
                    </a:cubicBezTo>
                    <a:cubicBezTo>
                      <a:pt x="22" y="14"/>
                      <a:pt x="21" y="14"/>
                      <a:pt x="21" y="14"/>
                    </a:cubicBezTo>
                    <a:cubicBezTo>
                      <a:pt x="0" y="2"/>
                      <a:pt x="0" y="2"/>
                      <a:pt x="0" y="2"/>
                    </a:cubicBezTo>
                    <a:cubicBezTo>
                      <a:pt x="0" y="1"/>
                      <a:pt x="0" y="1"/>
                      <a:pt x="0" y="0"/>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 name="Freeform 76"/>
              <p:cNvSpPr>
                <a:spLocks/>
              </p:cNvSpPr>
              <p:nvPr userDrawn="1"/>
            </p:nvSpPr>
            <p:spPr bwMode="auto">
              <a:xfrm>
                <a:off x="6659" y="3074"/>
                <a:ext cx="4" cy="5"/>
              </a:xfrm>
              <a:custGeom>
                <a:avLst/>
                <a:gdLst>
                  <a:gd name="T0" fmla="*/ 2 w 2"/>
                  <a:gd name="T1" fmla="*/ 2 h 2"/>
                  <a:gd name="T2" fmla="*/ 1 w 2"/>
                  <a:gd name="T3" fmla="*/ 2 h 2"/>
                  <a:gd name="T4" fmla="*/ 1 w 2"/>
                  <a:gd name="T5" fmla="*/ 2 h 2"/>
                  <a:gd name="T6" fmla="*/ 0 w 2"/>
                  <a:gd name="T7" fmla="*/ 1 h 2"/>
                  <a:gd name="T8" fmla="*/ 1 w 2"/>
                  <a:gd name="T9" fmla="*/ 0 h 2"/>
                  <a:gd name="T10" fmla="*/ 2 w 2"/>
                  <a:gd name="T11" fmla="*/ 1 h 2"/>
                  <a:gd name="T12" fmla="*/ 2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2"/>
                    </a:moveTo>
                    <a:cubicBezTo>
                      <a:pt x="2" y="2"/>
                      <a:pt x="2" y="2"/>
                      <a:pt x="1" y="2"/>
                    </a:cubicBezTo>
                    <a:cubicBezTo>
                      <a:pt x="1" y="2"/>
                      <a:pt x="1" y="2"/>
                      <a:pt x="1" y="2"/>
                    </a:cubicBezTo>
                    <a:cubicBezTo>
                      <a:pt x="0" y="1"/>
                      <a:pt x="0" y="1"/>
                      <a:pt x="0" y="1"/>
                    </a:cubicBezTo>
                    <a:cubicBezTo>
                      <a:pt x="0" y="1"/>
                      <a:pt x="0" y="0"/>
                      <a:pt x="1" y="0"/>
                    </a:cubicBezTo>
                    <a:cubicBezTo>
                      <a:pt x="2" y="1"/>
                      <a:pt x="2" y="1"/>
                      <a:pt x="2" y="1"/>
                    </a:cubicBezTo>
                    <a:cubicBezTo>
                      <a:pt x="2" y="1"/>
                      <a:pt x="2" y="1"/>
                      <a:pt x="2" y="2"/>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 name="Freeform 77"/>
              <p:cNvSpPr>
                <a:spLocks/>
              </p:cNvSpPr>
              <p:nvPr userDrawn="1"/>
            </p:nvSpPr>
            <p:spPr bwMode="auto">
              <a:xfrm>
                <a:off x="6908" y="3580"/>
                <a:ext cx="52" cy="33"/>
              </a:xfrm>
              <a:custGeom>
                <a:avLst/>
                <a:gdLst>
                  <a:gd name="T0" fmla="*/ 21 w 22"/>
                  <a:gd name="T1" fmla="*/ 0 h 14"/>
                  <a:gd name="T2" fmla="*/ 22 w 22"/>
                  <a:gd name="T3" fmla="*/ 0 h 14"/>
                  <a:gd name="T4" fmla="*/ 22 w 22"/>
                  <a:gd name="T5" fmla="*/ 1 h 14"/>
                  <a:gd name="T6" fmla="*/ 1 w 22"/>
                  <a:gd name="T7" fmla="*/ 14 h 14"/>
                  <a:gd name="T8" fmla="*/ 1 w 22"/>
                  <a:gd name="T9" fmla="*/ 14 h 14"/>
                  <a:gd name="T10" fmla="*/ 0 w 22"/>
                  <a:gd name="T11" fmla="*/ 14 h 14"/>
                  <a:gd name="T12" fmla="*/ 0 w 22"/>
                  <a:gd name="T13" fmla="*/ 13 h 14"/>
                  <a:gd name="T14" fmla="*/ 2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0"/>
                    </a:moveTo>
                    <a:cubicBezTo>
                      <a:pt x="21" y="0"/>
                      <a:pt x="22" y="0"/>
                      <a:pt x="22" y="0"/>
                    </a:cubicBezTo>
                    <a:cubicBezTo>
                      <a:pt x="22" y="1"/>
                      <a:pt x="22" y="1"/>
                      <a:pt x="22" y="1"/>
                    </a:cubicBezTo>
                    <a:cubicBezTo>
                      <a:pt x="1" y="14"/>
                      <a:pt x="1" y="14"/>
                      <a:pt x="1" y="14"/>
                    </a:cubicBezTo>
                    <a:cubicBezTo>
                      <a:pt x="1" y="14"/>
                      <a:pt x="1" y="14"/>
                      <a:pt x="1" y="14"/>
                    </a:cubicBezTo>
                    <a:cubicBezTo>
                      <a:pt x="0" y="14"/>
                      <a:pt x="0" y="14"/>
                      <a:pt x="0" y="14"/>
                    </a:cubicBezTo>
                    <a:cubicBezTo>
                      <a:pt x="0" y="13"/>
                      <a:pt x="0" y="13"/>
                      <a:pt x="0" y="13"/>
                    </a:cubicBezTo>
                    <a:lnTo>
                      <a:pt x="21"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 name="Freeform 78"/>
              <p:cNvSpPr>
                <a:spLocks/>
              </p:cNvSpPr>
              <p:nvPr userDrawn="1"/>
            </p:nvSpPr>
            <p:spPr bwMode="auto">
              <a:xfrm>
                <a:off x="6808" y="3639"/>
                <a:ext cx="55" cy="33"/>
              </a:xfrm>
              <a:custGeom>
                <a:avLst/>
                <a:gdLst>
                  <a:gd name="T0" fmla="*/ 21 w 23"/>
                  <a:gd name="T1" fmla="*/ 0 h 14"/>
                  <a:gd name="T2" fmla="*/ 22 w 23"/>
                  <a:gd name="T3" fmla="*/ 0 h 14"/>
                  <a:gd name="T4" fmla="*/ 22 w 23"/>
                  <a:gd name="T5" fmla="*/ 2 h 14"/>
                  <a:gd name="T6" fmla="*/ 1 w 23"/>
                  <a:gd name="T7" fmla="*/ 14 h 14"/>
                  <a:gd name="T8" fmla="*/ 1 w 23"/>
                  <a:gd name="T9" fmla="*/ 14 h 14"/>
                  <a:gd name="T10" fmla="*/ 0 w 23"/>
                  <a:gd name="T11" fmla="*/ 14 h 14"/>
                  <a:gd name="T12" fmla="*/ 0 w 23"/>
                  <a:gd name="T13" fmla="*/ 13 h 14"/>
                  <a:gd name="T14" fmla="*/ 21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1" y="0"/>
                    </a:moveTo>
                    <a:cubicBezTo>
                      <a:pt x="22" y="0"/>
                      <a:pt x="22" y="0"/>
                      <a:pt x="22" y="0"/>
                    </a:cubicBezTo>
                    <a:cubicBezTo>
                      <a:pt x="23" y="1"/>
                      <a:pt x="22" y="1"/>
                      <a:pt x="22" y="2"/>
                    </a:cubicBezTo>
                    <a:cubicBezTo>
                      <a:pt x="1" y="14"/>
                      <a:pt x="1" y="14"/>
                      <a:pt x="1" y="14"/>
                    </a:cubicBezTo>
                    <a:cubicBezTo>
                      <a:pt x="1" y="14"/>
                      <a:pt x="1" y="14"/>
                      <a:pt x="1" y="14"/>
                    </a:cubicBezTo>
                    <a:cubicBezTo>
                      <a:pt x="1" y="14"/>
                      <a:pt x="0" y="14"/>
                      <a:pt x="0" y="14"/>
                    </a:cubicBezTo>
                    <a:cubicBezTo>
                      <a:pt x="0" y="13"/>
                      <a:pt x="0" y="13"/>
                      <a:pt x="0" y="13"/>
                    </a:cubicBezTo>
                    <a:lnTo>
                      <a:pt x="21"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 name="Freeform 79"/>
              <p:cNvSpPr>
                <a:spLocks/>
              </p:cNvSpPr>
              <p:nvPr userDrawn="1"/>
            </p:nvSpPr>
            <p:spPr bwMode="auto">
              <a:xfrm>
                <a:off x="6709" y="3698"/>
                <a:ext cx="54" cy="34"/>
              </a:xfrm>
              <a:custGeom>
                <a:avLst/>
                <a:gdLst>
                  <a:gd name="T0" fmla="*/ 22 w 23"/>
                  <a:gd name="T1" fmla="*/ 0 h 14"/>
                  <a:gd name="T2" fmla="*/ 23 w 23"/>
                  <a:gd name="T3" fmla="*/ 0 h 14"/>
                  <a:gd name="T4" fmla="*/ 22 w 23"/>
                  <a:gd name="T5" fmla="*/ 2 h 14"/>
                  <a:gd name="T6" fmla="*/ 2 w 23"/>
                  <a:gd name="T7" fmla="*/ 14 h 14"/>
                  <a:gd name="T8" fmla="*/ 1 w 23"/>
                  <a:gd name="T9" fmla="*/ 14 h 14"/>
                  <a:gd name="T10" fmla="*/ 1 w 23"/>
                  <a:gd name="T11" fmla="*/ 14 h 14"/>
                  <a:gd name="T12" fmla="*/ 1 w 23"/>
                  <a:gd name="T13" fmla="*/ 13 h 14"/>
                  <a:gd name="T14" fmla="*/ 2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0"/>
                    </a:moveTo>
                    <a:cubicBezTo>
                      <a:pt x="22" y="0"/>
                      <a:pt x="22" y="0"/>
                      <a:pt x="23" y="0"/>
                    </a:cubicBezTo>
                    <a:cubicBezTo>
                      <a:pt x="23" y="1"/>
                      <a:pt x="23" y="1"/>
                      <a:pt x="22" y="2"/>
                    </a:cubicBezTo>
                    <a:cubicBezTo>
                      <a:pt x="2" y="14"/>
                      <a:pt x="2" y="14"/>
                      <a:pt x="2" y="14"/>
                    </a:cubicBezTo>
                    <a:cubicBezTo>
                      <a:pt x="1" y="14"/>
                      <a:pt x="1" y="14"/>
                      <a:pt x="1" y="14"/>
                    </a:cubicBezTo>
                    <a:cubicBezTo>
                      <a:pt x="1" y="14"/>
                      <a:pt x="1" y="14"/>
                      <a:pt x="1" y="14"/>
                    </a:cubicBezTo>
                    <a:cubicBezTo>
                      <a:pt x="0" y="13"/>
                      <a:pt x="0" y="13"/>
                      <a:pt x="1" y="13"/>
                    </a:cubicBezTo>
                    <a:lnTo>
                      <a:pt x="22"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 name="Freeform 80"/>
              <p:cNvSpPr>
                <a:spLocks/>
              </p:cNvSpPr>
              <p:nvPr userDrawn="1"/>
            </p:nvSpPr>
            <p:spPr bwMode="auto">
              <a:xfrm>
                <a:off x="7005" y="3521"/>
                <a:ext cx="55" cy="33"/>
              </a:xfrm>
              <a:custGeom>
                <a:avLst/>
                <a:gdLst>
                  <a:gd name="T0" fmla="*/ 22 w 23"/>
                  <a:gd name="T1" fmla="*/ 0 h 14"/>
                  <a:gd name="T2" fmla="*/ 23 w 23"/>
                  <a:gd name="T3" fmla="*/ 0 h 14"/>
                  <a:gd name="T4" fmla="*/ 22 w 23"/>
                  <a:gd name="T5" fmla="*/ 1 h 14"/>
                  <a:gd name="T6" fmla="*/ 2 w 23"/>
                  <a:gd name="T7" fmla="*/ 14 h 14"/>
                  <a:gd name="T8" fmla="*/ 1 w 23"/>
                  <a:gd name="T9" fmla="*/ 14 h 14"/>
                  <a:gd name="T10" fmla="*/ 1 w 23"/>
                  <a:gd name="T11" fmla="*/ 14 h 14"/>
                  <a:gd name="T12" fmla="*/ 1 w 23"/>
                  <a:gd name="T13" fmla="*/ 13 h 14"/>
                  <a:gd name="T14" fmla="*/ 2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0"/>
                    </a:moveTo>
                    <a:cubicBezTo>
                      <a:pt x="22" y="0"/>
                      <a:pt x="23" y="0"/>
                      <a:pt x="23" y="0"/>
                    </a:cubicBezTo>
                    <a:cubicBezTo>
                      <a:pt x="23" y="1"/>
                      <a:pt x="23" y="1"/>
                      <a:pt x="22" y="1"/>
                    </a:cubicBezTo>
                    <a:cubicBezTo>
                      <a:pt x="2" y="14"/>
                      <a:pt x="2" y="14"/>
                      <a:pt x="2" y="14"/>
                    </a:cubicBezTo>
                    <a:cubicBezTo>
                      <a:pt x="2" y="14"/>
                      <a:pt x="1" y="14"/>
                      <a:pt x="1" y="14"/>
                    </a:cubicBezTo>
                    <a:cubicBezTo>
                      <a:pt x="1" y="14"/>
                      <a:pt x="1" y="14"/>
                      <a:pt x="1" y="14"/>
                    </a:cubicBezTo>
                    <a:cubicBezTo>
                      <a:pt x="0" y="13"/>
                      <a:pt x="1" y="13"/>
                      <a:pt x="1" y="13"/>
                    </a:cubicBezTo>
                    <a:lnTo>
                      <a:pt x="22"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 name="Freeform 81"/>
              <p:cNvSpPr>
                <a:spLocks/>
              </p:cNvSpPr>
              <p:nvPr userDrawn="1"/>
            </p:nvSpPr>
            <p:spPr bwMode="auto">
              <a:xfrm>
                <a:off x="6089" y="3445"/>
                <a:ext cx="508" cy="306"/>
              </a:xfrm>
              <a:custGeom>
                <a:avLst/>
                <a:gdLst>
                  <a:gd name="T0" fmla="*/ 214 w 214"/>
                  <a:gd name="T1" fmla="*/ 128 h 129"/>
                  <a:gd name="T2" fmla="*/ 213 w 214"/>
                  <a:gd name="T3" fmla="*/ 129 h 129"/>
                  <a:gd name="T4" fmla="*/ 0 w 214"/>
                  <a:gd name="T5" fmla="*/ 1 h 129"/>
                  <a:gd name="T6" fmla="*/ 1 w 214"/>
                  <a:gd name="T7" fmla="*/ 0 h 129"/>
                  <a:gd name="T8" fmla="*/ 214 w 214"/>
                  <a:gd name="T9" fmla="*/ 128 h 129"/>
                </a:gdLst>
                <a:ahLst/>
                <a:cxnLst>
                  <a:cxn ang="0">
                    <a:pos x="T0" y="T1"/>
                  </a:cxn>
                  <a:cxn ang="0">
                    <a:pos x="T2" y="T3"/>
                  </a:cxn>
                  <a:cxn ang="0">
                    <a:pos x="T4" y="T5"/>
                  </a:cxn>
                  <a:cxn ang="0">
                    <a:pos x="T6" y="T7"/>
                  </a:cxn>
                  <a:cxn ang="0">
                    <a:pos x="T8" y="T9"/>
                  </a:cxn>
                </a:cxnLst>
                <a:rect l="0" t="0" r="r" b="b"/>
                <a:pathLst>
                  <a:path w="214" h="129">
                    <a:moveTo>
                      <a:pt x="214" y="128"/>
                    </a:moveTo>
                    <a:cubicBezTo>
                      <a:pt x="214" y="128"/>
                      <a:pt x="213" y="129"/>
                      <a:pt x="213" y="129"/>
                    </a:cubicBezTo>
                    <a:cubicBezTo>
                      <a:pt x="0" y="1"/>
                      <a:pt x="0" y="1"/>
                      <a:pt x="0" y="1"/>
                    </a:cubicBezTo>
                    <a:cubicBezTo>
                      <a:pt x="0" y="1"/>
                      <a:pt x="0" y="0"/>
                      <a:pt x="1" y="0"/>
                    </a:cubicBezTo>
                    <a:lnTo>
                      <a:pt x="214" y="128"/>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 name="Freeform 82"/>
              <p:cNvSpPr>
                <a:spLocks/>
              </p:cNvSpPr>
              <p:nvPr userDrawn="1"/>
            </p:nvSpPr>
            <p:spPr bwMode="auto">
              <a:xfrm>
                <a:off x="6635" y="2393"/>
                <a:ext cx="5" cy="646"/>
              </a:xfrm>
              <a:custGeom>
                <a:avLst/>
                <a:gdLst>
                  <a:gd name="T0" fmla="*/ 2 w 2"/>
                  <a:gd name="T1" fmla="*/ 0 h 272"/>
                  <a:gd name="T2" fmla="*/ 2 w 2"/>
                  <a:gd name="T3" fmla="*/ 272 h 272"/>
                  <a:gd name="T4" fmla="*/ 1 w 2"/>
                  <a:gd name="T5" fmla="*/ 271 h 272"/>
                  <a:gd name="T6" fmla="*/ 0 w 2"/>
                  <a:gd name="T7" fmla="*/ 272 h 272"/>
                  <a:gd name="T8" fmla="*/ 0 w 2"/>
                  <a:gd name="T9" fmla="*/ 0 h 272"/>
                  <a:gd name="T10" fmla="*/ 1 w 2"/>
                  <a:gd name="T11" fmla="*/ 0 h 272"/>
                  <a:gd name="T12" fmla="*/ 2 w 2"/>
                  <a:gd name="T13" fmla="*/ 0 h 272"/>
                </a:gdLst>
                <a:ahLst/>
                <a:cxnLst>
                  <a:cxn ang="0">
                    <a:pos x="T0" y="T1"/>
                  </a:cxn>
                  <a:cxn ang="0">
                    <a:pos x="T2" y="T3"/>
                  </a:cxn>
                  <a:cxn ang="0">
                    <a:pos x="T4" y="T5"/>
                  </a:cxn>
                  <a:cxn ang="0">
                    <a:pos x="T6" y="T7"/>
                  </a:cxn>
                  <a:cxn ang="0">
                    <a:pos x="T8" y="T9"/>
                  </a:cxn>
                  <a:cxn ang="0">
                    <a:pos x="T10" y="T11"/>
                  </a:cxn>
                  <a:cxn ang="0">
                    <a:pos x="T12" y="T13"/>
                  </a:cxn>
                </a:cxnLst>
                <a:rect l="0" t="0" r="r" b="b"/>
                <a:pathLst>
                  <a:path w="2" h="272">
                    <a:moveTo>
                      <a:pt x="2" y="0"/>
                    </a:moveTo>
                    <a:cubicBezTo>
                      <a:pt x="2" y="272"/>
                      <a:pt x="2" y="272"/>
                      <a:pt x="2" y="272"/>
                    </a:cubicBezTo>
                    <a:cubicBezTo>
                      <a:pt x="2" y="272"/>
                      <a:pt x="1" y="271"/>
                      <a:pt x="1" y="271"/>
                    </a:cubicBezTo>
                    <a:cubicBezTo>
                      <a:pt x="1" y="271"/>
                      <a:pt x="1" y="272"/>
                      <a:pt x="0" y="272"/>
                    </a:cubicBezTo>
                    <a:cubicBezTo>
                      <a:pt x="0" y="0"/>
                      <a:pt x="0" y="0"/>
                      <a:pt x="0" y="0"/>
                    </a:cubicBezTo>
                    <a:cubicBezTo>
                      <a:pt x="1" y="0"/>
                      <a:pt x="1" y="0"/>
                      <a:pt x="1" y="0"/>
                    </a:cubicBezTo>
                    <a:cubicBezTo>
                      <a:pt x="1" y="0"/>
                      <a:pt x="2"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 name="Freeform 83"/>
              <p:cNvSpPr>
                <a:spLocks/>
              </p:cNvSpPr>
              <p:nvPr userDrawn="1"/>
            </p:nvSpPr>
            <p:spPr bwMode="auto">
              <a:xfrm>
                <a:off x="6058" y="2002"/>
                <a:ext cx="544" cy="330"/>
              </a:xfrm>
              <a:custGeom>
                <a:avLst/>
                <a:gdLst>
                  <a:gd name="T0" fmla="*/ 0 w 229"/>
                  <a:gd name="T1" fmla="*/ 2 h 139"/>
                  <a:gd name="T2" fmla="*/ 1 w 229"/>
                  <a:gd name="T3" fmla="*/ 0 h 139"/>
                  <a:gd name="T4" fmla="*/ 229 w 229"/>
                  <a:gd name="T5" fmla="*/ 137 h 139"/>
                  <a:gd name="T6" fmla="*/ 228 w 229"/>
                  <a:gd name="T7" fmla="*/ 139 h 139"/>
                  <a:gd name="T8" fmla="*/ 0 w 229"/>
                  <a:gd name="T9" fmla="*/ 2 h 139"/>
                </a:gdLst>
                <a:ahLst/>
                <a:cxnLst>
                  <a:cxn ang="0">
                    <a:pos x="T0" y="T1"/>
                  </a:cxn>
                  <a:cxn ang="0">
                    <a:pos x="T2" y="T3"/>
                  </a:cxn>
                  <a:cxn ang="0">
                    <a:pos x="T4" y="T5"/>
                  </a:cxn>
                  <a:cxn ang="0">
                    <a:pos x="T6" y="T7"/>
                  </a:cxn>
                  <a:cxn ang="0">
                    <a:pos x="T8" y="T9"/>
                  </a:cxn>
                </a:cxnLst>
                <a:rect l="0" t="0" r="r" b="b"/>
                <a:pathLst>
                  <a:path w="229" h="139">
                    <a:moveTo>
                      <a:pt x="0" y="2"/>
                    </a:moveTo>
                    <a:cubicBezTo>
                      <a:pt x="0" y="1"/>
                      <a:pt x="0" y="1"/>
                      <a:pt x="1" y="0"/>
                    </a:cubicBezTo>
                    <a:cubicBezTo>
                      <a:pt x="229" y="137"/>
                      <a:pt x="229" y="137"/>
                      <a:pt x="229" y="137"/>
                    </a:cubicBezTo>
                    <a:cubicBezTo>
                      <a:pt x="229" y="138"/>
                      <a:pt x="228" y="138"/>
                      <a:pt x="228" y="139"/>
                    </a:cubicBezTo>
                    <a:lnTo>
                      <a:pt x="0" y="2"/>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 name="Freeform 84"/>
              <p:cNvSpPr>
                <a:spLocks/>
              </p:cNvSpPr>
              <p:nvPr userDrawn="1"/>
            </p:nvSpPr>
            <p:spPr bwMode="auto">
              <a:xfrm>
                <a:off x="6089" y="3074"/>
                <a:ext cx="527" cy="318"/>
              </a:xfrm>
              <a:custGeom>
                <a:avLst/>
                <a:gdLst>
                  <a:gd name="T0" fmla="*/ 1 w 222"/>
                  <a:gd name="T1" fmla="*/ 134 h 134"/>
                  <a:gd name="T2" fmla="*/ 0 w 222"/>
                  <a:gd name="T3" fmla="*/ 133 h 134"/>
                  <a:gd name="T4" fmla="*/ 222 w 222"/>
                  <a:gd name="T5" fmla="*/ 0 h 134"/>
                  <a:gd name="T6" fmla="*/ 222 w 222"/>
                  <a:gd name="T7" fmla="*/ 1 h 134"/>
                  <a:gd name="T8" fmla="*/ 1 w 222"/>
                  <a:gd name="T9" fmla="*/ 134 h 134"/>
                </a:gdLst>
                <a:ahLst/>
                <a:cxnLst>
                  <a:cxn ang="0">
                    <a:pos x="T0" y="T1"/>
                  </a:cxn>
                  <a:cxn ang="0">
                    <a:pos x="T2" y="T3"/>
                  </a:cxn>
                  <a:cxn ang="0">
                    <a:pos x="T4" y="T5"/>
                  </a:cxn>
                  <a:cxn ang="0">
                    <a:pos x="T6" y="T7"/>
                  </a:cxn>
                  <a:cxn ang="0">
                    <a:pos x="T8" y="T9"/>
                  </a:cxn>
                </a:cxnLst>
                <a:rect l="0" t="0" r="r" b="b"/>
                <a:pathLst>
                  <a:path w="222" h="134">
                    <a:moveTo>
                      <a:pt x="1" y="134"/>
                    </a:moveTo>
                    <a:cubicBezTo>
                      <a:pt x="0" y="134"/>
                      <a:pt x="0" y="133"/>
                      <a:pt x="0" y="133"/>
                    </a:cubicBezTo>
                    <a:cubicBezTo>
                      <a:pt x="222" y="0"/>
                      <a:pt x="222" y="0"/>
                      <a:pt x="222" y="0"/>
                    </a:cubicBezTo>
                    <a:cubicBezTo>
                      <a:pt x="222" y="0"/>
                      <a:pt x="222" y="1"/>
                      <a:pt x="222" y="1"/>
                    </a:cubicBezTo>
                    <a:lnTo>
                      <a:pt x="1" y="13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 name="Freeform 85"/>
              <p:cNvSpPr>
                <a:spLocks/>
              </p:cNvSpPr>
              <p:nvPr userDrawn="1"/>
            </p:nvSpPr>
            <p:spPr bwMode="auto">
              <a:xfrm>
                <a:off x="5477" y="2365"/>
                <a:ext cx="551" cy="334"/>
              </a:xfrm>
              <a:custGeom>
                <a:avLst/>
                <a:gdLst>
                  <a:gd name="T0" fmla="*/ 0 w 232"/>
                  <a:gd name="T1" fmla="*/ 2 h 141"/>
                  <a:gd name="T2" fmla="*/ 1 w 232"/>
                  <a:gd name="T3" fmla="*/ 0 h 141"/>
                  <a:gd name="T4" fmla="*/ 232 w 232"/>
                  <a:gd name="T5" fmla="*/ 139 h 141"/>
                  <a:gd name="T6" fmla="*/ 232 w 232"/>
                  <a:gd name="T7" fmla="*/ 141 h 141"/>
                  <a:gd name="T8" fmla="*/ 0 w 232"/>
                  <a:gd name="T9" fmla="*/ 2 h 141"/>
                </a:gdLst>
                <a:ahLst/>
                <a:cxnLst>
                  <a:cxn ang="0">
                    <a:pos x="T0" y="T1"/>
                  </a:cxn>
                  <a:cxn ang="0">
                    <a:pos x="T2" y="T3"/>
                  </a:cxn>
                  <a:cxn ang="0">
                    <a:pos x="T4" y="T5"/>
                  </a:cxn>
                  <a:cxn ang="0">
                    <a:pos x="T6" y="T7"/>
                  </a:cxn>
                  <a:cxn ang="0">
                    <a:pos x="T8" y="T9"/>
                  </a:cxn>
                </a:cxnLst>
                <a:rect l="0" t="0" r="r" b="b"/>
                <a:pathLst>
                  <a:path w="232" h="141">
                    <a:moveTo>
                      <a:pt x="0" y="2"/>
                    </a:moveTo>
                    <a:cubicBezTo>
                      <a:pt x="1" y="1"/>
                      <a:pt x="1" y="1"/>
                      <a:pt x="1" y="0"/>
                    </a:cubicBezTo>
                    <a:cubicBezTo>
                      <a:pt x="232" y="139"/>
                      <a:pt x="232" y="139"/>
                      <a:pt x="232" y="139"/>
                    </a:cubicBezTo>
                    <a:cubicBezTo>
                      <a:pt x="232" y="140"/>
                      <a:pt x="232" y="140"/>
                      <a:pt x="232" y="141"/>
                    </a:cubicBezTo>
                    <a:lnTo>
                      <a:pt x="0" y="2"/>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 name="Freeform 86"/>
              <p:cNvSpPr>
                <a:spLocks/>
              </p:cNvSpPr>
              <p:nvPr userDrawn="1"/>
            </p:nvSpPr>
            <p:spPr bwMode="auto">
              <a:xfrm>
                <a:off x="6042" y="2728"/>
                <a:ext cx="5" cy="638"/>
              </a:xfrm>
              <a:custGeom>
                <a:avLst/>
                <a:gdLst>
                  <a:gd name="T0" fmla="*/ 0 w 2"/>
                  <a:gd name="T1" fmla="*/ 269 h 269"/>
                  <a:gd name="T2" fmla="*/ 0 w 2"/>
                  <a:gd name="T3" fmla="*/ 0 h 269"/>
                  <a:gd name="T4" fmla="*/ 1 w 2"/>
                  <a:gd name="T5" fmla="*/ 0 h 269"/>
                  <a:gd name="T6" fmla="*/ 2 w 2"/>
                  <a:gd name="T7" fmla="*/ 0 h 269"/>
                  <a:gd name="T8" fmla="*/ 2 w 2"/>
                  <a:gd name="T9" fmla="*/ 269 h 269"/>
                  <a:gd name="T10" fmla="*/ 1 w 2"/>
                  <a:gd name="T11" fmla="*/ 269 h 269"/>
                  <a:gd name="T12" fmla="*/ 0 w 2"/>
                  <a:gd name="T13" fmla="*/ 269 h 269"/>
                </a:gdLst>
                <a:ahLst/>
                <a:cxnLst>
                  <a:cxn ang="0">
                    <a:pos x="T0" y="T1"/>
                  </a:cxn>
                  <a:cxn ang="0">
                    <a:pos x="T2" y="T3"/>
                  </a:cxn>
                  <a:cxn ang="0">
                    <a:pos x="T4" y="T5"/>
                  </a:cxn>
                  <a:cxn ang="0">
                    <a:pos x="T6" y="T7"/>
                  </a:cxn>
                  <a:cxn ang="0">
                    <a:pos x="T8" y="T9"/>
                  </a:cxn>
                  <a:cxn ang="0">
                    <a:pos x="T10" y="T11"/>
                  </a:cxn>
                  <a:cxn ang="0">
                    <a:pos x="T12" y="T13"/>
                  </a:cxn>
                </a:cxnLst>
                <a:rect l="0" t="0" r="r" b="b"/>
                <a:pathLst>
                  <a:path w="2" h="269">
                    <a:moveTo>
                      <a:pt x="0" y="269"/>
                    </a:moveTo>
                    <a:cubicBezTo>
                      <a:pt x="0" y="0"/>
                      <a:pt x="0" y="0"/>
                      <a:pt x="0" y="0"/>
                    </a:cubicBezTo>
                    <a:cubicBezTo>
                      <a:pt x="1" y="0"/>
                      <a:pt x="1" y="0"/>
                      <a:pt x="1" y="0"/>
                    </a:cubicBezTo>
                    <a:cubicBezTo>
                      <a:pt x="1" y="0"/>
                      <a:pt x="2" y="0"/>
                      <a:pt x="2" y="0"/>
                    </a:cubicBezTo>
                    <a:cubicBezTo>
                      <a:pt x="2" y="269"/>
                      <a:pt x="2" y="269"/>
                      <a:pt x="2" y="269"/>
                    </a:cubicBezTo>
                    <a:cubicBezTo>
                      <a:pt x="2" y="269"/>
                      <a:pt x="1" y="269"/>
                      <a:pt x="1" y="269"/>
                    </a:cubicBezTo>
                    <a:cubicBezTo>
                      <a:pt x="1" y="269"/>
                      <a:pt x="1" y="269"/>
                      <a:pt x="0" y="269"/>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 name="Freeform 87"/>
              <p:cNvSpPr>
                <a:spLocks/>
              </p:cNvSpPr>
              <p:nvPr userDrawn="1"/>
            </p:nvSpPr>
            <p:spPr bwMode="auto">
              <a:xfrm>
                <a:off x="4886" y="1300"/>
                <a:ext cx="520" cy="313"/>
              </a:xfrm>
              <a:custGeom>
                <a:avLst/>
                <a:gdLst>
                  <a:gd name="T0" fmla="*/ 219 w 219"/>
                  <a:gd name="T1" fmla="*/ 131 h 132"/>
                  <a:gd name="T2" fmla="*/ 218 w 219"/>
                  <a:gd name="T3" fmla="*/ 132 h 132"/>
                  <a:gd name="T4" fmla="*/ 0 w 219"/>
                  <a:gd name="T5" fmla="*/ 1 h 132"/>
                  <a:gd name="T6" fmla="*/ 0 w 219"/>
                  <a:gd name="T7" fmla="*/ 0 h 132"/>
                  <a:gd name="T8" fmla="*/ 219 w 219"/>
                  <a:gd name="T9" fmla="*/ 131 h 132"/>
                </a:gdLst>
                <a:ahLst/>
                <a:cxnLst>
                  <a:cxn ang="0">
                    <a:pos x="T0" y="T1"/>
                  </a:cxn>
                  <a:cxn ang="0">
                    <a:pos x="T2" y="T3"/>
                  </a:cxn>
                  <a:cxn ang="0">
                    <a:pos x="T4" y="T5"/>
                  </a:cxn>
                  <a:cxn ang="0">
                    <a:pos x="T6" y="T7"/>
                  </a:cxn>
                  <a:cxn ang="0">
                    <a:pos x="T8" y="T9"/>
                  </a:cxn>
                </a:cxnLst>
                <a:rect l="0" t="0" r="r" b="b"/>
                <a:pathLst>
                  <a:path w="219" h="132">
                    <a:moveTo>
                      <a:pt x="219" y="131"/>
                    </a:moveTo>
                    <a:cubicBezTo>
                      <a:pt x="219" y="131"/>
                      <a:pt x="218" y="132"/>
                      <a:pt x="218" y="132"/>
                    </a:cubicBezTo>
                    <a:cubicBezTo>
                      <a:pt x="0" y="1"/>
                      <a:pt x="0" y="1"/>
                      <a:pt x="0" y="1"/>
                    </a:cubicBezTo>
                    <a:cubicBezTo>
                      <a:pt x="0" y="1"/>
                      <a:pt x="0" y="0"/>
                      <a:pt x="0" y="0"/>
                    </a:cubicBezTo>
                    <a:lnTo>
                      <a:pt x="219" y="13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 name="Freeform 88"/>
              <p:cNvSpPr>
                <a:spLocks/>
              </p:cNvSpPr>
              <p:nvPr userDrawn="1"/>
            </p:nvSpPr>
            <p:spPr bwMode="auto">
              <a:xfrm>
                <a:off x="5449" y="1845"/>
                <a:ext cx="4" cy="62"/>
              </a:xfrm>
              <a:custGeom>
                <a:avLst/>
                <a:gdLst>
                  <a:gd name="T0" fmla="*/ 1 w 2"/>
                  <a:gd name="T1" fmla="*/ 26 h 26"/>
                  <a:gd name="T2" fmla="*/ 0 w 2"/>
                  <a:gd name="T3" fmla="*/ 26 h 26"/>
                  <a:gd name="T4" fmla="*/ 0 w 2"/>
                  <a:gd name="T5" fmla="*/ 1 h 26"/>
                  <a:gd name="T6" fmla="*/ 1 w 2"/>
                  <a:gd name="T7" fmla="*/ 0 h 26"/>
                  <a:gd name="T8" fmla="*/ 2 w 2"/>
                  <a:gd name="T9" fmla="*/ 1 h 26"/>
                  <a:gd name="T10" fmla="*/ 2 w 2"/>
                  <a:gd name="T11" fmla="*/ 26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1" y="26"/>
                      <a:pt x="0" y="26"/>
                      <a:pt x="0" y="26"/>
                    </a:cubicBezTo>
                    <a:cubicBezTo>
                      <a:pt x="0" y="1"/>
                      <a:pt x="0" y="1"/>
                      <a:pt x="0" y="1"/>
                    </a:cubicBezTo>
                    <a:cubicBezTo>
                      <a:pt x="0" y="0"/>
                      <a:pt x="1" y="0"/>
                      <a:pt x="1" y="0"/>
                    </a:cubicBezTo>
                    <a:cubicBezTo>
                      <a:pt x="2" y="0"/>
                      <a:pt x="2" y="0"/>
                      <a:pt x="2" y="1"/>
                    </a:cubicBezTo>
                    <a:cubicBezTo>
                      <a:pt x="2" y="26"/>
                      <a:pt x="2" y="26"/>
                      <a:pt x="2" y="26"/>
                    </a:cubicBezTo>
                    <a:cubicBezTo>
                      <a:pt x="2" y="26"/>
                      <a:pt x="2"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 name="Freeform 89"/>
              <p:cNvSpPr>
                <a:spLocks/>
              </p:cNvSpPr>
              <p:nvPr userDrawn="1"/>
            </p:nvSpPr>
            <p:spPr bwMode="auto">
              <a:xfrm>
                <a:off x="5449" y="1727"/>
                <a:ext cx="4" cy="61"/>
              </a:xfrm>
              <a:custGeom>
                <a:avLst/>
                <a:gdLst>
                  <a:gd name="T0" fmla="*/ 1 w 2"/>
                  <a:gd name="T1" fmla="*/ 26 h 26"/>
                  <a:gd name="T2" fmla="*/ 0 w 2"/>
                  <a:gd name="T3" fmla="*/ 26 h 26"/>
                  <a:gd name="T4" fmla="*/ 0 w 2"/>
                  <a:gd name="T5" fmla="*/ 0 h 26"/>
                  <a:gd name="T6" fmla="*/ 1 w 2"/>
                  <a:gd name="T7" fmla="*/ 0 h 26"/>
                  <a:gd name="T8" fmla="*/ 2 w 2"/>
                  <a:gd name="T9" fmla="*/ 0 h 26"/>
                  <a:gd name="T10" fmla="*/ 2 w 2"/>
                  <a:gd name="T11" fmla="*/ 26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1" y="26"/>
                      <a:pt x="0" y="26"/>
                      <a:pt x="0" y="26"/>
                    </a:cubicBezTo>
                    <a:cubicBezTo>
                      <a:pt x="0" y="0"/>
                      <a:pt x="0" y="0"/>
                      <a:pt x="0" y="0"/>
                    </a:cubicBezTo>
                    <a:cubicBezTo>
                      <a:pt x="0" y="0"/>
                      <a:pt x="1" y="0"/>
                      <a:pt x="1" y="0"/>
                    </a:cubicBezTo>
                    <a:cubicBezTo>
                      <a:pt x="2" y="0"/>
                      <a:pt x="2" y="0"/>
                      <a:pt x="2" y="0"/>
                    </a:cubicBezTo>
                    <a:cubicBezTo>
                      <a:pt x="2" y="26"/>
                      <a:pt x="2" y="26"/>
                      <a:pt x="2" y="26"/>
                    </a:cubicBezTo>
                    <a:cubicBezTo>
                      <a:pt x="2" y="26"/>
                      <a:pt x="2"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 name="Freeform 90"/>
              <p:cNvSpPr>
                <a:spLocks/>
              </p:cNvSpPr>
              <p:nvPr userDrawn="1"/>
            </p:nvSpPr>
            <p:spPr bwMode="auto">
              <a:xfrm>
                <a:off x="5449" y="2201"/>
                <a:ext cx="4"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7"/>
                      <a:pt x="0" y="26"/>
                    </a:cubicBezTo>
                    <a:cubicBezTo>
                      <a:pt x="0" y="1"/>
                      <a:pt x="0" y="1"/>
                      <a:pt x="0" y="1"/>
                    </a:cubicBezTo>
                    <a:cubicBezTo>
                      <a:pt x="0" y="1"/>
                      <a:pt x="1" y="0"/>
                      <a:pt x="1" y="0"/>
                    </a:cubicBezTo>
                    <a:cubicBezTo>
                      <a:pt x="2" y="0"/>
                      <a:pt x="2" y="1"/>
                      <a:pt x="2" y="1"/>
                    </a:cubicBezTo>
                    <a:cubicBezTo>
                      <a:pt x="2" y="26"/>
                      <a:pt x="2" y="26"/>
                      <a:pt x="2" y="26"/>
                    </a:cubicBezTo>
                    <a:cubicBezTo>
                      <a:pt x="2" y="27"/>
                      <a:pt x="2"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 name="Freeform 91"/>
              <p:cNvSpPr>
                <a:spLocks/>
              </p:cNvSpPr>
              <p:nvPr userDrawn="1"/>
            </p:nvSpPr>
            <p:spPr bwMode="auto">
              <a:xfrm>
                <a:off x="5449" y="2083"/>
                <a:ext cx="4"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6"/>
                      <a:pt x="0" y="26"/>
                    </a:cubicBezTo>
                    <a:cubicBezTo>
                      <a:pt x="0" y="1"/>
                      <a:pt x="0" y="1"/>
                      <a:pt x="0" y="1"/>
                    </a:cubicBezTo>
                    <a:cubicBezTo>
                      <a:pt x="0" y="1"/>
                      <a:pt x="1" y="0"/>
                      <a:pt x="1" y="0"/>
                    </a:cubicBezTo>
                    <a:cubicBezTo>
                      <a:pt x="2" y="0"/>
                      <a:pt x="2" y="1"/>
                      <a:pt x="2" y="1"/>
                    </a:cubicBezTo>
                    <a:cubicBezTo>
                      <a:pt x="2" y="26"/>
                      <a:pt x="2" y="26"/>
                      <a:pt x="2" y="26"/>
                    </a:cubicBezTo>
                    <a:cubicBezTo>
                      <a:pt x="2" y="26"/>
                      <a:pt x="2"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 name="Freeform 92"/>
              <p:cNvSpPr>
                <a:spLocks/>
              </p:cNvSpPr>
              <p:nvPr userDrawn="1"/>
            </p:nvSpPr>
            <p:spPr bwMode="auto">
              <a:xfrm>
                <a:off x="5449" y="1964"/>
                <a:ext cx="4"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6"/>
                      <a:pt x="0" y="26"/>
                    </a:cubicBezTo>
                    <a:cubicBezTo>
                      <a:pt x="0" y="1"/>
                      <a:pt x="0" y="1"/>
                      <a:pt x="0" y="1"/>
                    </a:cubicBezTo>
                    <a:cubicBezTo>
                      <a:pt x="0" y="0"/>
                      <a:pt x="1" y="0"/>
                      <a:pt x="1" y="0"/>
                    </a:cubicBezTo>
                    <a:cubicBezTo>
                      <a:pt x="2" y="0"/>
                      <a:pt x="2" y="0"/>
                      <a:pt x="2" y="1"/>
                    </a:cubicBezTo>
                    <a:cubicBezTo>
                      <a:pt x="2" y="26"/>
                      <a:pt x="2" y="26"/>
                      <a:pt x="2" y="26"/>
                    </a:cubicBezTo>
                    <a:cubicBezTo>
                      <a:pt x="2" y="26"/>
                      <a:pt x="2"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 name="Freeform 93"/>
              <p:cNvSpPr>
                <a:spLocks/>
              </p:cNvSpPr>
              <p:nvPr userDrawn="1"/>
            </p:nvSpPr>
            <p:spPr bwMode="auto">
              <a:xfrm>
                <a:off x="5468" y="3072"/>
                <a:ext cx="531" cy="320"/>
              </a:xfrm>
              <a:custGeom>
                <a:avLst/>
                <a:gdLst>
                  <a:gd name="T0" fmla="*/ 1 w 224"/>
                  <a:gd name="T1" fmla="*/ 0 h 135"/>
                  <a:gd name="T2" fmla="*/ 224 w 224"/>
                  <a:gd name="T3" fmla="*/ 134 h 135"/>
                  <a:gd name="T4" fmla="*/ 224 w 224"/>
                  <a:gd name="T5" fmla="*/ 135 h 135"/>
                  <a:gd name="T6" fmla="*/ 0 w 224"/>
                  <a:gd name="T7" fmla="*/ 1 h 135"/>
                  <a:gd name="T8" fmla="*/ 1 w 224"/>
                  <a:gd name="T9" fmla="*/ 0 h 135"/>
                </a:gdLst>
                <a:ahLst/>
                <a:cxnLst>
                  <a:cxn ang="0">
                    <a:pos x="T0" y="T1"/>
                  </a:cxn>
                  <a:cxn ang="0">
                    <a:pos x="T2" y="T3"/>
                  </a:cxn>
                  <a:cxn ang="0">
                    <a:pos x="T4" y="T5"/>
                  </a:cxn>
                  <a:cxn ang="0">
                    <a:pos x="T6" y="T7"/>
                  </a:cxn>
                  <a:cxn ang="0">
                    <a:pos x="T8" y="T9"/>
                  </a:cxn>
                </a:cxnLst>
                <a:rect l="0" t="0" r="r" b="b"/>
                <a:pathLst>
                  <a:path w="224" h="135">
                    <a:moveTo>
                      <a:pt x="1" y="0"/>
                    </a:moveTo>
                    <a:cubicBezTo>
                      <a:pt x="224" y="134"/>
                      <a:pt x="224" y="134"/>
                      <a:pt x="224" y="134"/>
                    </a:cubicBezTo>
                    <a:cubicBezTo>
                      <a:pt x="224" y="134"/>
                      <a:pt x="224" y="135"/>
                      <a:pt x="224" y="135"/>
                    </a:cubicBezTo>
                    <a:cubicBezTo>
                      <a:pt x="0" y="1"/>
                      <a:pt x="0" y="1"/>
                      <a:pt x="0" y="1"/>
                    </a:cubicBezTo>
                    <a:cubicBezTo>
                      <a:pt x="0" y="1"/>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4" name="Freeform 94"/>
              <p:cNvSpPr>
                <a:spLocks/>
              </p:cNvSpPr>
              <p:nvPr userDrawn="1"/>
            </p:nvSpPr>
            <p:spPr bwMode="auto">
              <a:xfrm>
                <a:off x="5475" y="3445"/>
                <a:ext cx="524" cy="315"/>
              </a:xfrm>
              <a:custGeom>
                <a:avLst/>
                <a:gdLst>
                  <a:gd name="T0" fmla="*/ 221 w 221"/>
                  <a:gd name="T1" fmla="*/ 0 h 133"/>
                  <a:gd name="T2" fmla="*/ 221 w 221"/>
                  <a:gd name="T3" fmla="*/ 1 h 133"/>
                  <a:gd name="T4" fmla="*/ 1 w 221"/>
                  <a:gd name="T5" fmla="*/ 133 h 133"/>
                  <a:gd name="T6" fmla="*/ 0 w 221"/>
                  <a:gd name="T7" fmla="*/ 132 h 133"/>
                  <a:gd name="T8" fmla="*/ 221 w 221"/>
                  <a:gd name="T9" fmla="*/ 0 h 133"/>
                </a:gdLst>
                <a:ahLst/>
                <a:cxnLst>
                  <a:cxn ang="0">
                    <a:pos x="T0" y="T1"/>
                  </a:cxn>
                  <a:cxn ang="0">
                    <a:pos x="T2" y="T3"/>
                  </a:cxn>
                  <a:cxn ang="0">
                    <a:pos x="T4" y="T5"/>
                  </a:cxn>
                  <a:cxn ang="0">
                    <a:pos x="T6" y="T7"/>
                  </a:cxn>
                  <a:cxn ang="0">
                    <a:pos x="T8" y="T9"/>
                  </a:cxn>
                </a:cxnLst>
                <a:rect l="0" t="0" r="r" b="b"/>
                <a:pathLst>
                  <a:path w="221" h="133">
                    <a:moveTo>
                      <a:pt x="221" y="0"/>
                    </a:moveTo>
                    <a:cubicBezTo>
                      <a:pt x="221" y="0"/>
                      <a:pt x="221" y="1"/>
                      <a:pt x="221" y="1"/>
                    </a:cubicBezTo>
                    <a:cubicBezTo>
                      <a:pt x="1" y="133"/>
                      <a:pt x="1" y="133"/>
                      <a:pt x="1" y="133"/>
                    </a:cubicBezTo>
                    <a:cubicBezTo>
                      <a:pt x="1" y="133"/>
                      <a:pt x="1" y="132"/>
                      <a:pt x="0" y="132"/>
                    </a:cubicBezTo>
                    <a:lnTo>
                      <a:pt x="221"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5" name="Freeform 95"/>
              <p:cNvSpPr>
                <a:spLocks/>
              </p:cNvSpPr>
              <p:nvPr userDrawn="1"/>
            </p:nvSpPr>
            <p:spPr bwMode="auto">
              <a:xfrm>
                <a:off x="4875" y="3428"/>
                <a:ext cx="552" cy="332"/>
              </a:xfrm>
              <a:custGeom>
                <a:avLst/>
                <a:gdLst>
                  <a:gd name="T0" fmla="*/ 232 w 233"/>
                  <a:gd name="T1" fmla="*/ 140 h 140"/>
                  <a:gd name="T2" fmla="*/ 0 w 233"/>
                  <a:gd name="T3" fmla="*/ 1 h 140"/>
                  <a:gd name="T4" fmla="*/ 1 w 233"/>
                  <a:gd name="T5" fmla="*/ 0 h 140"/>
                  <a:gd name="T6" fmla="*/ 233 w 233"/>
                  <a:gd name="T7" fmla="*/ 139 h 140"/>
                  <a:gd name="T8" fmla="*/ 232 w 233"/>
                  <a:gd name="T9" fmla="*/ 140 h 140"/>
                </a:gdLst>
                <a:ahLst/>
                <a:cxnLst>
                  <a:cxn ang="0">
                    <a:pos x="T0" y="T1"/>
                  </a:cxn>
                  <a:cxn ang="0">
                    <a:pos x="T2" y="T3"/>
                  </a:cxn>
                  <a:cxn ang="0">
                    <a:pos x="T4" y="T5"/>
                  </a:cxn>
                  <a:cxn ang="0">
                    <a:pos x="T6" y="T7"/>
                  </a:cxn>
                  <a:cxn ang="0">
                    <a:pos x="T8" y="T9"/>
                  </a:cxn>
                </a:cxnLst>
                <a:rect l="0" t="0" r="r" b="b"/>
                <a:pathLst>
                  <a:path w="233" h="140">
                    <a:moveTo>
                      <a:pt x="232" y="140"/>
                    </a:moveTo>
                    <a:cubicBezTo>
                      <a:pt x="0" y="1"/>
                      <a:pt x="0" y="1"/>
                      <a:pt x="0" y="1"/>
                    </a:cubicBezTo>
                    <a:cubicBezTo>
                      <a:pt x="0" y="1"/>
                      <a:pt x="0" y="0"/>
                      <a:pt x="1" y="0"/>
                    </a:cubicBezTo>
                    <a:cubicBezTo>
                      <a:pt x="233" y="139"/>
                      <a:pt x="233" y="139"/>
                      <a:pt x="233" y="139"/>
                    </a:cubicBezTo>
                    <a:cubicBezTo>
                      <a:pt x="233" y="139"/>
                      <a:pt x="232" y="140"/>
                      <a:pt x="232" y="14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6" name="Freeform 96"/>
              <p:cNvSpPr>
                <a:spLocks/>
              </p:cNvSpPr>
              <p:nvPr userDrawn="1"/>
            </p:nvSpPr>
            <p:spPr bwMode="auto">
              <a:xfrm>
                <a:off x="5449" y="3082"/>
                <a:ext cx="4" cy="664"/>
              </a:xfrm>
              <a:custGeom>
                <a:avLst/>
                <a:gdLst>
                  <a:gd name="T0" fmla="*/ 1 w 2"/>
                  <a:gd name="T1" fmla="*/ 0 h 280"/>
                  <a:gd name="T2" fmla="*/ 2 w 2"/>
                  <a:gd name="T3" fmla="*/ 0 h 280"/>
                  <a:gd name="T4" fmla="*/ 2 w 2"/>
                  <a:gd name="T5" fmla="*/ 280 h 280"/>
                  <a:gd name="T6" fmla="*/ 1 w 2"/>
                  <a:gd name="T7" fmla="*/ 280 h 280"/>
                  <a:gd name="T8" fmla="*/ 0 w 2"/>
                  <a:gd name="T9" fmla="*/ 280 h 280"/>
                  <a:gd name="T10" fmla="*/ 0 w 2"/>
                  <a:gd name="T11" fmla="*/ 0 h 280"/>
                  <a:gd name="T12" fmla="*/ 1 w 2"/>
                  <a:gd name="T13" fmla="*/ 0 h 280"/>
                </a:gdLst>
                <a:ahLst/>
                <a:cxnLst>
                  <a:cxn ang="0">
                    <a:pos x="T0" y="T1"/>
                  </a:cxn>
                  <a:cxn ang="0">
                    <a:pos x="T2" y="T3"/>
                  </a:cxn>
                  <a:cxn ang="0">
                    <a:pos x="T4" y="T5"/>
                  </a:cxn>
                  <a:cxn ang="0">
                    <a:pos x="T6" y="T7"/>
                  </a:cxn>
                  <a:cxn ang="0">
                    <a:pos x="T8" y="T9"/>
                  </a:cxn>
                  <a:cxn ang="0">
                    <a:pos x="T10" y="T11"/>
                  </a:cxn>
                  <a:cxn ang="0">
                    <a:pos x="T12" y="T13"/>
                  </a:cxn>
                </a:cxnLst>
                <a:rect l="0" t="0" r="r" b="b"/>
                <a:pathLst>
                  <a:path w="2" h="280">
                    <a:moveTo>
                      <a:pt x="1" y="0"/>
                    </a:moveTo>
                    <a:cubicBezTo>
                      <a:pt x="1" y="0"/>
                      <a:pt x="2" y="0"/>
                      <a:pt x="2" y="0"/>
                    </a:cubicBezTo>
                    <a:cubicBezTo>
                      <a:pt x="2" y="280"/>
                      <a:pt x="2" y="280"/>
                      <a:pt x="2" y="280"/>
                    </a:cubicBezTo>
                    <a:cubicBezTo>
                      <a:pt x="2" y="280"/>
                      <a:pt x="1" y="280"/>
                      <a:pt x="1" y="280"/>
                    </a:cubicBezTo>
                    <a:cubicBezTo>
                      <a:pt x="1" y="280"/>
                      <a:pt x="1" y="280"/>
                      <a:pt x="0" y="280"/>
                    </a:cubicBezTo>
                    <a:cubicBezTo>
                      <a:pt x="0" y="0"/>
                      <a:pt x="0" y="0"/>
                      <a:pt x="0" y="0"/>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7" name="Freeform 97"/>
              <p:cNvSpPr>
                <a:spLocks/>
              </p:cNvSpPr>
              <p:nvPr userDrawn="1"/>
            </p:nvSpPr>
            <p:spPr bwMode="auto">
              <a:xfrm>
                <a:off x="5449" y="3803"/>
                <a:ext cx="4" cy="633"/>
              </a:xfrm>
              <a:custGeom>
                <a:avLst/>
                <a:gdLst>
                  <a:gd name="T0" fmla="*/ 0 w 2"/>
                  <a:gd name="T1" fmla="*/ 267 h 267"/>
                  <a:gd name="T2" fmla="*/ 0 w 2"/>
                  <a:gd name="T3" fmla="*/ 0 h 267"/>
                  <a:gd name="T4" fmla="*/ 1 w 2"/>
                  <a:gd name="T5" fmla="*/ 1 h 267"/>
                  <a:gd name="T6" fmla="*/ 2 w 2"/>
                  <a:gd name="T7" fmla="*/ 0 h 267"/>
                  <a:gd name="T8" fmla="*/ 2 w 2"/>
                  <a:gd name="T9" fmla="*/ 267 h 267"/>
                  <a:gd name="T10" fmla="*/ 1 w 2"/>
                  <a:gd name="T11" fmla="*/ 267 h 267"/>
                  <a:gd name="T12" fmla="*/ 0 w 2"/>
                  <a:gd name="T13" fmla="*/ 267 h 267"/>
                </a:gdLst>
                <a:ahLst/>
                <a:cxnLst>
                  <a:cxn ang="0">
                    <a:pos x="T0" y="T1"/>
                  </a:cxn>
                  <a:cxn ang="0">
                    <a:pos x="T2" y="T3"/>
                  </a:cxn>
                  <a:cxn ang="0">
                    <a:pos x="T4" y="T5"/>
                  </a:cxn>
                  <a:cxn ang="0">
                    <a:pos x="T6" y="T7"/>
                  </a:cxn>
                  <a:cxn ang="0">
                    <a:pos x="T8" y="T9"/>
                  </a:cxn>
                  <a:cxn ang="0">
                    <a:pos x="T10" y="T11"/>
                  </a:cxn>
                  <a:cxn ang="0">
                    <a:pos x="T12" y="T13"/>
                  </a:cxn>
                </a:cxnLst>
                <a:rect l="0" t="0" r="r" b="b"/>
                <a:pathLst>
                  <a:path w="2" h="267">
                    <a:moveTo>
                      <a:pt x="0" y="267"/>
                    </a:moveTo>
                    <a:cubicBezTo>
                      <a:pt x="0" y="0"/>
                      <a:pt x="0" y="0"/>
                      <a:pt x="0" y="0"/>
                    </a:cubicBezTo>
                    <a:cubicBezTo>
                      <a:pt x="1" y="0"/>
                      <a:pt x="1" y="1"/>
                      <a:pt x="1" y="1"/>
                    </a:cubicBezTo>
                    <a:cubicBezTo>
                      <a:pt x="1" y="1"/>
                      <a:pt x="2" y="0"/>
                      <a:pt x="2" y="0"/>
                    </a:cubicBezTo>
                    <a:cubicBezTo>
                      <a:pt x="2" y="267"/>
                      <a:pt x="2" y="267"/>
                      <a:pt x="2" y="267"/>
                    </a:cubicBezTo>
                    <a:cubicBezTo>
                      <a:pt x="2" y="267"/>
                      <a:pt x="1" y="267"/>
                      <a:pt x="1" y="267"/>
                    </a:cubicBezTo>
                    <a:cubicBezTo>
                      <a:pt x="1" y="267"/>
                      <a:pt x="1" y="267"/>
                      <a:pt x="0" y="26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8" name="Freeform 98"/>
              <p:cNvSpPr>
                <a:spLocks/>
              </p:cNvSpPr>
              <p:nvPr userDrawn="1"/>
            </p:nvSpPr>
            <p:spPr bwMode="auto">
              <a:xfrm>
                <a:off x="5449" y="2384"/>
                <a:ext cx="4" cy="660"/>
              </a:xfrm>
              <a:custGeom>
                <a:avLst/>
                <a:gdLst>
                  <a:gd name="T0" fmla="*/ 1 w 2"/>
                  <a:gd name="T1" fmla="*/ 278 h 278"/>
                  <a:gd name="T2" fmla="*/ 0 w 2"/>
                  <a:gd name="T3" fmla="*/ 278 h 278"/>
                  <a:gd name="T4" fmla="*/ 0 w 2"/>
                  <a:gd name="T5" fmla="*/ 0 h 278"/>
                  <a:gd name="T6" fmla="*/ 1 w 2"/>
                  <a:gd name="T7" fmla="*/ 0 h 278"/>
                  <a:gd name="T8" fmla="*/ 2 w 2"/>
                  <a:gd name="T9" fmla="*/ 0 h 278"/>
                  <a:gd name="T10" fmla="*/ 2 w 2"/>
                  <a:gd name="T11" fmla="*/ 278 h 278"/>
                  <a:gd name="T12" fmla="*/ 1 w 2"/>
                  <a:gd name="T13" fmla="*/ 278 h 278"/>
                </a:gdLst>
                <a:ahLst/>
                <a:cxnLst>
                  <a:cxn ang="0">
                    <a:pos x="T0" y="T1"/>
                  </a:cxn>
                  <a:cxn ang="0">
                    <a:pos x="T2" y="T3"/>
                  </a:cxn>
                  <a:cxn ang="0">
                    <a:pos x="T4" y="T5"/>
                  </a:cxn>
                  <a:cxn ang="0">
                    <a:pos x="T6" y="T7"/>
                  </a:cxn>
                  <a:cxn ang="0">
                    <a:pos x="T8" y="T9"/>
                  </a:cxn>
                  <a:cxn ang="0">
                    <a:pos x="T10" y="T11"/>
                  </a:cxn>
                  <a:cxn ang="0">
                    <a:pos x="T12" y="T13"/>
                  </a:cxn>
                </a:cxnLst>
                <a:rect l="0" t="0" r="r" b="b"/>
                <a:pathLst>
                  <a:path w="2" h="278">
                    <a:moveTo>
                      <a:pt x="1" y="278"/>
                    </a:moveTo>
                    <a:cubicBezTo>
                      <a:pt x="1" y="278"/>
                      <a:pt x="1" y="278"/>
                      <a:pt x="0" y="278"/>
                    </a:cubicBezTo>
                    <a:cubicBezTo>
                      <a:pt x="0" y="0"/>
                      <a:pt x="0" y="0"/>
                      <a:pt x="0" y="0"/>
                    </a:cubicBezTo>
                    <a:cubicBezTo>
                      <a:pt x="1" y="0"/>
                      <a:pt x="1" y="0"/>
                      <a:pt x="1" y="0"/>
                    </a:cubicBezTo>
                    <a:cubicBezTo>
                      <a:pt x="1" y="0"/>
                      <a:pt x="2" y="0"/>
                      <a:pt x="2" y="0"/>
                    </a:cubicBezTo>
                    <a:cubicBezTo>
                      <a:pt x="2" y="278"/>
                      <a:pt x="2" y="278"/>
                      <a:pt x="2" y="278"/>
                    </a:cubicBezTo>
                    <a:cubicBezTo>
                      <a:pt x="2" y="278"/>
                      <a:pt x="1" y="278"/>
                      <a:pt x="1" y="278"/>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9" name="Freeform 99"/>
              <p:cNvSpPr>
                <a:spLocks/>
              </p:cNvSpPr>
              <p:nvPr userDrawn="1"/>
            </p:nvSpPr>
            <p:spPr bwMode="auto">
              <a:xfrm>
                <a:off x="4891" y="2365"/>
                <a:ext cx="534" cy="323"/>
              </a:xfrm>
              <a:custGeom>
                <a:avLst/>
                <a:gdLst>
                  <a:gd name="T0" fmla="*/ 1 w 225"/>
                  <a:gd name="T1" fmla="*/ 136 h 136"/>
                  <a:gd name="T2" fmla="*/ 0 w 225"/>
                  <a:gd name="T3" fmla="*/ 135 h 136"/>
                  <a:gd name="T4" fmla="*/ 224 w 225"/>
                  <a:gd name="T5" fmla="*/ 0 h 136"/>
                  <a:gd name="T6" fmla="*/ 225 w 225"/>
                  <a:gd name="T7" fmla="*/ 2 h 136"/>
                  <a:gd name="T8" fmla="*/ 1 w 225"/>
                  <a:gd name="T9" fmla="*/ 136 h 136"/>
                </a:gdLst>
                <a:ahLst/>
                <a:cxnLst>
                  <a:cxn ang="0">
                    <a:pos x="T0" y="T1"/>
                  </a:cxn>
                  <a:cxn ang="0">
                    <a:pos x="T2" y="T3"/>
                  </a:cxn>
                  <a:cxn ang="0">
                    <a:pos x="T4" y="T5"/>
                  </a:cxn>
                  <a:cxn ang="0">
                    <a:pos x="T6" y="T7"/>
                  </a:cxn>
                  <a:cxn ang="0">
                    <a:pos x="T8" y="T9"/>
                  </a:cxn>
                </a:cxnLst>
                <a:rect l="0" t="0" r="r" b="b"/>
                <a:pathLst>
                  <a:path w="225" h="136">
                    <a:moveTo>
                      <a:pt x="1" y="136"/>
                    </a:moveTo>
                    <a:cubicBezTo>
                      <a:pt x="1" y="136"/>
                      <a:pt x="1" y="135"/>
                      <a:pt x="0" y="135"/>
                    </a:cubicBezTo>
                    <a:cubicBezTo>
                      <a:pt x="224" y="0"/>
                      <a:pt x="224" y="0"/>
                      <a:pt x="224" y="0"/>
                    </a:cubicBezTo>
                    <a:cubicBezTo>
                      <a:pt x="225" y="1"/>
                      <a:pt x="225" y="1"/>
                      <a:pt x="225" y="2"/>
                    </a:cubicBezTo>
                    <a:lnTo>
                      <a:pt x="1" y="136"/>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 name="Freeform 100"/>
              <p:cNvSpPr>
                <a:spLocks/>
              </p:cNvSpPr>
              <p:nvPr userDrawn="1"/>
            </p:nvSpPr>
            <p:spPr bwMode="auto">
              <a:xfrm>
                <a:off x="4291" y="2726"/>
                <a:ext cx="534" cy="322"/>
              </a:xfrm>
              <a:custGeom>
                <a:avLst/>
                <a:gdLst>
                  <a:gd name="T0" fmla="*/ 1 w 225"/>
                  <a:gd name="T1" fmla="*/ 136 h 136"/>
                  <a:gd name="T2" fmla="*/ 0 w 225"/>
                  <a:gd name="T3" fmla="*/ 135 h 136"/>
                  <a:gd name="T4" fmla="*/ 225 w 225"/>
                  <a:gd name="T5" fmla="*/ 0 h 136"/>
                  <a:gd name="T6" fmla="*/ 225 w 225"/>
                  <a:gd name="T7" fmla="*/ 1 h 136"/>
                  <a:gd name="T8" fmla="*/ 1 w 225"/>
                  <a:gd name="T9" fmla="*/ 136 h 136"/>
                </a:gdLst>
                <a:ahLst/>
                <a:cxnLst>
                  <a:cxn ang="0">
                    <a:pos x="T0" y="T1"/>
                  </a:cxn>
                  <a:cxn ang="0">
                    <a:pos x="T2" y="T3"/>
                  </a:cxn>
                  <a:cxn ang="0">
                    <a:pos x="T4" y="T5"/>
                  </a:cxn>
                  <a:cxn ang="0">
                    <a:pos x="T6" y="T7"/>
                  </a:cxn>
                  <a:cxn ang="0">
                    <a:pos x="T8" y="T9"/>
                  </a:cxn>
                </a:cxnLst>
                <a:rect l="0" t="0" r="r" b="b"/>
                <a:pathLst>
                  <a:path w="225" h="136">
                    <a:moveTo>
                      <a:pt x="1" y="136"/>
                    </a:moveTo>
                    <a:cubicBezTo>
                      <a:pt x="0" y="136"/>
                      <a:pt x="0" y="135"/>
                      <a:pt x="0" y="135"/>
                    </a:cubicBezTo>
                    <a:cubicBezTo>
                      <a:pt x="225" y="0"/>
                      <a:pt x="225" y="0"/>
                      <a:pt x="225" y="0"/>
                    </a:cubicBezTo>
                    <a:cubicBezTo>
                      <a:pt x="225" y="1"/>
                      <a:pt x="225" y="1"/>
                      <a:pt x="225" y="1"/>
                    </a:cubicBezTo>
                    <a:lnTo>
                      <a:pt x="1" y="136"/>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 name="Freeform 101"/>
              <p:cNvSpPr>
                <a:spLocks/>
              </p:cNvSpPr>
              <p:nvPr userDrawn="1"/>
            </p:nvSpPr>
            <p:spPr bwMode="auto">
              <a:xfrm>
                <a:off x="4436" y="2453"/>
                <a:ext cx="54" cy="33"/>
              </a:xfrm>
              <a:custGeom>
                <a:avLst/>
                <a:gdLst>
                  <a:gd name="T0" fmla="*/ 2 w 23"/>
                  <a:gd name="T1" fmla="*/ 0 h 14"/>
                  <a:gd name="T2" fmla="*/ 22 w 23"/>
                  <a:gd name="T3" fmla="*/ 13 h 14"/>
                  <a:gd name="T4" fmla="*/ 23 w 23"/>
                  <a:gd name="T5" fmla="*/ 14 h 14"/>
                  <a:gd name="T6" fmla="*/ 22 w 23"/>
                  <a:gd name="T7" fmla="*/ 14 h 14"/>
                  <a:gd name="T8" fmla="*/ 22 w 23"/>
                  <a:gd name="T9" fmla="*/ 14 h 14"/>
                  <a:gd name="T10" fmla="*/ 1 w 23"/>
                  <a:gd name="T11" fmla="*/ 2 h 14"/>
                  <a:gd name="T12" fmla="*/ 1 w 23"/>
                  <a:gd name="T13" fmla="*/ 1 h 14"/>
                  <a:gd name="T14" fmla="*/ 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0"/>
                    </a:moveTo>
                    <a:cubicBezTo>
                      <a:pt x="22" y="13"/>
                      <a:pt x="22" y="13"/>
                      <a:pt x="22" y="13"/>
                    </a:cubicBezTo>
                    <a:cubicBezTo>
                      <a:pt x="23" y="13"/>
                      <a:pt x="23" y="14"/>
                      <a:pt x="23" y="14"/>
                    </a:cubicBezTo>
                    <a:cubicBezTo>
                      <a:pt x="23" y="14"/>
                      <a:pt x="22" y="14"/>
                      <a:pt x="22" y="14"/>
                    </a:cubicBezTo>
                    <a:cubicBezTo>
                      <a:pt x="22" y="14"/>
                      <a:pt x="22" y="14"/>
                      <a:pt x="22" y="14"/>
                    </a:cubicBezTo>
                    <a:cubicBezTo>
                      <a:pt x="1" y="2"/>
                      <a:pt x="1" y="2"/>
                      <a:pt x="1" y="2"/>
                    </a:cubicBezTo>
                    <a:cubicBezTo>
                      <a:pt x="1" y="1"/>
                      <a:pt x="0" y="1"/>
                      <a:pt x="1" y="1"/>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 name="Freeform 102"/>
              <p:cNvSpPr>
                <a:spLocks/>
              </p:cNvSpPr>
              <p:nvPr userDrawn="1"/>
            </p:nvSpPr>
            <p:spPr bwMode="auto">
              <a:xfrm>
                <a:off x="4535" y="2512"/>
                <a:ext cx="55" cy="33"/>
              </a:xfrm>
              <a:custGeom>
                <a:avLst/>
                <a:gdLst>
                  <a:gd name="T0" fmla="*/ 1 w 23"/>
                  <a:gd name="T1" fmla="*/ 0 h 14"/>
                  <a:gd name="T2" fmla="*/ 22 w 23"/>
                  <a:gd name="T3" fmla="*/ 13 h 14"/>
                  <a:gd name="T4" fmla="*/ 22 w 23"/>
                  <a:gd name="T5" fmla="*/ 14 h 14"/>
                  <a:gd name="T6" fmla="*/ 22 w 23"/>
                  <a:gd name="T7" fmla="*/ 14 h 14"/>
                  <a:gd name="T8" fmla="*/ 21 w 23"/>
                  <a:gd name="T9" fmla="*/ 14 h 14"/>
                  <a:gd name="T10" fmla="*/ 1 w 23"/>
                  <a:gd name="T11" fmla="*/ 2 h 14"/>
                  <a:gd name="T12" fmla="*/ 0 w 23"/>
                  <a:gd name="T13" fmla="*/ 1 h 14"/>
                  <a:gd name="T14" fmla="*/ 1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0"/>
                    </a:moveTo>
                    <a:cubicBezTo>
                      <a:pt x="22" y="13"/>
                      <a:pt x="22" y="13"/>
                      <a:pt x="22" y="13"/>
                    </a:cubicBezTo>
                    <a:cubicBezTo>
                      <a:pt x="23" y="13"/>
                      <a:pt x="23" y="14"/>
                      <a:pt x="22" y="14"/>
                    </a:cubicBezTo>
                    <a:cubicBezTo>
                      <a:pt x="22" y="14"/>
                      <a:pt x="22" y="14"/>
                      <a:pt x="22" y="14"/>
                    </a:cubicBezTo>
                    <a:cubicBezTo>
                      <a:pt x="22" y="14"/>
                      <a:pt x="22" y="14"/>
                      <a:pt x="21" y="14"/>
                    </a:cubicBezTo>
                    <a:cubicBezTo>
                      <a:pt x="1" y="2"/>
                      <a:pt x="1" y="2"/>
                      <a:pt x="1" y="2"/>
                    </a:cubicBezTo>
                    <a:cubicBezTo>
                      <a:pt x="0" y="1"/>
                      <a:pt x="0" y="1"/>
                      <a:pt x="0" y="1"/>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 name="Freeform 103"/>
              <p:cNvSpPr>
                <a:spLocks/>
              </p:cNvSpPr>
              <p:nvPr userDrawn="1"/>
            </p:nvSpPr>
            <p:spPr bwMode="auto">
              <a:xfrm>
                <a:off x="4338" y="2393"/>
                <a:ext cx="53" cy="34"/>
              </a:xfrm>
              <a:custGeom>
                <a:avLst/>
                <a:gdLst>
                  <a:gd name="T0" fmla="*/ 1 w 22"/>
                  <a:gd name="T1" fmla="*/ 0 h 14"/>
                  <a:gd name="T2" fmla="*/ 22 w 22"/>
                  <a:gd name="T3" fmla="*/ 13 h 14"/>
                  <a:gd name="T4" fmla="*/ 22 w 22"/>
                  <a:gd name="T5" fmla="*/ 14 h 14"/>
                  <a:gd name="T6" fmla="*/ 21 w 22"/>
                  <a:gd name="T7" fmla="*/ 14 h 14"/>
                  <a:gd name="T8" fmla="*/ 21 w 22"/>
                  <a:gd name="T9" fmla="*/ 14 h 14"/>
                  <a:gd name="T10" fmla="*/ 0 w 22"/>
                  <a:gd name="T11" fmla="*/ 2 h 14"/>
                  <a:gd name="T12" fmla="*/ 0 w 22"/>
                  <a:gd name="T13" fmla="*/ 1 h 14"/>
                  <a:gd name="T14" fmla="*/ 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0"/>
                    </a:moveTo>
                    <a:cubicBezTo>
                      <a:pt x="22" y="13"/>
                      <a:pt x="22" y="13"/>
                      <a:pt x="22" y="13"/>
                    </a:cubicBezTo>
                    <a:cubicBezTo>
                      <a:pt x="22" y="13"/>
                      <a:pt x="22" y="14"/>
                      <a:pt x="22" y="14"/>
                    </a:cubicBezTo>
                    <a:cubicBezTo>
                      <a:pt x="22" y="14"/>
                      <a:pt x="22" y="14"/>
                      <a:pt x="21" y="14"/>
                    </a:cubicBezTo>
                    <a:cubicBezTo>
                      <a:pt x="21" y="14"/>
                      <a:pt x="21" y="14"/>
                      <a:pt x="21" y="14"/>
                    </a:cubicBezTo>
                    <a:cubicBezTo>
                      <a:pt x="0" y="2"/>
                      <a:pt x="0" y="2"/>
                      <a:pt x="0" y="2"/>
                    </a:cubicBezTo>
                    <a:cubicBezTo>
                      <a:pt x="0" y="1"/>
                      <a:pt x="0" y="1"/>
                      <a:pt x="0" y="1"/>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 name="Freeform 104"/>
              <p:cNvSpPr>
                <a:spLocks/>
              </p:cNvSpPr>
              <p:nvPr userDrawn="1"/>
            </p:nvSpPr>
            <p:spPr bwMode="auto">
              <a:xfrm>
                <a:off x="4635" y="2571"/>
                <a:ext cx="52" cy="34"/>
              </a:xfrm>
              <a:custGeom>
                <a:avLst/>
                <a:gdLst>
                  <a:gd name="T0" fmla="*/ 1 w 22"/>
                  <a:gd name="T1" fmla="*/ 0 h 14"/>
                  <a:gd name="T2" fmla="*/ 22 w 22"/>
                  <a:gd name="T3" fmla="*/ 13 h 14"/>
                  <a:gd name="T4" fmla="*/ 22 w 22"/>
                  <a:gd name="T5" fmla="*/ 14 h 14"/>
                  <a:gd name="T6" fmla="*/ 21 w 22"/>
                  <a:gd name="T7" fmla="*/ 14 h 14"/>
                  <a:gd name="T8" fmla="*/ 21 w 22"/>
                  <a:gd name="T9" fmla="*/ 14 h 14"/>
                  <a:gd name="T10" fmla="*/ 0 w 22"/>
                  <a:gd name="T11" fmla="*/ 2 h 14"/>
                  <a:gd name="T12" fmla="*/ 0 w 22"/>
                  <a:gd name="T13" fmla="*/ 1 h 14"/>
                  <a:gd name="T14" fmla="*/ 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0"/>
                    </a:moveTo>
                    <a:cubicBezTo>
                      <a:pt x="22" y="13"/>
                      <a:pt x="22" y="13"/>
                      <a:pt x="22" y="13"/>
                    </a:cubicBezTo>
                    <a:cubicBezTo>
                      <a:pt x="22" y="13"/>
                      <a:pt x="22" y="14"/>
                      <a:pt x="22" y="14"/>
                    </a:cubicBezTo>
                    <a:cubicBezTo>
                      <a:pt x="22" y="14"/>
                      <a:pt x="22" y="14"/>
                      <a:pt x="21" y="14"/>
                    </a:cubicBezTo>
                    <a:cubicBezTo>
                      <a:pt x="21" y="14"/>
                      <a:pt x="21" y="14"/>
                      <a:pt x="21" y="14"/>
                    </a:cubicBezTo>
                    <a:cubicBezTo>
                      <a:pt x="0" y="2"/>
                      <a:pt x="0" y="2"/>
                      <a:pt x="0" y="2"/>
                    </a:cubicBezTo>
                    <a:cubicBezTo>
                      <a:pt x="0" y="1"/>
                      <a:pt x="0" y="1"/>
                      <a:pt x="0" y="1"/>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 name="Freeform 105"/>
              <p:cNvSpPr>
                <a:spLocks/>
              </p:cNvSpPr>
              <p:nvPr userDrawn="1"/>
            </p:nvSpPr>
            <p:spPr bwMode="auto">
              <a:xfrm>
                <a:off x="4732" y="2631"/>
                <a:ext cx="55" cy="33"/>
              </a:xfrm>
              <a:custGeom>
                <a:avLst/>
                <a:gdLst>
                  <a:gd name="T0" fmla="*/ 2 w 23"/>
                  <a:gd name="T1" fmla="*/ 0 h 14"/>
                  <a:gd name="T2" fmla="*/ 23 w 23"/>
                  <a:gd name="T3" fmla="*/ 13 h 14"/>
                  <a:gd name="T4" fmla="*/ 23 w 23"/>
                  <a:gd name="T5" fmla="*/ 14 h 14"/>
                  <a:gd name="T6" fmla="*/ 22 w 23"/>
                  <a:gd name="T7" fmla="*/ 14 h 14"/>
                  <a:gd name="T8" fmla="*/ 22 w 23"/>
                  <a:gd name="T9" fmla="*/ 14 h 14"/>
                  <a:gd name="T10" fmla="*/ 1 w 23"/>
                  <a:gd name="T11" fmla="*/ 2 h 14"/>
                  <a:gd name="T12" fmla="*/ 1 w 23"/>
                  <a:gd name="T13" fmla="*/ 1 h 14"/>
                  <a:gd name="T14" fmla="*/ 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0"/>
                    </a:moveTo>
                    <a:cubicBezTo>
                      <a:pt x="23" y="13"/>
                      <a:pt x="23" y="13"/>
                      <a:pt x="23" y="13"/>
                    </a:cubicBezTo>
                    <a:cubicBezTo>
                      <a:pt x="23" y="13"/>
                      <a:pt x="23" y="14"/>
                      <a:pt x="23" y="14"/>
                    </a:cubicBezTo>
                    <a:cubicBezTo>
                      <a:pt x="23" y="14"/>
                      <a:pt x="22" y="14"/>
                      <a:pt x="22" y="14"/>
                    </a:cubicBezTo>
                    <a:cubicBezTo>
                      <a:pt x="22" y="14"/>
                      <a:pt x="22" y="14"/>
                      <a:pt x="22" y="14"/>
                    </a:cubicBezTo>
                    <a:cubicBezTo>
                      <a:pt x="1" y="2"/>
                      <a:pt x="1" y="2"/>
                      <a:pt x="1" y="2"/>
                    </a:cubicBezTo>
                    <a:cubicBezTo>
                      <a:pt x="1" y="1"/>
                      <a:pt x="0" y="1"/>
                      <a:pt x="1" y="1"/>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 name="Freeform 106"/>
              <p:cNvSpPr>
                <a:spLocks/>
              </p:cNvSpPr>
              <p:nvPr userDrawn="1"/>
            </p:nvSpPr>
            <p:spPr bwMode="auto">
              <a:xfrm>
                <a:off x="4858" y="2026"/>
                <a:ext cx="2" cy="643"/>
              </a:xfrm>
              <a:custGeom>
                <a:avLst/>
                <a:gdLst>
                  <a:gd name="T0" fmla="*/ 0 w 1"/>
                  <a:gd name="T1" fmla="*/ 271 h 271"/>
                  <a:gd name="T2" fmla="*/ 0 w 1"/>
                  <a:gd name="T3" fmla="*/ 0 h 271"/>
                  <a:gd name="T4" fmla="*/ 0 w 1"/>
                  <a:gd name="T5" fmla="*/ 0 h 271"/>
                  <a:gd name="T6" fmla="*/ 1 w 1"/>
                  <a:gd name="T7" fmla="*/ 0 h 271"/>
                  <a:gd name="T8" fmla="*/ 1 w 1"/>
                  <a:gd name="T9" fmla="*/ 271 h 271"/>
                  <a:gd name="T10" fmla="*/ 0 w 1"/>
                  <a:gd name="T11" fmla="*/ 270 h 271"/>
                  <a:gd name="T12" fmla="*/ 0 w 1"/>
                  <a:gd name="T13" fmla="*/ 271 h 271"/>
                </a:gdLst>
                <a:ahLst/>
                <a:cxnLst>
                  <a:cxn ang="0">
                    <a:pos x="T0" y="T1"/>
                  </a:cxn>
                  <a:cxn ang="0">
                    <a:pos x="T2" y="T3"/>
                  </a:cxn>
                  <a:cxn ang="0">
                    <a:pos x="T4" y="T5"/>
                  </a:cxn>
                  <a:cxn ang="0">
                    <a:pos x="T6" y="T7"/>
                  </a:cxn>
                  <a:cxn ang="0">
                    <a:pos x="T8" y="T9"/>
                  </a:cxn>
                  <a:cxn ang="0">
                    <a:pos x="T10" y="T11"/>
                  </a:cxn>
                  <a:cxn ang="0">
                    <a:pos x="T12" y="T13"/>
                  </a:cxn>
                </a:cxnLst>
                <a:rect l="0" t="0" r="r" b="b"/>
                <a:pathLst>
                  <a:path w="1" h="271">
                    <a:moveTo>
                      <a:pt x="0" y="271"/>
                    </a:moveTo>
                    <a:cubicBezTo>
                      <a:pt x="0" y="0"/>
                      <a:pt x="0" y="0"/>
                      <a:pt x="0" y="0"/>
                    </a:cubicBezTo>
                    <a:cubicBezTo>
                      <a:pt x="0" y="0"/>
                      <a:pt x="0" y="0"/>
                      <a:pt x="0" y="0"/>
                    </a:cubicBezTo>
                    <a:cubicBezTo>
                      <a:pt x="1" y="0"/>
                      <a:pt x="1" y="0"/>
                      <a:pt x="1" y="0"/>
                    </a:cubicBezTo>
                    <a:cubicBezTo>
                      <a:pt x="1" y="271"/>
                      <a:pt x="1" y="271"/>
                      <a:pt x="1" y="271"/>
                    </a:cubicBezTo>
                    <a:cubicBezTo>
                      <a:pt x="1" y="271"/>
                      <a:pt x="1" y="270"/>
                      <a:pt x="0" y="270"/>
                    </a:cubicBezTo>
                    <a:cubicBezTo>
                      <a:pt x="0" y="270"/>
                      <a:pt x="0" y="271"/>
                      <a:pt x="0" y="27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 name="Freeform 107"/>
              <p:cNvSpPr>
                <a:spLocks/>
              </p:cNvSpPr>
              <p:nvPr userDrawn="1"/>
            </p:nvSpPr>
            <p:spPr bwMode="auto">
              <a:xfrm>
                <a:off x="4858" y="1316"/>
                <a:ext cx="2" cy="650"/>
              </a:xfrm>
              <a:custGeom>
                <a:avLst/>
                <a:gdLst>
                  <a:gd name="T0" fmla="*/ 0 w 1"/>
                  <a:gd name="T1" fmla="*/ 274 h 274"/>
                  <a:gd name="T2" fmla="*/ 0 w 1"/>
                  <a:gd name="T3" fmla="*/ 0 h 274"/>
                  <a:gd name="T4" fmla="*/ 0 w 1"/>
                  <a:gd name="T5" fmla="*/ 0 h 274"/>
                  <a:gd name="T6" fmla="*/ 1 w 1"/>
                  <a:gd name="T7" fmla="*/ 0 h 274"/>
                  <a:gd name="T8" fmla="*/ 1 w 1"/>
                  <a:gd name="T9" fmla="*/ 274 h 274"/>
                  <a:gd name="T10" fmla="*/ 0 w 1"/>
                  <a:gd name="T11" fmla="*/ 274 h 274"/>
                  <a:gd name="T12" fmla="*/ 0 w 1"/>
                  <a:gd name="T13" fmla="*/ 274 h 274"/>
                </a:gdLst>
                <a:ahLst/>
                <a:cxnLst>
                  <a:cxn ang="0">
                    <a:pos x="T0" y="T1"/>
                  </a:cxn>
                  <a:cxn ang="0">
                    <a:pos x="T2" y="T3"/>
                  </a:cxn>
                  <a:cxn ang="0">
                    <a:pos x="T4" y="T5"/>
                  </a:cxn>
                  <a:cxn ang="0">
                    <a:pos x="T6" y="T7"/>
                  </a:cxn>
                  <a:cxn ang="0">
                    <a:pos x="T8" y="T9"/>
                  </a:cxn>
                  <a:cxn ang="0">
                    <a:pos x="T10" y="T11"/>
                  </a:cxn>
                  <a:cxn ang="0">
                    <a:pos x="T12" y="T13"/>
                  </a:cxn>
                </a:cxnLst>
                <a:rect l="0" t="0" r="r" b="b"/>
                <a:pathLst>
                  <a:path w="1" h="274">
                    <a:moveTo>
                      <a:pt x="0" y="274"/>
                    </a:moveTo>
                    <a:cubicBezTo>
                      <a:pt x="0" y="0"/>
                      <a:pt x="0" y="0"/>
                      <a:pt x="0" y="0"/>
                    </a:cubicBezTo>
                    <a:cubicBezTo>
                      <a:pt x="0" y="0"/>
                      <a:pt x="0" y="0"/>
                      <a:pt x="0" y="0"/>
                    </a:cubicBezTo>
                    <a:cubicBezTo>
                      <a:pt x="1" y="0"/>
                      <a:pt x="1" y="0"/>
                      <a:pt x="1" y="0"/>
                    </a:cubicBezTo>
                    <a:cubicBezTo>
                      <a:pt x="1" y="274"/>
                      <a:pt x="1" y="274"/>
                      <a:pt x="1" y="274"/>
                    </a:cubicBezTo>
                    <a:cubicBezTo>
                      <a:pt x="1" y="274"/>
                      <a:pt x="1" y="274"/>
                      <a:pt x="0" y="274"/>
                    </a:cubicBezTo>
                    <a:cubicBezTo>
                      <a:pt x="0" y="274"/>
                      <a:pt x="0" y="274"/>
                      <a:pt x="0" y="27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 name="Freeform 108"/>
              <p:cNvSpPr>
                <a:spLocks/>
              </p:cNvSpPr>
              <p:nvPr userDrawn="1"/>
            </p:nvSpPr>
            <p:spPr bwMode="auto">
              <a:xfrm>
                <a:off x="4307" y="1300"/>
                <a:ext cx="525" cy="315"/>
              </a:xfrm>
              <a:custGeom>
                <a:avLst/>
                <a:gdLst>
                  <a:gd name="T0" fmla="*/ 1 w 221"/>
                  <a:gd name="T1" fmla="*/ 133 h 133"/>
                  <a:gd name="T2" fmla="*/ 0 w 221"/>
                  <a:gd name="T3" fmla="*/ 132 h 133"/>
                  <a:gd name="T4" fmla="*/ 220 w 221"/>
                  <a:gd name="T5" fmla="*/ 0 h 133"/>
                  <a:gd name="T6" fmla="*/ 221 w 221"/>
                  <a:gd name="T7" fmla="*/ 1 h 133"/>
                  <a:gd name="T8" fmla="*/ 1 w 221"/>
                  <a:gd name="T9" fmla="*/ 133 h 133"/>
                </a:gdLst>
                <a:ahLst/>
                <a:cxnLst>
                  <a:cxn ang="0">
                    <a:pos x="T0" y="T1"/>
                  </a:cxn>
                  <a:cxn ang="0">
                    <a:pos x="T2" y="T3"/>
                  </a:cxn>
                  <a:cxn ang="0">
                    <a:pos x="T4" y="T5"/>
                  </a:cxn>
                  <a:cxn ang="0">
                    <a:pos x="T6" y="T7"/>
                  </a:cxn>
                  <a:cxn ang="0">
                    <a:pos x="T8" y="T9"/>
                  </a:cxn>
                </a:cxnLst>
                <a:rect l="0" t="0" r="r" b="b"/>
                <a:pathLst>
                  <a:path w="221" h="133">
                    <a:moveTo>
                      <a:pt x="1" y="133"/>
                    </a:moveTo>
                    <a:cubicBezTo>
                      <a:pt x="1" y="133"/>
                      <a:pt x="0" y="132"/>
                      <a:pt x="0" y="132"/>
                    </a:cubicBezTo>
                    <a:cubicBezTo>
                      <a:pt x="220" y="0"/>
                      <a:pt x="220" y="0"/>
                      <a:pt x="220" y="0"/>
                    </a:cubicBezTo>
                    <a:cubicBezTo>
                      <a:pt x="221" y="0"/>
                      <a:pt x="221" y="1"/>
                      <a:pt x="221" y="1"/>
                    </a:cubicBezTo>
                    <a:lnTo>
                      <a:pt x="1" y="133"/>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 name="Freeform 109"/>
              <p:cNvSpPr>
                <a:spLocks/>
              </p:cNvSpPr>
              <p:nvPr userDrawn="1"/>
            </p:nvSpPr>
            <p:spPr bwMode="auto">
              <a:xfrm>
                <a:off x="4307" y="1665"/>
                <a:ext cx="527" cy="318"/>
              </a:xfrm>
              <a:custGeom>
                <a:avLst/>
                <a:gdLst>
                  <a:gd name="T0" fmla="*/ 222 w 222"/>
                  <a:gd name="T1" fmla="*/ 132 h 134"/>
                  <a:gd name="T2" fmla="*/ 221 w 222"/>
                  <a:gd name="T3" fmla="*/ 134 h 134"/>
                  <a:gd name="T4" fmla="*/ 0 w 222"/>
                  <a:gd name="T5" fmla="*/ 1 h 134"/>
                  <a:gd name="T6" fmla="*/ 1 w 222"/>
                  <a:gd name="T7" fmla="*/ 0 h 134"/>
                  <a:gd name="T8" fmla="*/ 222 w 222"/>
                  <a:gd name="T9" fmla="*/ 132 h 134"/>
                </a:gdLst>
                <a:ahLst/>
                <a:cxnLst>
                  <a:cxn ang="0">
                    <a:pos x="T0" y="T1"/>
                  </a:cxn>
                  <a:cxn ang="0">
                    <a:pos x="T2" y="T3"/>
                  </a:cxn>
                  <a:cxn ang="0">
                    <a:pos x="T4" y="T5"/>
                  </a:cxn>
                  <a:cxn ang="0">
                    <a:pos x="T6" y="T7"/>
                  </a:cxn>
                  <a:cxn ang="0">
                    <a:pos x="T8" y="T9"/>
                  </a:cxn>
                </a:cxnLst>
                <a:rect l="0" t="0" r="r" b="b"/>
                <a:pathLst>
                  <a:path w="222" h="134">
                    <a:moveTo>
                      <a:pt x="222" y="132"/>
                    </a:moveTo>
                    <a:cubicBezTo>
                      <a:pt x="222" y="133"/>
                      <a:pt x="222" y="133"/>
                      <a:pt x="221" y="134"/>
                    </a:cubicBezTo>
                    <a:cubicBezTo>
                      <a:pt x="0" y="1"/>
                      <a:pt x="0" y="1"/>
                      <a:pt x="0" y="1"/>
                    </a:cubicBezTo>
                    <a:cubicBezTo>
                      <a:pt x="0" y="0"/>
                      <a:pt x="1" y="0"/>
                      <a:pt x="1" y="0"/>
                    </a:cubicBezTo>
                    <a:lnTo>
                      <a:pt x="222" y="132"/>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 name="Freeform 110"/>
              <p:cNvSpPr>
                <a:spLocks/>
              </p:cNvSpPr>
              <p:nvPr userDrawn="1"/>
            </p:nvSpPr>
            <p:spPr bwMode="auto">
              <a:xfrm>
                <a:off x="2511" y="-485"/>
                <a:ext cx="548" cy="332"/>
              </a:xfrm>
              <a:custGeom>
                <a:avLst/>
                <a:gdLst>
                  <a:gd name="T0" fmla="*/ 1 w 231"/>
                  <a:gd name="T1" fmla="*/ 140 h 140"/>
                  <a:gd name="T2" fmla="*/ 0 w 231"/>
                  <a:gd name="T3" fmla="*/ 139 h 140"/>
                  <a:gd name="T4" fmla="*/ 230 w 231"/>
                  <a:gd name="T5" fmla="*/ 0 h 140"/>
                  <a:gd name="T6" fmla="*/ 231 w 231"/>
                  <a:gd name="T7" fmla="*/ 2 h 140"/>
                  <a:gd name="T8" fmla="*/ 1 w 231"/>
                  <a:gd name="T9" fmla="*/ 140 h 140"/>
                </a:gdLst>
                <a:ahLst/>
                <a:cxnLst>
                  <a:cxn ang="0">
                    <a:pos x="T0" y="T1"/>
                  </a:cxn>
                  <a:cxn ang="0">
                    <a:pos x="T2" y="T3"/>
                  </a:cxn>
                  <a:cxn ang="0">
                    <a:pos x="T4" y="T5"/>
                  </a:cxn>
                  <a:cxn ang="0">
                    <a:pos x="T6" y="T7"/>
                  </a:cxn>
                  <a:cxn ang="0">
                    <a:pos x="T8" y="T9"/>
                  </a:cxn>
                </a:cxnLst>
                <a:rect l="0" t="0" r="r" b="b"/>
                <a:pathLst>
                  <a:path w="231" h="140">
                    <a:moveTo>
                      <a:pt x="1" y="140"/>
                    </a:moveTo>
                    <a:cubicBezTo>
                      <a:pt x="1" y="139"/>
                      <a:pt x="0" y="139"/>
                      <a:pt x="0" y="139"/>
                    </a:cubicBezTo>
                    <a:cubicBezTo>
                      <a:pt x="230" y="0"/>
                      <a:pt x="230" y="0"/>
                      <a:pt x="230" y="0"/>
                    </a:cubicBezTo>
                    <a:cubicBezTo>
                      <a:pt x="231" y="1"/>
                      <a:pt x="231" y="1"/>
                      <a:pt x="231" y="2"/>
                    </a:cubicBezTo>
                    <a:lnTo>
                      <a:pt x="1" y="14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 name="Freeform 111"/>
              <p:cNvSpPr>
                <a:spLocks/>
              </p:cNvSpPr>
              <p:nvPr userDrawn="1"/>
            </p:nvSpPr>
            <p:spPr bwMode="auto">
              <a:xfrm>
                <a:off x="2519" y="-834"/>
                <a:ext cx="540" cy="328"/>
              </a:xfrm>
              <a:custGeom>
                <a:avLst/>
                <a:gdLst>
                  <a:gd name="T0" fmla="*/ 228 w 228"/>
                  <a:gd name="T1" fmla="*/ 137 h 138"/>
                  <a:gd name="T2" fmla="*/ 227 w 228"/>
                  <a:gd name="T3" fmla="*/ 138 h 138"/>
                  <a:gd name="T4" fmla="*/ 0 w 228"/>
                  <a:gd name="T5" fmla="*/ 2 h 138"/>
                  <a:gd name="T6" fmla="*/ 1 w 228"/>
                  <a:gd name="T7" fmla="*/ 0 h 138"/>
                  <a:gd name="T8" fmla="*/ 228 w 228"/>
                  <a:gd name="T9" fmla="*/ 137 h 138"/>
                </a:gdLst>
                <a:ahLst/>
                <a:cxnLst>
                  <a:cxn ang="0">
                    <a:pos x="T0" y="T1"/>
                  </a:cxn>
                  <a:cxn ang="0">
                    <a:pos x="T2" y="T3"/>
                  </a:cxn>
                  <a:cxn ang="0">
                    <a:pos x="T4" y="T5"/>
                  </a:cxn>
                  <a:cxn ang="0">
                    <a:pos x="T6" y="T7"/>
                  </a:cxn>
                  <a:cxn ang="0">
                    <a:pos x="T8" y="T9"/>
                  </a:cxn>
                </a:cxnLst>
                <a:rect l="0" t="0" r="r" b="b"/>
                <a:pathLst>
                  <a:path w="228" h="138">
                    <a:moveTo>
                      <a:pt x="228" y="137"/>
                    </a:moveTo>
                    <a:cubicBezTo>
                      <a:pt x="228" y="137"/>
                      <a:pt x="228" y="138"/>
                      <a:pt x="227" y="138"/>
                    </a:cubicBezTo>
                    <a:cubicBezTo>
                      <a:pt x="0" y="2"/>
                      <a:pt x="0" y="2"/>
                      <a:pt x="0" y="2"/>
                    </a:cubicBezTo>
                    <a:cubicBezTo>
                      <a:pt x="0" y="1"/>
                      <a:pt x="0" y="1"/>
                      <a:pt x="1" y="0"/>
                    </a:cubicBezTo>
                    <a:lnTo>
                      <a:pt x="228" y="137"/>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 name="Freeform 112"/>
              <p:cNvSpPr>
                <a:spLocks/>
              </p:cNvSpPr>
              <p:nvPr userDrawn="1"/>
            </p:nvSpPr>
            <p:spPr bwMode="auto">
              <a:xfrm>
                <a:off x="3078" y="-763"/>
                <a:ext cx="3" cy="62"/>
              </a:xfrm>
              <a:custGeom>
                <a:avLst/>
                <a:gdLst>
                  <a:gd name="T0" fmla="*/ 1 w 1"/>
                  <a:gd name="T1" fmla="*/ 26 h 26"/>
                  <a:gd name="T2" fmla="*/ 0 w 1"/>
                  <a:gd name="T3" fmla="*/ 26 h 26"/>
                  <a:gd name="T4" fmla="*/ 0 w 1"/>
                  <a:gd name="T5" fmla="*/ 0 h 26"/>
                  <a:gd name="T6" fmla="*/ 1 w 1"/>
                  <a:gd name="T7" fmla="*/ 0 h 26"/>
                  <a:gd name="T8" fmla="*/ 1 w 1"/>
                  <a:gd name="T9" fmla="*/ 0 h 26"/>
                  <a:gd name="T10" fmla="*/ 1 w 1"/>
                  <a:gd name="T11" fmla="*/ 26 h 26"/>
                  <a:gd name="T12" fmla="*/ 1 w 1"/>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1" h="26">
                    <a:moveTo>
                      <a:pt x="1" y="26"/>
                    </a:moveTo>
                    <a:cubicBezTo>
                      <a:pt x="0" y="26"/>
                      <a:pt x="0" y="26"/>
                      <a:pt x="0" y="26"/>
                    </a:cubicBezTo>
                    <a:cubicBezTo>
                      <a:pt x="0" y="0"/>
                      <a:pt x="0" y="0"/>
                      <a:pt x="0" y="0"/>
                    </a:cubicBezTo>
                    <a:cubicBezTo>
                      <a:pt x="0" y="0"/>
                      <a:pt x="0" y="0"/>
                      <a:pt x="1" y="0"/>
                    </a:cubicBezTo>
                    <a:cubicBezTo>
                      <a:pt x="1" y="0"/>
                      <a:pt x="1" y="0"/>
                      <a:pt x="1" y="0"/>
                    </a:cubicBezTo>
                    <a:cubicBezTo>
                      <a:pt x="1" y="26"/>
                      <a:pt x="1" y="26"/>
                      <a:pt x="1" y="26"/>
                    </a:cubicBezTo>
                    <a:cubicBezTo>
                      <a:pt x="1"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 name="Freeform 113"/>
              <p:cNvSpPr>
                <a:spLocks/>
              </p:cNvSpPr>
              <p:nvPr userDrawn="1"/>
            </p:nvSpPr>
            <p:spPr bwMode="auto">
              <a:xfrm>
                <a:off x="3078" y="-881"/>
                <a:ext cx="3" cy="62"/>
              </a:xfrm>
              <a:custGeom>
                <a:avLst/>
                <a:gdLst>
                  <a:gd name="T0" fmla="*/ 1 w 1"/>
                  <a:gd name="T1" fmla="*/ 26 h 26"/>
                  <a:gd name="T2" fmla="*/ 0 w 1"/>
                  <a:gd name="T3" fmla="*/ 25 h 26"/>
                  <a:gd name="T4" fmla="*/ 0 w 1"/>
                  <a:gd name="T5" fmla="*/ 0 h 26"/>
                  <a:gd name="T6" fmla="*/ 1 w 1"/>
                  <a:gd name="T7" fmla="*/ 0 h 26"/>
                  <a:gd name="T8" fmla="*/ 1 w 1"/>
                  <a:gd name="T9" fmla="*/ 0 h 26"/>
                  <a:gd name="T10" fmla="*/ 1 w 1"/>
                  <a:gd name="T11" fmla="*/ 25 h 26"/>
                  <a:gd name="T12" fmla="*/ 1 w 1"/>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1" h="26">
                    <a:moveTo>
                      <a:pt x="1" y="26"/>
                    </a:moveTo>
                    <a:cubicBezTo>
                      <a:pt x="0" y="26"/>
                      <a:pt x="0" y="26"/>
                      <a:pt x="0" y="25"/>
                    </a:cubicBezTo>
                    <a:cubicBezTo>
                      <a:pt x="0" y="0"/>
                      <a:pt x="0" y="0"/>
                      <a:pt x="0" y="0"/>
                    </a:cubicBezTo>
                    <a:cubicBezTo>
                      <a:pt x="0" y="0"/>
                      <a:pt x="0" y="0"/>
                      <a:pt x="1" y="0"/>
                    </a:cubicBezTo>
                    <a:cubicBezTo>
                      <a:pt x="1" y="0"/>
                      <a:pt x="1" y="0"/>
                      <a:pt x="1" y="0"/>
                    </a:cubicBezTo>
                    <a:cubicBezTo>
                      <a:pt x="1" y="25"/>
                      <a:pt x="1" y="25"/>
                      <a:pt x="1" y="25"/>
                    </a:cubicBezTo>
                    <a:cubicBezTo>
                      <a:pt x="1"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 name="Freeform 114"/>
              <p:cNvSpPr>
                <a:spLocks/>
              </p:cNvSpPr>
              <p:nvPr userDrawn="1"/>
            </p:nvSpPr>
            <p:spPr bwMode="auto">
              <a:xfrm>
                <a:off x="3078" y="-1002"/>
                <a:ext cx="3" cy="64"/>
              </a:xfrm>
              <a:custGeom>
                <a:avLst/>
                <a:gdLst>
                  <a:gd name="T0" fmla="*/ 1 w 1"/>
                  <a:gd name="T1" fmla="*/ 27 h 27"/>
                  <a:gd name="T2" fmla="*/ 0 w 1"/>
                  <a:gd name="T3" fmla="*/ 26 h 27"/>
                  <a:gd name="T4" fmla="*/ 0 w 1"/>
                  <a:gd name="T5" fmla="*/ 1 h 27"/>
                  <a:gd name="T6" fmla="*/ 1 w 1"/>
                  <a:gd name="T7" fmla="*/ 0 h 27"/>
                  <a:gd name="T8" fmla="*/ 1 w 1"/>
                  <a:gd name="T9" fmla="*/ 1 h 27"/>
                  <a:gd name="T10" fmla="*/ 1 w 1"/>
                  <a:gd name="T11" fmla="*/ 26 h 27"/>
                  <a:gd name="T12" fmla="*/ 1 w 1"/>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27"/>
                    </a:moveTo>
                    <a:cubicBezTo>
                      <a:pt x="0" y="27"/>
                      <a:pt x="0" y="27"/>
                      <a:pt x="0" y="26"/>
                    </a:cubicBezTo>
                    <a:cubicBezTo>
                      <a:pt x="0" y="1"/>
                      <a:pt x="0" y="1"/>
                      <a:pt x="0" y="1"/>
                    </a:cubicBezTo>
                    <a:cubicBezTo>
                      <a:pt x="0" y="1"/>
                      <a:pt x="0" y="0"/>
                      <a:pt x="1" y="0"/>
                    </a:cubicBezTo>
                    <a:cubicBezTo>
                      <a:pt x="1" y="0"/>
                      <a:pt x="1" y="1"/>
                      <a:pt x="1" y="1"/>
                    </a:cubicBezTo>
                    <a:cubicBezTo>
                      <a:pt x="1" y="26"/>
                      <a:pt x="1" y="26"/>
                      <a:pt x="1" y="26"/>
                    </a:cubicBezTo>
                    <a:cubicBezTo>
                      <a:pt x="1" y="27"/>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 name="Freeform 115"/>
              <p:cNvSpPr>
                <a:spLocks/>
              </p:cNvSpPr>
              <p:nvPr userDrawn="1"/>
            </p:nvSpPr>
            <p:spPr bwMode="auto">
              <a:xfrm>
                <a:off x="3078" y="-1121"/>
                <a:ext cx="3" cy="64"/>
              </a:xfrm>
              <a:custGeom>
                <a:avLst/>
                <a:gdLst>
                  <a:gd name="T0" fmla="*/ 1 w 1"/>
                  <a:gd name="T1" fmla="*/ 27 h 27"/>
                  <a:gd name="T2" fmla="*/ 0 w 1"/>
                  <a:gd name="T3" fmla="*/ 26 h 27"/>
                  <a:gd name="T4" fmla="*/ 0 w 1"/>
                  <a:gd name="T5" fmla="*/ 1 h 27"/>
                  <a:gd name="T6" fmla="*/ 1 w 1"/>
                  <a:gd name="T7" fmla="*/ 0 h 27"/>
                  <a:gd name="T8" fmla="*/ 1 w 1"/>
                  <a:gd name="T9" fmla="*/ 1 h 27"/>
                  <a:gd name="T10" fmla="*/ 1 w 1"/>
                  <a:gd name="T11" fmla="*/ 26 h 27"/>
                  <a:gd name="T12" fmla="*/ 1 w 1"/>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27"/>
                    </a:moveTo>
                    <a:cubicBezTo>
                      <a:pt x="0" y="27"/>
                      <a:pt x="0" y="26"/>
                      <a:pt x="0" y="26"/>
                    </a:cubicBezTo>
                    <a:cubicBezTo>
                      <a:pt x="0" y="1"/>
                      <a:pt x="0" y="1"/>
                      <a:pt x="0" y="1"/>
                    </a:cubicBezTo>
                    <a:cubicBezTo>
                      <a:pt x="0" y="1"/>
                      <a:pt x="0" y="0"/>
                      <a:pt x="1" y="0"/>
                    </a:cubicBezTo>
                    <a:cubicBezTo>
                      <a:pt x="1" y="0"/>
                      <a:pt x="1" y="1"/>
                      <a:pt x="1" y="1"/>
                    </a:cubicBezTo>
                    <a:cubicBezTo>
                      <a:pt x="1" y="26"/>
                      <a:pt x="1" y="26"/>
                      <a:pt x="1" y="26"/>
                    </a:cubicBezTo>
                    <a:cubicBezTo>
                      <a:pt x="1" y="26"/>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 name="Freeform 116"/>
              <p:cNvSpPr>
                <a:spLocks/>
              </p:cNvSpPr>
              <p:nvPr userDrawn="1"/>
            </p:nvSpPr>
            <p:spPr bwMode="auto">
              <a:xfrm>
                <a:off x="3078" y="-644"/>
                <a:ext cx="3" cy="62"/>
              </a:xfrm>
              <a:custGeom>
                <a:avLst/>
                <a:gdLst>
                  <a:gd name="T0" fmla="*/ 1 w 1"/>
                  <a:gd name="T1" fmla="*/ 26 h 26"/>
                  <a:gd name="T2" fmla="*/ 0 w 1"/>
                  <a:gd name="T3" fmla="*/ 26 h 26"/>
                  <a:gd name="T4" fmla="*/ 0 w 1"/>
                  <a:gd name="T5" fmla="*/ 1 h 26"/>
                  <a:gd name="T6" fmla="*/ 1 w 1"/>
                  <a:gd name="T7" fmla="*/ 0 h 26"/>
                  <a:gd name="T8" fmla="*/ 1 w 1"/>
                  <a:gd name="T9" fmla="*/ 1 h 26"/>
                  <a:gd name="T10" fmla="*/ 1 w 1"/>
                  <a:gd name="T11" fmla="*/ 26 h 26"/>
                  <a:gd name="T12" fmla="*/ 1 w 1"/>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1" h="26">
                    <a:moveTo>
                      <a:pt x="1" y="26"/>
                    </a:moveTo>
                    <a:cubicBezTo>
                      <a:pt x="0" y="26"/>
                      <a:pt x="0" y="26"/>
                      <a:pt x="0" y="26"/>
                    </a:cubicBezTo>
                    <a:cubicBezTo>
                      <a:pt x="0" y="1"/>
                      <a:pt x="0" y="1"/>
                      <a:pt x="0" y="1"/>
                    </a:cubicBezTo>
                    <a:cubicBezTo>
                      <a:pt x="0" y="0"/>
                      <a:pt x="0" y="0"/>
                      <a:pt x="1" y="0"/>
                    </a:cubicBezTo>
                    <a:cubicBezTo>
                      <a:pt x="1" y="0"/>
                      <a:pt x="1" y="0"/>
                      <a:pt x="1" y="1"/>
                    </a:cubicBezTo>
                    <a:cubicBezTo>
                      <a:pt x="1" y="26"/>
                      <a:pt x="1" y="26"/>
                      <a:pt x="1" y="26"/>
                    </a:cubicBezTo>
                    <a:cubicBezTo>
                      <a:pt x="1"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 name="Freeform 117"/>
              <p:cNvSpPr>
                <a:spLocks/>
              </p:cNvSpPr>
              <p:nvPr userDrawn="1"/>
            </p:nvSpPr>
            <p:spPr bwMode="auto">
              <a:xfrm>
                <a:off x="3078" y="-525"/>
                <a:ext cx="3" cy="5"/>
              </a:xfrm>
              <a:custGeom>
                <a:avLst/>
                <a:gdLst>
                  <a:gd name="T0" fmla="*/ 0 w 1"/>
                  <a:gd name="T1" fmla="*/ 2 h 2"/>
                  <a:gd name="T2" fmla="*/ 0 w 1"/>
                  <a:gd name="T3" fmla="*/ 1 h 2"/>
                  <a:gd name="T4" fmla="*/ 1 w 1"/>
                  <a:gd name="T5" fmla="*/ 0 h 2"/>
                  <a:gd name="T6" fmla="*/ 1 w 1"/>
                  <a:gd name="T7" fmla="*/ 1 h 2"/>
                  <a:gd name="T8" fmla="*/ 1 w 1"/>
                  <a:gd name="T9" fmla="*/ 2 h 2"/>
                  <a:gd name="T10" fmla="*/ 1 w 1"/>
                  <a:gd name="T11" fmla="*/ 2 h 2"/>
                  <a:gd name="T12" fmla="*/ 0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2"/>
                    </a:moveTo>
                    <a:cubicBezTo>
                      <a:pt x="0" y="1"/>
                      <a:pt x="0" y="1"/>
                      <a:pt x="0" y="1"/>
                    </a:cubicBezTo>
                    <a:cubicBezTo>
                      <a:pt x="0" y="0"/>
                      <a:pt x="0" y="0"/>
                      <a:pt x="1" y="0"/>
                    </a:cubicBezTo>
                    <a:cubicBezTo>
                      <a:pt x="1" y="0"/>
                      <a:pt x="1" y="0"/>
                      <a:pt x="1" y="1"/>
                    </a:cubicBezTo>
                    <a:cubicBezTo>
                      <a:pt x="1" y="2"/>
                      <a:pt x="1" y="2"/>
                      <a:pt x="1" y="2"/>
                    </a:cubicBezTo>
                    <a:cubicBezTo>
                      <a:pt x="1" y="2"/>
                      <a:pt x="1" y="2"/>
                      <a:pt x="1" y="2"/>
                    </a:cubicBezTo>
                    <a:cubicBezTo>
                      <a:pt x="0" y="2"/>
                      <a:pt x="0" y="2"/>
                      <a:pt x="0" y="2"/>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 name="Freeform 118"/>
              <p:cNvSpPr>
                <a:spLocks/>
              </p:cNvSpPr>
              <p:nvPr userDrawn="1"/>
            </p:nvSpPr>
            <p:spPr bwMode="auto">
              <a:xfrm>
                <a:off x="2756" y="-1045"/>
                <a:ext cx="54" cy="33"/>
              </a:xfrm>
              <a:custGeom>
                <a:avLst/>
                <a:gdLst>
                  <a:gd name="T0" fmla="*/ 2 w 23"/>
                  <a:gd name="T1" fmla="*/ 14 h 14"/>
                  <a:gd name="T2" fmla="*/ 1 w 23"/>
                  <a:gd name="T3" fmla="*/ 14 h 14"/>
                  <a:gd name="T4" fmla="*/ 1 w 23"/>
                  <a:gd name="T5" fmla="*/ 13 h 14"/>
                  <a:gd name="T6" fmla="*/ 1 w 23"/>
                  <a:gd name="T7" fmla="*/ 12 h 14"/>
                  <a:gd name="T8" fmla="*/ 22 w 23"/>
                  <a:gd name="T9" fmla="*/ 0 h 14"/>
                  <a:gd name="T10" fmla="*/ 23 w 23"/>
                  <a:gd name="T11" fmla="*/ 0 h 14"/>
                  <a:gd name="T12" fmla="*/ 22 w 23"/>
                  <a:gd name="T13" fmla="*/ 1 h 14"/>
                  <a:gd name="T14" fmla="*/ 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14"/>
                    </a:moveTo>
                    <a:cubicBezTo>
                      <a:pt x="2" y="14"/>
                      <a:pt x="1" y="14"/>
                      <a:pt x="1" y="14"/>
                    </a:cubicBezTo>
                    <a:cubicBezTo>
                      <a:pt x="1" y="14"/>
                      <a:pt x="1" y="14"/>
                      <a:pt x="1" y="13"/>
                    </a:cubicBezTo>
                    <a:cubicBezTo>
                      <a:pt x="0" y="13"/>
                      <a:pt x="1" y="13"/>
                      <a:pt x="1" y="12"/>
                    </a:cubicBezTo>
                    <a:cubicBezTo>
                      <a:pt x="22" y="0"/>
                      <a:pt x="22" y="0"/>
                      <a:pt x="22" y="0"/>
                    </a:cubicBezTo>
                    <a:cubicBezTo>
                      <a:pt x="22" y="0"/>
                      <a:pt x="23" y="0"/>
                      <a:pt x="23" y="0"/>
                    </a:cubicBezTo>
                    <a:cubicBezTo>
                      <a:pt x="23" y="1"/>
                      <a:pt x="23" y="1"/>
                      <a:pt x="22" y="1"/>
                    </a:cubicBezTo>
                    <a:lnTo>
                      <a:pt x="2"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 name="Freeform 119"/>
              <p:cNvSpPr>
                <a:spLocks/>
              </p:cNvSpPr>
              <p:nvPr userDrawn="1"/>
            </p:nvSpPr>
            <p:spPr bwMode="auto">
              <a:xfrm>
                <a:off x="2855" y="-1104"/>
                <a:ext cx="55" cy="33"/>
              </a:xfrm>
              <a:custGeom>
                <a:avLst/>
                <a:gdLst>
                  <a:gd name="T0" fmla="*/ 1 w 23"/>
                  <a:gd name="T1" fmla="*/ 14 h 14"/>
                  <a:gd name="T2" fmla="*/ 1 w 23"/>
                  <a:gd name="T3" fmla="*/ 14 h 14"/>
                  <a:gd name="T4" fmla="*/ 0 w 23"/>
                  <a:gd name="T5" fmla="*/ 13 h 14"/>
                  <a:gd name="T6" fmla="*/ 1 w 23"/>
                  <a:gd name="T7" fmla="*/ 12 h 14"/>
                  <a:gd name="T8" fmla="*/ 21 w 23"/>
                  <a:gd name="T9" fmla="*/ 0 h 14"/>
                  <a:gd name="T10" fmla="*/ 22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0" y="14"/>
                      <a:pt x="0" y="13"/>
                    </a:cubicBezTo>
                    <a:cubicBezTo>
                      <a:pt x="0" y="13"/>
                      <a:pt x="0" y="13"/>
                      <a:pt x="1" y="12"/>
                    </a:cubicBezTo>
                    <a:cubicBezTo>
                      <a:pt x="21" y="0"/>
                      <a:pt x="21" y="0"/>
                      <a:pt x="21" y="0"/>
                    </a:cubicBezTo>
                    <a:cubicBezTo>
                      <a:pt x="22" y="0"/>
                      <a:pt x="22" y="0"/>
                      <a:pt x="22" y="0"/>
                    </a:cubicBezTo>
                    <a:cubicBezTo>
                      <a:pt x="23" y="1"/>
                      <a:pt x="23"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 name="Freeform 120"/>
              <p:cNvSpPr>
                <a:spLocks/>
              </p:cNvSpPr>
              <p:nvPr userDrawn="1"/>
            </p:nvSpPr>
            <p:spPr bwMode="auto">
              <a:xfrm>
                <a:off x="2955" y="-1164"/>
                <a:ext cx="52" cy="34"/>
              </a:xfrm>
              <a:custGeom>
                <a:avLst/>
                <a:gdLst>
                  <a:gd name="T0" fmla="*/ 1 w 22"/>
                  <a:gd name="T1" fmla="*/ 14 h 14"/>
                  <a:gd name="T2" fmla="*/ 1 w 22"/>
                  <a:gd name="T3" fmla="*/ 14 h 14"/>
                  <a:gd name="T4" fmla="*/ 0 w 22"/>
                  <a:gd name="T5" fmla="*/ 13 h 14"/>
                  <a:gd name="T6" fmla="*/ 0 w 22"/>
                  <a:gd name="T7" fmla="*/ 12 h 14"/>
                  <a:gd name="T8" fmla="*/ 21 w 22"/>
                  <a:gd name="T9" fmla="*/ 0 h 14"/>
                  <a:gd name="T10" fmla="*/ 22 w 22"/>
                  <a:gd name="T11" fmla="*/ 0 h 14"/>
                  <a:gd name="T12" fmla="*/ 22 w 22"/>
                  <a:gd name="T13" fmla="*/ 1 h 14"/>
                  <a:gd name="T14" fmla="*/ 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14"/>
                    </a:moveTo>
                    <a:cubicBezTo>
                      <a:pt x="1" y="14"/>
                      <a:pt x="1" y="14"/>
                      <a:pt x="1" y="14"/>
                    </a:cubicBezTo>
                    <a:cubicBezTo>
                      <a:pt x="0" y="14"/>
                      <a:pt x="0" y="14"/>
                      <a:pt x="0" y="13"/>
                    </a:cubicBezTo>
                    <a:cubicBezTo>
                      <a:pt x="0" y="13"/>
                      <a:pt x="0" y="13"/>
                      <a:pt x="0" y="12"/>
                    </a:cubicBezTo>
                    <a:cubicBezTo>
                      <a:pt x="21" y="0"/>
                      <a:pt x="21" y="0"/>
                      <a:pt x="21" y="0"/>
                    </a:cubicBezTo>
                    <a:cubicBezTo>
                      <a:pt x="21" y="0"/>
                      <a:pt x="22" y="0"/>
                      <a:pt x="22" y="0"/>
                    </a:cubicBezTo>
                    <a:cubicBezTo>
                      <a:pt x="22" y="1"/>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 name="Freeform 121"/>
              <p:cNvSpPr>
                <a:spLocks/>
              </p:cNvSpPr>
              <p:nvPr userDrawn="1"/>
            </p:nvSpPr>
            <p:spPr bwMode="auto">
              <a:xfrm>
                <a:off x="2559" y="-926"/>
                <a:ext cx="54" cy="33"/>
              </a:xfrm>
              <a:custGeom>
                <a:avLst/>
                <a:gdLst>
                  <a:gd name="T0" fmla="*/ 1 w 23"/>
                  <a:gd name="T1" fmla="*/ 14 h 14"/>
                  <a:gd name="T2" fmla="*/ 1 w 23"/>
                  <a:gd name="T3" fmla="*/ 14 h 14"/>
                  <a:gd name="T4" fmla="*/ 0 w 23"/>
                  <a:gd name="T5" fmla="*/ 14 h 14"/>
                  <a:gd name="T6" fmla="*/ 0 w 23"/>
                  <a:gd name="T7" fmla="*/ 13 h 14"/>
                  <a:gd name="T8" fmla="*/ 21 w 23"/>
                  <a:gd name="T9" fmla="*/ 0 h 14"/>
                  <a:gd name="T10" fmla="*/ 22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0" y="14"/>
                      <a:pt x="0" y="14"/>
                    </a:cubicBezTo>
                    <a:cubicBezTo>
                      <a:pt x="0" y="13"/>
                      <a:pt x="0" y="13"/>
                      <a:pt x="0" y="13"/>
                    </a:cubicBezTo>
                    <a:cubicBezTo>
                      <a:pt x="21" y="0"/>
                      <a:pt x="21" y="0"/>
                      <a:pt x="21" y="0"/>
                    </a:cubicBezTo>
                    <a:cubicBezTo>
                      <a:pt x="22" y="0"/>
                      <a:pt x="22" y="0"/>
                      <a:pt x="22" y="0"/>
                    </a:cubicBezTo>
                    <a:cubicBezTo>
                      <a:pt x="23" y="1"/>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 name="Freeform 122"/>
              <p:cNvSpPr>
                <a:spLocks/>
              </p:cNvSpPr>
              <p:nvPr userDrawn="1"/>
            </p:nvSpPr>
            <p:spPr bwMode="auto">
              <a:xfrm>
                <a:off x="2659" y="-986"/>
                <a:ext cx="52" cy="34"/>
              </a:xfrm>
              <a:custGeom>
                <a:avLst/>
                <a:gdLst>
                  <a:gd name="T0" fmla="*/ 1 w 22"/>
                  <a:gd name="T1" fmla="*/ 14 h 14"/>
                  <a:gd name="T2" fmla="*/ 1 w 22"/>
                  <a:gd name="T3" fmla="*/ 14 h 14"/>
                  <a:gd name="T4" fmla="*/ 0 w 22"/>
                  <a:gd name="T5" fmla="*/ 14 h 14"/>
                  <a:gd name="T6" fmla="*/ 0 w 22"/>
                  <a:gd name="T7" fmla="*/ 12 h 14"/>
                  <a:gd name="T8" fmla="*/ 21 w 22"/>
                  <a:gd name="T9" fmla="*/ 0 h 14"/>
                  <a:gd name="T10" fmla="*/ 22 w 22"/>
                  <a:gd name="T11" fmla="*/ 0 h 14"/>
                  <a:gd name="T12" fmla="*/ 22 w 22"/>
                  <a:gd name="T13" fmla="*/ 1 h 14"/>
                  <a:gd name="T14" fmla="*/ 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14"/>
                    </a:moveTo>
                    <a:cubicBezTo>
                      <a:pt x="1" y="14"/>
                      <a:pt x="1" y="14"/>
                      <a:pt x="1" y="14"/>
                    </a:cubicBezTo>
                    <a:cubicBezTo>
                      <a:pt x="0" y="14"/>
                      <a:pt x="0" y="14"/>
                      <a:pt x="0" y="14"/>
                    </a:cubicBezTo>
                    <a:cubicBezTo>
                      <a:pt x="0" y="13"/>
                      <a:pt x="0" y="13"/>
                      <a:pt x="0" y="12"/>
                    </a:cubicBezTo>
                    <a:cubicBezTo>
                      <a:pt x="21" y="0"/>
                      <a:pt x="21" y="0"/>
                      <a:pt x="21" y="0"/>
                    </a:cubicBezTo>
                    <a:cubicBezTo>
                      <a:pt x="21" y="0"/>
                      <a:pt x="22" y="0"/>
                      <a:pt x="22" y="0"/>
                    </a:cubicBezTo>
                    <a:cubicBezTo>
                      <a:pt x="22" y="1"/>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 name="Freeform 123"/>
              <p:cNvSpPr>
                <a:spLocks/>
              </p:cNvSpPr>
              <p:nvPr userDrawn="1"/>
            </p:nvSpPr>
            <p:spPr bwMode="auto">
              <a:xfrm>
                <a:off x="5449" y="4536"/>
                <a:ext cx="4" cy="641"/>
              </a:xfrm>
              <a:custGeom>
                <a:avLst/>
                <a:gdLst>
                  <a:gd name="T0" fmla="*/ 2 w 2"/>
                  <a:gd name="T1" fmla="*/ 0 h 270"/>
                  <a:gd name="T2" fmla="*/ 2 w 2"/>
                  <a:gd name="T3" fmla="*/ 270 h 270"/>
                  <a:gd name="T4" fmla="*/ 1 w 2"/>
                  <a:gd name="T5" fmla="*/ 270 h 270"/>
                  <a:gd name="T6" fmla="*/ 0 w 2"/>
                  <a:gd name="T7" fmla="*/ 270 h 270"/>
                  <a:gd name="T8" fmla="*/ 0 w 2"/>
                  <a:gd name="T9" fmla="*/ 0 h 270"/>
                  <a:gd name="T10" fmla="*/ 1 w 2"/>
                  <a:gd name="T11" fmla="*/ 0 h 270"/>
                  <a:gd name="T12" fmla="*/ 2 w 2"/>
                  <a:gd name="T13" fmla="*/ 0 h 270"/>
                </a:gdLst>
                <a:ahLst/>
                <a:cxnLst>
                  <a:cxn ang="0">
                    <a:pos x="T0" y="T1"/>
                  </a:cxn>
                  <a:cxn ang="0">
                    <a:pos x="T2" y="T3"/>
                  </a:cxn>
                  <a:cxn ang="0">
                    <a:pos x="T4" y="T5"/>
                  </a:cxn>
                  <a:cxn ang="0">
                    <a:pos x="T6" y="T7"/>
                  </a:cxn>
                  <a:cxn ang="0">
                    <a:pos x="T8" y="T9"/>
                  </a:cxn>
                  <a:cxn ang="0">
                    <a:pos x="T10" y="T11"/>
                  </a:cxn>
                  <a:cxn ang="0">
                    <a:pos x="T12" y="T13"/>
                  </a:cxn>
                </a:cxnLst>
                <a:rect l="0" t="0" r="r" b="b"/>
                <a:pathLst>
                  <a:path w="2" h="270">
                    <a:moveTo>
                      <a:pt x="2" y="0"/>
                    </a:moveTo>
                    <a:cubicBezTo>
                      <a:pt x="2" y="270"/>
                      <a:pt x="2" y="270"/>
                      <a:pt x="2" y="270"/>
                    </a:cubicBezTo>
                    <a:cubicBezTo>
                      <a:pt x="2" y="270"/>
                      <a:pt x="1" y="270"/>
                      <a:pt x="1" y="270"/>
                    </a:cubicBezTo>
                    <a:cubicBezTo>
                      <a:pt x="1" y="270"/>
                      <a:pt x="1" y="270"/>
                      <a:pt x="0" y="270"/>
                    </a:cubicBezTo>
                    <a:cubicBezTo>
                      <a:pt x="0" y="0"/>
                      <a:pt x="0" y="0"/>
                      <a:pt x="0" y="0"/>
                    </a:cubicBezTo>
                    <a:cubicBezTo>
                      <a:pt x="1" y="0"/>
                      <a:pt x="1" y="0"/>
                      <a:pt x="1" y="0"/>
                    </a:cubicBezTo>
                    <a:cubicBezTo>
                      <a:pt x="1" y="0"/>
                      <a:pt x="2"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 name="Freeform 124"/>
              <p:cNvSpPr>
                <a:spLocks/>
              </p:cNvSpPr>
              <p:nvPr userDrawn="1"/>
            </p:nvSpPr>
            <p:spPr bwMode="auto">
              <a:xfrm>
                <a:off x="4898" y="4152"/>
                <a:ext cx="510" cy="311"/>
              </a:xfrm>
              <a:custGeom>
                <a:avLst/>
                <a:gdLst>
                  <a:gd name="T0" fmla="*/ 215 w 215"/>
                  <a:gd name="T1" fmla="*/ 129 h 131"/>
                  <a:gd name="T2" fmla="*/ 215 w 215"/>
                  <a:gd name="T3" fmla="*/ 131 h 131"/>
                  <a:gd name="T4" fmla="*/ 0 w 215"/>
                  <a:gd name="T5" fmla="*/ 2 h 131"/>
                  <a:gd name="T6" fmla="*/ 0 w 215"/>
                  <a:gd name="T7" fmla="*/ 0 h 131"/>
                  <a:gd name="T8" fmla="*/ 215 w 215"/>
                  <a:gd name="T9" fmla="*/ 129 h 131"/>
                </a:gdLst>
                <a:ahLst/>
                <a:cxnLst>
                  <a:cxn ang="0">
                    <a:pos x="T0" y="T1"/>
                  </a:cxn>
                  <a:cxn ang="0">
                    <a:pos x="T2" y="T3"/>
                  </a:cxn>
                  <a:cxn ang="0">
                    <a:pos x="T4" y="T5"/>
                  </a:cxn>
                  <a:cxn ang="0">
                    <a:pos x="T6" y="T7"/>
                  </a:cxn>
                  <a:cxn ang="0">
                    <a:pos x="T8" y="T9"/>
                  </a:cxn>
                </a:cxnLst>
                <a:rect l="0" t="0" r="r" b="b"/>
                <a:pathLst>
                  <a:path w="215" h="131">
                    <a:moveTo>
                      <a:pt x="215" y="129"/>
                    </a:moveTo>
                    <a:cubicBezTo>
                      <a:pt x="215" y="130"/>
                      <a:pt x="215" y="130"/>
                      <a:pt x="215" y="131"/>
                    </a:cubicBezTo>
                    <a:cubicBezTo>
                      <a:pt x="0" y="2"/>
                      <a:pt x="0" y="2"/>
                      <a:pt x="0" y="2"/>
                    </a:cubicBezTo>
                    <a:cubicBezTo>
                      <a:pt x="0" y="1"/>
                      <a:pt x="0" y="1"/>
                      <a:pt x="0" y="0"/>
                    </a:cubicBezTo>
                    <a:lnTo>
                      <a:pt x="215" y="129"/>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 name="Freeform 125"/>
              <p:cNvSpPr>
                <a:spLocks/>
              </p:cNvSpPr>
              <p:nvPr userDrawn="1"/>
            </p:nvSpPr>
            <p:spPr bwMode="auto">
              <a:xfrm>
                <a:off x="4300" y="4505"/>
                <a:ext cx="529" cy="321"/>
              </a:xfrm>
              <a:custGeom>
                <a:avLst/>
                <a:gdLst>
                  <a:gd name="T0" fmla="*/ 223 w 223"/>
                  <a:gd name="T1" fmla="*/ 134 h 135"/>
                  <a:gd name="T2" fmla="*/ 223 w 223"/>
                  <a:gd name="T3" fmla="*/ 135 h 135"/>
                  <a:gd name="T4" fmla="*/ 0 w 223"/>
                  <a:gd name="T5" fmla="*/ 1 h 135"/>
                  <a:gd name="T6" fmla="*/ 1 w 223"/>
                  <a:gd name="T7" fmla="*/ 0 h 135"/>
                  <a:gd name="T8" fmla="*/ 223 w 223"/>
                  <a:gd name="T9" fmla="*/ 134 h 135"/>
                </a:gdLst>
                <a:ahLst/>
                <a:cxnLst>
                  <a:cxn ang="0">
                    <a:pos x="T0" y="T1"/>
                  </a:cxn>
                  <a:cxn ang="0">
                    <a:pos x="T2" y="T3"/>
                  </a:cxn>
                  <a:cxn ang="0">
                    <a:pos x="T4" y="T5"/>
                  </a:cxn>
                  <a:cxn ang="0">
                    <a:pos x="T6" y="T7"/>
                  </a:cxn>
                  <a:cxn ang="0">
                    <a:pos x="T8" y="T9"/>
                  </a:cxn>
                </a:cxnLst>
                <a:rect l="0" t="0" r="r" b="b"/>
                <a:pathLst>
                  <a:path w="223" h="135">
                    <a:moveTo>
                      <a:pt x="223" y="134"/>
                    </a:moveTo>
                    <a:cubicBezTo>
                      <a:pt x="223" y="134"/>
                      <a:pt x="223" y="135"/>
                      <a:pt x="223" y="135"/>
                    </a:cubicBezTo>
                    <a:cubicBezTo>
                      <a:pt x="0" y="1"/>
                      <a:pt x="0" y="1"/>
                      <a:pt x="0" y="1"/>
                    </a:cubicBezTo>
                    <a:cubicBezTo>
                      <a:pt x="0" y="1"/>
                      <a:pt x="0" y="1"/>
                      <a:pt x="1" y="0"/>
                    </a:cubicBezTo>
                    <a:lnTo>
                      <a:pt x="223" y="13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6" name="Freeform 126"/>
              <p:cNvSpPr>
                <a:spLocks/>
              </p:cNvSpPr>
              <p:nvPr userDrawn="1"/>
            </p:nvSpPr>
            <p:spPr bwMode="auto">
              <a:xfrm>
                <a:off x="4858" y="4875"/>
                <a:ext cx="2" cy="639"/>
              </a:xfrm>
              <a:custGeom>
                <a:avLst/>
                <a:gdLst>
                  <a:gd name="T0" fmla="*/ 1 w 1"/>
                  <a:gd name="T1" fmla="*/ 0 h 269"/>
                  <a:gd name="T2" fmla="*/ 1 w 1"/>
                  <a:gd name="T3" fmla="*/ 269 h 269"/>
                  <a:gd name="T4" fmla="*/ 0 w 1"/>
                  <a:gd name="T5" fmla="*/ 269 h 269"/>
                  <a:gd name="T6" fmla="*/ 0 w 1"/>
                  <a:gd name="T7" fmla="*/ 269 h 269"/>
                  <a:gd name="T8" fmla="*/ 0 w 1"/>
                  <a:gd name="T9" fmla="*/ 0 h 269"/>
                  <a:gd name="T10" fmla="*/ 0 w 1"/>
                  <a:gd name="T11" fmla="*/ 0 h 269"/>
                  <a:gd name="T12" fmla="*/ 1 w 1"/>
                  <a:gd name="T13" fmla="*/ 0 h 269"/>
                </a:gdLst>
                <a:ahLst/>
                <a:cxnLst>
                  <a:cxn ang="0">
                    <a:pos x="T0" y="T1"/>
                  </a:cxn>
                  <a:cxn ang="0">
                    <a:pos x="T2" y="T3"/>
                  </a:cxn>
                  <a:cxn ang="0">
                    <a:pos x="T4" y="T5"/>
                  </a:cxn>
                  <a:cxn ang="0">
                    <a:pos x="T6" y="T7"/>
                  </a:cxn>
                  <a:cxn ang="0">
                    <a:pos x="T8" y="T9"/>
                  </a:cxn>
                  <a:cxn ang="0">
                    <a:pos x="T10" y="T11"/>
                  </a:cxn>
                  <a:cxn ang="0">
                    <a:pos x="T12" y="T13"/>
                  </a:cxn>
                </a:cxnLst>
                <a:rect l="0" t="0" r="r" b="b"/>
                <a:pathLst>
                  <a:path w="1" h="269">
                    <a:moveTo>
                      <a:pt x="1" y="0"/>
                    </a:moveTo>
                    <a:cubicBezTo>
                      <a:pt x="1" y="269"/>
                      <a:pt x="1" y="269"/>
                      <a:pt x="1" y="269"/>
                    </a:cubicBezTo>
                    <a:cubicBezTo>
                      <a:pt x="1" y="269"/>
                      <a:pt x="1" y="269"/>
                      <a:pt x="0" y="269"/>
                    </a:cubicBezTo>
                    <a:cubicBezTo>
                      <a:pt x="0" y="269"/>
                      <a:pt x="0" y="269"/>
                      <a:pt x="0" y="269"/>
                    </a:cubicBezTo>
                    <a:cubicBezTo>
                      <a:pt x="0" y="0"/>
                      <a:pt x="0" y="0"/>
                      <a:pt x="0" y="0"/>
                    </a:cubicBezTo>
                    <a:cubicBezTo>
                      <a:pt x="0" y="0"/>
                      <a:pt x="0" y="0"/>
                      <a:pt x="0" y="0"/>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 name="Freeform 127"/>
              <p:cNvSpPr>
                <a:spLocks/>
              </p:cNvSpPr>
              <p:nvPr userDrawn="1"/>
            </p:nvSpPr>
            <p:spPr bwMode="auto">
              <a:xfrm>
                <a:off x="4858" y="4175"/>
                <a:ext cx="2" cy="632"/>
              </a:xfrm>
              <a:custGeom>
                <a:avLst/>
                <a:gdLst>
                  <a:gd name="T0" fmla="*/ 0 w 1"/>
                  <a:gd name="T1" fmla="*/ 266 h 266"/>
                  <a:gd name="T2" fmla="*/ 0 w 1"/>
                  <a:gd name="T3" fmla="*/ 0 h 266"/>
                  <a:gd name="T4" fmla="*/ 0 w 1"/>
                  <a:gd name="T5" fmla="*/ 0 h 266"/>
                  <a:gd name="T6" fmla="*/ 1 w 1"/>
                  <a:gd name="T7" fmla="*/ 0 h 266"/>
                  <a:gd name="T8" fmla="*/ 1 w 1"/>
                  <a:gd name="T9" fmla="*/ 266 h 266"/>
                  <a:gd name="T10" fmla="*/ 0 w 1"/>
                  <a:gd name="T11" fmla="*/ 266 h 266"/>
                  <a:gd name="T12" fmla="*/ 0 w 1"/>
                  <a:gd name="T13" fmla="*/ 266 h 266"/>
                </a:gdLst>
                <a:ahLst/>
                <a:cxnLst>
                  <a:cxn ang="0">
                    <a:pos x="T0" y="T1"/>
                  </a:cxn>
                  <a:cxn ang="0">
                    <a:pos x="T2" y="T3"/>
                  </a:cxn>
                  <a:cxn ang="0">
                    <a:pos x="T4" y="T5"/>
                  </a:cxn>
                  <a:cxn ang="0">
                    <a:pos x="T6" y="T7"/>
                  </a:cxn>
                  <a:cxn ang="0">
                    <a:pos x="T8" y="T9"/>
                  </a:cxn>
                  <a:cxn ang="0">
                    <a:pos x="T10" y="T11"/>
                  </a:cxn>
                  <a:cxn ang="0">
                    <a:pos x="T12" y="T13"/>
                  </a:cxn>
                </a:cxnLst>
                <a:rect l="0" t="0" r="r" b="b"/>
                <a:pathLst>
                  <a:path w="1" h="266">
                    <a:moveTo>
                      <a:pt x="0" y="266"/>
                    </a:moveTo>
                    <a:cubicBezTo>
                      <a:pt x="0" y="0"/>
                      <a:pt x="0" y="0"/>
                      <a:pt x="0" y="0"/>
                    </a:cubicBezTo>
                    <a:cubicBezTo>
                      <a:pt x="0" y="0"/>
                      <a:pt x="0" y="0"/>
                      <a:pt x="0" y="0"/>
                    </a:cubicBezTo>
                    <a:cubicBezTo>
                      <a:pt x="1" y="0"/>
                      <a:pt x="1" y="0"/>
                      <a:pt x="1" y="0"/>
                    </a:cubicBezTo>
                    <a:cubicBezTo>
                      <a:pt x="1" y="266"/>
                      <a:pt x="1" y="266"/>
                      <a:pt x="1" y="266"/>
                    </a:cubicBezTo>
                    <a:cubicBezTo>
                      <a:pt x="1" y="266"/>
                      <a:pt x="1" y="266"/>
                      <a:pt x="0" y="266"/>
                    </a:cubicBezTo>
                    <a:cubicBezTo>
                      <a:pt x="0" y="266"/>
                      <a:pt x="0" y="266"/>
                      <a:pt x="0" y="26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8" name="Freeform 128"/>
              <p:cNvSpPr>
                <a:spLocks/>
              </p:cNvSpPr>
              <p:nvPr userDrawn="1"/>
            </p:nvSpPr>
            <p:spPr bwMode="auto">
              <a:xfrm>
                <a:off x="4858" y="3437"/>
                <a:ext cx="2" cy="648"/>
              </a:xfrm>
              <a:custGeom>
                <a:avLst/>
                <a:gdLst>
                  <a:gd name="T0" fmla="*/ 1 w 1"/>
                  <a:gd name="T1" fmla="*/ 0 h 273"/>
                  <a:gd name="T2" fmla="*/ 1 w 1"/>
                  <a:gd name="T3" fmla="*/ 273 h 273"/>
                  <a:gd name="T4" fmla="*/ 0 w 1"/>
                  <a:gd name="T5" fmla="*/ 273 h 273"/>
                  <a:gd name="T6" fmla="*/ 0 w 1"/>
                  <a:gd name="T7" fmla="*/ 273 h 273"/>
                  <a:gd name="T8" fmla="*/ 0 w 1"/>
                  <a:gd name="T9" fmla="*/ 0 h 273"/>
                  <a:gd name="T10" fmla="*/ 0 w 1"/>
                  <a:gd name="T11" fmla="*/ 0 h 273"/>
                  <a:gd name="T12" fmla="*/ 1 w 1"/>
                  <a:gd name="T13" fmla="*/ 0 h 273"/>
                </a:gdLst>
                <a:ahLst/>
                <a:cxnLst>
                  <a:cxn ang="0">
                    <a:pos x="T0" y="T1"/>
                  </a:cxn>
                  <a:cxn ang="0">
                    <a:pos x="T2" y="T3"/>
                  </a:cxn>
                  <a:cxn ang="0">
                    <a:pos x="T4" y="T5"/>
                  </a:cxn>
                  <a:cxn ang="0">
                    <a:pos x="T6" y="T7"/>
                  </a:cxn>
                  <a:cxn ang="0">
                    <a:pos x="T8" y="T9"/>
                  </a:cxn>
                  <a:cxn ang="0">
                    <a:pos x="T10" y="T11"/>
                  </a:cxn>
                  <a:cxn ang="0">
                    <a:pos x="T12" y="T13"/>
                  </a:cxn>
                </a:cxnLst>
                <a:rect l="0" t="0" r="r" b="b"/>
                <a:pathLst>
                  <a:path w="1" h="273">
                    <a:moveTo>
                      <a:pt x="1" y="0"/>
                    </a:moveTo>
                    <a:cubicBezTo>
                      <a:pt x="1" y="273"/>
                      <a:pt x="1" y="273"/>
                      <a:pt x="1" y="273"/>
                    </a:cubicBezTo>
                    <a:cubicBezTo>
                      <a:pt x="1" y="273"/>
                      <a:pt x="1" y="273"/>
                      <a:pt x="0" y="273"/>
                    </a:cubicBezTo>
                    <a:cubicBezTo>
                      <a:pt x="0" y="273"/>
                      <a:pt x="0" y="273"/>
                      <a:pt x="0" y="273"/>
                    </a:cubicBezTo>
                    <a:cubicBezTo>
                      <a:pt x="0" y="0"/>
                      <a:pt x="0" y="0"/>
                      <a:pt x="0" y="0"/>
                    </a:cubicBezTo>
                    <a:cubicBezTo>
                      <a:pt x="0" y="0"/>
                      <a:pt x="0" y="0"/>
                      <a:pt x="0" y="0"/>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9" name="Freeform 129"/>
              <p:cNvSpPr>
                <a:spLocks/>
              </p:cNvSpPr>
              <p:nvPr userDrawn="1"/>
            </p:nvSpPr>
            <p:spPr bwMode="auto">
              <a:xfrm>
                <a:off x="4291" y="3077"/>
                <a:ext cx="553" cy="334"/>
              </a:xfrm>
              <a:custGeom>
                <a:avLst/>
                <a:gdLst>
                  <a:gd name="T0" fmla="*/ 233 w 233"/>
                  <a:gd name="T1" fmla="*/ 139 h 141"/>
                  <a:gd name="T2" fmla="*/ 232 w 233"/>
                  <a:gd name="T3" fmla="*/ 141 h 141"/>
                  <a:gd name="T4" fmla="*/ 0 w 233"/>
                  <a:gd name="T5" fmla="*/ 1 h 141"/>
                  <a:gd name="T6" fmla="*/ 1 w 233"/>
                  <a:gd name="T7" fmla="*/ 0 h 141"/>
                  <a:gd name="T8" fmla="*/ 233 w 233"/>
                  <a:gd name="T9" fmla="*/ 139 h 141"/>
                </a:gdLst>
                <a:ahLst/>
                <a:cxnLst>
                  <a:cxn ang="0">
                    <a:pos x="T0" y="T1"/>
                  </a:cxn>
                  <a:cxn ang="0">
                    <a:pos x="T2" y="T3"/>
                  </a:cxn>
                  <a:cxn ang="0">
                    <a:pos x="T4" y="T5"/>
                  </a:cxn>
                  <a:cxn ang="0">
                    <a:pos x="T6" y="T7"/>
                  </a:cxn>
                  <a:cxn ang="0">
                    <a:pos x="T8" y="T9"/>
                  </a:cxn>
                </a:cxnLst>
                <a:rect l="0" t="0" r="r" b="b"/>
                <a:pathLst>
                  <a:path w="233" h="141">
                    <a:moveTo>
                      <a:pt x="233" y="139"/>
                    </a:moveTo>
                    <a:cubicBezTo>
                      <a:pt x="232" y="140"/>
                      <a:pt x="232" y="140"/>
                      <a:pt x="232" y="141"/>
                    </a:cubicBezTo>
                    <a:cubicBezTo>
                      <a:pt x="0" y="1"/>
                      <a:pt x="0" y="1"/>
                      <a:pt x="0" y="1"/>
                    </a:cubicBezTo>
                    <a:cubicBezTo>
                      <a:pt x="0" y="1"/>
                      <a:pt x="0" y="1"/>
                      <a:pt x="1" y="0"/>
                    </a:cubicBezTo>
                    <a:lnTo>
                      <a:pt x="233" y="139"/>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0" name="Freeform 130"/>
              <p:cNvSpPr>
                <a:spLocks/>
              </p:cNvSpPr>
              <p:nvPr userDrawn="1"/>
            </p:nvSpPr>
            <p:spPr bwMode="auto">
              <a:xfrm>
                <a:off x="4300" y="4152"/>
                <a:ext cx="520" cy="315"/>
              </a:xfrm>
              <a:custGeom>
                <a:avLst/>
                <a:gdLst>
                  <a:gd name="T0" fmla="*/ 1 w 219"/>
                  <a:gd name="T1" fmla="*/ 133 h 133"/>
                  <a:gd name="T2" fmla="*/ 0 w 219"/>
                  <a:gd name="T3" fmla="*/ 131 h 133"/>
                  <a:gd name="T4" fmla="*/ 218 w 219"/>
                  <a:gd name="T5" fmla="*/ 0 h 133"/>
                  <a:gd name="T6" fmla="*/ 219 w 219"/>
                  <a:gd name="T7" fmla="*/ 2 h 133"/>
                  <a:gd name="T8" fmla="*/ 1 w 219"/>
                  <a:gd name="T9" fmla="*/ 133 h 133"/>
                </a:gdLst>
                <a:ahLst/>
                <a:cxnLst>
                  <a:cxn ang="0">
                    <a:pos x="T0" y="T1"/>
                  </a:cxn>
                  <a:cxn ang="0">
                    <a:pos x="T2" y="T3"/>
                  </a:cxn>
                  <a:cxn ang="0">
                    <a:pos x="T4" y="T5"/>
                  </a:cxn>
                  <a:cxn ang="0">
                    <a:pos x="T6" y="T7"/>
                  </a:cxn>
                  <a:cxn ang="0">
                    <a:pos x="T8" y="T9"/>
                  </a:cxn>
                </a:cxnLst>
                <a:rect l="0" t="0" r="r" b="b"/>
                <a:pathLst>
                  <a:path w="219" h="133">
                    <a:moveTo>
                      <a:pt x="1" y="133"/>
                    </a:moveTo>
                    <a:cubicBezTo>
                      <a:pt x="0" y="132"/>
                      <a:pt x="0" y="132"/>
                      <a:pt x="0" y="131"/>
                    </a:cubicBezTo>
                    <a:cubicBezTo>
                      <a:pt x="218" y="0"/>
                      <a:pt x="218" y="0"/>
                      <a:pt x="218" y="0"/>
                    </a:cubicBezTo>
                    <a:cubicBezTo>
                      <a:pt x="219" y="1"/>
                      <a:pt x="219" y="1"/>
                      <a:pt x="219" y="2"/>
                    </a:cubicBezTo>
                    <a:lnTo>
                      <a:pt x="1" y="133"/>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1" name="Freeform 131"/>
              <p:cNvSpPr>
                <a:spLocks/>
              </p:cNvSpPr>
              <p:nvPr userDrawn="1"/>
            </p:nvSpPr>
            <p:spPr bwMode="auto">
              <a:xfrm>
                <a:off x="3705" y="2014"/>
                <a:ext cx="515" cy="311"/>
              </a:xfrm>
              <a:custGeom>
                <a:avLst/>
                <a:gdLst>
                  <a:gd name="T0" fmla="*/ 0 w 217"/>
                  <a:gd name="T1" fmla="*/ 1 h 131"/>
                  <a:gd name="T2" fmla="*/ 1 w 217"/>
                  <a:gd name="T3" fmla="*/ 0 h 131"/>
                  <a:gd name="T4" fmla="*/ 217 w 217"/>
                  <a:gd name="T5" fmla="*/ 130 h 131"/>
                  <a:gd name="T6" fmla="*/ 216 w 217"/>
                  <a:gd name="T7" fmla="*/ 131 h 131"/>
                  <a:gd name="T8" fmla="*/ 0 w 217"/>
                  <a:gd name="T9" fmla="*/ 1 h 131"/>
                </a:gdLst>
                <a:ahLst/>
                <a:cxnLst>
                  <a:cxn ang="0">
                    <a:pos x="T0" y="T1"/>
                  </a:cxn>
                  <a:cxn ang="0">
                    <a:pos x="T2" y="T3"/>
                  </a:cxn>
                  <a:cxn ang="0">
                    <a:pos x="T4" y="T5"/>
                  </a:cxn>
                  <a:cxn ang="0">
                    <a:pos x="T6" y="T7"/>
                  </a:cxn>
                  <a:cxn ang="0">
                    <a:pos x="T8" y="T9"/>
                  </a:cxn>
                </a:cxnLst>
                <a:rect l="0" t="0" r="r" b="b"/>
                <a:pathLst>
                  <a:path w="217" h="131">
                    <a:moveTo>
                      <a:pt x="0" y="1"/>
                    </a:moveTo>
                    <a:cubicBezTo>
                      <a:pt x="1" y="1"/>
                      <a:pt x="1" y="1"/>
                      <a:pt x="1" y="0"/>
                    </a:cubicBezTo>
                    <a:cubicBezTo>
                      <a:pt x="217" y="130"/>
                      <a:pt x="217" y="130"/>
                      <a:pt x="217" y="130"/>
                    </a:cubicBezTo>
                    <a:cubicBezTo>
                      <a:pt x="216" y="130"/>
                      <a:pt x="216" y="131"/>
                      <a:pt x="216" y="131"/>
                    </a:cubicBezTo>
                    <a:lnTo>
                      <a:pt x="0"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2" name="Freeform 132"/>
              <p:cNvSpPr>
                <a:spLocks/>
              </p:cNvSpPr>
              <p:nvPr userDrawn="1"/>
            </p:nvSpPr>
            <p:spPr bwMode="auto">
              <a:xfrm>
                <a:off x="3719" y="2379"/>
                <a:ext cx="501" cy="302"/>
              </a:xfrm>
              <a:custGeom>
                <a:avLst/>
                <a:gdLst>
                  <a:gd name="T0" fmla="*/ 210 w 211"/>
                  <a:gd name="T1" fmla="*/ 0 h 127"/>
                  <a:gd name="T2" fmla="*/ 211 w 211"/>
                  <a:gd name="T3" fmla="*/ 1 h 127"/>
                  <a:gd name="T4" fmla="*/ 0 w 211"/>
                  <a:gd name="T5" fmla="*/ 127 h 127"/>
                  <a:gd name="T6" fmla="*/ 0 w 211"/>
                  <a:gd name="T7" fmla="*/ 126 h 127"/>
                  <a:gd name="T8" fmla="*/ 210 w 211"/>
                  <a:gd name="T9" fmla="*/ 0 h 127"/>
                </a:gdLst>
                <a:ahLst/>
                <a:cxnLst>
                  <a:cxn ang="0">
                    <a:pos x="T0" y="T1"/>
                  </a:cxn>
                  <a:cxn ang="0">
                    <a:pos x="T2" y="T3"/>
                  </a:cxn>
                  <a:cxn ang="0">
                    <a:pos x="T4" y="T5"/>
                  </a:cxn>
                  <a:cxn ang="0">
                    <a:pos x="T6" y="T7"/>
                  </a:cxn>
                  <a:cxn ang="0">
                    <a:pos x="T8" y="T9"/>
                  </a:cxn>
                </a:cxnLst>
                <a:rect l="0" t="0" r="r" b="b"/>
                <a:pathLst>
                  <a:path w="211" h="127">
                    <a:moveTo>
                      <a:pt x="210" y="0"/>
                    </a:moveTo>
                    <a:cubicBezTo>
                      <a:pt x="210" y="0"/>
                      <a:pt x="210" y="1"/>
                      <a:pt x="211" y="1"/>
                    </a:cubicBezTo>
                    <a:cubicBezTo>
                      <a:pt x="0" y="127"/>
                      <a:pt x="0" y="127"/>
                      <a:pt x="0" y="127"/>
                    </a:cubicBezTo>
                    <a:cubicBezTo>
                      <a:pt x="0" y="127"/>
                      <a:pt x="0" y="126"/>
                      <a:pt x="0" y="126"/>
                    </a:cubicBezTo>
                    <a:lnTo>
                      <a:pt x="210"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3" name="Freeform 133"/>
              <p:cNvSpPr>
                <a:spLocks/>
              </p:cNvSpPr>
              <p:nvPr userDrawn="1"/>
            </p:nvSpPr>
            <p:spPr bwMode="auto">
              <a:xfrm>
                <a:off x="3107" y="2367"/>
                <a:ext cx="520" cy="314"/>
              </a:xfrm>
              <a:custGeom>
                <a:avLst/>
                <a:gdLst>
                  <a:gd name="T0" fmla="*/ 219 w 219"/>
                  <a:gd name="T1" fmla="*/ 131 h 132"/>
                  <a:gd name="T2" fmla="*/ 219 w 219"/>
                  <a:gd name="T3" fmla="*/ 132 h 132"/>
                  <a:gd name="T4" fmla="*/ 0 w 219"/>
                  <a:gd name="T5" fmla="*/ 1 h 132"/>
                  <a:gd name="T6" fmla="*/ 0 w 219"/>
                  <a:gd name="T7" fmla="*/ 0 h 132"/>
                  <a:gd name="T8" fmla="*/ 219 w 219"/>
                  <a:gd name="T9" fmla="*/ 131 h 132"/>
                </a:gdLst>
                <a:ahLst/>
                <a:cxnLst>
                  <a:cxn ang="0">
                    <a:pos x="T0" y="T1"/>
                  </a:cxn>
                  <a:cxn ang="0">
                    <a:pos x="T2" y="T3"/>
                  </a:cxn>
                  <a:cxn ang="0">
                    <a:pos x="T4" y="T5"/>
                  </a:cxn>
                  <a:cxn ang="0">
                    <a:pos x="T6" y="T7"/>
                  </a:cxn>
                  <a:cxn ang="0">
                    <a:pos x="T8" y="T9"/>
                  </a:cxn>
                </a:cxnLst>
                <a:rect l="0" t="0" r="r" b="b"/>
                <a:pathLst>
                  <a:path w="219" h="132">
                    <a:moveTo>
                      <a:pt x="219" y="131"/>
                    </a:moveTo>
                    <a:cubicBezTo>
                      <a:pt x="219" y="131"/>
                      <a:pt x="219" y="132"/>
                      <a:pt x="219" y="132"/>
                    </a:cubicBezTo>
                    <a:cubicBezTo>
                      <a:pt x="0" y="1"/>
                      <a:pt x="0" y="1"/>
                      <a:pt x="0" y="1"/>
                    </a:cubicBezTo>
                    <a:cubicBezTo>
                      <a:pt x="0" y="0"/>
                      <a:pt x="0" y="0"/>
                      <a:pt x="0" y="0"/>
                    </a:cubicBezTo>
                    <a:lnTo>
                      <a:pt x="219" y="13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4" name="Freeform 134"/>
              <p:cNvSpPr>
                <a:spLocks/>
              </p:cNvSpPr>
              <p:nvPr userDrawn="1"/>
            </p:nvSpPr>
            <p:spPr bwMode="auto">
              <a:xfrm>
                <a:off x="3719" y="2733"/>
                <a:ext cx="522" cy="315"/>
              </a:xfrm>
              <a:custGeom>
                <a:avLst/>
                <a:gdLst>
                  <a:gd name="T0" fmla="*/ 0 w 220"/>
                  <a:gd name="T1" fmla="*/ 2 h 133"/>
                  <a:gd name="T2" fmla="*/ 0 w 220"/>
                  <a:gd name="T3" fmla="*/ 0 h 133"/>
                  <a:gd name="T4" fmla="*/ 220 w 220"/>
                  <a:gd name="T5" fmla="*/ 132 h 133"/>
                  <a:gd name="T6" fmla="*/ 219 w 220"/>
                  <a:gd name="T7" fmla="*/ 133 h 133"/>
                  <a:gd name="T8" fmla="*/ 0 w 220"/>
                  <a:gd name="T9" fmla="*/ 2 h 133"/>
                </a:gdLst>
                <a:ahLst/>
                <a:cxnLst>
                  <a:cxn ang="0">
                    <a:pos x="T0" y="T1"/>
                  </a:cxn>
                  <a:cxn ang="0">
                    <a:pos x="T2" y="T3"/>
                  </a:cxn>
                  <a:cxn ang="0">
                    <a:pos x="T4" y="T5"/>
                  </a:cxn>
                  <a:cxn ang="0">
                    <a:pos x="T6" y="T7"/>
                  </a:cxn>
                  <a:cxn ang="0">
                    <a:pos x="T8" y="T9"/>
                  </a:cxn>
                </a:cxnLst>
                <a:rect l="0" t="0" r="r" b="b"/>
                <a:pathLst>
                  <a:path w="220" h="133">
                    <a:moveTo>
                      <a:pt x="0" y="2"/>
                    </a:moveTo>
                    <a:cubicBezTo>
                      <a:pt x="0" y="1"/>
                      <a:pt x="0" y="1"/>
                      <a:pt x="0" y="0"/>
                    </a:cubicBezTo>
                    <a:cubicBezTo>
                      <a:pt x="220" y="132"/>
                      <a:pt x="220" y="132"/>
                      <a:pt x="220" y="132"/>
                    </a:cubicBezTo>
                    <a:cubicBezTo>
                      <a:pt x="220" y="132"/>
                      <a:pt x="219" y="133"/>
                      <a:pt x="219" y="133"/>
                    </a:cubicBezTo>
                    <a:lnTo>
                      <a:pt x="0" y="2"/>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 name="Freeform 135"/>
              <p:cNvSpPr>
                <a:spLocks/>
              </p:cNvSpPr>
              <p:nvPr userDrawn="1"/>
            </p:nvSpPr>
            <p:spPr bwMode="auto">
              <a:xfrm>
                <a:off x="3672" y="1321"/>
                <a:ext cx="2" cy="636"/>
              </a:xfrm>
              <a:custGeom>
                <a:avLst/>
                <a:gdLst>
                  <a:gd name="T0" fmla="*/ 0 w 1"/>
                  <a:gd name="T1" fmla="*/ 268 h 268"/>
                  <a:gd name="T2" fmla="*/ 0 w 1"/>
                  <a:gd name="T3" fmla="*/ 0 h 268"/>
                  <a:gd name="T4" fmla="*/ 1 w 1"/>
                  <a:gd name="T5" fmla="*/ 0 h 268"/>
                  <a:gd name="T6" fmla="*/ 1 w 1"/>
                  <a:gd name="T7" fmla="*/ 0 h 268"/>
                  <a:gd name="T8" fmla="*/ 1 w 1"/>
                  <a:gd name="T9" fmla="*/ 268 h 268"/>
                  <a:gd name="T10" fmla="*/ 1 w 1"/>
                  <a:gd name="T11" fmla="*/ 268 h 268"/>
                  <a:gd name="T12" fmla="*/ 0 w 1"/>
                  <a:gd name="T13" fmla="*/ 268 h 268"/>
                </a:gdLst>
                <a:ahLst/>
                <a:cxnLst>
                  <a:cxn ang="0">
                    <a:pos x="T0" y="T1"/>
                  </a:cxn>
                  <a:cxn ang="0">
                    <a:pos x="T2" y="T3"/>
                  </a:cxn>
                  <a:cxn ang="0">
                    <a:pos x="T4" y="T5"/>
                  </a:cxn>
                  <a:cxn ang="0">
                    <a:pos x="T6" y="T7"/>
                  </a:cxn>
                  <a:cxn ang="0">
                    <a:pos x="T8" y="T9"/>
                  </a:cxn>
                  <a:cxn ang="0">
                    <a:pos x="T10" y="T11"/>
                  </a:cxn>
                  <a:cxn ang="0">
                    <a:pos x="T12" y="T13"/>
                  </a:cxn>
                </a:cxnLst>
                <a:rect l="0" t="0" r="r" b="b"/>
                <a:pathLst>
                  <a:path w="1" h="268">
                    <a:moveTo>
                      <a:pt x="0" y="268"/>
                    </a:moveTo>
                    <a:cubicBezTo>
                      <a:pt x="0" y="0"/>
                      <a:pt x="0" y="0"/>
                      <a:pt x="0" y="0"/>
                    </a:cubicBezTo>
                    <a:cubicBezTo>
                      <a:pt x="0" y="0"/>
                      <a:pt x="0" y="0"/>
                      <a:pt x="1" y="0"/>
                    </a:cubicBezTo>
                    <a:cubicBezTo>
                      <a:pt x="1" y="0"/>
                      <a:pt x="1" y="0"/>
                      <a:pt x="1" y="0"/>
                    </a:cubicBezTo>
                    <a:cubicBezTo>
                      <a:pt x="1" y="268"/>
                      <a:pt x="1" y="268"/>
                      <a:pt x="1" y="268"/>
                    </a:cubicBezTo>
                    <a:cubicBezTo>
                      <a:pt x="1" y="268"/>
                      <a:pt x="1" y="268"/>
                      <a:pt x="1" y="268"/>
                    </a:cubicBezTo>
                    <a:cubicBezTo>
                      <a:pt x="0" y="268"/>
                      <a:pt x="0" y="268"/>
                      <a:pt x="0" y="268"/>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6" name="Freeform 136"/>
              <p:cNvSpPr>
                <a:spLocks/>
              </p:cNvSpPr>
              <p:nvPr userDrawn="1"/>
            </p:nvSpPr>
            <p:spPr bwMode="auto">
              <a:xfrm>
                <a:off x="3107" y="944"/>
                <a:ext cx="536" cy="322"/>
              </a:xfrm>
              <a:custGeom>
                <a:avLst/>
                <a:gdLst>
                  <a:gd name="T0" fmla="*/ 0 w 226"/>
                  <a:gd name="T1" fmla="*/ 1 h 136"/>
                  <a:gd name="T2" fmla="*/ 0 w 226"/>
                  <a:gd name="T3" fmla="*/ 0 h 136"/>
                  <a:gd name="T4" fmla="*/ 226 w 226"/>
                  <a:gd name="T5" fmla="*/ 135 h 136"/>
                  <a:gd name="T6" fmla="*/ 225 w 226"/>
                  <a:gd name="T7" fmla="*/ 136 h 136"/>
                  <a:gd name="T8" fmla="*/ 0 w 226"/>
                  <a:gd name="T9" fmla="*/ 1 h 136"/>
                </a:gdLst>
                <a:ahLst/>
                <a:cxnLst>
                  <a:cxn ang="0">
                    <a:pos x="T0" y="T1"/>
                  </a:cxn>
                  <a:cxn ang="0">
                    <a:pos x="T2" y="T3"/>
                  </a:cxn>
                  <a:cxn ang="0">
                    <a:pos x="T4" y="T5"/>
                  </a:cxn>
                  <a:cxn ang="0">
                    <a:pos x="T6" y="T7"/>
                  </a:cxn>
                  <a:cxn ang="0">
                    <a:pos x="T8" y="T9"/>
                  </a:cxn>
                </a:cxnLst>
                <a:rect l="0" t="0" r="r" b="b"/>
                <a:pathLst>
                  <a:path w="226" h="136">
                    <a:moveTo>
                      <a:pt x="0" y="1"/>
                    </a:moveTo>
                    <a:cubicBezTo>
                      <a:pt x="0" y="1"/>
                      <a:pt x="0" y="0"/>
                      <a:pt x="0" y="0"/>
                    </a:cubicBezTo>
                    <a:cubicBezTo>
                      <a:pt x="226" y="135"/>
                      <a:pt x="226" y="135"/>
                      <a:pt x="226" y="135"/>
                    </a:cubicBezTo>
                    <a:cubicBezTo>
                      <a:pt x="225" y="135"/>
                      <a:pt x="225" y="136"/>
                      <a:pt x="225" y="136"/>
                    </a:cubicBezTo>
                    <a:lnTo>
                      <a:pt x="0"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7" name="Freeform 137"/>
              <p:cNvSpPr>
                <a:spLocks/>
              </p:cNvSpPr>
              <p:nvPr userDrawn="1"/>
            </p:nvSpPr>
            <p:spPr bwMode="auto">
              <a:xfrm>
                <a:off x="2659" y="1860"/>
                <a:ext cx="52" cy="33"/>
              </a:xfrm>
              <a:custGeom>
                <a:avLst/>
                <a:gdLst>
                  <a:gd name="T0" fmla="*/ 21 w 22"/>
                  <a:gd name="T1" fmla="*/ 1 h 14"/>
                  <a:gd name="T2" fmla="*/ 22 w 22"/>
                  <a:gd name="T3" fmla="*/ 1 h 14"/>
                  <a:gd name="T4" fmla="*/ 22 w 22"/>
                  <a:gd name="T5" fmla="*/ 2 h 14"/>
                  <a:gd name="T6" fmla="*/ 1 w 22"/>
                  <a:gd name="T7" fmla="*/ 14 h 14"/>
                  <a:gd name="T8" fmla="*/ 1 w 22"/>
                  <a:gd name="T9" fmla="*/ 14 h 14"/>
                  <a:gd name="T10" fmla="*/ 0 w 22"/>
                  <a:gd name="T11" fmla="*/ 14 h 14"/>
                  <a:gd name="T12" fmla="*/ 0 w 22"/>
                  <a:gd name="T13" fmla="*/ 13 h 14"/>
                  <a:gd name="T14" fmla="*/ 21 w 22"/>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1"/>
                    </a:moveTo>
                    <a:cubicBezTo>
                      <a:pt x="21" y="0"/>
                      <a:pt x="22" y="0"/>
                      <a:pt x="22" y="1"/>
                    </a:cubicBezTo>
                    <a:cubicBezTo>
                      <a:pt x="22" y="1"/>
                      <a:pt x="22" y="2"/>
                      <a:pt x="22" y="2"/>
                    </a:cubicBezTo>
                    <a:cubicBezTo>
                      <a:pt x="1" y="14"/>
                      <a:pt x="1" y="14"/>
                      <a:pt x="1" y="14"/>
                    </a:cubicBezTo>
                    <a:cubicBezTo>
                      <a:pt x="1" y="14"/>
                      <a:pt x="1" y="14"/>
                      <a:pt x="1" y="14"/>
                    </a:cubicBezTo>
                    <a:cubicBezTo>
                      <a:pt x="0" y="14"/>
                      <a:pt x="0" y="14"/>
                      <a:pt x="0" y="14"/>
                    </a:cubicBezTo>
                    <a:cubicBezTo>
                      <a:pt x="0" y="14"/>
                      <a:pt x="0" y="13"/>
                      <a:pt x="0" y="13"/>
                    </a:cubicBezTo>
                    <a:lnTo>
                      <a:pt x="21"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8" name="Freeform 138"/>
              <p:cNvSpPr>
                <a:spLocks/>
              </p:cNvSpPr>
              <p:nvPr userDrawn="1"/>
            </p:nvSpPr>
            <p:spPr bwMode="auto">
              <a:xfrm>
                <a:off x="2559" y="1919"/>
                <a:ext cx="54" cy="33"/>
              </a:xfrm>
              <a:custGeom>
                <a:avLst/>
                <a:gdLst>
                  <a:gd name="T0" fmla="*/ 21 w 23"/>
                  <a:gd name="T1" fmla="*/ 1 h 14"/>
                  <a:gd name="T2" fmla="*/ 22 w 23"/>
                  <a:gd name="T3" fmla="*/ 1 h 14"/>
                  <a:gd name="T4" fmla="*/ 22 w 23"/>
                  <a:gd name="T5" fmla="*/ 2 h 14"/>
                  <a:gd name="T6" fmla="*/ 1 w 23"/>
                  <a:gd name="T7" fmla="*/ 14 h 14"/>
                  <a:gd name="T8" fmla="*/ 1 w 23"/>
                  <a:gd name="T9" fmla="*/ 14 h 14"/>
                  <a:gd name="T10" fmla="*/ 0 w 23"/>
                  <a:gd name="T11" fmla="*/ 14 h 14"/>
                  <a:gd name="T12" fmla="*/ 0 w 23"/>
                  <a:gd name="T13" fmla="*/ 13 h 14"/>
                  <a:gd name="T14" fmla="*/ 21 w 23"/>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1" y="1"/>
                    </a:moveTo>
                    <a:cubicBezTo>
                      <a:pt x="22" y="0"/>
                      <a:pt x="22" y="0"/>
                      <a:pt x="22" y="1"/>
                    </a:cubicBezTo>
                    <a:cubicBezTo>
                      <a:pt x="23" y="1"/>
                      <a:pt x="22" y="2"/>
                      <a:pt x="22" y="2"/>
                    </a:cubicBezTo>
                    <a:cubicBezTo>
                      <a:pt x="1" y="14"/>
                      <a:pt x="1" y="14"/>
                      <a:pt x="1" y="14"/>
                    </a:cubicBezTo>
                    <a:cubicBezTo>
                      <a:pt x="1" y="14"/>
                      <a:pt x="1" y="14"/>
                      <a:pt x="1" y="14"/>
                    </a:cubicBezTo>
                    <a:cubicBezTo>
                      <a:pt x="1" y="14"/>
                      <a:pt x="0" y="14"/>
                      <a:pt x="0" y="14"/>
                    </a:cubicBezTo>
                    <a:cubicBezTo>
                      <a:pt x="0" y="14"/>
                      <a:pt x="0" y="13"/>
                      <a:pt x="0" y="13"/>
                    </a:cubicBezTo>
                    <a:lnTo>
                      <a:pt x="21"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 name="Freeform 139"/>
              <p:cNvSpPr>
                <a:spLocks/>
              </p:cNvSpPr>
              <p:nvPr userDrawn="1"/>
            </p:nvSpPr>
            <p:spPr bwMode="auto">
              <a:xfrm>
                <a:off x="2955" y="1682"/>
                <a:ext cx="52" cy="33"/>
              </a:xfrm>
              <a:custGeom>
                <a:avLst/>
                <a:gdLst>
                  <a:gd name="T0" fmla="*/ 21 w 22"/>
                  <a:gd name="T1" fmla="*/ 0 h 14"/>
                  <a:gd name="T2" fmla="*/ 22 w 22"/>
                  <a:gd name="T3" fmla="*/ 1 h 14"/>
                  <a:gd name="T4" fmla="*/ 22 w 22"/>
                  <a:gd name="T5" fmla="*/ 2 h 14"/>
                  <a:gd name="T6" fmla="*/ 1 w 22"/>
                  <a:gd name="T7" fmla="*/ 14 h 14"/>
                  <a:gd name="T8" fmla="*/ 1 w 22"/>
                  <a:gd name="T9" fmla="*/ 14 h 14"/>
                  <a:gd name="T10" fmla="*/ 0 w 22"/>
                  <a:gd name="T11" fmla="*/ 14 h 14"/>
                  <a:gd name="T12" fmla="*/ 0 w 22"/>
                  <a:gd name="T13" fmla="*/ 13 h 14"/>
                  <a:gd name="T14" fmla="*/ 2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0"/>
                    </a:moveTo>
                    <a:cubicBezTo>
                      <a:pt x="21" y="0"/>
                      <a:pt x="22" y="0"/>
                      <a:pt x="22" y="1"/>
                    </a:cubicBezTo>
                    <a:cubicBezTo>
                      <a:pt x="22" y="1"/>
                      <a:pt x="22" y="2"/>
                      <a:pt x="22" y="2"/>
                    </a:cubicBezTo>
                    <a:cubicBezTo>
                      <a:pt x="1" y="14"/>
                      <a:pt x="1" y="14"/>
                      <a:pt x="1" y="14"/>
                    </a:cubicBezTo>
                    <a:cubicBezTo>
                      <a:pt x="1" y="14"/>
                      <a:pt x="1" y="14"/>
                      <a:pt x="1" y="14"/>
                    </a:cubicBezTo>
                    <a:cubicBezTo>
                      <a:pt x="0" y="14"/>
                      <a:pt x="0" y="14"/>
                      <a:pt x="0" y="14"/>
                    </a:cubicBezTo>
                    <a:cubicBezTo>
                      <a:pt x="0" y="14"/>
                      <a:pt x="0" y="13"/>
                      <a:pt x="0" y="13"/>
                    </a:cubicBezTo>
                    <a:lnTo>
                      <a:pt x="21"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0" name="Freeform 140"/>
              <p:cNvSpPr>
                <a:spLocks/>
              </p:cNvSpPr>
              <p:nvPr userDrawn="1"/>
            </p:nvSpPr>
            <p:spPr bwMode="auto">
              <a:xfrm>
                <a:off x="2855" y="1741"/>
                <a:ext cx="55" cy="33"/>
              </a:xfrm>
              <a:custGeom>
                <a:avLst/>
                <a:gdLst>
                  <a:gd name="T0" fmla="*/ 21 w 23"/>
                  <a:gd name="T1" fmla="*/ 0 h 14"/>
                  <a:gd name="T2" fmla="*/ 22 w 23"/>
                  <a:gd name="T3" fmla="*/ 1 h 14"/>
                  <a:gd name="T4" fmla="*/ 22 w 23"/>
                  <a:gd name="T5" fmla="*/ 2 h 14"/>
                  <a:gd name="T6" fmla="*/ 1 w 23"/>
                  <a:gd name="T7" fmla="*/ 14 h 14"/>
                  <a:gd name="T8" fmla="*/ 1 w 23"/>
                  <a:gd name="T9" fmla="*/ 14 h 14"/>
                  <a:gd name="T10" fmla="*/ 0 w 23"/>
                  <a:gd name="T11" fmla="*/ 14 h 14"/>
                  <a:gd name="T12" fmla="*/ 1 w 23"/>
                  <a:gd name="T13" fmla="*/ 13 h 14"/>
                  <a:gd name="T14" fmla="*/ 21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1" y="0"/>
                    </a:moveTo>
                    <a:cubicBezTo>
                      <a:pt x="22" y="0"/>
                      <a:pt x="22" y="0"/>
                      <a:pt x="22" y="1"/>
                    </a:cubicBezTo>
                    <a:cubicBezTo>
                      <a:pt x="23" y="1"/>
                      <a:pt x="23" y="2"/>
                      <a:pt x="22" y="2"/>
                    </a:cubicBezTo>
                    <a:cubicBezTo>
                      <a:pt x="1" y="14"/>
                      <a:pt x="1" y="14"/>
                      <a:pt x="1" y="14"/>
                    </a:cubicBezTo>
                    <a:cubicBezTo>
                      <a:pt x="1" y="14"/>
                      <a:pt x="1" y="14"/>
                      <a:pt x="1" y="14"/>
                    </a:cubicBezTo>
                    <a:cubicBezTo>
                      <a:pt x="1" y="14"/>
                      <a:pt x="0" y="14"/>
                      <a:pt x="0" y="14"/>
                    </a:cubicBezTo>
                    <a:cubicBezTo>
                      <a:pt x="0" y="14"/>
                      <a:pt x="0" y="13"/>
                      <a:pt x="1" y="13"/>
                    </a:cubicBezTo>
                    <a:lnTo>
                      <a:pt x="21"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1" name="Freeform 141"/>
              <p:cNvSpPr>
                <a:spLocks/>
              </p:cNvSpPr>
              <p:nvPr userDrawn="1"/>
            </p:nvSpPr>
            <p:spPr bwMode="auto">
              <a:xfrm>
                <a:off x="2756" y="1800"/>
                <a:ext cx="54" cy="33"/>
              </a:xfrm>
              <a:custGeom>
                <a:avLst/>
                <a:gdLst>
                  <a:gd name="T0" fmla="*/ 22 w 23"/>
                  <a:gd name="T1" fmla="*/ 0 h 14"/>
                  <a:gd name="T2" fmla="*/ 23 w 23"/>
                  <a:gd name="T3" fmla="*/ 1 h 14"/>
                  <a:gd name="T4" fmla="*/ 22 w 23"/>
                  <a:gd name="T5" fmla="*/ 2 h 14"/>
                  <a:gd name="T6" fmla="*/ 2 w 23"/>
                  <a:gd name="T7" fmla="*/ 14 h 14"/>
                  <a:gd name="T8" fmla="*/ 1 w 23"/>
                  <a:gd name="T9" fmla="*/ 14 h 14"/>
                  <a:gd name="T10" fmla="*/ 1 w 23"/>
                  <a:gd name="T11" fmla="*/ 14 h 14"/>
                  <a:gd name="T12" fmla="*/ 1 w 23"/>
                  <a:gd name="T13" fmla="*/ 13 h 14"/>
                  <a:gd name="T14" fmla="*/ 2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0"/>
                    </a:moveTo>
                    <a:cubicBezTo>
                      <a:pt x="22" y="0"/>
                      <a:pt x="23" y="0"/>
                      <a:pt x="23" y="1"/>
                    </a:cubicBezTo>
                    <a:cubicBezTo>
                      <a:pt x="23" y="1"/>
                      <a:pt x="23" y="2"/>
                      <a:pt x="22" y="2"/>
                    </a:cubicBezTo>
                    <a:cubicBezTo>
                      <a:pt x="2" y="14"/>
                      <a:pt x="2" y="14"/>
                      <a:pt x="2" y="14"/>
                    </a:cubicBezTo>
                    <a:cubicBezTo>
                      <a:pt x="2" y="14"/>
                      <a:pt x="1" y="14"/>
                      <a:pt x="1" y="14"/>
                    </a:cubicBezTo>
                    <a:cubicBezTo>
                      <a:pt x="1" y="14"/>
                      <a:pt x="1" y="14"/>
                      <a:pt x="1" y="14"/>
                    </a:cubicBezTo>
                    <a:cubicBezTo>
                      <a:pt x="0" y="14"/>
                      <a:pt x="1" y="13"/>
                      <a:pt x="1" y="13"/>
                    </a:cubicBezTo>
                    <a:lnTo>
                      <a:pt x="22"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2" name="Freeform 142"/>
              <p:cNvSpPr>
                <a:spLocks/>
              </p:cNvSpPr>
              <p:nvPr userDrawn="1"/>
            </p:nvSpPr>
            <p:spPr bwMode="auto">
              <a:xfrm>
                <a:off x="2511" y="1978"/>
                <a:ext cx="3" cy="5"/>
              </a:xfrm>
              <a:custGeom>
                <a:avLst/>
                <a:gdLst>
                  <a:gd name="T0" fmla="*/ 1 w 1"/>
                  <a:gd name="T1" fmla="*/ 1 h 2"/>
                  <a:gd name="T2" fmla="*/ 0 w 1"/>
                  <a:gd name="T3" fmla="*/ 2 h 2"/>
                  <a:gd name="T4" fmla="*/ 0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0" y="2"/>
                    </a:cubicBezTo>
                    <a:cubicBezTo>
                      <a:pt x="0" y="1"/>
                      <a:pt x="0" y="1"/>
                      <a:pt x="0" y="1"/>
                    </a:cubicBezTo>
                    <a:cubicBezTo>
                      <a:pt x="0" y="0"/>
                      <a:pt x="0" y="0"/>
                      <a:pt x="1" y="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3" name="Freeform 143"/>
              <p:cNvSpPr>
                <a:spLocks/>
              </p:cNvSpPr>
              <p:nvPr userDrawn="1"/>
            </p:nvSpPr>
            <p:spPr bwMode="auto">
              <a:xfrm>
                <a:off x="3078" y="1679"/>
                <a:ext cx="3" cy="641"/>
              </a:xfrm>
              <a:custGeom>
                <a:avLst/>
                <a:gdLst>
                  <a:gd name="T0" fmla="*/ 1 w 1"/>
                  <a:gd name="T1" fmla="*/ 0 h 270"/>
                  <a:gd name="T2" fmla="*/ 1 w 1"/>
                  <a:gd name="T3" fmla="*/ 270 h 270"/>
                  <a:gd name="T4" fmla="*/ 1 w 1"/>
                  <a:gd name="T5" fmla="*/ 270 h 270"/>
                  <a:gd name="T6" fmla="*/ 0 w 1"/>
                  <a:gd name="T7" fmla="*/ 270 h 270"/>
                  <a:gd name="T8" fmla="*/ 0 w 1"/>
                  <a:gd name="T9" fmla="*/ 0 h 270"/>
                  <a:gd name="T10" fmla="*/ 1 w 1"/>
                  <a:gd name="T11" fmla="*/ 0 h 270"/>
                  <a:gd name="T12" fmla="*/ 1 w 1"/>
                  <a:gd name="T13" fmla="*/ 0 h 270"/>
                </a:gdLst>
                <a:ahLst/>
                <a:cxnLst>
                  <a:cxn ang="0">
                    <a:pos x="T0" y="T1"/>
                  </a:cxn>
                  <a:cxn ang="0">
                    <a:pos x="T2" y="T3"/>
                  </a:cxn>
                  <a:cxn ang="0">
                    <a:pos x="T4" y="T5"/>
                  </a:cxn>
                  <a:cxn ang="0">
                    <a:pos x="T6" y="T7"/>
                  </a:cxn>
                  <a:cxn ang="0">
                    <a:pos x="T8" y="T9"/>
                  </a:cxn>
                  <a:cxn ang="0">
                    <a:pos x="T10" y="T11"/>
                  </a:cxn>
                  <a:cxn ang="0">
                    <a:pos x="T12" y="T13"/>
                  </a:cxn>
                </a:cxnLst>
                <a:rect l="0" t="0" r="r" b="b"/>
                <a:pathLst>
                  <a:path w="1" h="270">
                    <a:moveTo>
                      <a:pt x="1" y="0"/>
                    </a:moveTo>
                    <a:cubicBezTo>
                      <a:pt x="1" y="270"/>
                      <a:pt x="1" y="270"/>
                      <a:pt x="1" y="270"/>
                    </a:cubicBezTo>
                    <a:cubicBezTo>
                      <a:pt x="1" y="270"/>
                      <a:pt x="1" y="270"/>
                      <a:pt x="1" y="270"/>
                    </a:cubicBezTo>
                    <a:cubicBezTo>
                      <a:pt x="0" y="270"/>
                      <a:pt x="0" y="270"/>
                      <a:pt x="0" y="270"/>
                    </a:cubicBezTo>
                    <a:cubicBezTo>
                      <a:pt x="0" y="0"/>
                      <a:pt x="0" y="0"/>
                      <a:pt x="0" y="0"/>
                    </a:cubicBezTo>
                    <a:cubicBezTo>
                      <a:pt x="0" y="0"/>
                      <a:pt x="0" y="0"/>
                      <a:pt x="1" y="0"/>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4" name="Freeform 144"/>
              <p:cNvSpPr>
                <a:spLocks/>
              </p:cNvSpPr>
              <p:nvPr userDrawn="1"/>
            </p:nvSpPr>
            <p:spPr bwMode="auto">
              <a:xfrm>
                <a:off x="3078" y="960"/>
                <a:ext cx="3" cy="641"/>
              </a:xfrm>
              <a:custGeom>
                <a:avLst/>
                <a:gdLst>
                  <a:gd name="T0" fmla="*/ 1 w 1"/>
                  <a:gd name="T1" fmla="*/ 0 h 270"/>
                  <a:gd name="T2" fmla="*/ 1 w 1"/>
                  <a:gd name="T3" fmla="*/ 270 h 270"/>
                  <a:gd name="T4" fmla="*/ 1 w 1"/>
                  <a:gd name="T5" fmla="*/ 270 h 270"/>
                  <a:gd name="T6" fmla="*/ 0 w 1"/>
                  <a:gd name="T7" fmla="*/ 270 h 270"/>
                  <a:gd name="T8" fmla="*/ 0 w 1"/>
                  <a:gd name="T9" fmla="*/ 0 h 270"/>
                  <a:gd name="T10" fmla="*/ 1 w 1"/>
                  <a:gd name="T11" fmla="*/ 0 h 270"/>
                  <a:gd name="T12" fmla="*/ 1 w 1"/>
                  <a:gd name="T13" fmla="*/ 0 h 270"/>
                </a:gdLst>
                <a:ahLst/>
                <a:cxnLst>
                  <a:cxn ang="0">
                    <a:pos x="T0" y="T1"/>
                  </a:cxn>
                  <a:cxn ang="0">
                    <a:pos x="T2" y="T3"/>
                  </a:cxn>
                  <a:cxn ang="0">
                    <a:pos x="T4" y="T5"/>
                  </a:cxn>
                  <a:cxn ang="0">
                    <a:pos x="T6" y="T7"/>
                  </a:cxn>
                  <a:cxn ang="0">
                    <a:pos x="T8" y="T9"/>
                  </a:cxn>
                  <a:cxn ang="0">
                    <a:pos x="T10" y="T11"/>
                  </a:cxn>
                  <a:cxn ang="0">
                    <a:pos x="T12" y="T13"/>
                  </a:cxn>
                </a:cxnLst>
                <a:rect l="0" t="0" r="r" b="b"/>
                <a:pathLst>
                  <a:path w="1" h="270">
                    <a:moveTo>
                      <a:pt x="1" y="0"/>
                    </a:moveTo>
                    <a:cubicBezTo>
                      <a:pt x="1" y="270"/>
                      <a:pt x="1" y="270"/>
                      <a:pt x="1" y="270"/>
                    </a:cubicBezTo>
                    <a:cubicBezTo>
                      <a:pt x="1" y="270"/>
                      <a:pt x="1" y="270"/>
                      <a:pt x="1" y="270"/>
                    </a:cubicBezTo>
                    <a:cubicBezTo>
                      <a:pt x="0" y="270"/>
                      <a:pt x="0" y="270"/>
                      <a:pt x="0" y="270"/>
                    </a:cubicBezTo>
                    <a:cubicBezTo>
                      <a:pt x="0" y="0"/>
                      <a:pt x="0" y="0"/>
                      <a:pt x="0" y="0"/>
                    </a:cubicBezTo>
                    <a:cubicBezTo>
                      <a:pt x="0" y="0"/>
                      <a:pt x="0" y="0"/>
                      <a:pt x="1" y="0"/>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 name="Freeform 145"/>
              <p:cNvSpPr>
                <a:spLocks/>
              </p:cNvSpPr>
              <p:nvPr userDrawn="1"/>
            </p:nvSpPr>
            <p:spPr bwMode="auto">
              <a:xfrm>
                <a:off x="3078" y="540"/>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1"/>
                      <a:pt x="1" y="1"/>
                    </a:cubicBezTo>
                    <a:cubicBezTo>
                      <a:pt x="1" y="26"/>
                      <a:pt x="1" y="26"/>
                      <a:pt x="1" y="26"/>
                    </a:cubicBezTo>
                    <a:cubicBezTo>
                      <a:pt x="1" y="27"/>
                      <a:pt x="1" y="27"/>
                      <a:pt x="1" y="27"/>
                    </a:cubicBezTo>
                    <a:cubicBezTo>
                      <a:pt x="0" y="27"/>
                      <a:pt x="0" y="27"/>
                      <a:pt x="0" y="26"/>
                    </a:cubicBezTo>
                    <a:cubicBezTo>
                      <a:pt x="0" y="1"/>
                      <a:pt x="0" y="1"/>
                      <a:pt x="0" y="1"/>
                    </a:cubicBezTo>
                    <a:cubicBezTo>
                      <a:pt x="0" y="1"/>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 name="Freeform 146"/>
              <p:cNvSpPr>
                <a:spLocks/>
              </p:cNvSpPr>
              <p:nvPr userDrawn="1"/>
            </p:nvSpPr>
            <p:spPr bwMode="auto">
              <a:xfrm>
                <a:off x="3078" y="780"/>
                <a:ext cx="3" cy="62"/>
              </a:xfrm>
              <a:custGeom>
                <a:avLst/>
                <a:gdLst>
                  <a:gd name="T0" fmla="*/ 1 w 1"/>
                  <a:gd name="T1" fmla="*/ 0 h 26"/>
                  <a:gd name="T2" fmla="*/ 1 w 1"/>
                  <a:gd name="T3" fmla="*/ 0 h 26"/>
                  <a:gd name="T4" fmla="*/ 1 w 1"/>
                  <a:gd name="T5" fmla="*/ 25 h 26"/>
                  <a:gd name="T6" fmla="*/ 1 w 1"/>
                  <a:gd name="T7" fmla="*/ 26 h 26"/>
                  <a:gd name="T8" fmla="*/ 0 w 1"/>
                  <a:gd name="T9" fmla="*/ 25 h 26"/>
                  <a:gd name="T10" fmla="*/ 0 w 1"/>
                  <a:gd name="T11" fmla="*/ 0 h 26"/>
                  <a:gd name="T12" fmla="*/ 1 w 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 h="26">
                    <a:moveTo>
                      <a:pt x="1" y="0"/>
                    </a:moveTo>
                    <a:cubicBezTo>
                      <a:pt x="1" y="0"/>
                      <a:pt x="1" y="0"/>
                      <a:pt x="1" y="0"/>
                    </a:cubicBezTo>
                    <a:cubicBezTo>
                      <a:pt x="1" y="25"/>
                      <a:pt x="1" y="25"/>
                      <a:pt x="1" y="25"/>
                    </a:cubicBezTo>
                    <a:cubicBezTo>
                      <a:pt x="1" y="26"/>
                      <a:pt x="1" y="26"/>
                      <a:pt x="1" y="26"/>
                    </a:cubicBezTo>
                    <a:cubicBezTo>
                      <a:pt x="0" y="26"/>
                      <a:pt x="0" y="26"/>
                      <a:pt x="0" y="25"/>
                    </a:cubicBezTo>
                    <a:cubicBezTo>
                      <a:pt x="0" y="0"/>
                      <a:pt x="0" y="0"/>
                      <a:pt x="0" y="0"/>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 name="Freeform 147"/>
              <p:cNvSpPr>
                <a:spLocks/>
              </p:cNvSpPr>
              <p:nvPr userDrawn="1"/>
            </p:nvSpPr>
            <p:spPr bwMode="auto">
              <a:xfrm>
                <a:off x="3078" y="659"/>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1"/>
                      <a:pt x="1" y="1"/>
                    </a:cubicBezTo>
                    <a:cubicBezTo>
                      <a:pt x="1" y="26"/>
                      <a:pt x="1" y="26"/>
                      <a:pt x="1" y="26"/>
                    </a:cubicBezTo>
                    <a:cubicBezTo>
                      <a:pt x="1" y="27"/>
                      <a:pt x="1" y="27"/>
                      <a:pt x="1" y="27"/>
                    </a:cubicBezTo>
                    <a:cubicBezTo>
                      <a:pt x="0" y="27"/>
                      <a:pt x="0" y="27"/>
                      <a:pt x="0" y="26"/>
                    </a:cubicBezTo>
                    <a:cubicBezTo>
                      <a:pt x="0" y="1"/>
                      <a:pt x="0" y="1"/>
                      <a:pt x="0" y="1"/>
                    </a:cubicBezTo>
                    <a:cubicBezTo>
                      <a:pt x="0" y="1"/>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 name="Freeform 148"/>
              <p:cNvSpPr>
                <a:spLocks/>
              </p:cNvSpPr>
              <p:nvPr userDrawn="1"/>
            </p:nvSpPr>
            <p:spPr bwMode="auto">
              <a:xfrm>
                <a:off x="3078" y="303"/>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0"/>
                      <a:pt x="1" y="1"/>
                    </a:cubicBezTo>
                    <a:cubicBezTo>
                      <a:pt x="1" y="26"/>
                      <a:pt x="1" y="26"/>
                      <a:pt x="1" y="26"/>
                    </a:cubicBezTo>
                    <a:cubicBezTo>
                      <a:pt x="1" y="26"/>
                      <a:pt x="1" y="27"/>
                      <a:pt x="1" y="27"/>
                    </a:cubicBezTo>
                    <a:cubicBezTo>
                      <a:pt x="0" y="27"/>
                      <a:pt x="0" y="26"/>
                      <a:pt x="0" y="26"/>
                    </a:cubicBezTo>
                    <a:cubicBezTo>
                      <a:pt x="0" y="1"/>
                      <a:pt x="0" y="1"/>
                      <a:pt x="0" y="1"/>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9" name="Freeform 149"/>
              <p:cNvSpPr>
                <a:spLocks/>
              </p:cNvSpPr>
              <p:nvPr userDrawn="1"/>
            </p:nvSpPr>
            <p:spPr bwMode="auto">
              <a:xfrm>
                <a:off x="3078" y="422"/>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0"/>
                      <a:pt x="1" y="1"/>
                    </a:cubicBezTo>
                    <a:cubicBezTo>
                      <a:pt x="1" y="26"/>
                      <a:pt x="1" y="26"/>
                      <a:pt x="1" y="26"/>
                    </a:cubicBezTo>
                    <a:cubicBezTo>
                      <a:pt x="1" y="26"/>
                      <a:pt x="1" y="27"/>
                      <a:pt x="1" y="27"/>
                    </a:cubicBezTo>
                    <a:cubicBezTo>
                      <a:pt x="0" y="27"/>
                      <a:pt x="0" y="26"/>
                      <a:pt x="0" y="26"/>
                    </a:cubicBezTo>
                    <a:cubicBezTo>
                      <a:pt x="0" y="1"/>
                      <a:pt x="0" y="1"/>
                      <a:pt x="0" y="1"/>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0" name="Freeform 150"/>
              <p:cNvSpPr>
                <a:spLocks/>
              </p:cNvSpPr>
              <p:nvPr userDrawn="1"/>
            </p:nvSpPr>
            <p:spPr bwMode="auto">
              <a:xfrm>
                <a:off x="2511" y="-124"/>
                <a:ext cx="529" cy="318"/>
              </a:xfrm>
              <a:custGeom>
                <a:avLst/>
                <a:gdLst>
                  <a:gd name="T0" fmla="*/ 223 w 223"/>
                  <a:gd name="T1" fmla="*/ 133 h 134"/>
                  <a:gd name="T2" fmla="*/ 222 w 223"/>
                  <a:gd name="T3" fmla="*/ 134 h 134"/>
                  <a:gd name="T4" fmla="*/ 0 w 223"/>
                  <a:gd name="T5" fmla="*/ 1 h 134"/>
                  <a:gd name="T6" fmla="*/ 1 w 223"/>
                  <a:gd name="T7" fmla="*/ 0 h 134"/>
                  <a:gd name="T8" fmla="*/ 223 w 223"/>
                  <a:gd name="T9" fmla="*/ 133 h 134"/>
                </a:gdLst>
                <a:ahLst/>
                <a:cxnLst>
                  <a:cxn ang="0">
                    <a:pos x="T0" y="T1"/>
                  </a:cxn>
                  <a:cxn ang="0">
                    <a:pos x="T2" y="T3"/>
                  </a:cxn>
                  <a:cxn ang="0">
                    <a:pos x="T4" y="T5"/>
                  </a:cxn>
                  <a:cxn ang="0">
                    <a:pos x="T6" y="T7"/>
                  </a:cxn>
                  <a:cxn ang="0">
                    <a:pos x="T8" y="T9"/>
                  </a:cxn>
                </a:cxnLst>
                <a:rect l="0" t="0" r="r" b="b"/>
                <a:pathLst>
                  <a:path w="223" h="134">
                    <a:moveTo>
                      <a:pt x="223" y="133"/>
                    </a:moveTo>
                    <a:cubicBezTo>
                      <a:pt x="223" y="133"/>
                      <a:pt x="222" y="134"/>
                      <a:pt x="222" y="134"/>
                    </a:cubicBezTo>
                    <a:cubicBezTo>
                      <a:pt x="0" y="1"/>
                      <a:pt x="0" y="1"/>
                      <a:pt x="0" y="1"/>
                    </a:cubicBezTo>
                    <a:cubicBezTo>
                      <a:pt x="0" y="0"/>
                      <a:pt x="1" y="0"/>
                      <a:pt x="1" y="0"/>
                    </a:cubicBezTo>
                    <a:lnTo>
                      <a:pt x="223" y="133"/>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1" name="Freeform 151"/>
              <p:cNvSpPr>
                <a:spLocks/>
              </p:cNvSpPr>
              <p:nvPr userDrawn="1"/>
            </p:nvSpPr>
            <p:spPr bwMode="auto">
              <a:xfrm>
                <a:off x="2533" y="239"/>
                <a:ext cx="507" cy="306"/>
              </a:xfrm>
              <a:custGeom>
                <a:avLst/>
                <a:gdLst>
                  <a:gd name="T0" fmla="*/ 1 w 214"/>
                  <a:gd name="T1" fmla="*/ 129 h 129"/>
                  <a:gd name="T2" fmla="*/ 0 w 214"/>
                  <a:gd name="T3" fmla="*/ 128 h 129"/>
                  <a:gd name="T4" fmla="*/ 213 w 214"/>
                  <a:gd name="T5" fmla="*/ 0 h 129"/>
                  <a:gd name="T6" fmla="*/ 214 w 214"/>
                  <a:gd name="T7" fmla="*/ 2 h 129"/>
                  <a:gd name="T8" fmla="*/ 1 w 214"/>
                  <a:gd name="T9" fmla="*/ 129 h 129"/>
                </a:gdLst>
                <a:ahLst/>
                <a:cxnLst>
                  <a:cxn ang="0">
                    <a:pos x="T0" y="T1"/>
                  </a:cxn>
                  <a:cxn ang="0">
                    <a:pos x="T2" y="T3"/>
                  </a:cxn>
                  <a:cxn ang="0">
                    <a:pos x="T4" y="T5"/>
                  </a:cxn>
                  <a:cxn ang="0">
                    <a:pos x="T6" y="T7"/>
                  </a:cxn>
                  <a:cxn ang="0">
                    <a:pos x="T8" y="T9"/>
                  </a:cxn>
                </a:cxnLst>
                <a:rect l="0" t="0" r="r" b="b"/>
                <a:pathLst>
                  <a:path w="214" h="129">
                    <a:moveTo>
                      <a:pt x="1" y="129"/>
                    </a:moveTo>
                    <a:cubicBezTo>
                      <a:pt x="1" y="129"/>
                      <a:pt x="1" y="128"/>
                      <a:pt x="0" y="128"/>
                    </a:cubicBezTo>
                    <a:cubicBezTo>
                      <a:pt x="213" y="0"/>
                      <a:pt x="213" y="0"/>
                      <a:pt x="213" y="0"/>
                    </a:cubicBezTo>
                    <a:cubicBezTo>
                      <a:pt x="213" y="1"/>
                      <a:pt x="214" y="1"/>
                      <a:pt x="214" y="2"/>
                    </a:cubicBezTo>
                    <a:lnTo>
                      <a:pt x="1" y="129"/>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2" name="Freeform 152"/>
              <p:cNvSpPr>
                <a:spLocks/>
              </p:cNvSpPr>
              <p:nvPr userDrawn="1"/>
            </p:nvSpPr>
            <p:spPr bwMode="auto">
              <a:xfrm>
                <a:off x="2485" y="-110"/>
                <a:ext cx="3" cy="0"/>
              </a:xfrm>
              <a:custGeom>
                <a:avLst/>
                <a:gdLst>
                  <a:gd name="T0" fmla="*/ 1 w 1"/>
                  <a:gd name="T1" fmla="*/ 1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1" y="0"/>
                      <a:pt x="0" y="0"/>
                    </a:cubicBezTo>
                    <a:cubicBezTo>
                      <a:pt x="1" y="0"/>
                      <a:pt x="1" y="0"/>
                      <a:pt x="1" y="0"/>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 name="Freeform 153"/>
              <p:cNvSpPr>
                <a:spLocks/>
              </p:cNvSpPr>
              <p:nvPr userDrawn="1"/>
            </p:nvSpPr>
            <p:spPr bwMode="auto">
              <a:xfrm>
                <a:off x="2485" y="66"/>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1"/>
                      <a:pt x="1" y="1"/>
                    </a:cubicBezTo>
                    <a:cubicBezTo>
                      <a:pt x="1" y="26"/>
                      <a:pt x="1" y="26"/>
                      <a:pt x="1" y="26"/>
                    </a:cubicBezTo>
                    <a:cubicBezTo>
                      <a:pt x="1" y="26"/>
                      <a:pt x="1" y="27"/>
                      <a:pt x="1" y="27"/>
                    </a:cubicBezTo>
                    <a:cubicBezTo>
                      <a:pt x="0" y="27"/>
                      <a:pt x="0" y="26"/>
                      <a:pt x="0" y="26"/>
                    </a:cubicBezTo>
                    <a:cubicBezTo>
                      <a:pt x="0" y="1"/>
                      <a:pt x="0" y="1"/>
                      <a:pt x="0" y="1"/>
                    </a:cubicBezTo>
                    <a:cubicBezTo>
                      <a:pt x="0" y="1"/>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 name="Freeform 154"/>
              <p:cNvSpPr>
                <a:spLocks/>
              </p:cNvSpPr>
              <p:nvPr userDrawn="1"/>
            </p:nvSpPr>
            <p:spPr bwMode="auto">
              <a:xfrm>
                <a:off x="2485" y="-53"/>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0"/>
                      <a:pt x="1" y="1"/>
                    </a:cubicBezTo>
                    <a:cubicBezTo>
                      <a:pt x="1" y="26"/>
                      <a:pt x="1" y="26"/>
                      <a:pt x="1" y="26"/>
                    </a:cubicBezTo>
                    <a:cubicBezTo>
                      <a:pt x="1" y="26"/>
                      <a:pt x="1" y="27"/>
                      <a:pt x="1" y="27"/>
                    </a:cubicBezTo>
                    <a:cubicBezTo>
                      <a:pt x="0" y="27"/>
                      <a:pt x="0" y="26"/>
                      <a:pt x="0" y="26"/>
                    </a:cubicBezTo>
                    <a:cubicBezTo>
                      <a:pt x="0" y="1"/>
                      <a:pt x="0" y="1"/>
                      <a:pt x="0" y="1"/>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5" name="Freeform 155"/>
              <p:cNvSpPr>
                <a:spLocks/>
              </p:cNvSpPr>
              <p:nvPr userDrawn="1"/>
            </p:nvSpPr>
            <p:spPr bwMode="auto">
              <a:xfrm>
                <a:off x="2485" y="305"/>
                <a:ext cx="3" cy="62"/>
              </a:xfrm>
              <a:custGeom>
                <a:avLst/>
                <a:gdLst>
                  <a:gd name="T0" fmla="*/ 1 w 1"/>
                  <a:gd name="T1" fmla="*/ 0 h 26"/>
                  <a:gd name="T2" fmla="*/ 1 w 1"/>
                  <a:gd name="T3" fmla="*/ 0 h 26"/>
                  <a:gd name="T4" fmla="*/ 1 w 1"/>
                  <a:gd name="T5" fmla="*/ 25 h 26"/>
                  <a:gd name="T6" fmla="*/ 1 w 1"/>
                  <a:gd name="T7" fmla="*/ 26 h 26"/>
                  <a:gd name="T8" fmla="*/ 0 w 1"/>
                  <a:gd name="T9" fmla="*/ 25 h 26"/>
                  <a:gd name="T10" fmla="*/ 0 w 1"/>
                  <a:gd name="T11" fmla="*/ 0 h 26"/>
                  <a:gd name="T12" fmla="*/ 1 w 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 h="26">
                    <a:moveTo>
                      <a:pt x="1" y="0"/>
                    </a:moveTo>
                    <a:cubicBezTo>
                      <a:pt x="1" y="0"/>
                      <a:pt x="1" y="0"/>
                      <a:pt x="1" y="0"/>
                    </a:cubicBezTo>
                    <a:cubicBezTo>
                      <a:pt x="1" y="25"/>
                      <a:pt x="1" y="25"/>
                      <a:pt x="1" y="25"/>
                    </a:cubicBezTo>
                    <a:cubicBezTo>
                      <a:pt x="1" y="26"/>
                      <a:pt x="1" y="26"/>
                      <a:pt x="1" y="26"/>
                    </a:cubicBezTo>
                    <a:cubicBezTo>
                      <a:pt x="0" y="26"/>
                      <a:pt x="0" y="26"/>
                      <a:pt x="0" y="25"/>
                    </a:cubicBezTo>
                    <a:cubicBezTo>
                      <a:pt x="0" y="0"/>
                      <a:pt x="0" y="0"/>
                      <a:pt x="0" y="0"/>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6" name="Freeform 156"/>
              <p:cNvSpPr>
                <a:spLocks/>
              </p:cNvSpPr>
              <p:nvPr userDrawn="1"/>
            </p:nvSpPr>
            <p:spPr bwMode="auto">
              <a:xfrm>
                <a:off x="2485" y="184"/>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1"/>
                      <a:pt x="1" y="1"/>
                    </a:cubicBezTo>
                    <a:cubicBezTo>
                      <a:pt x="1" y="26"/>
                      <a:pt x="1" y="26"/>
                      <a:pt x="1" y="26"/>
                    </a:cubicBezTo>
                    <a:cubicBezTo>
                      <a:pt x="1" y="27"/>
                      <a:pt x="1" y="27"/>
                      <a:pt x="1" y="27"/>
                    </a:cubicBezTo>
                    <a:cubicBezTo>
                      <a:pt x="0" y="27"/>
                      <a:pt x="0" y="27"/>
                      <a:pt x="0" y="26"/>
                    </a:cubicBezTo>
                    <a:cubicBezTo>
                      <a:pt x="0" y="1"/>
                      <a:pt x="0" y="1"/>
                      <a:pt x="0" y="1"/>
                    </a:cubicBezTo>
                    <a:cubicBezTo>
                      <a:pt x="0" y="1"/>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7" name="Freeform 157"/>
              <p:cNvSpPr>
                <a:spLocks/>
              </p:cNvSpPr>
              <p:nvPr userDrawn="1"/>
            </p:nvSpPr>
            <p:spPr bwMode="auto">
              <a:xfrm>
                <a:off x="2485" y="424"/>
                <a:ext cx="3" cy="62"/>
              </a:xfrm>
              <a:custGeom>
                <a:avLst/>
                <a:gdLst>
                  <a:gd name="T0" fmla="*/ 1 w 1"/>
                  <a:gd name="T1" fmla="*/ 0 h 26"/>
                  <a:gd name="T2" fmla="*/ 1 w 1"/>
                  <a:gd name="T3" fmla="*/ 0 h 26"/>
                  <a:gd name="T4" fmla="*/ 1 w 1"/>
                  <a:gd name="T5" fmla="*/ 26 h 26"/>
                  <a:gd name="T6" fmla="*/ 1 w 1"/>
                  <a:gd name="T7" fmla="*/ 26 h 26"/>
                  <a:gd name="T8" fmla="*/ 0 w 1"/>
                  <a:gd name="T9" fmla="*/ 26 h 26"/>
                  <a:gd name="T10" fmla="*/ 0 w 1"/>
                  <a:gd name="T11" fmla="*/ 0 h 26"/>
                  <a:gd name="T12" fmla="*/ 1 w 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 h="26">
                    <a:moveTo>
                      <a:pt x="1" y="0"/>
                    </a:moveTo>
                    <a:cubicBezTo>
                      <a:pt x="1" y="0"/>
                      <a:pt x="1" y="0"/>
                      <a:pt x="1" y="0"/>
                    </a:cubicBezTo>
                    <a:cubicBezTo>
                      <a:pt x="1" y="26"/>
                      <a:pt x="1" y="26"/>
                      <a:pt x="1" y="26"/>
                    </a:cubicBezTo>
                    <a:cubicBezTo>
                      <a:pt x="1" y="26"/>
                      <a:pt x="1" y="26"/>
                      <a:pt x="1" y="26"/>
                    </a:cubicBezTo>
                    <a:cubicBezTo>
                      <a:pt x="0" y="26"/>
                      <a:pt x="0" y="26"/>
                      <a:pt x="0" y="26"/>
                    </a:cubicBezTo>
                    <a:cubicBezTo>
                      <a:pt x="0" y="0"/>
                      <a:pt x="0" y="0"/>
                      <a:pt x="0" y="0"/>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8" name="Freeform 158"/>
              <p:cNvSpPr>
                <a:spLocks/>
              </p:cNvSpPr>
              <p:nvPr userDrawn="1"/>
            </p:nvSpPr>
            <p:spPr bwMode="auto">
              <a:xfrm>
                <a:off x="2065" y="-1104"/>
                <a:ext cx="53" cy="33"/>
              </a:xfrm>
              <a:custGeom>
                <a:avLst/>
                <a:gdLst>
                  <a:gd name="T0" fmla="*/ 21 w 22"/>
                  <a:gd name="T1" fmla="*/ 14 h 14"/>
                  <a:gd name="T2" fmla="*/ 21 w 22"/>
                  <a:gd name="T3" fmla="*/ 14 h 14"/>
                  <a:gd name="T4" fmla="*/ 0 w 22"/>
                  <a:gd name="T5" fmla="*/ 1 h 14"/>
                  <a:gd name="T6" fmla="*/ 0 w 22"/>
                  <a:gd name="T7" fmla="*/ 0 h 14"/>
                  <a:gd name="T8" fmla="*/ 1 w 22"/>
                  <a:gd name="T9" fmla="*/ 0 h 14"/>
                  <a:gd name="T10" fmla="*/ 22 w 22"/>
                  <a:gd name="T11" fmla="*/ 12 h 14"/>
                  <a:gd name="T12" fmla="*/ 22 w 22"/>
                  <a:gd name="T13" fmla="*/ 13 h 14"/>
                  <a:gd name="T14" fmla="*/ 2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14"/>
                    </a:moveTo>
                    <a:cubicBezTo>
                      <a:pt x="21" y="14"/>
                      <a:pt x="21" y="14"/>
                      <a:pt x="21" y="14"/>
                    </a:cubicBezTo>
                    <a:cubicBezTo>
                      <a:pt x="0" y="1"/>
                      <a:pt x="0" y="1"/>
                      <a:pt x="0" y="1"/>
                    </a:cubicBezTo>
                    <a:cubicBezTo>
                      <a:pt x="0" y="1"/>
                      <a:pt x="0" y="1"/>
                      <a:pt x="0" y="0"/>
                    </a:cubicBezTo>
                    <a:cubicBezTo>
                      <a:pt x="0" y="0"/>
                      <a:pt x="1" y="0"/>
                      <a:pt x="1" y="0"/>
                    </a:cubicBezTo>
                    <a:cubicBezTo>
                      <a:pt x="22" y="12"/>
                      <a:pt x="22" y="12"/>
                      <a:pt x="22" y="12"/>
                    </a:cubicBezTo>
                    <a:cubicBezTo>
                      <a:pt x="22" y="13"/>
                      <a:pt x="22" y="13"/>
                      <a:pt x="22" y="13"/>
                    </a:cubicBezTo>
                    <a:cubicBezTo>
                      <a:pt x="22" y="14"/>
                      <a:pt x="22" y="14"/>
                      <a:pt x="21"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9" name="Freeform 159"/>
              <p:cNvSpPr>
                <a:spLocks/>
              </p:cNvSpPr>
              <p:nvPr userDrawn="1"/>
            </p:nvSpPr>
            <p:spPr bwMode="auto">
              <a:xfrm>
                <a:off x="2163" y="-1045"/>
                <a:ext cx="54" cy="33"/>
              </a:xfrm>
              <a:custGeom>
                <a:avLst/>
                <a:gdLst>
                  <a:gd name="T0" fmla="*/ 22 w 23"/>
                  <a:gd name="T1" fmla="*/ 14 h 14"/>
                  <a:gd name="T2" fmla="*/ 22 w 23"/>
                  <a:gd name="T3" fmla="*/ 14 h 14"/>
                  <a:gd name="T4" fmla="*/ 1 w 23"/>
                  <a:gd name="T5" fmla="*/ 1 h 14"/>
                  <a:gd name="T6" fmla="*/ 1 w 23"/>
                  <a:gd name="T7" fmla="*/ 0 h 14"/>
                  <a:gd name="T8" fmla="*/ 2 w 23"/>
                  <a:gd name="T9" fmla="*/ 0 h 14"/>
                  <a:gd name="T10" fmla="*/ 23 w 23"/>
                  <a:gd name="T11" fmla="*/ 12 h 14"/>
                  <a:gd name="T12" fmla="*/ 23 w 23"/>
                  <a:gd name="T13" fmla="*/ 13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1"/>
                      <a:pt x="1" y="1"/>
                      <a:pt x="1" y="1"/>
                    </a:cubicBezTo>
                    <a:cubicBezTo>
                      <a:pt x="1" y="1"/>
                      <a:pt x="0" y="1"/>
                      <a:pt x="1" y="0"/>
                    </a:cubicBezTo>
                    <a:cubicBezTo>
                      <a:pt x="1" y="0"/>
                      <a:pt x="1" y="0"/>
                      <a:pt x="2" y="0"/>
                    </a:cubicBezTo>
                    <a:cubicBezTo>
                      <a:pt x="23" y="12"/>
                      <a:pt x="23" y="12"/>
                      <a:pt x="23" y="12"/>
                    </a:cubicBezTo>
                    <a:cubicBezTo>
                      <a:pt x="23" y="13"/>
                      <a:pt x="23" y="13"/>
                      <a:pt x="23" y="13"/>
                    </a:cubicBezTo>
                    <a:cubicBezTo>
                      <a:pt x="23"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0" name="Freeform 160"/>
              <p:cNvSpPr>
                <a:spLocks/>
              </p:cNvSpPr>
              <p:nvPr userDrawn="1"/>
            </p:nvSpPr>
            <p:spPr bwMode="auto">
              <a:xfrm>
                <a:off x="2362" y="-926"/>
                <a:ext cx="52" cy="33"/>
              </a:xfrm>
              <a:custGeom>
                <a:avLst/>
                <a:gdLst>
                  <a:gd name="T0" fmla="*/ 22 w 22"/>
                  <a:gd name="T1" fmla="*/ 14 h 14"/>
                  <a:gd name="T2" fmla="*/ 21 w 22"/>
                  <a:gd name="T3" fmla="*/ 14 h 14"/>
                  <a:gd name="T4" fmla="*/ 0 w 22"/>
                  <a:gd name="T5" fmla="*/ 1 h 14"/>
                  <a:gd name="T6" fmla="*/ 0 w 22"/>
                  <a:gd name="T7" fmla="*/ 0 h 14"/>
                  <a:gd name="T8" fmla="*/ 1 w 22"/>
                  <a:gd name="T9" fmla="*/ 0 h 14"/>
                  <a:gd name="T10" fmla="*/ 22 w 22"/>
                  <a:gd name="T11" fmla="*/ 13 h 14"/>
                  <a:gd name="T12" fmla="*/ 22 w 22"/>
                  <a:gd name="T13" fmla="*/ 14 h 14"/>
                  <a:gd name="T14" fmla="*/ 22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2" y="14"/>
                    </a:moveTo>
                    <a:cubicBezTo>
                      <a:pt x="21" y="14"/>
                      <a:pt x="21" y="14"/>
                      <a:pt x="21" y="14"/>
                    </a:cubicBezTo>
                    <a:cubicBezTo>
                      <a:pt x="0" y="1"/>
                      <a:pt x="0" y="1"/>
                      <a:pt x="0" y="1"/>
                    </a:cubicBezTo>
                    <a:cubicBezTo>
                      <a:pt x="0" y="1"/>
                      <a:pt x="0" y="1"/>
                      <a:pt x="0" y="0"/>
                    </a:cubicBezTo>
                    <a:cubicBezTo>
                      <a:pt x="0" y="0"/>
                      <a:pt x="1" y="0"/>
                      <a:pt x="1" y="0"/>
                    </a:cubicBezTo>
                    <a:cubicBezTo>
                      <a:pt x="22" y="13"/>
                      <a:pt x="22" y="13"/>
                      <a:pt x="22" y="13"/>
                    </a:cubicBezTo>
                    <a:cubicBezTo>
                      <a:pt x="22" y="13"/>
                      <a:pt x="22" y="13"/>
                      <a:pt x="22"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1" name="Freeform 161"/>
              <p:cNvSpPr>
                <a:spLocks/>
              </p:cNvSpPr>
              <p:nvPr userDrawn="1"/>
            </p:nvSpPr>
            <p:spPr bwMode="auto">
              <a:xfrm>
                <a:off x="2262" y="-986"/>
                <a:ext cx="55" cy="34"/>
              </a:xfrm>
              <a:custGeom>
                <a:avLst/>
                <a:gdLst>
                  <a:gd name="T0" fmla="*/ 22 w 23"/>
                  <a:gd name="T1" fmla="*/ 14 h 14"/>
                  <a:gd name="T2" fmla="*/ 22 w 23"/>
                  <a:gd name="T3" fmla="*/ 14 h 14"/>
                  <a:gd name="T4" fmla="*/ 1 w 23"/>
                  <a:gd name="T5" fmla="*/ 1 h 14"/>
                  <a:gd name="T6" fmla="*/ 0 w 23"/>
                  <a:gd name="T7" fmla="*/ 0 h 14"/>
                  <a:gd name="T8" fmla="*/ 1 w 23"/>
                  <a:gd name="T9" fmla="*/ 0 h 14"/>
                  <a:gd name="T10" fmla="*/ 22 w 23"/>
                  <a:gd name="T11" fmla="*/ 12 h 14"/>
                  <a:gd name="T12" fmla="*/ 23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1"/>
                      <a:pt x="1" y="1"/>
                      <a:pt x="1" y="1"/>
                    </a:cubicBezTo>
                    <a:cubicBezTo>
                      <a:pt x="0" y="1"/>
                      <a:pt x="0" y="1"/>
                      <a:pt x="0" y="0"/>
                    </a:cubicBezTo>
                    <a:cubicBezTo>
                      <a:pt x="1" y="0"/>
                      <a:pt x="1" y="0"/>
                      <a:pt x="1" y="0"/>
                    </a:cubicBezTo>
                    <a:cubicBezTo>
                      <a:pt x="22" y="12"/>
                      <a:pt x="22" y="12"/>
                      <a:pt x="22" y="12"/>
                    </a:cubicBezTo>
                    <a:cubicBezTo>
                      <a:pt x="23" y="13"/>
                      <a:pt x="23" y="13"/>
                      <a:pt x="23"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2" name="Freeform 162"/>
              <p:cNvSpPr>
                <a:spLocks/>
              </p:cNvSpPr>
              <p:nvPr userDrawn="1"/>
            </p:nvSpPr>
            <p:spPr bwMode="auto">
              <a:xfrm>
                <a:off x="1966" y="-1164"/>
                <a:ext cx="54" cy="34"/>
              </a:xfrm>
              <a:custGeom>
                <a:avLst/>
                <a:gdLst>
                  <a:gd name="T0" fmla="*/ 22 w 23"/>
                  <a:gd name="T1" fmla="*/ 14 h 14"/>
                  <a:gd name="T2" fmla="*/ 21 w 23"/>
                  <a:gd name="T3" fmla="*/ 14 h 14"/>
                  <a:gd name="T4" fmla="*/ 1 w 23"/>
                  <a:gd name="T5" fmla="*/ 1 h 14"/>
                  <a:gd name="T6" fmla="*/ 0 w 23"/>
                  <a:gd name="T7" fmla="*/ 0 h 14"/>
                  <a:gd name="T8" fmla="*/ 1 w 23"/>
                  <a:gd name="T9" fmla="*/ 0 h 14"/>
                  <a:gd name="T10" fmla="*/ 22 w 23"/>
                  <a:gd name="T11" fmla="*/ 12 h 14"/>
                  <a:gd name="T12" fmla="*/ 22 w 23"/>
                  <a:gd name="T13" fmla="*/ 13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1" y="14"/>
                    </a:cubicBezTo>
                    <a:cubicBezTo>
                      <a:pt x="1" y="1"/>
                      <a:pt x="1" y="1"/>
                      <a:pt x="1" y="1"/>
                    </a:cubicBezTo>
                    <a:cubicBezTo>
                      <a:pt x="0" y="1"/>
                      <a:pt x="0" y="1"/>
                      <a:pt x="0" y="0"/>
                    </a:cubicBezTo>
                    <a:cubicBezTo>
                      <a:pt x="1" y="0"/>
                      <a:pt x="1" y="0"/>
                      <a:pt x="1" y="0"/>
                    </a:cubicBezTo>
                    <a:cubicBezTo>
                      <a:pt x="22" y="12"/>
                      <a:pt x="22" y="12"/>
                      <a:pt x="22" y="12"/>
                    </a:cubicBezTo>
                    <a:cubicBezTo>
                      <a:pt x="23" y="13"/>
                      <a:pt x="23" y="13"/>
                      <a:pt x="22" y="13"/>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3" name="Freeform 163"/>
              <p:cNvSpPr>
                <a:spLocks/>
              </p:cNvSpPr>
              <p:nvPr userDrawn="1"/>
            </p:nvSpPr>
            <p:spPr bwMode="auto">
              <a:xfrm>
                <a:off x="1373" y="-214"/>
                <a:ext cx="54" cy="33"/>
              </a:xfrm>
              <a:custGeom>
                <a:avLst/>
                <a:gdLst>
                  <a:gd name="T0" fmla="*/ 1 w 23"/>
                  <a:gd name="T1" fmla="*/ 14 h 14"/>
                  <a:gd name="T2" fmla="*/ 1 w 23"/>
                  <a:gd name="T3" fmla="*/ 14 h 14"/>
                  <a:gd name="T4" fmla="*/ 0 w 23"/>
                  <a:gd name="T5" fmla="*/ 13 h 14"/>
                  <a:gd name="T6" fmla="*/ 1 w 23"/>
                  <a:gd name="T7" fmla="*/ 12 h 14"/>
                  <a:gd name="T8" fmla="*/ 22 w 23"/>
                  <a:gd name="T9" fmla="*/ 0 h 14"/>
                  <a:gd name="T10" fmla="*/ 23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1" y="14"/>
                      <a:pt x="0" y="13"/>
                    </a:cubicBezTo>
                    <a:cubicBezTo>
                      <a:pt x="0" y="13"/>
                      <a:pt x="0" y="13"/>
                      <a:pt x="1" y="12"/>
                    </a:cubicBezTo>
                    <a:cubicBezTo>
                      <a:pt x="22" y="0"/>
                      <a:pt x="22" y="0"/>
                      <a:pt x="22" y="0"/>
                    </a:cubicBezTo>
                    <a:cubicBezTo>
                      <a:pt x="22" y="0"/>
                      <a:pt x="22" y="0"/>
                      <a:pt x="23" y="0"/>
                    </a:cubicBezTo>
                    <a:cubicBezTo>
                      <a:pt x="23" y="0"/>
                      <a:pt x="23"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4" name="Freeform 164"/>
              <p:cNvSpPr>
                <a:spLocks/>
              </p:cNvSpPr>
              <p:nvPr userDrawn="1"/>
            </p:nvSpPr>
            <p:spPr bwMode="auto">
              <a:xfrm>
                <a:off x="1472" y="-274"/>
                <a:ext cx="52" cy="34"/>
              </a:xfrm>
              <a:custGeom>
                <a:avLst/>
                <a:gdLst>
                  <a:gd name="T0" fmla="*/ 1 w 22"/>
                  <a:gd name="T1" fmla="*/ 14 h 14"/>
                  <a:gd name="T2" fmla="*/ 1 w 22"/>
                  <a:gd name="T3" fmla="*/ 14 h 14"/>
                  <a:gd name="T4" fmla="*/ 0 w 22"/>
                  <a:gd name="T5" fmla="*/ 13 h 14"/>
                  <a:gd name="T6" fmla="*/ 0 w 22"/>
                  <a:gd name="T7" fmla="*/ 12 h 14"/>
                  <a:gd name="T8" fmla="*/ 21 w 22"/>
                  <a:gd name="T9" fmla="*/ 0 h 14"/>
                  <a:gd name="T10" fmla="*/ 22 w 22"/>
                  <a:gd name="T11" fmla="*/ 0 h 14"/>
                  <a:gd name="T12" fmla="*/ 22 w 22"/>
                  <a:gd name="T13" fmla="*/ 1 h 14"/>
                  <a:gd name="T14" fmla="*/ 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14"/>
                    </a:moveTo>
                    <a:cubicBezTo>
                      <a:pt x="1" y="14"/>
                      <a:pt x="1" y="14"/>
                      <a:pt x="1" y="14"/>
                    </a:cubicBezTo>
                    <a:cubicBezTo>
                      <a:pt x="0" y="14"/>
                      <a:pt x="0" y="14"/>
                      <a:pt x="0" y="13"/>
                    </a:cubicBezTo>
                    <a:cubicBezTo>
                      <a:pt x="0" y="13"/>
                      <a:pt x="0" y="13"/>
                      <a:pt x="0" y="12"/>
                    </a:cubicBezTo>
                    <a:cubicBezTo>
                      <a:pt x="21" y="0"/>
                      <a:pt x="21" y="0"/>
                      <a:pt x="21" y="0"/>
                    </a:cubicBezTo>
                    <a:cubicBezTo>
                      <a:pt x="22" y="0"/>
                      <a:pt x="22" y="0"/>
                      <a:pt x="22" y="0"/>
                    </a:cubicBezTo>
                    <a:cubicBezTo>
                      <a:pt x="22" y="0"/>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5" name="Freeform 165"/>
              <p:cNvSpPr>
                <a:spLocks/>
              </p:cNvSpPr>
              <p:nvPr userDrawn="1"/>
            </p:nvSpPr>
            <p:spPr bwMode="auto">
              <a:xfrm>
                <a:off x="1572" y="-333"/>
                <a:ext cx="52" cy="33"/>
              </a:xfrm>
              <a:custGeom>
                <a:avLst/>
                <a:gdLst>
                  <a:gd name="T0" fmla="*/ 1 w 22"/>
                  <a:gd name="T1" fmla="*/ 14 h 14"/>
                  <a:gd name="T2" fmla="*/ 0 w 22"/>
                  <a:gd name="T3" fmla="*/ 14 h 14"/>
                  <a:gd name="T4" fmla="*/ 0 w 22"/>
                  <a:gd name="T5" fmla="*/ 13 h 14"/>
                  <a:gd name="T6" fmla="*/ 0 w 22"/>
                  <a:gd name="T7" fmla="*/ 12 h 14"/>
                  <a:gd name="T8" fmla="*/ 21 w 22"/>
                  <a:gd name="T9" fmla="*/ 0 h 14"/>
                  <a:gd name="T10" fmla="*/ 22 w 22"/>
                  <a:gd name="T11" fmla="*/ 0 h 14"/>
                  <a:gd name="T12" fmla="*/ 22 w 22"/>
                  <a:gd name="T13" fmla="*/ 1 h 14"/>
                  <a:gd name="T14" fmla="*/ 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14"/>
                    </a:moveTo>
                    <a:cubicBezTo>
                      <a:pt x="1" y="14"/>
                      <a:pt x="1" y="14"/>
                      <a:pt x="0" y="14"/>
                    </a:cubicBezTo>
                    <a:cubicBezTo>
                      <a:pt x="0" y="14"/>
                      <a:pt x="0" y="14"/>
                      <a:pt x="0" y="13"/>
                    </a:cubicBezTo>
                    <a:cubicBezTo>
                      <a:pt x="0" y="13"/>
                      <a:pt x="0" y="13"/>
                      <a:pt x="0" y="12"/>
                    </a:cubicBezTo>
                    <a:cubicBezTo>
                      <a:pt x="21" y="0"/>
                      <a:pt x="21" y="0"/>
                      <a:pt x="21" y="0"/>
                    </a:cubicBezTo>
                    <a:cubicBezTo>
                      <a:pt x="21" y="0"/>
                      <a:pt x="22" y="0"/>
                      <a:pt x="22" y="0"/>
                    </a:cubicBezTo>
                    <a:cubicBezTo>
                      <a:pt x="22" y="0"/>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6" name="Freeform 166"/>
              <p:cNvSpPr>
                <a:spLocks/>
              </p:cNvSpPr>
              <p:nvPr userDrawn="1"/>
            </p:nvSpPr>
            <p:spPr bwMode="auto">
              <a:xfrm>
                <a:off x="1669" y="-392"/>
                <a:ext cx="55" cy="33"/>
              </a:xfrm>
              <a:custGeom>
                <a:avLst/>
                <a:gdLst>
                  <a:gd name="T0" fmla="*/ 2 w 23"/>
                  <a:gd name="T1" fmla="*/ 14 h 14"/>
                  <a:gd name="T2" fmla="*/ 1 w 23"/>
                  <a:gd name="T3" fmla="*/ 14 h 14"/>
                  <a:gd name="T4" fmla="*/ 0 w 23"/>
                  <a:gd name="T5" fmla="*/ 13 h 14"/>
                  <a:gd name="T6" fmla="*/ 1 w 23"/>
                  <a:gd name="T7" fmla="*/ 12 h 14"/>
                  <a:gd name="T8" fmla="*/ 22 w 23"/>
                  <a:gd name="T9" fmla="*/ 0 h 14"/>
                  <a:gd name="T10" fmla="*/ 23 w 23"/>
                  <a:gd name="T11" fmla="*/ 0 h 14"/>
                  <a:gd name="T12" fmla="*/ 22 w 23"/>
                  <a:gd name="T13" fmla="*/ 1 h 14"/>
                  <a:gd name="T14" fmla="*/ 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14"/>
                    </a:moveTo>
                    <a:cubicBezTo>
                      <a:pt x="1" y="14"/>
                      <a:pt x="1" y="14"/>
                      <a:pt x="1" y="14"/>
                    </a:cubicBezTo>
                    <a:cubicBezTo>
                      <a:pt x="1" y="14"/>
                      <a:pt x="1" y="14"/>
                      <a:pt x="0" y="13"/>
                    </a:cubicBezTo>
                    <a:cubicBezTo>
                      <a:pt x="0" y="13"/>
                      <a:pt x="0" y="13"/>
                      <a:pt x="1" y="12"/>
                    </a:cubicBezTo>
                    <a:cubicBezTo>
                      <a:pt x="22" y="0"/>
                      <a:pt x="22" y="0"/>
                      <a:pt x="22" y="0"/>
                    </a:cubicBezTo>
                    <a:cubicBezTo>
                      <a:pt x="22" y="0"/>
                      <a:pt x="22" y="0"/>
                      <a:pt x="23" y="0"/>
                    </a:cubicBezTo>
                    <a:cubicBezTo>
                      <a:pt x="23" y="0"/>
                      <a:pt x="23" y="1"/>
                      <a:pt x="22" y="1"/>
                    </a:cubicBezTo>
                    <a:lnTo>
                      <a:pt x="2"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7" name="Freeform 167"/>
              <p:cNvSpPr>
                <a:spLocks/>
              </p:cNvSpPr>
              <p:nvPr userDrawn="1"/>
            </p:nvSpPr>
            <p:spPr bwMode="auto">
              <a:xfrm>
                <a:off x="1769" y="-452"/>
                <a:ext cx="54" cy="34"/>
              </a:xfrm>
              <a:custGeom>
                <a:avLst/>
                <a:gdLst>
                  <a:gd name="T0" fmla="*/ 1 w 23"/>
                  <a:gd name="T1" fmla="*/ 14 h 14"/>
                  <a:gd name="T2" fmla="*/ 1 w 23"/>
                  <a:gd name="T3" fmla="*/ 14 h 14"/>
                  <a:gd name="T4" fmla="*/ 0 w 23"/>
                  <a:gd name="T5" fmla="*/ 13 h 14"/>
                  <a:gd name="T6" fmla="*/ 0 w 23"/>
                  <a:gd name="T7" fmla="*/ 12 h 14"/>
                  <a:gd name="T8" fmla="*/ 21 w 23"/>
                  <a:gd name="T9" fmla="*/ 0 h 14"/>
                  <a:gd name="T10" fmla="*/ 22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0" y="14"/>
                      <a:pt x="0" y="13"/>
                    </a:cubicBezTo>
                    <a:cubicBezTo>
                      <a:pt x="0" y="13"/>
                      <a:pt x="0" y="13"/>
                      <a:pt x="0" y="12"/>
                    </a:cubicBezTo>
                    <a:cubicBezTo>
                      <a:pt x="21" y="0"/>
                      <a:pt x="21" y="0"/>
                      <a:pt x="21" y="0"/>
                    </a:cubicBezTo>
                    <a:cubicBezTo>
                      <a:pt x="22" y="0"/>
                      <a:pt x="22" y="0"/>
                      <a:pt x="22" y="0"/>
                    </a:cubicBezTo>
                    <a:cubicBezTo>
                      <a:pt x="23" y="0"/>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8" name="Freeform 168"/>
              <p:cNvSpPr>
                <a:spLocks/>
              </p:cNvSpPr>
              <p:nvPr userDrawn="1"/>
            </p:nvSpPr>
            <p:spPr bwMode="auto">
              <a:xfrm>
                <a:off x="1330" y="-834"/>
                <a:ext cx="522" cy="316"/>
              </a:xfrm>
              <a:custGeom>
                <a:avLst/>
                <a:gdLst>
                  <a:gd name="T0" fmla="*/ 220 w 220"/>
                  <a:gd name="T1" fmla="*/ 131 h 133"/>
                  <a:gd name="T2" fmla="*/ 220 w 220"/>
                  <a:gd name="T3" fmla="*/ 133 h 133"/>
                  <a:gd name="T4" fmla="*/ 0 w 220"/>
                  <a:gd name="T5" fmla="*/ 1 h 133"/>
                  <a:gd name="T6" fmla="*/ 1 w 220"/>
                  <a:gd name="T7" fmla="*/ 0 h 133"/>
                  <a:gd name="T8" fmla="*/ 220 w 220"/>
                  <a:gd name="T9" fmla="*/ 131 h 133"/>
                </a:gdLst>
                <a:ahLst/>
                <a:cxnLst>
                  <a:cxn ang="0">
                    <a:pos x="T0" y="T1"/>
                  </a:cxn>
                  <a:cxn ang="0">
                    <a:pos x="T2" y="T3"/>
                  </a:cxn>
                  <a:cxn ang="0">
                    <a:pos x="T4" y="T5"/>
                  </a:cxn>
                  <a:cxn ang="0">
                    <a:pos x="T6" y="T7"/>
                  </a:cxn>
                  <a:cxn ang="0">
                    <a:pos x="T8" y="T9"/>
                  </a:cxn>
                </a:cxnLst>
                <a:rect l="0" t="0" r="r" b="b"/>
                <a:pathLst>
                  <a:path w="220" h="133">
                    <a:moveTo>
                      <a:pt x="220" y="131"/>
                    </a:moveTo>
                    <a:cubicBezTo>
                      <a:pt x="220" y="132"/>
                      <a:pt x="220" y="132"/>
                      <a:pt x="220" y="133"/>
                    </a:cubicBezTo>
                    <a:cubicBezTo>
                      <a:pt x="0" y="1"/>
                      <a:pt x="0" y="1"/>
                      <a:pt x="0" y="1"/>
                    </a:cubicBezTo>
                    <a:cubicBezTo>
                      <a:pt x="1" y="1"/>
                      <a:pt x="1" y="0"/>
                      <a:pt x="1" y="0"/>
                    </a:cubicBezTo>
                    <a:lnTo>
                      <a:pt x="220" y="13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9" name="Freeform 169"/>
              <p:cNvSpPr>
                <a:spLocks/>
              </p:cNvSpPr>
              <p:nvPr userDrawn="1"/>
            </p:nvSpPr>
            <p:spPr bwMode="auto">
              <a:xfrm>
                <a:off x="1892" y="-1161"/>
                <a:ext cx="5" cy="617"/>
              </a:xfrm>
              <a:custGeom>
                <a:avLst/>
                <a:gdLst>
                  <a:gd name="T0" fmla="*/ 0 w 2"/>
                  <a:gd name="T1" fmla="*/ 260 h 260"/>
                  <a:gd name="T2" fmla="*/ 0 w 2"/>
                  <a:gd name="T3" fmla="*/ 0 h 260"/>
                  <a:gd name="T4" fmla="*/ 1 w 2"/>
                  <a:gd name="T5" fmla="*/ 0 h 260"/>
                  <a:gd name="T6" fmla="*/ 2 w 2"/>
                  <a:gd name="T7" fmla="*/ 0 h 260"/>
                  <a:gd name="T8" fmla="*/ 2 w 2"/>
                  <a:gd name="T9" fmla="*/ 260 h 260"/>
                  <a:gd name="T10" fmla="*/ 1 w 2"/>
                  <a:gd name="T11" fmla="*/ 260 h 260"/>
                  <a:gd name="T12" fmla="*/ 0 w 2"/>
                  <a:gd name="T13" fmla="*/ 260 h 260"/>
                </a:gdLst>
                <a:ahLst/>
                <a:cxnLst>
                  <a:cxn ang="0">
                    <a:pos x="T0" y="T1"/>
                  </a:cxn>
                  <a:cxn ang="0">
                    <a:pos x="T2" y="T3"/>
                  </a:cxn>
                  <a:cxn ang="0">
                    <a:pos x="T4" y="T5"/>
                  </a:cxn>
                  <a:cxn ang="0">
                    <a:pos x="T6" y="T7"/>
                  </a:cxn>
                  <a:cxn ang="0">
                    <a:pos x="T8" y="T9"/>
                  </a:cxn>
                  <a:cxn ang="0">
                    <a:pos x="T10" y="T11"/>
                  </a:cxn>
                  <a:cxn ang="0">
                    <a:pos x="T12" y="T13"/>
                  </a:cxn>
                </a:cxnLst>
                <a:rect l="0" t="0" r="r" b="b"/>
                <a:pathLst>
                  <a:path w="2" h="260">
                    <a:moveTo>
                      <a:pt x="0" y="260"/>
                    </a:moveTo>
                    <a:cubicBezTo>
                      <a:pt x="0" y="0"/>
                      <a:pt x="0" y="0"/>
                      <a:pt x="0" y="0"/>
                    </a:cubicBezTo>
                    <a:cubicBezTo>
                      <a:pt x="0" y="0"/>
                      <a:pt x="1" y="0"/>
                      <a:pt x="1" y="0"/>
                    </a:cubicBezTo>
                    <a:cubicBezTo>
                      <a:pt x="1" y="0"/>
                      <a:pt x="1" y="0"/>
                      <a:pt x="2" y="0"/>
                    </a:cubicBezTo>
                    <a:cubicBezTo>
                      <a:pt x="2" y="260"/>
                      <a:pt x="2" y="260"/>
                      <a:pt x="2" y="260"/>
                    </a:cubicBezTo>
                    <a:cubicBezTo>
                      <a:pt x="1" y="260"/>
                      <a:pt x="1" y="260"/>
                      <a:pt x="1" y="260"/>
                    </a:cubicBezTo>
                    <a:cubicBezTo>
                      <a:pt x="1" y="260"/>
                      <a:pt x="0" y="260"/>
                      <a:pt x="0" y="26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0" name="Freeform 170"/>
              <p:cNvSpPr>
                <a:spLocks/>
              </p:cNvSpPr>
              <p:nvPr userDrawn="1"/>
            </p:nvSpPr>
            <p:spPr bwMode="auto">
              <a:xfrm>
                <a:off x="1892" y="-445"/>
                <a:ext cx="5" cy="636"/>
              </a:xfrm>
              <a:custGeom>
                <a:avLst/>
                <a:gdLst>
                  <a:gd name="T0" fmla="*/ 2 w 2"/>
                  <a:gd name="T1" fmla="*/ 0 h 268"/>
                  <a:gd name="T2" fmla="*/ 2 w 2"/>
                  <a:gd name="T3" fmla="*/ 268 h 268"/>
                  <a:gd name="T4" fmla="*/ 1 w 2"/>
                  <a:gd name="T5" fmla="*/ 268 h 268"/>
                  <a:gd name="T6" fmla="*/ 0 w 2"/>
                  <a:gd name="T7" fmla="*/ 268 h 268"/>
                  <a:gd name="T8" fmla="*/ 0 w 2"/>
                  <a:gd name="T9" fmla="*/ 0 h 268"/>
                  <a:gd name="T10" fmla="*/ 1 w 2"/>
                  <a:gd name="T11" fmla="*/ 0 h 268"/>
                  <a:gd name="T12" fmla="*/ 2 w 2"/>
                  <a:gd name="T13" fmla="*/ 0 h 268"/>
                </a:gdLst>
                <a:ahLst/>
                <a:cxnLst>
                  <a:cxn ang="0">
                    <a:pos x="T0" y="T1"/>
                  </a:cxn>
                  <a:cxn ang="0">
                    <a:pos x="T2" y="T3"/>
                  </a:cxn>
                  <a:cxn ang="0">
                    <a:pos x="T4" y="T5"/>
                  </a:cxn>
                  <a:cxn ang="0">
                    <a:pos x="T6" y="T7"/>
                  </a:cxn>
                  <a:cxn ang="0">
                    <a:pos x="T8" y="T9"/>
                  </a:cxn>
                  <a:cxn ang="0">
                    <a:pos x="T10" y="T11"/>
                  </a:cxn>
                  <a:cxn ang="0">
                    <a:pos x="T12" y="T13"/>
                  </a:cxn>
                </a:cxnLst>
                <a:rect l="0" t="0" r="r" b="b"/>
                <a:pathLst>
                  <a:path w="2" h="268">
                    <a:moveTo>
                      <a:pt x="2" y="0"/>
                    </a:moveTo>
                    <a:cubicBezTo>
                      <a:pt x="2" y="268"/>
                      <a:pt x="2" y="268"/>
                      <a:pt x="2" y="268"/>
                    </a:cubicBezTo>
                    <a:cubicBezTo>
                      <a:pt x="1" y="268"/>
                      <a:pt x="1" y="268"/>
                      <a:pt x="1" y="268"/>
                    </a:cubicBezTo>
                    <a:cubicBezTo>
                      <a:pt x="1" y="268"/>
                      <a:pt x="0" y="268"/>
                      <a:pt x="0" y="268"/>
                    </a:cubicBezTo>
                    <a:cubicBezTo>
                      <a:pt x="0" y="0"/>
                      <a:pt x="0" y="0"/>
                      <a:pt x="0" y="0"/>
                    </a:cubicBezTo>
                    <a:cubicBezTo>
                      <a:pt x="0" y="0"/>
                      <a:pt x="1" y="0"/>
                      <a:pt x="1" y="0"/>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1" name="Freeform 171"/>
              <p:cNvSpPr>
                <a:spLocks/>
              </p:cNvSpPr>
              <p:nvPr userDrawn="1"/>
            </p:nvSpPr>
            <p:spPr bwMode="auto">
              <a:xfrm>
                <a:off x="1472" y="-1460"/>
                <a:ext cx="52" cy="33"/>
              </a:xfrm>
              <a:custGeom>
                <a:avLst/>
                <a:gdLst>
                  <a:gd name="T0" fmla="*/ 22 w 22"/>
                  <a:gd name="T1" fmla="*/ 14 h 14"/>
                  <a:gd name="T2" fmla="*/ 21 w 22"/>
                  <a:gd name="T3" fmla="*/ 14 h 14"/>
                  <a:gd name="T4" fmla="*/ 0 w 22"/>
                  <a:gd name="T5" fmla="*/ 1 h 14"/>
                  <a:gd name="T6" fmla="*/ 0 w 22"/>
                  <a:gd name="T7" fmla="*/ 0 h 14"/>
                  <a:gd name="T8" fmla="*/ 1 w 22"/>
                  <a:gd name="T9" fmla="*/ 0 h 14"/>
                  <a:gd name="T10" fmla="*/ 22 w 22"/>
                  <a:gd name="T11" fmla="*/ 13 h 14"/>
                  <a:gd name="T12" fmla="*/ 22 w 22"/>
                  <a:gd name="T13" fmla="*/ 14 h 14"/>
                  <a:gd name="T14" fmla="*/ 22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2" y="14"/>
                    </a:moveTo>
                    <a:cubicBezTo>
                      <a:pt x="21" y="14"/>
                      <a:pt x="21" y="14"/>
                      <a:pt x="21" y="14"/>
                    </a:cubicBezTo>
                    <a:cubicBezTo>
                      <a:pt x="0" y="1"/>
                      <a:pt x="0" y="1"/>
                      <a:pt x="0" y="1"/>
                    </a:cubicBezTo>
                    <a:cubicBezTo>
                      <a:pt x="0" y="1"/>
                      <a:pt x="0" y="1"/>
                      <a:pt x="0" y="0"/>
                    </a:cubicBezTo>
                    <a:cubicBezTo>
                      <a:pt x="0" y="0"/>
                      <a:pt x="1" y="0"/>
                      <a:pt x="1" y="0"/>
                    </a:cubicBezTo>
                    <a:cubicBezTo>
                      <a:pt x="22" y="13"/>
                      <a:pt x="22" y="13"/>
                      <a:pt x="22" y="13"/>
                    </a:cubicBezTo>
                    <a:cubicBezTo>
                      <a:pt x="22" y="13"/>
                      <a:pt x="22" y="13"/>
                      <a:pt x="22"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2" name="Freeform 172"/>
              <p:cNvSpPr>
                <a:spLocks/>
              </p:cNvSpPr>
              <p:nvPr userDrawn="1"/>
            </p:nvSpPr>
            <p:spPr bwMode="auto">
              <a:xfrm>
                <a:off x="1373" y="-1519"/>
                <a:ext cx="54" cy="33"/>
              </a:xfrm>
              <a:custGeom>
                <a:avLst/>
                <a:gdLst>
                  <a:gd name="T0" fmla="*/ 22 w 23"/>
                  <a:gd name="T1" fmla="*/ 14 h 14"/>
                  <a:gd name="T2" fmla="*/ 22 w 23"/>
                  <a:gd name="T3" fmla="*/ 14 h 14"/>
                  <a:gd name="T4" fmla="*/ 1 w 23"/>
                  <a:gd name="T5" fmla="*/ 1 h 14"/>
                  <a:gd name="T6" fmla="*/ 0 w 23"/>
                  <a:gd name="T7" fmla="*/ 0 h 14"/>
                  <a:gd name="T8" fmla="*/ 1 w 23"/>
                  <a:gd name="T9" fmla="*/ 0 h 14"/>
                  <a:gd name="T10" fmla="*/ 22 w 23"/>
                  <a:gd name="T11" fmla="*/ 12 h 14"/>
                  <a:gd name="T12" fmla="*/ 23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1"/>
                      <a:pt x="1" y="1"/>
                      <a:pt x="1" y="1"/>
                    </a:cubicBezTo>
                    <a:cubicBezTo>
                      <a:pt x="0" y="1"/>
                      <a:pt x="0" y="1"/>
                      <a:pt x="0" y="0"/>
                    </a:cubicBezTo>
                    <a:cubicBezTo>
                      <a:pt x="1" y="0"/>
                      <a:pt x="1" y="0"/>
                      <a:pt x="1" y="0"/>
                    </a:cubicBezTo>
                    <a:cubicBezTo>
                      <a:pt x="22" y="12"/>
                      <a:pt x="22" y="12"/>
                      <a:pt x="22" y="12"/>
                    </a:cubicBezTo>
                    <a:cubicBezTo>
                      <a:pt x="23" y="13"/>
                      <a:pt x="23" y="13"/>
                      <a:pt x="23"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3" name="Freeform 173"/>
              <p:cNvSpPr>
                <a:spLocks/>
              </p:cNvSpPr>
              <p:nvPr userDrawn="1"/>
            </p:nvSpPr>
            <p:spPr bwMode="auto">
              <a:xfrm>
                <a:off x="1572" y="-1401"/>
                <a:ext cx="52" cy="33"/>
              </a:xfrm>
              <a:custGeom>
                <a:avLst/>
                <a:gdLst>
                  <a:gd name="T0" fmla="*/ 21 w 22"/>
                  <a:gd name="T1" fmla="*/ 14 h 14"/>
                  <a:gd name="T2" fmla="*/ 21 w 22"/>
                  <a:gd name="T3" fmla="*/ 14 h 14"/>
                  <a:gd name="T4" fmla="*/ 0 w 22"/>
                  <a:gd name="T5" fmla="*/ 1 h 14"/>
                  <a:gd name="T6" fmla="*/ 0 w 22"/>
                  <a:gd name="T7" fmla="*/ 0 h 14"/>
                  <a:gd name="T8" fmla="*/ 1 w 22"/>
                  <a:gd name="T9" fmla="*/ 0 h 14"/>
                  <a:gd name="T10" fmla="*/ 22 w 22"/>
                  <a:gd name="T11" fmla="*/ 13 h 14"/>
                  <a:gd name="T12" fmla="*/ 22 w 22"/>
                  <a:gd name="T13" fmla="*/ 14 h 14"/>
                  <a:gd name="T14" fmla="*/ 2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14"/>
                    </a:moveTo>
                    <a:cubicBezTo>
                      <a:pt x="21" y="14"/>
                      <a:pt x="21" y="14"/>
                      <a:pt x="21" y="14"/>
                    </a:cubicBezTo>
                    <a:cubicBezTo>
                      <a:pt x="0" y="1"/>
                      <a:pt x="0" y="1"/>
                      <a:pt x="0" y="1"/>
                    </a:cubicBezTo>
                    <a:cubicBezTo>
                      <a:pt x="0" y="1"/>
                      <a:pt x="0" y="1"/>
                      <a:pt x="0" y="0"/>
                    </a:cubicBezTo>
                    <a:cubicBezTo>
                      <a:pt x="0" y="0"/>
                      <a:pt x="0" y="0"/>
                      <a:pt x="1" y="0"/>
                    </a:cubicBezTo>
                    <a:cubicBezTo>
                      <a:pt x="22" y="13"/>
                      <a:pt x="22" y="13"/>
                      <a:pt x="22" y="13"/>
                    </a:cubicBezTo>
                    <a:cubicBezTo>
                      <a:pt x="22" y="13"/>
                      <a:pt x="22" y="13"/>
                      <a:pt x="22" y="14"/>
                    </a:cubicBezTo>
                    <a:cubicBezTo>
                      <a:pt x="22" y="14"/>
                      <a:pt x="22" y="14"/>
                      <a:pt x="21"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4" name="Freeform 174"/>
              <p:cNvSpPr>
                <a:spLocks/>
              </p:cNvSpPr>
              <p:nvPr userDrawn="1"/>
            </p:nvSpPr>
            <p:spPr bwMode="auto">
              <a:xfrm>
                <a:off x="1669" y="-1341"/>
                <a:ext cx="55" cy="33"/>
              </a:xfrm>
              <a:custGeom>
                <a:avLst/>
                <a:gdLst>
                  <a:gd name="T0" fmla="*/ 22 w 23"/>
                  <a:gd name="T1" fmla="*/ 14 h 14"/>
                  <a:gd name="T2" fmla="*/ 22 w 23"/>
                  <a:gd name="T3" fmla="*/ 14 h 14"/>
                  <a:gd name="T4" fmla="*/ 1 w 23"/>
                  <a:gd name="T5" fmla="*/ 1 h 14"/>
                  <a:gd name="T6" fmla="*/ 0 w 23"/>
                  <a:gd name="T7" fmla="*/ 0 h 14"/>
                  <a:gd name="T8" fmla="*/ 2 w 23"/>
                  <a:gd name="T9" fmla="*/ 0 h 14"/>
                  <a:gd name="T10" fmla="*/ 22 w 23"/>
                  <a:gd name="T11" fmla="*/ 13 h 14"/>
                  <a:gd name="T12" fmla="*/ 23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1"/>
                      <a:pt x="1" y="1"/>
                      <a:pt x="1" y="1"/>
                    </a:cubicBezTo>
                    <a:cubicBezTo>
                      <a:pt x="0" y="1"/>
                      <a:pt x="0" y="1"/>
                      <a:pt x="0" y="0"/>
                    </a:cubicBezTo>
                    <a:cubicBezTo>
                      <a:pt x="1" y="0"/>
                      <a:pt x="1" y="0"/>
                      <a:pt x="2" y="0"/>
                    </a:cubicBezTo>
                    <a:cubicBezTo>
                      <a:pt x="22" y="13"/>
                      <a:pt x="22" y="13"/>
                      <a:pt x="22" y="13"/>
                    </a:cubicBezTo>
                    <a:cubicBezTo>
                      <a:pt x="23" y="13"/>
                      <a:pt x="23" y="13"/>
                      <a:pt x="23"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 name="Freeform 175"/>
              <p:cNvSpPr>
                <a:spLocks/>
              </p:cNvSpPr>
              <p:nvPr userDrawn="1"/>
            </p:nvSpPr>
            <p:spPr bwMode="auto">
              <a:xfrm>
                <a:off x="1769" y="-1282"/>
                <a:ext cx="54" cy="33"/>
              </a:xfrm>
              <a:custGeom>
                <a:avLst/>
                <a:gdLst>
                  <a:gd name="T0" fmla="*/ 22 w 23"/>
                  <a:gd name="T1" fmla="*/ 14 h 14"/>
                  <a:gd name="T2" fmla="*/ 21 w 23"/>
                  <a:gd name="T3" fmla="*/ 14 h 14"/>
                  <a:gd name="T4" fmla="*/ 0 w 23"/>
                  <a:gd name="T5" fmla="*/ 1 h 14"/>
                  <a:gd name="T6" fmla="*/ 0 w 23"/>
                  <a:gd name="T7" fmla="*/ 0 h 14"/>
                  <a:gd name="T8" fmla="*/ 1 w 23"/>
                  <a:gd name="T9" fmla="*/ 0 h 14"/>
                  <a:gd name="T10" fmla="*/ 22 w 23"/>
                  <a:gd name="T11" fmla="*/ 13 h 14"/>
                  <a:gd name="T12" fmla="*/ 22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1" y="14"/>
                      <a:pt x="21" y="14"/>
                    </a:cubicBezTo>
                    <a:cubicBezTo>
                      <a:pt x="0" y="1"/>
                      <a:pt x="0" y="1"/>
                      <a:pt x="0" y="1"/>
                    </a:cubicBezTo>
                    <a:cubicBezTo>
                      <a:pt x="0" y="1"/>
                      <a:pt x="0" y="1"/>
                      <a:pt x="0" y="0"/>
                    </a:cubicBezTo>
                    <a:cubicBezTo>
                      <a:pt x="0" y="0"/>
                      <a:pt x="1" y="0"/>
                      <a:pt x="1" y="0"/>
                    </a:cubicBezTo>
                    <a:cubicBezTo>
                      <a:pt x="22" y="13"/>
                      <a:pt x="22" y="13"/>
                      <a:pt x="22" y="13"/>
                    </a:cubicBezTo>
                    <a:cubicBezTo>
                      <a:pt x="22" y="13"/>
                      <a:pt x="23" y="13"/>
                      <a:pt x="22"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 name="Freeform 176"/>
              <p:cNvSpPr>
                <a:spLocks/>
              </p:cNvSpPr>
              <p:nvPr userDrawn="1"/>
            </p:nvSpPr>
            <p:spPr bwMode="auto">
              <a:xfrm>
                <a:off x="2511" y="2009"/>
                <a:ext cx="541" cy="327"/>
              </a:xfrm>
              <a:custGeom>
                <a:avLst/>
                <a:gdLst>
                  <a:gd name="T0" fmla="*/ 0 w 228"/>
                  <a:gd name="T1" fmla="*/ 1 h 138"/>
                  <a:gd name="T2" fmla="*/ 0 w 228"/>
                  <a:gd name="T3" fmla="*/ 0 h 138"/>
                  <a:gd name="T4" fmla="*/ 228 w 228"/>
                  <a:gd name="T5" fmla="*/ 137 h 138"/>
                  <a:gd name="T6" fmla="*/ 228 w 228"/>
                  <a:gd name="T7" fmla="*/ 138 h 138"/>
                  <a:gd name="T8" fmla="*/ 0 w 228"/>
                  <a:gd name="T9" fmla="*/ 1 h 138"/>
                </a:gdLst>
                <a:ahLst/>
                <a:cxnLst>
                  <a:cxn ang="0">
                    <a:pos x="T0" y="T1"/>
                  </a:cxn>
                  <a:cxn ang="0">
                    <a:pos x="T2" y="T3"/>
                  </a:cxn>
                  <a:cxn ang="0">
                    <a:pos x="T4" y="T5"/>
                  </a:cxn>
                  <a:cxn ang="0">
                    <a:pos x="T6" y="T7"/>
                  </a:cxn>
                  <a:cxn ang="0">
                    <a:pos x="T8" y="T9"/>
                  </a:cxn>
                </a:cxnLst>
                <a:rect l="0" t="0" r="r" b="b"/>
                <a:pathLst>
                  <a:path w="228" h="138">
                    <a:moveTo>
                      <a:pt x="0" y="1"/>
                    </a:moveTo>
                    <a:cubicBezTo>
                      <a:pt x="0" y="1"/>
                      <a:pt x="0" y="0"/>
                      <a:pt x="0" y="0"/>
                    </a:cubicBezTo>
                    <a:cubicBezTo>
                      <a:pt x="228" y="137"/>
                      <a:pt x="228" y="137"/>
                      <a:pt x="228" y="137"/>
                    </a:cubicBezTo>
                    <a:cubicBezTo>
                      <a:pt x="228" y="137"/>
                      <a:pt x="228" y="138"/>
                      <a:pt x="228" y="138"/>
                    </a:cubicBezTo>
                    <a:lnTo>
                      <a:pt x="0"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7" name="Freeform 177"/>
              <p:cNvSpPr>
                <a:spLocks/>
              </p:cNvSpPr>
              <p:nvPr userDrawn="1"/>
            </p:nvSpPr>
            <p:spPr bwMode="auto">
              <a:xfrm>
                <a:off x="1928" y="2721"/>
                <a:ext cx="534" cy="323"/>
              </a:xfrm>
              <a:custGeom>
                <a:avLst/>
                <a:gdLst>
                  <a:gd name="T0" fmla="*/ 224 w 225"/>
                  <a:gd name="T1" fmla="*/ 0 h 136"/>
                  <a:gd name="T2" fmla="*/ 225 w 225"/>
                  <a:gd name="T3" fmla="*/ 2 h 136"/>
                  <a:gd name="T4" fmla="*/ 1 w 225"/>
                  <a:gd name="T5" fmla="*/ 136 h 136"/>
                  <a:gd name="T6" fmla="*/ 0 w 225"/>
                  <a:gd name="T7" fmla="*/ 135 h 136"/>
                  <a:gd name="T8" fmla="*/ 224 w 225"/>
                  <a:gd name="T9" fmla="*/ 0 h 136"/>
                </a:gdLst>
                <a:ahLst/>
                <a:cxnLst>
                  <a:cxn ang="0">
                    <a:pos x="T0" y="T1"/>
                  </a:cxn>
                  <a:cxn ang="0">
                    <a:pos x="T2" y="T3"/>
                  </a:cxn>
                  <a:cxn ang="0">
                    <a:pos x="T4" y="T5"/>
                  </a:cxn>
                  <a:cxn ang="0">
                    <a:pos x="T6" y="T7"/>
                  </a:cxn>
                  <a:cxn ang="0">
                    <a:pos x="T8" y="T9"/>
                  </a:cxn>
                </a:cxnLst>
                <a:rect l="0" t="0" r="r" b="b"/>
                <a:pathLst>
                  <a:path w="225" h="136">
                    <a:moveTo>
                      <a:pt x="224" y="0"/>
                    </a:moveTo>
                    <a:cubicBezTo>
                      <a:pt x="224" y="1"/>
                      <a:pt x="225" y="1"/>
                      <a:pt x="225" y="2"/>
                    </a:cubicBezTo>
                    <a:cubicBezTo>
                      <a:pt x="1" y="136"/>
                      <a:pt x="1" y="136"/>
                      <a:pt x="1" y="136"/>
                    </a:cubicBezTo>
                    <a:cubicBezTo>
                      <a:pt x="1" y="135"/>
                      <a:pt x="1" y="135"/>
                      <a:pt x="0" y="135"/>
                    </a:cubicBezTo>
                    <a:lnTo>
                      <a:pt x="224"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8" name="Freeform 178"/>
              <p:cNvSpPr>
                <a:spLocks/>
              </p:cNvSpPr>
              <p:nvPr userDrawn="1"/>
            </p:nvSpPr>
            <p:spPr bwMode="auto">
              <a:xfrm>
                <a:off x="1921" y="2367"/>
                <a:ext cx="541" cy="325"/>
              </a:xfrm>
              <a:custGeom>
                <a:avLst/>
                <a:gdLst>
                  <a:gd name="T0" fmla="*/ 0 w 228"/>
                  <a:gd name="T1" fmla="*/ 1 h 137"/>
                  <a:gd name="T2" fmla="*/ 1 w 228"/>
                  <a:gd name="T3" fmla="*/ 0 h 137"/>
                  <a:gd name="T4" fmla="*/ 228 w 228"/>
                  <a:gd name="T5" fmla="*/ 136 h 137"/>
                  <a:gd name="T6" fmla="*/ 227 w 228"/>
                  <a:gd name="T7" fmla="*/ 137 h 137"/>
                  <a:gd name="T8" fmla="*/ 0 w 228"/>
                  <a:gd name="T9" fmla="*/ 1 h 137"/>
                </a:gdLst>
                <a:ahLst/>
                <a:cxnLst>
                  <a:cxn ang="0">
                    <a:pos x="T0" y="T1"/>
                  </a:cxn>
                  <a:cxn ang="0">
                    <a:pos x="T2" y="T3"/>
                  </a:cxn>
                  <a:cxn ang="0">
                    <a:pos x="T4" y="T5"/>
                  </a:cxn>
                  <a:cxn ang="0">
                    <a:pos x="T6" y="T7"/>
                  </a:cxn>
                  <a:cxn ang="0">
                    <a:pos x="T8" y="T9"/>
                  </a:cxn>
                </a:cxnLst>
                <a:rect l="0" t="0" r="r" b="b"/>
                <a:pathLst>
                  <a:path w="228" h="137">
                    <a:moveTo>
                      <a:pt x="0" y="1"/>
                    </a:moveTo>
                    <a:cubicBezTo>
                      <a:pt x="0" y="1"/>
                      <a:pt x="1" y="0"/>
                      <a:pt x="1" y="0"/>
                    </a:cubicBezTo>
                    <a:cubicBezTo>
                      <a:pt x="228" y="136"/>
                      <a:pt x="228" y="136"/>
                      <a:pt x="228" y="136"/>
                    </a:cubicBezTo>
                    <a:cubicBezTo>
                      <a:pt x="228" y="136"/>
                      <a:pt x="227" y="137"/>
                      <a:pt x="227" y="137"/>
                    </a:cubicBezTo>
                    <a:lnTo>
                      <a:pt x="0"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9" name="Freeform 179"/>
              <p:cNvSpPr>
                <a:spLocks/>
              </p:cNvSpPr>
              <p:nvPr userDrawn="1"/>
            </p:nvSpPr>
            <p:spPr bwMode="auto">
              <a:xfrm>
                <a:off x="2485" y="2737"/>
                <a:ext cx="3" cy="648"/>
              </a:xfrm>
              <a:custGeom>
                <a:avLst/>
                <a:gdLst>
                  <a:gd name="T0" fmla="*/ 1 w 1"/>
                  <a:gd name="T1" fmla="*/ 0 h 273"/>
                  <a:gd name="T2" fmla="*/ 1 w 1"/>
                  <a:gd name="T3" fmla="*/ 273 h 273"/>
                  <a:gd name="T4" fmla="*/ 1 w 1"/>
                  <a:gd name="T5" fmla="*/ 273 h 273"/>
                  <a:gd name="T6" fmla="*/ 0 w 1"/>
                  <a:gd name="T7" fmla="*/ 273 h 273"/>
                  <a:gd name="T8" fmla="*/ 0 w 1"/>
                  <a:gd name="T9" fmla="*/ 0 h 273"/>
                  <a:gd name="T10" fmla="*/ 1 w 1"/>
                  <a:gd name="T11" fmla="*/ 0 h 273"/>
                  <a:gd name="T12" fmla="*/ 1 w 1"/>
                  <a:gd name="T13" fmla="*/ 0 h 273"/>
                </a:gdLst>
                <a:ahLst/>
                <a:cxnLst>
                  <a:cxn ang="0">
                    <a:pos x="T0" y="T1"/>
                  </a:cxn>
                  <a:cxn ang="0">
                    <a:pos x="T2" y="T3"/>
                  </a:cxn>
                  <a:cxn ang="0">
                    <a:pos x="T4" y="T5"/>
                  </a:cxn>
                  <a:cxn ang="0">
                    <a:pos x="T6" y="T7"/>
                  </a:cxn>
                  <a:cxn ang="0">
                    <a:pos x="T8" y="T9"/>
                  </a:cxn>
                  <a:cxn ang="0">
                    <a:pos x="T10" y="T11"/>
                  </a:cxn>
                  <a:cxn ang="0">
                    <a:pos x="T12" y="T13"/>
                  </a:cxn>
                </a:cxnLst>
                <a:rect l="0" t="0" r="r" b="b"/>
                <a:pathLst>
                  <a:path w="1" h="273">
                    <a:moveTo>
                      <a:pt x="1" y="0"/>
                    </a:moveTo>
                    <a:cubicBezTo>
                      <a:pt x="1" y="273"/>
                      <a:pt x="1" y="273"/>
                      <a:pt x="1" y="273"/>
                    </a:cubicBezTo>
                    <a:cubicBezTo>
                      <a:pt x="1" y="273"/>
                      <a:pt x="1" y="273"/>
                      <a:pt x="1" y="273"/>
                    </a:cubicBezTo>
                    <a:cubicBezTo>
                      <a:pt x="0" y="273"/>
                      <a:pt x="0" y="273"/>
                      <a:pt x="0" y="273"/>
                    </a:cubicBezTo>
                    <a:cubicBezTo>
                      <a:pt x="0" y="0"/>
                      <a:pt x="0" y="0"/>
                      <a:pt x="0" y="0"/>
                    </a:cubicBezTo>
                    <a:cubicBezTo>
                      <a:pt x="0" y="0"/>
                      <a:pt x="0" y="0"/>
                      <a:pt x="1" y="0"/>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0" name="Freeform 180"/>
              <p:cNvSpPr>
                <a:spLocks/>
              </p:cNvSpPr>
              <p:nvPr userDrawn="1"/>
            </p:nvSpPr>
            <p:spPr bwMode="auto">
              <a:xfrm>
                <a:off x="1472" y="-36"/>
                <a:ext cx="52" cy="33"/>
              </a:xfrm>
              <a:custGeom>
                <a:avLst/>
                <a:gdLst>
                  <a:gd name="T0" fmla="*/ 22 w 22"/>
                  <a:gd name="T1" fmla="*/ 14 h 14"/>
                  <a:gd name="T2" fmla="*/ 21 w 22"/>
                  <a:gd name="T3" fmla="*/ 14 h 14"/>
                  <a:gd name="T4" fmla="*/ 0 w 22"/>
                  <a:gd name="T5" fmla="*/ 1 h 14"/>
                  <a:gd name="T6" fmla="*/ 0 w 22"/>
                  <a:gd name="T7" fmla="*/ 0 h 14"/>
                  <a:gd name="T8" fmla="*/ 1 w 22"/>
                  <a:gd name="T9" fmla="*/ 0 h 14"/>
                  <a:gd name="T10" fmla="*/ 22 w 22"/>
                  <a:gd name="T11" fmla="*/ 12 h 14"/>
                  <a:gd name="T12" fmla="*/ 22 w 22"/>
                  <a:gd name="T13" fmla="*/ 13 h 14"/>
                  <a:gd name="T14" fmla="*/ 22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2" y="14"/>
                    </a:moveTo>
                    <a:cubicBezTo>
                      <a:pt x="21" y="14"/>
                      <a:pt x="21" y="14"/>
                      <a:pt x="21" y="14"/>
                    </a:cubicBezTo>
                    <a:cubicBezTo>
                      <a:pt x="0" y="1"/>
                      <a:pt x="0" y="1"/>
                      <a:pt x="0" y="1"/>
                    </a:cubicBezTo>
                    <a:cubicBezTo>
                      <a:pt x="0" y="1"/>
                      <a:pt x="0" y="0"/>
                      <a:pt x="0" y="0"/>
                    </a:cubicBezTo>
                    <a:cubicBezTo>
                      <a:pt x="0" y="0"/>
                      <a:pt x="1" y="0"/>
                      <a:pt x="1" y="0"/>
                    </a:cubicBezTo>
                    <a:cubicBezTo>
                      <a:pt x="22" y="12"/>
                      <a:pt x="22" y="12"/>
                      <a:pt x="22" y="12"/>
                    </a:cubicBezTo>
                    <a:cubicBezTo>
                      <a:pt x="22" y="12"/>
                      <a:pt x="22" y="13"/>
                      <a:pt x="22" y="13"/>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1" name="Freeform 181"/>
              <p:cNvSpPr>
                <a:spLocks/>
              </p:cNvSpPr>
              <p:nvPr userDrawn="1"/>
            </p:nvSpPr>
            <p:spPr bwMode="auto">
              <a:xfrm>
                <a:off x="1572" y="23"/>
                <a:ext cx="52" cy="33"/>
              </a:xfrm>
              <a:custGeom>
                <a:avLst/>
                <a:gdLst>
                  <a:gd name="T0" fmla="*/ 21 w 22"/>
                  <a:gd name="T1" fmla="*/ 14 h 14"/>
                  <a:gd name="T2" fmla="*/ 21 w 22"/>
                  <a:gd name="T3" fmla="*/ 14 h 14"/>
                  <a:gd name="T4" fmla="*/ 0 w 22"/>
                  <a:gd name="T5" fmla="*/ 1 h 14"/>
                  <a:gd name="T6" fmla="*/ 0 w 22"/>
                  <a:gd name="T7" fmla="*/ 0 h 14"/>
                  <a:gd name="T8" fmla="*/ 1 w 22"/>
                  <a:gd name="T9" fmla="*/ 0 h 14"/>
                  <a:gd name="T10" fmla="*/ 22 w 22"/>
                  <a:gd name="T11" fmla="*/ 12 h 14"/>
                  <a:gd name="T12" fmla="*/ 22 w 22"/>
                  <a:gd name="T13" fmla="*/ 13 h 14"/>
                  <a:gd name="T14" fmla="*/ 2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14"/>
                    </a:moveTo>
                    <a:cubicBezTo>
                      <a:pt x="21" y="14"/>
                      <a:pt x="21" y="14"/>
                      <a:pt x="21" y="14"/>
                    </a:cubicBezTo>
                    <a:cubicBezTo>
                      <a:pt x="0" y="1"/>
                      <a:pt x="0" y="1"/>
                      <a:pt x="0" y="1"/>
                    </a:cubicBezTo>
                    <a:cubicBezTo>
                      <a:pt x="0" y="1"/>
                      <a:pt x="0" y="0"/>
                      <a:pt x="0" y="0"/>
                    </a:cubicBezTo>
                    <a:cubicBezTo>
                      <a:pt x="0" y="0"/>
                      <a:pt x="0" y="0"/>
                      <a:pt x="1" y="0"/>
                    </a:cubicBezTo>
                    <a:cubicBezTo>
                      <a:pt x="22" y="12"/>
                      <a:pt x="22" y="12"/>
                      <a:pt x="22" y="12"/>
                    </a:cubicBezTo>
                    <a:cubicBezTo>
                      <a:pt x="22" y="13"/>
                      <a:pt x="22" y="13"/>
                      <a:pt x="22" y="13"/>
                    </a:cubicBezTo>
                    <a:cubicBezTo>
                      <a:pt x="22" y="14"/>
                      <a:pt x="22" y="14"/>
                      <a:pt x="21"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2" name="Freeform 182"/>
              <p:cNvSpPr>
                <a:spLocks/>
              </p:cNvSpPr>
              <p:nvPr userDrawn="1"/>
            </p:nvSpPr>
            <p:spPr bwMode="auto">
              <a:xfrm>
                <a:off x="1769" y="142"/>
                <a:ext cx="54" cy="33"/>
              </a:xfrm>
              <a:custGeom>
                <a:avLst/>
                <a:gdLst>
                  <a:gd name="T0" fmla="*/ 22 w 23"/>
                  <a:gd name="T1" fmla="*/ 14 h 14"/>
                  <a:gd name="T2" fmla="*/ 21 w 23"/>
                  <a:gd name="T3" fmla="*/ 14 h 14"/>
                  <a:gd name="T4" fmla="*/ 0 w 23"/>
                  <a:gd name="T5" fmla="*/ 1 h 14"/>
                  <a:gd name="T6" fmla="*/ 0 w 23"/>
                  <a:gd name="T7" fmla="*/ 0 h 14"/>
                  <a:gd name="T8" fmla="*/ 1 w 23"/>
                  <a:gd name="T9" fmla="*/ 0 h 14"/>
                  <a:gd name="T10" fmla="*/ 22 w 23"/>
                  <a:gd name="T11" fmla="*/ 12 h 14"/>
                  <a:gd name="T12" fmla="*/ 22 w 23"/>
                  <a:gd name="T13" fmla="*/ 13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1" y="14"/>
                      <a:pt x="21" y="14"/>
                    </a:cubicBezTo>
                    <a:cubicBezTo>
                      <a:pt x="0" y="1"/>
                      <a:pt x="0" y="1"/>
                      <a:pt x="0" y="1"/>
                    </a:cubicBezTo>
                    <a:cubicBezTo>
                      <a:pt x="0" y="1"/>
                      <a:pt x="0" y="0"/>
                      <a:pt x="0" y="0"/>
                    </a:cubicBezTo>
                    <a:cubicBezTo>
                      <a:pt x="0" y="0"/>
                      <a:pt x="1" y="0"/>
                      <a:pt x="1" y="0"/>
                    </a:cubicBezTo>
                    <a:cubicBezTo>
                      <a:pt x="22" y="12"/>
                      <a:pt x="22" y="12"/>
                      <a:pt x="22" y="12"/>
                    </a:cubicBezTo>
                    <a:cubicBezTo>
                      <a:pt x="22" y="13"/>
                      <a:pt x="23" y="13"/>
                      <a:pt x="22" y="13"/>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3" name="Freeform 183"/>
              <p:cNvSpPr>
                <a:spLocks/>
              </p:cNvSpPr>
              <p:nvPr userDrawn="1"/>
            </p:nvSpPr>
            <p:spPr bwMode="auto">
              <a:xfrm>
                <a:off x="1373" y="-96"/>
                <a:ext cx="54" cy="33"/>
              </a:xfrm>
              <a:custGeom>
                <a:avLst/>
                <a:gdLst>
                  <a:gd name="T0" fmla="*/ 22 w 23"/>
                  <a:gd name="T1" fmla="*/ 14 h 14"/>
                  <a:gd name="T2" fmla="*/ 22 w 23"/>
                  <a:gd name="T3" fmla="*/ 14 h 14"/>
                  <a:gd name="T4" fmla="*/ 1 w 23"/>
                  <a:gd name="T5" fmla="*/ 1 h 14"/>
                  <a:gd name="T6" fmla="*/ 0 w 23"/>
                  <a:gd name="T7" fmla="*/ 0 h 14"/>
                  <a:gd name="T8" fmla="*/ 1 w 23"/>
                  <a:gd name="T9" fmla="*/ 0 h 14"/>
                  <a:gd name="T10" fmla="*/ 22 w 23"/>
                  <a:gd name="T11" fmla="*/ 12 h 14"/>
                  <a:gd name="T12" fmla="*/ 23 w 23"/>
                  <a:gd name="T13" fmla="*/ 13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1"/>
                      <a:pt x="1" y="1"/>
                      <a:pt x="1" y="1"/>
                    </a:cubicBezTo>
                    <a:cubicBezTo>
                      <a:pt x="0" y="1"/>
                      <a:pt x="0" y="0"/>
                      <a:pt x="0" y="0"/>
                    </a:cubicBezTo>
                    <a:cubicBezTo>
                      <a:pt x="1" y="0"/>
                      <a:pt x="1" y="0"/>
                      <a:pt x="1" y="0"/>
                    </a:cubicBezTo>
                    <a:cubicBezTo>
                      <a:pt x="22" y="12"/>
                      <a:pt x="22" y="12"/>
                      <a:pt x="22" y="12"/>
                    </a:cubicBezTo>
                    <a:cubicBezTo>
                      <a:pt x="23" y="12"/>
                      <a:pt x="23" y="13"/>
                      <a:pt x="23" y="13"/>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4" name="Freeform 184"/>
              <p:cNvSpPr>
                <a:spLocks/>
              </p:cNvSpPr>
              <p:nvPr userDrawn="1"/>
            </p:nvSpPr>
            <p:spPr bwMode="auto">
              <a:xfrm>
                <a:off x="1669" y="82"/>
                <a:ext cx="55" cy="33"/>
              </a:xfrm>
              <a:custGeom>
                <a:avLst/>
                <a:gdLst>
                  <a:gd name="T0" fmla="*/ 22 w 23"/>
                  <a:gd name="T1" fmla="*/ 14 h 14"/>
                  <a:gd name="T2" fmla="*/ 22 w 23"/>
                  <a:gd name="T3" fmla="*/ 14 h 14"/>
                  <a:gd name="T4" fmla="*/ 1 w 23"/>
                  <a:gd name="T5" fmla="*/ 1 h 14"/>
                  <a:gd name="T6" fmla="*/ 0 w 23"/>
                  <a:gd name="T7" fmla="*/ 0 h 14"/>
                  <a:gd name="T8" fmla="*/ 2 w 23"/>
                  <a:gd name="T9" fmla="*/ 0 h 14"/>
                  <a:gd name="T10" fmla="*/ 22 w 23"/>
                  <a:gd name="T11" fmla="*/ 12 h 14"/>
                  <a:gd name="T12" fmla="*/ 23 w 23"/>
                  <a:gd name="T13" fmla="*/ 13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1"/>
                      <a:pt x="1" y="1"/>
                      <a:pt x="1" y="1"/>
                    </a:cubicBezTo>
                    <a:cubicBezTo>
                      <a:pt x="0" y="1"/>
                      <a:pt x="0" y="0"/>
                      <a:pt x="0" y="0"/>
                    </a:cubicBezTo>
                    <a:cubicBezTo>
                      <a:pt x="1" y="0"/>
                      <a:pt x="1" y="0"/>
                      <a:pt x="2" y="0"/>
                    </a:cubicBezTo>
                    <a:cubicBezTo>
                      <a:pt x="22" y="12"/>
                      <a:pt x="22" y="12"/>
                      <a:pt x="22" y="12"/>
                    </a:cubicBezTo>
                    <a:cubicBezTo>
                      <a:pt x="23" y="13"/>
                      <a:pt x="23" y="13"/>
                      <a:pt x="23" y="13"/>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5" name="Freeform 185"/>
              <p:cNvSpPr>
                <a:spLocks/>
              </p:cNvSpPr>
              <p:nvPr userDrawn="1"/>
            </p:nvSpPr>
            <p:spPr bwMode="auto">
              <a:xfrm>
                <a:off x="1868" y="201"/>
                <a:ext cx="5" cy="5"/>
              </a:xfrm>
              <a:custGeom>
                <a:avLst/>
                <a:gdLst>
                  <a:gd name="T0" fmla="*/ 0 w 2"/>
                  <a:gd name="T1" fmla="*/ 1 h 2"/>
                  <a:gd name="T2" fmla="*/ 0 w 2"/>
                  <a:gd name="T3" fmla="*/ 0 h 2"/>
                  <a:gd name="T4" fmla="*/ 1 w 2"/>
                  <a:gd name="T5" fmla="*/ 0 h 2"/>
                  <a:gd name="T6" fmla="*/ 2 w 2"/>
                  <a:gd name="T7" fmla="*/ 1 h 2"/>
                  <a:gd name="T8" fmla="*/ 1 w 2"/>
                  <a:gd name="T9" fmla="*/ 2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cubicBezTo>
                      <a:pt x="0" y="1"/>
                      <a:pt x="0" y="0"/>
                      <a:pt x="0" y="0"/>
                    </a:cubicBezTo>
                    <a:cubicBezTo>
                      <a:pt x="0" y="0"/>
                      <a:pt x="1" y="0"/>
                      <a:pt x="1" y="0"/>
                    </a:cubicBezTo>
                    <a:cubicBezTo>
                      <a:pt x="2" y="1"/>
                      <a:pt x="2" y="1"/>
                      <a:pt x="2" y="1"/>
                    </a:cubicBezTo>
                    <a:cubicBezTo>
                      <a:pt x="2" y="1"/>
                      <a:pt x="2" y="1"/>
                      <a:pt x="1" y="2"/>
                    </a:cubicBezTo>
                    <a:lnTo>
                      <a:pt x="0"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6" name="Freeform 186"/>
              <p:cNvSpPr>
                <a:spLocks/>
              </p:cNvSpPr>
              <p:nvPr userDrawn="1"/>
            </p:nvSpPr>
            <p:spPr bwMode="auto">
              <a:xfrm>
                <a:off x="1373" y="614"/>
                <a:ext cx="54" cy="35"/>
              </a:xfrm>
              <a:custGeom>
                <a:avLst/>
                <a:gdLst>
                  <a:gd name="T0" fmla="*/ 22 w 23"/>
                  <a:gd name="T1" fmla="*/ 15 h 15"/>
                  <a:gd name="T2" fmla="*/ 22 w 23"/>
                  <a:gd name="T3" fmla="*/ 14 h 15"/>
                  <a:gd name="T4" fmla="*/ 1 w 23"/>
                  <a:gd name="T5" fmla="*/ 2 h 15"/>
                  <a:gd name="T6" fmla="*/ 0 w 23"/>
                  <a:gd name="T7" fmla="*/ 1 h 15"/>
                  <a:gd name="T8" fmla="*/ 1 w 23"/>
                  <a:gd name="T9" fmla="*/ 1 h 15"/>
                  <a:gd name="T10" fmla="*/ 22 w 23"/>
                  <a:gd name="T11" fmla="*/ 13 h 15"/>
                  <a:gd name="T12" fmla="*/ 23 w 23"/>
                  <a:gd name="T13" fmla="*/ 14 h 15"/>
                  <a:gd name="T14" fmla="*/ 22 w 23"/>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5">
                    <a:moveTo>
                      <a:pt x="22" y="15"/>
                    </a:moveTo>
                    <a:cubicBezTo>
                      <a:pt x="22" y="15"/>
                      <a:pt x="22" y="14"/>
                      <a:pt x="22" y="14"/>
                    </a:cubicBezTo>
                    <a:cubicBezTo>
                      <a:pt x="1" y="2"/>
                      <a:pt x="1" y="2"/>
                      <a:pt x="1" y="2"/>
                    </a:cubicBezTo>
                    <a:cubicBezTo>
                      <a:pt x="0" y="2"/>
                      <a:pt x="0" y="1"/>
                      <a:pt x="0" y="1"/>
                    </a:cubicBezTo>
                    <a:cubicBezTo>
                      <a:pt x="1" y="1"/>
                      <a:pt x="1" y="0"/>
                      <a:pt x="1" y="1"/>
                    </a:cubicBezTo>
                    <a:cubicBezTo>
                      <a:pt x="22" y="13"/>
                      <a:pt x="22" y="13"/>
                      <a:pt x="22" y="13"/>
                    </a:cubicBezTo>
                    <a:cubicBezTo>
                      <a:pt x="23" y="13"/>
                      <a:pt x="23" y="14"/>
                      <a:pt x="23" y="14"/>
                    </a:cubicBezTo>
                    <a:cubicBezTo>
                      <a:pt x="22" y="14"/>
                      <a:pt x="22" y="15"/>
                      <a:pt x="22" y="1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7" name="Freeform 187"/>
              <p:cNvSpPr>
                <a:spLocks/>
              </p:cNvSpPr>
              <p:nvPr userDrawn="1"/>
            </p:nvSpPr>
            <p:spPr bwMode="auto">
              <a:xfrm>
                <a:off x="1572" y="732"/>
                <a:ext cx="52" cy="36"/>
              </a:xfrm>
              <a:custGeom>
                <a:avLst/>
                <a:gdLst>
                  <a:gd name="T0" fmla="*/ 21 w 22"/>
                  <a:gd name="T1" fmla="*/ 15 h 15"/>
                  <a:gd name="T2" fmla="*/ 21 w 22"/>
                  <a:gd name="T3" fmla="*/ 14 h 15"/>
                  <a:gd name="T4" fmla="*/ 0 w 22"/>
                  <a:gd name="T5" fmla="*/ 2 h 15"/>
                  <a:gd name="T6" fmla="*/ 0 w 22"/>
                  <a:gd name="T7" fmla="*/ 1 h 15"/>
                  <a:gd name="T8" fmla="*/ 1 w 22"/>
                  <a:gd name="T9" fmla="*/ 1 h 15"/>
                  <a:gd name="T10" fmla="*/ 22 w 22"/>
                  <a:gd name="T11" fmla="*/ 13 h 15"/>
                  <a:gd name="T12" fmla="*/ 22 w 22"/>
                  <a:gd name="T13" fmla="*/ 14 h 15"/>
                  <a:gd name="T14" fmla="*/ 21 w 22"/>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5">
                    <a:moveTo>
                      <a:pt x="21" y="15"/>
                    </a:moveTo>
                    <a:cubicBezTo>
                      <a:pt x="21" y="15"/>
                      <a:pt x="21" y="15"/>
                      <a:pt x="21" y="14"/>
                    </a:cubicBezTo>
                    <a:cubicBezTo>
                      <a:pt x="0" y="2"/>
                      <a:pt x="0" y="2"/>
                      <a:pt x="0" y="2"/>
                    </a:cubicBezTo>
                    <a:cubicBezTo>
                      <a:pt x="0" y="2"/>
                      <a:pt x="0" y="1"/>
                      <a:pt x="0" y="1"/>
                    </a:cubicBezTo>
                    <a:cubicBezTo>
                      <a:pt x="0" y="1"/>
                      <a:pt x="0" y="0"/>
                      <a:pt x="1" y="1"/>
                    </a:cubicBezTo>
                    <a:cubicBezTo>
                      <a:pt x="22" y="13"/>
                      <a:pt x="22" y="13"/>
                      <a:pt x="22" y="13"/>
                    </a:cubicBezTo>
                    <a:cubicBezTo>
                      <a:pt x="22" y="13"/>
                      <a:pt x="22" y="14"/>
                      <a:pt x="22" y="14"/>
                    </a:cubicBezTo>
                    <a:cubicBezTo>
                      <a:pt x="22" y="14"/>
                      <a:pt x="22" y="15"/>
                      <a:pt x="21" y="1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8" name="Freeform 188"/>
              <p:cNvSpPr>
                <a:spLocks/>
              </p:cNvSpPr>
              <p:nvPr userDrawn="1"/>
            </p:nvSpPr>
            <p:spPr bwMode="auto">
              <a:xfrm>
                <a:off x="1769" y="851"/>
                <a:ext cx="54" cy="36"/>
              </a:xfrm>
              <a:custGeom>
                <a:avLst/>
                <a:gdLst>
                  <a:gd name="T0" fmla="*/ 22 w 23"/>
                  <a:gd name="T1" fmla="*/ 15 h 15"/>
                  <a:gd name="T2" fmla="*/ 21 w 23"/>
                  <a:gd name="T3" fmla="*/ 14 h 15"/>
                  <a:gd name="T4" fmla="*/ 0 w 23"/>
                  <a:gd name="T5" fmla="*/ 2 h 15"/>
                  <a:gd name="T6" fmla="*/ 0 w 23"/>
                  <a:gd name="T7" fmla="*/ 1 h 15"/>
                  <a:gd name="T8" fmla="*/ 1 w 23"/>
                  <a:gd name="T9" fmla="*/ 1 h 15"/>
                  <a:gd name="T10" fmla="*/ 22 w 23"/>
                  <a:gd name="T11" fmla="*/ 13 h 15"/>
                  <a:gd name="T12" fmla="*/ 22 w 23"/>
                  <a:gd name="T13" fmla="*/ 14 h 15"/>
                  <a:gd name="T14" fmla="*/ 22 w 23"/>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5">
                    <a:moveTo>
                      <a:pt x="22" y="15"/>
                    </a:moveTo>
                    <a:cubicBezTo>
                      <a:pt x="22" y="15"/>
                      <a:pt x="21" y="15"/>
                      <a:pt x="21" y="14"/>
                    </a:cubicBezTo>
                    <a:cubicBezTo>
                      <a:pt x="0" y="2"/>
                      <a:pt x="0" y="2"/>
                      <a:pt x="0" y="2"/>
                    </a:cubicBezTo>
                    <a:cubicBezTo>
                      <a:pt x="0" y="2"/>
                      <a:pt x="0" y="1"/>
                      <a:pt x="0" y="1"/>
                    </a:cubicBezTo>
                    <a:cubicBezTo>
                      <a:pt x="0" y="1"/>
                      <a:pt x="1" y="0"/>
                      <a:pt x="1" y="1"/>
                    </a:cubicBezTo>
                    <a:cubicBezTo>
                      <a:pt x="22" y="13"/>
                      <a:pt x="22" y="13"/>
                      <a:pt x="22" y="13"/>
                    </a:cubicBezTo>
                    <a:cubicBezTo>
                      <a:pt x="22" y="13"/>
                      <a:pt x="23" y="14"/>
                      <a:pt x="22" y="14"/>
                    </a:cubicBezTo>
                    <a:cubicBezTo>
                      <a:pt x="22" y="14"/>
                      <a:pt x="22" y="15"/>
                      <a:pt x="22" y="1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9" name="Freeform 189"/>
              <p:cNvSpPr>
                <a:spLocks/>
              </p:cNvSpPr>
              <p:nvPr userDrawn="1"/>
            </p:nvSpPr>
            <p:spPr bwMode="auto">
              <a:xfrm>
                <a:off x="1472" y="673"/>
                <a:ext cx="52" cy="36"/>
              </a:xfrm>
              <a:custGeom>
                <a:avLst/>
                <a:gdLst>
                  <a:gd name="T0" fmla="*/ 22 w 22"/>
                  <a:gd name="T1" fmla="*/ 15 h 15"/>
                  <a:gd name="T2" fmla="*/ 21 w 22"/>
                  <a:gd name="T3" fmla="*/ 14 h 15"/>
                  <a:gd name="T4" fmla="*/ 0 w 22"/>
                  <a:gd name="T5" fmla="*/ 2 h 15"/>
                  <a:gd name="T6" fmla="*/ 0 w 22"/>
                  <a:gd name="T7" fmla="*/ 1 h 15"/>
                  <a:gd name="T8" fmla="*/ 1 w 22"/>
                  <a:gd name="T9" fmla="*/ 1 h 15"/>
                  <a:gd name="T10" fmla="*/ 22 w 22"/>
                  <a:gd name="T11" fmla="*/ 13 h 15"/>
                  <a:gd name="T12" fmla="*/ 22 w 22"/>
                  <a:gd name="T13" fmla="*/ 14 h 15"/>
                  <a:gd name="T14" fmla="*/ 22 w 22"/>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5">
                    <a:moveTo>
                      <a:pt x="22" y="15"/>
                    </a:moveTo>
                    <a:cubicBezTo>
                      <a:pt x="21" y="15"/>
                      <a:pt x="21" y="15"/>
                      <a:pt x="21" y="14"/>
                    </a:cubicBezTo>
                    <a:cubicBezTo>
                      <a:pt x="0" y="2"/>
                      <a:pt x="0" y="2"/>
                      <a:pt x="0" y="2"/>
                    </a:cubicBezTo>
                    <a:cubicBezTo>
                      <a:pt x="0" y="2"/>
                      <a:pt x="0" y="1"/>
                      <a:pt x="0" y="1"/>
                    </a:cubicBezTo>
                    <a:cubicBezTo>
                      <a:pt x="0" y="1"/>
                      <a:pt x="1" y="0"/>
                      <a:pt x="1" y="1"/>
                    </a:cubicBezTo>
                    <a:cubicBezTo>
                      <a:pt x="22" y="13"/>
                      <a:pt x="22" y="13"/>
                      <a:pt x="22" y="13"/>
                    </a:cubicBezTo>
                    <a:cubicBezTo>
                      <a:pt x="22" y="13"/>
                      <a:pt x="22" y="14"/>
                      <a:pt x="22" y="14"/>
                    </a:cubicBezTo>
                    <a:cubicBezTo>
                      <a:pt x="22" y="14"/>
                      <a:pt x="22" y="15"/>
                      <a:pt x="22" y="1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0" name="Freeform 190"/>
              <p:cNvSpPr>
                <a:spLocks/>
              </p:cNvSpPr>
              <p:nvPr userDrawn="1"/>
            </p:nvSpPr>
            <p:spPr bwMode="auto">
              <a:xfrm>
                <a:off x="1669" y="792"/>
                <a:ext cx="55" cy="35"/>
              </a:xfrm>
              <a:custGeom>
                <a:avLst/>
                <a:gdLst>
                  <a:gd name="T0" fmla="*/ 22 w 23"/>
                  <a:gd name="T1" fmla="*/ 15 h 15"/>
                  <a:gd name="T2" fmla="*/ 22 w 23"/>
                  <a:gd name="T3" fmla="*/ 14 h 15"/>
                  <a:gd name="T4" fmla="*/ 1 w 23"/>
                  <a:gd name="T5" fmla="*/ 2 h 15"/>
                  <a:gd name="T6" fmla="*/ 0 w 23"/>
                  <a:gd name="T7" fmla="*/ 1 h 15"/>
                  <a:gd name="T8" fmla="*/ 2 w 23"/>
                  <a:gd name="T9" fmla="*/ 1 h 15"/>
                  <a:gd name="T10" fmla="*/ 22 w 23"/>
                  <a:gd name="T11" fmla="*/ 13 h 15"/>
                  <a:gd name="T12" fmla="*/ 23 w 23"/>
                  <a:gd name="T13" fmla="*/ 14 h 15"/>
                  <a:gd name="T14" fmla="*/ 22 w 23"/>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5">
                    <a:moveTo>
                      <a:pt x="22" y="15"/>
                    </a:moveTo>
                    <a:cubicBezTo>
                      <a:pt x="22" y="15"/>
                      <a:pt x="22" y="15"/>
                      <a:pt x="22" y="14"/>
                    </a:cubicBezTo>
                    <a:cubicBezTo>
                      <a:pt x="1" y="2"/>
                      <a:pt x="1" y="2"/>
                      <a:pt x="1" y="2"/>
                    </a:cubicBezTo>
                    <a:cubicBezTo>
                      <a:pt x="0" y="2"/>
                      <a:pt x="0" y="1"/>
                      <a:pt x="0" y="1"/>
                    </a:cubicBezTo>
                    <a:cubicBezTo>
                      <a:pt x="1" y="1"/>
                      <a:pt x="1" y="0"/>
                      <a:pt x="2" y="1"/>
                    </a:cubicBezTo>
                    <a:cubicBezTo>
                      <a:pt x="22" y="13"/>
                      <a:pt x="22" y="13"/>
                      <a:pt x="22" y="13"/>
                    </a:cubicBezTo>
                    <a:cubicBezTo>
                      <a:pt x="23" y="13"/>
                      <a:pt x="23" y="14"/>
                      <a:pt x="23" y="14"/>
                    </a:cubicBezTo>
                    <a:cubicBezTo>
                      <a:pt x="22" y="14"/>
                      <a:pt x="22" y="15"/>
                      <a:pt x="22" y="1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1" name="Freeform 191"/>
              <p:cNvSpPr>
                <a:spLocks/>
              </p:cNvSpPr>
              <p:nvPr userDrawn="1"/>
            </p:nvSpPr>
            <p:spPr bwMode="auto">
              <a:xfrm>
                <a:off x="779" y="-570"/>
                <a:ext cx="55" cy="33"/>
              </a:xfrm>
              <a:custGeom>
                <a:avLst/>
                <a:gdLst>
                  <a:gd name="T0" fmla="*/ 2 w 23"/>
                  <a:gd name="T1" fmla="*/ 14 h 14"/>
                  <a:gd name="T2" fmla="*/ 1 w 23"/>
                  <a:gd name="T3" fmla="*/ 14 h 14"/>
                  <a:gd name="T4" fmla="*/ 1 w 23"/>
                  <a:gd name="T5" fmla="*/ 13 h 14"/>
                  <a:gd name="T6" fmla="*/ 1 w 23"/>
                  <a:gd name="T7" fmla="*/ 12 h 14"/>
                  <a:gd name="T8" fmla="*/ 22 w 23"/>
                  <a:gd name="T9" fmla="*/ 0 h 14"/>
                  <a:gd name="T10" fmla="*/ 23 w 23"/>
                  <a:gd name="T11" fmla="*/ 0 h 14"/>
                  <a:gd name="T12" fmla="*/ 22 w 23"/>
                  <a:gd name="T13" fmla="*/ 1 h 14"/>
                  <a:gd name="T14" fmla="*/ 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14"/>
                    </a:moveTo>
                    <a:cubicBezTo>
                      <a:pt x="1" y="14"/>
                      <a:pt x="1" y="14"/>
                      <a:pt x="1" y="14"/>
                    </a:cubicBezTo>
                    <a:cubicBezTo>
                      <a:pt x="1" y="14"/>
                      <a:pt x="1" y="14"/>
                      <a:pt x="1" y="13"/>
                    </a:cubicBezTo>
                    <a:cubicBezTo>
                      <a:pt x="0" y="13"/>
                      <a:pt x="0" y="13"/>
                      <a:pt x="1" y="12"/>
                    </a:cubicBezTo>
                    <a:cubicBezTo>
                      <a:pt x="22" y="0"/>
                      <a:pt x="22" y="0"/>
                      <a:pt x="22" y="0"/>
                    </a:cubicBezTo>
                    <a:cubicBezTo>
                      <a:pt x="22" y="0"/>
                      <a:pt x="22" y="0"/>
                      <a:pt x="23" y="0"/>
                    </a:cubicBezTo>
                    <a:cubicBezTo>
                      <a:pt x="23" y="1"/>
                      <a:pt x="23" y="1"/>
                      <a:pt x="22" y="1"/>
                    </a:cubicBezTo>
                    <a:lnTo>
                      <a:pt x="2"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2" name="Freeform 192"/>
              <p:cNvSpPr>
                <a:spLocks/>
              </p:cNvSpPr>
              <p:nvPr userDrawn="1"/>
            </p:nvSpPr>
            <p:spPr bwMode="auto">
              <a:xfrm>
                <a:off x="879" y="-630"/>
                <a:ext cx="55" cy="34"/>
              </a:xfrm>
              <a:custGeom>
                <a:avLst/>
                <a:gdLst>
                  <a:gd name="T0" fmla="*/ 1 w 23"/>
                  <a:gd name="T1" fmla="*/ 14 h 14"/>
                  <a:gd name="T2" fmla="*/ 1 w 23"/>
                  <a:gd name="T3" fmla="*/ 14 h 14"/>
                  <a:gd name="T4" fmla="*/ 0 w 23"/>
                  <a:gd name="T5" fmla="*/ 13 h 14"/>
                  <a:gd name="T6" fmla="*/ 0 w 23"/>
                  <a:gd name="T7" fmla="*/ 12 h 14"/>
                  <a:gd name="T8" fmla="*/ 21 w 23"/>
                  <a:gd name="T9" fmla="*/ 0 h 14"/>
                  <a:gd name="T10" fmla="*/ 22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0" y="14"/>
                      <a:pt x="0" y="13"/>
                    </a:cubicBezTo>
                    <a:cubicBezTo>
                      <a:pt x="0" y="13"/>
                      <a:pt x="0" y="13"/>
                      <a:pt x="0" y="12"/>
                    </a:cubicBezTo>
                    <a:cubicBezTo>
                      <a:pt x="21" y="0"/>
                      <a:pt x="21" y="0"/>
                      <a:pt x="21" y="0"/>
                    </a:cubicBezTo>
                    <a:cubicBezTo>
                      <a:pt x="22" y="0"/>
                      <a:pt x="22" y="0"/>
                      <a:pt x="22" y="0"/>
                    </a:cubicBezTo>
                    <a:cubicBezTo>
                      <a:pt x="23" y="1"/>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3" name="Freeform 193"/>
              <p:cNvSpPr>
                <a:spLocks/>
              </p:cNvSpPr>
              <p:nvPr userDrawn="1"/>
            </p:nvSpPr>
            <p:spPr bwMode="auto">
              <a:xfrm>
                <a:off x="1076" y="-748"/>
                <a:ext cx="55" cy="33"/>
              </a:xfrm>
              <a:custGeom>
                <a:avLst/>
                <a:gdLst>
                  <a:gd name="T0" fmla="*/ 2 w 23"/>
                  <a:gd name="T1" fmla="*/ 14 h 14"/>
                  <a:gd name="T2" fmla="*/ 1 w 23"/>
                  <a:gd name="T3" fmla="*/ 14 h 14"/>
                  <a:gd name="T4" fmla="*/ 1 w 23"/>
                  <a:gd name="T5" fmla="*/ 13 h 14"/>
                  <a:gd name="T6" fmla="*/ 1 w 23"/>
                  <a:gd name="T7" fmla="*/ 12 h 14"/>
                  <a:gd name="T8" fmla="*/ 22 w 23"/>
                  <a:gd name="T9" fmla="*/ 0 h 14"/>
                  <a:gd name="T10" fmla="*/ 23 w 23"/>
                  <a:gd name="T11" fmla="*/ 0 h 14"/>
                  <a:gd name="T12" fmla="*/ 22 w 23"/>
                  <a:gd name="T13" fmla="*/ 1 h 14"/>
                  <a:gd name="T14" fmla="*/ 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14"/>
                    </a:moveTo>
                    <a:cubicBezTo>
                      <a:pt x="2" y="14"/>
                      <a:pt x="1" y="14"/>
                      <a:pt x="1" y="14"/>
                    </a:cubicBezTo>
                    <a:cubicBezTo>
                      <a:pt x="1" y="14"/>
                      <a:pt x="1" y="14"/>
                      <a:pt x="1" y="13"/>
                    </a:cubicBezTo>
                    <a:cubicBezTo>
                      <a:pt x="0" y="13"/>
                      <a:pt x="1" y="13"/>
                      <a:pt x="1" y="12"/>
                    </a:cubicBezTo>
                    <a:cubicBezTo>
                      <a:pt x="22" y="0"/>
                      <a:pt x="22" y="0"/>
                      <a:pt x="22" y="0"/>
                    </a:cubicBezTo>
                    <a:cubicBezTo>
                      <a:pt x="22" y="0"/>
                      <a:pt x="23" y="0"/>
                      <a:pt x="23" y="0"/>
                    </a:cubicBezTo>
                    <a:cubicBezTo>
                      <a:pt x="23" y="0"/>
                      <a:pt x="23" y="1"/>
                      <a:pt x="22" y="1"/>
                    </a:cubicBezTo>
                    <a:lnTo>
                      <a:pt x="2"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4" name="Freeform 194"/>
              <p:cNvSpPr>
                <a:spLocks/>
              </p:cNvSpPr>
              <p:nvPr userDrawn="1"/>
            </p:nvSpPr>
            <p:spPr bwMode="auto">
              <a:xfrm>
                <a:off x="979" y="-689"/>
                <a:ext cx="52" cy="33"/>
              </a:xfrm>
              <a:custGeom>
                <a:avLst/>
                <a:gdLst>
                  <a:gd name="T0" fmla="*/ 1 w 22"/>
                  <a:gd name="T1" fmla="*/ 14 h 14"/>
                  <a:gd name="T2" fmla="*/ 1 w 22"/>
                  <a:gd name="T3" fmla="*/ 14 h 14"/>
                  <a:gd name="T4" fmla="*/ 0 w 22"/>
                  <a:gd name="T5" fmla="*/ 13 h 14"/>
                  <a:gd name="T6" fmla="*/ 0 w 22"/>
                  <a:gd name="T7" fmla="*/ 12 h 14"/>
                  <a:gd name="T8" fmla="*/ 21 w 22"/>
                  <a:gd name="T9" fmla="*/ 0 h 14"/>
                  <a:gd name="T10" fmla="*/ 22 w 22"/>
                  <a:gd name="T11" fmla="*/ 0 h 14"/>
                  <a:gd name="T12" fmla="*/ 22 w 22"/>
                  <a:gd name="T13" fmla="*/ 1 h 14"/>
                  <a:gd name="T14" fmla="*/ 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14"/>
                    </a:moveTo>
                    <a:cubicBezTo>
                      <a:pt x="1" y="14"/>
                      <a:pt x="1" y="14"/>
                      <a:pt x="1" y="14"/>
                    </a:cubicBezTo>
                    <a:cubicBezTo>
                      <a:pt x="0" y="14"/>
                      <a:pt x="0" y="14"/>
                      <a:pt x="0" y="13"/>
                    </a:cubicBezTo>
                    <a:cubicBezTo>
                      <a:pt x="0" y="13"/>
                      <a:pt x="0" y="13"/>
                      <a:pt x="0" y="12"/>
                    </a:cubicBezTo>
                    <a:cubicBezTo>
                      <a:pt x="21" y="0"/>
                      <a:pt x="21" y="0"/>
                      <a:pt x="21" y="0"/>
                    </a:cubicBezTo>
                    <a:cubicBezTo>
                      <a:pt x="21" y="0"/>
                      <a:pt x="22" y="0"/>
                      <a:pt x="22" y="0"/>
                    </a:cubicBezTo>
                    <a:cubicBezTo>
                      <a:pt x="22" y="1"/>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5" name="Freeform 195"/>
              <p:cNvSpPr>
                <a:spLocks/>
              </p:cNvSpPr>
              <p:nvPr userDrawn="1"/>
            </p:nvSpPr>
            <p:spPr bwMode="auto">
              <a:xfrm>
                <a:off x="1176" y="-808"/>
                <a:ext cx="54" cy="34"/>
              </a:xfrm>
              <a:custGeom>
                <a:avLst/>
                <a:gdLst>
                  <a:gd name="T0" fmla="*/ 1 w 23"/>
                  <a:gd name="T1" fmla="*/ 14 h 14"/>
                  <a:gd name="T2" fmla="*/ 1 w 23"/>
                  <a:gd name="T3" fmla="*/ 14 h 14"/>
                  <a:gd name="T4" fmla="*/ 0 w 23"/>
                  <a:gd name="T5" fmla="*/ 13 h 14"/>
                  <a:gd name="T6" fmla="*/ 1 w 23"/>
                  <a:gd name="T7" fmla="*/ 12 h 14"/>
                  <a:gd name="T8" fmla="*/ 21 w 23"/>
                  <a:gd name="T9" fmla="*/ 0 h 14"/>
                  <a:gd name="T10" fmla="*/ 22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0" y="14"/>
                      <a:pt x="0" y="13"/>
                    </a:cubicBezTo>
                    <a:cubicBezTo>
                      <a:pt x="0" y="13"/>
                      <a:pt x="0" y="13"/>
                      <a:pt x="1" y="12"/>
                    </a:cubicBezTo>
                    <a:cubicBezTo>
                      <a:pt x="21" y="0"/>
                      <a:pt x="21" y="0"/>
                      <a:pt x="21" y="0"/>
                    </a:cubicBezTo>
                    <a:cubicBezTo>
                      <a:pt x="22" y="0"/>
                      <a:pt x="22" y="0"/>
                      <a:pt x="22" y="0"/>
                    </a:cubicBezTo>
                    <a:cubicBezTo>
                      <a:pt x="23" y="0"/>
                      <a:pt x="23"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6" name="Freeform 196"/>
              <p:cNvSpPr>
                <a:spLocks/>
              </p:cNvSpPr>
              <p:nvPr userDrawn="1"/>
            </p:nvSpPr>
            <p:spPr bwMode="auto">
              <a:xfrm>
                <a:off x="582" y="-452"/>
                <a:ext cx="55" cy="34"/>
              </a:xfrm>
              <a:custGeom>
                <a:avLst/>
                <a:gdLst>
                  <a:gd name="T0" fmla="*/ 1 w 23"/>
                  <a:gd name="T1" fmla="*/ 14 h 14"/>
                  <a:gd name="T2" fmla="*/ 1 w 23"/>
                  <a:gd name="T3" fmla="*/ 14 h 14"/>
                  <a:gd name="T4" fmla="*/ 0 w 23"/>
                  <a:gd name="T5" fmla="*/ 13 h 14"/>
                  <a:gd name="T6" fmla="*/ 1 w 23"/>
                  <a:gd name="T7" fmla="*/ 12 h 14"/>
                  <a:gd name="T8" fmla="*/ 21 w 23"/>
                  <a:gd name="T9" fmla="*/ 0 h 14"/>
                  <a:gd name="T10" fmla="*/ 23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1" y="14"/>
                      <a:pt x="0" y="13"/>
                    </a:cubicBezTo>
                    <a:cubicBezTo>
                      <a:pt x="0" y="13"/>
                      <a:pt x="0" y="13"/>
                      <a:pt x="1" y="12"/>
                    </a:cubicBezTo>
                    <a:cubicBezTo>
                      <a:pt x="21" y="0"/>
                      <a:pt x="21" y="0"/>
                      <a:pt x="21" y="0"/>
                    </a:cubicBezTo>
                    <a:cubicBezTo>
                      <a:pt x="22" y="0"/>
                      <a:pt x="22" y="0"/>
                      <a:pt x="23" y="0"/>
                    </a:cubicBezTo>
                    <a:cubicBezTo>
                      <a:pt x="23" y="0"/>
                      <a:pt x="23"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7" name="Freeform 197"/>
              <p:cNvSpPr>
                <a:spLocks/>
              </p:cNvSpPr>
              <p:nvPr userDrawn="1"/>
            </p:nvSpPr>
            <p:spPr bwMode="auto">
              <a:xfrm>
                <a:off x="483" y="-392"/>
                <a:ext cx="54" cy="33"/>
              </a:xfrm>
              <a:custGeom>
                <a:avLst/>
                <a:gdLst>
                  <a:gd name="T0" fmla="*/ 2 w 23"/>
                  <a:gd name="T1" fmla="*/ 14 h 14"/>
                  <a:gd name="T2" fmla="*/ 1 w 23"/>
                  <a:gd name="T3" fmla="*/ 14 h 14"/>
                  <a:gd name="T4" fmla="*/ 1 w 23"/>
                  <a:gd name="T5" fmla="*/ 13 h 14"/>
                  <a:gd name="T6" fmla="*/ 1 w 23"/>
                  <a:gd name="T7" fmla="*/ 12 h 14"/>
                  <a:gd name="T8" fmla="*/ 22 w 23"/>
                  <a:gd name="T9" fmla="*/ 0 h 14"/>
                  <a:gd name="T10" fmla="*/ 23 w 23"/>
                  <a:gd name="T11" fmla="*/ 0 h 14"/>
                  <a:gd name="T12" fmla="*/ 23 w 23"/>
                  <a:gd name="T13" fmla="*/ 1 h 14"/>
                  <a:gd name="T14" fmla="*/ 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14"/>
                    </a:moveTo>
                    <a:cubicBezTo>
                      <a:pt x="2" y="14"/>
                      <a:pt x="1" y="14"/>
                      <a:pt x="1" y="14"/>
                    </a:cubicBezTo>
                    <a:cubicBezTo>
                      <a:pt x="1" y="14"/>
                      <a:pt x="1" y="14"/>
                      <a:pt x="1" y="13"/>
                    </a:cubicBezTo>
                    <a:cubicBezTo>
                      <a:pt x="0" y="13"/>
                      <a:pt x="1" y="13"/>
                      <a:pt x="1" y="12"/>
                    </a:cubicBezTo>
                    <a:cubicBezTo>
                      <a:pt x="22" y="0"/>
                      <a:pt x="22" y="0"/>
                      <a:pt x="22" y="0"/>
                    </a:cubicBezTo>
                    <a:cubicBezTo>
                      <a:pt x="22" y="0"/>
                      <a:pt x="23" y="0"/>
                      <a:pt x="23" y="0"/>
                    </a:cubicBezTo>
                    <a:cubicBezTo>
                      <a:pt x="23" y="0"/>
                      <a:pt x="23" y="1"/>
                      <a:pt x="23" y="1"/>
                    </a:cubicBezTo>
                    <a:lnTo>
                      <a:pt x="2"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8" name="Freeform 198"/>
              <p:cNvSpPr>
                <a:spLocks/>
              </p:cNvSpPr>
              <p:nvPr userDrawn="1"/>
            </p:nvSpPr>
            <p:spPr bwMode="auto">
              <a:xfrm>
                <a:off x="186" y="-214"/>
                <a:ext cx="55" cy="33"/>
              </a:xfrm>
              <a:custGeom>
                <a:avLst/>
                <a:gdLst>
                  <a:gd name="T0" fmla="*/ 2 w 23"/>
                  <a:gd name="T1" fmla="*/ 14 h 14"/>
                  <a:gd name="T2" fmla="*/ 1 w 23"/>
                  <a:gd name="T3" fmla="*/ 14 h 14"/>
                  <a:gd name="T4" fmla="*/ 1 w 23"/>
                  <a:gd name="T5" fmla="*/ 13 h 14"/>
                  <a:gd name="T6" fmla="*/ 1 w 23"/>
                  <a:gd name="T7" fmla="*/ 12 h 14"/>
                  <a:gd name="T8" fmla="*/ 22 w 23"/>
                  <a:gd name="T9" fmla="*/ 0 h 14"/>
                  <a:gd name="T10" fmla="*/ 23 w 23"/>
                  <a:gd name="T11" fmla="*/ 0 h 14"/>
                  <a:gd name="T12" fmla="*/ 22 w 23"/>
                  <a:gd name="T13" fmla="*/ 1 h 14"/>
                  <a:gd name="T14" fmla="*/ 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14"/>
                    </a:moveTo>
                    <a:cubicBezTo>
                      <a:pt x="2" y="14"/>
                      <a:pt x="1" y="14"/>
                      <a:pt x="1" y="14"/>
                    </a:cubicBezTo>
                    <a:cubicBezTo>
                      <a:pt x="1" y="14"/>
                      <a:pt x="1" y="14"/>
                      <a:pt x="1" y="13"/>
                    </a:cubicBezTo>
                    <a:cubicBezTo>
                      <a:pt x="0" y="13"/>
                      <a:pt x="1" y="13"/>
                      <a:pt x="1" y="12"/>
                    </a:cubicBezTo>
                    <a:cubicBezTo>
                      <a:pt x="22" y="0"/>
                      <a:pt x="22" y="0"/>
                      <a:pt x="22" y="0"/>
                    </a:cubicBezTo>
                    <a:cubicBezTo>
                      <a:pt x="22" y="0"/>
                      <a:pt x="23" y="0"/>
                      <a:pt x="23" y="0"/>
                    </a:cubicBezTo>
                    <a:cubicBezTo>
                      <a:pt x="23" y="0"/>
                      <a:pt x="23" y="1"/>
                      <a:pt x="22" y="1"/>
                    </a:cubicBezTo>
                    <a:lnTo>
                      <a:pt x="2"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9" name="Freeform 199"/>
              <p:cNvSpPr>
                <a:spLocks/>
              </p:cNvSpPr>
              <p:nvPr userDrawn="1"/>
            </p:nvSpPr>
            <p:spPr bwMode="auto">
              <a:xfrm>
                <a:off x="286" y="-274"/>
                <a:ext cx="54" cy="34"/>
              </a:xfrm>
              <a:custGeom>
                <a:avLst/>
                <a:gdLst>
                  <a:gd name="T0" fmla="*/ 1 w 23"/>
                  <a:gd name="T1" fmla="*/ 14 h 14"/>
                  <a:gd name="T2" fmla="*/ 1 w 23"/>
                  <a:gd name="T3" fmla="*/ 14 h 14"/>
                  <a:gd name="T4" fmla="*/ 0 w 23"/>
                  <a:gd name="T5" fmla="*/ 13 h 14"/>
                  <a:gd name="T6" fmla="*/ 1 w 23"/>
                  <a:gd name="T7" fmla="*/ 12 h 14"/>
                  <a:gd name="T8" fmla="*/ 21 w 23"/>
                  <a:gd name="T9" fmla="*/ 0 h 14"/>
                  <a:gd name="T10" fmla="*/ 22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0" y="14"/>
                      <a:pt x="0" y="13"/>
                    </a:cubicBezTo>
                    <a:cubicBezTo>
                      <a:pt x="0" y="13"/>
                      <a:pt x="0" y="13"/>
                      <a:pt x="1" y="12"/>
                    </a:cubicBezTo>
                    <a:cubicBezTo>
                      <a:pt x="21" y="0"/>
                      <a:pt x="21" y="0"/>
                      <a:pt x="21" y="0"/>
                    </a:cubicBezTo>
                    <a:cubicBezTo>
                      <a:pt x="22" y="0"/>
                      <a:pt x="22" y="0"/>
                      <a:pt x="22" y="0"/>
                    </a:cubicBezTo>
                    <a:cubicBezTo>
                      <a:pt x="23" y="0"/>
                      <a:pt x="23"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0" name="Freeform 200"/>
              <p:cNvSpPr>
                <a:spLocks/>
              </p:cNvSpPr>
              <p:nvPr userDrawn="1"/>
            </p:nvSpPr>
            <p:spPr bwMode="auto">
              <a:xfrm>
                <a:off x="386" y="-333"/>
                <a:ext cx="52" cy="33"/>
              </a:xfrm>
              <a:custGeom>
                <a:avLst/>
                <a:gdLst>
                  <a:gd name="T0" fmla="*/ 1 w 22"/>
                  <a:gd name="T1" fmla="*/ 14 h 14"/>
                  <a:gd name="T2" fmla="*/ 1 w 22"/>
                  <a:gd name="T3" fmla="*/ 14 h 14"/>
                  <a:gd name="T4" fmla="*/ 0 w 22"/>
                  <a:gd name="T5" fmla="*/ 13 h 14"/>
                  <a:gd name="T6" fmla="*/ 0 w 22"/>
                  <a:gd name="T7" fmla="*/ 12 h 14"/>
                  <a:gd name="T8" fmla="*/ 21 w 22"/>
                  <a:gd name="T9" fmla="*/ 0 h 14"/>
                  <a:gd name="T10" fmla="*/ 22 w 22"/>
                  <a:gd name="T11" fmla="*/ 0 h 14"/>
                  <a:gd name="T12" fmla="*/ 22 w 22"/>
                  <a:gd name="T13" fmla="*/ 1 h 14"/>
                  <a:gd name="T14" fmla="*/ 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14"/>
                    </a:moveTo>
                    <a:cubicBezTo>
                      <a:pt x="1" y="14"/>
                      <a:pt x="1" y="14"/>
                      <a:pt x="1" y="14"/>
                    </a:cubicBezTo>
                    <a:cubicBezTo>
                      <a:pt x="0" y="14"/>
                      <a:pt x="0" y="14"/>
                      <a:pt x="0" y="13"/>
                    </a:cubicBezTo>
                    <a:cubicBezTo>
                      <a:pt x="0" y="13"/>
                      <a:pt x="0" y="13"/>
                      <a:pt x="0" y="12"/>
                    </a:cubicBezTo>
                    <a:cubicBezTo>
                      <a:pt x="21" y="0"/>
                      <a:pt x="21" y="0"/>
                      <a:pt x="21" y="0"/>
                    </a:cubicBezTo>
                    <a:cubicBezTo>
                      <a:pt x="21" y="0"/>
                      <a:pt x="22" y="0"/>
                      <a:pt x="22" y="0"/>
                    </a:cubicBezTo>
                    <a:cubicBezTo>
                      <a:pt x="22" y="0"/>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1" name="Freeform 201"/>
              <p:cNvSpPr>
                <a:spLocks/>
              </p:cNvSpPr>
              <p:nvPr userDrawn="1"/>
            </p:nvSpPr>
            <p:spPr bwMode="auto">
              <a:xfrm>
                <a:off x="741" y="-475"/>
                <a:ext cx="525" cy="315"/>
              </a:xfrm>
              <a:custGeom>
                <a:avLst/>
                <a:gdLst>
                  <a:gd name="T0" fmla="*/ 221 w 221"/>
                  <a:gd name="T1" fmla="*/ 132 h 133"/>
                  <a:gd name="T2" fmla="*/ 220 w 221"/>
                  <a:gd name="T3" fmla="*/ 133 h 133"/>
                  <a:gd name="T4" fmla="*/ 0 w 221"/>
                  <a:gd name="T5" fmla="*/ 1 h 133"/>
                  <a:gd name="T6" fmla="*/ 1 w 221"/>
                  <a:gd name="T7" fmla="*/ 0 h 133"/>
                  <a:gd name="T8" fmla="*/ 221 w 221"/>
                  <a:gd name="T9" fmla="*/ 132 h 133"/>
                </a:gdLst>
                <a:ahLst/>
                <a:cxnLst>
                  <a:cxn ang="0">
                    <a:pos x="T0" y="T1"/>
                  </a:cxn>
                  <a:cxn ang="0">
                    <a:pos x="T2" y="T3"/>
                  </a:cxn>
                  <a:cxn ang="0">
                    <a:pos x="T4" y="T5"/>
                  </a:cxn>
                  <a:cxn ang="0">
                    <a:pos x="T6" y="T7"/>
                  </a:cxn>
                  <a:cxn ang="0">
                    <a:pos x="T8" y="T9"/>
                  </a:cxn>
                </a:cxnLst>
                <a:rect l="0" t="0" r="r" b="b"/>
                <a:pathLst>
                  <a:path w="221" h="133">
                    <a:moveTo>
                      <a:pt x="221" y="132"/>
                    </a:moveTo>
                    <a:cubicBezTo>
                      <a:pt x="220" y="132"/>
                      <a:pt x="220" y="133"/>
                      <a:pt x="220" y="133"/>
                    </a:cubicBezTo>
                    <a:cubicBezTo>
                      <a:pt x="0" y="1"/>
                      <a:pt x="0" y="1"/>
                      <a:pt x="0" y="1"/>
                    </a:cubicBezTo>
                    <a:cubicBezTo>
                      <a:pt x="1" y="1"/>
                      <a:pt x="1" y="0"/>
                      <a:pt x="1" y="0"/>
                    </a:cubicBezTo>
                    <a:lnTo>
                      <a:pt x="221" y="132"/>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2" name="Freeform 202"/>
              <p:cNvSpPr>
                <a:spLocks/>
              </p:cNvSpPr>
              <p:nvPr userDrawn="1"/>
            </p:nvSpPr>
            <p:spPr bwMode="auto">
              <a:xfrm>
                <a:off x="706" y="68"/>
                <a:ext cx="5" cy="62"/>
              </a:xfrm>
              <a:custGeom>
                <a:avLst/>
                <a:gdLst>
                  <a:gd name="T0" fmla="*/ 1 w 2"/>
                  <a:gd name="T1" fmla="*/ 26 h 26"/>
                  <a:gd name="T2" fmla="*/ 0 w 2"/>
                  <a:gd name="T3" fmla="*/ 26 h 26"/>
                  <a:gd name="T4" fmla="*/ 0 w 2"/>
                  <a:gd name="T5" fmla="*/ 0 h 26"/>
                  <a:gd name="T6" fmla="*/ 1 w 2"/>
                  <a:gd name="T7" fmla="*/ 0 h 26"/>
                  <a:gd name="T8" fmla="*/ 2 w 2"/>
                  <a:gd name="T9" fmla="*/ 0 h 26"/>
                  <a:gd name="T10" fmla="*/ 2 w 2"/>
                  <a:gd name="T11" fmla="*/ 26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1" y="26"/>
                      <a:pt x="0" y="26"/>
                      <a:pt x="0" y="26"/>
                    </a:cubicBezTo>
                    <a:cubicBezTo>
                      <a:pt x="0" y="0"/>
                      <a:pt x="0" y="0"/>
                      <a:pt x="0" y="0"/>
                    </a:cubicBezTo>
                    <a:cubicBezTo>
                      <a:pt x="0" y="0"/>
                      <a:pt x="1" y="0"/>
                      <a:pt x="1" y="0"/>
                    </a:cubicBezTo>
                    <a:cubicBezTo>
                      <a:pt x="1" y="0"/>
                      <a:pt x="2" y="0"/>
                      <a:pt x="2" y="0"/>
                    </a:cubicBezTo>
                    <a:cubicBezTo>
                      <a:pt x="2" y="26"/>
                      <a:pt x="2" y="26"/>
                      <a:pt x="2" y="26"/>
                    </a:cubicBezTo>
                    <a:cubicBezTo>
                      <a:pt x="2"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3" name="Freeform 203"/>
              <p:cNvSpPr>
                <a:spLocks/>
              </p:cNvSpPr>
              <p:nvPr userDrawn="1"/>
            </p:nvSpPr>
            <p:spPr bwMode="auto">
              <a:xfrm>
                <a:off x="706" y="-172"/>
                <a:ext cx="5"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7"/>
                      <a:pt x="0" y="26"/>
                    </a:cubicBezTo>
                    <a:cubicBezTo>
                      <a:pt x="0" y="1"/>
                      <a:pt x="0" y="1"/>
                      <a:pt x="0" y="1"/>
                    </a:cubicBezTo>
                    <a:cubicBezTo>
                      <a:pt x="0" y="1"/>
                      <a:pt x="1" y="0"/>
                      <a:pt x="1" y="0"/>
                    </a:cubicBezTo>
                    <a:cubicBezTo>
                      <a:pt x="1" y="0"/>
                      <a:pt x="2" y="1"/>
                      <a:pt x="2" y="1"/>
                    </a:cubicBezTo>
                    <a:cubicBezTo>
                      <a:pt x="2" y="26"/>
                      <a:pt x="2" y="26"/>
                      <a:pt x="2" y="26"/>
                    </a:cubicBezTo>
                    <a:cubicBezTo>
                      <a:pt x="2" y="27"/>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4" name="Freeform 204"/>
              <p:cNvSpPr>
                <a:spLocks/>
              </p:cNvSpPr>
              <p:nvPr userDrawn="1"/>
            </p:nvSpPr>
            <p:spPr bwMode="auto">
              <a:xfrm>
                <a:off x="706" y="-409"/>
                <a:ext cx="5"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6"/>
                      <a:pt x="0" y="26"/>
                    </a:cubicBezTo>
                    <a:cubicBezTo>
                      <a:pt x="0" y="1"/>
                      <a:pt x="0" y="1"/>
                      <a:pt x="0" y="1"/>
                    </a:cubicBezTo>
                    <a:cubicBezTo>
                      <a:pt x="0" y="0"/>
                      <a:pt x="1" y="0"/>
                      <a:pt x="1" y="0"/>
                    </a:cubicBezTo>
                    <a:cubicBezTo>
                      <a:pt x="1" y="0"/>
                      <a:pt x="2" y="0"/>
                      <a:pt x="2" y="1"/>
                    </a:cubicBezTo>
                    <a:cubicBezTo>
                      <a:pt x="2" y="26"/>
                      <a:pt x="2" y="26"/>
                      <a:pt x="2" y="26"/>
                    </a:cubicBezTo>
                    <a:cubicBezTo>
                      <a:pt x="2" y="26"/>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5" name="Freeform 205"/>
              <p:cNvSpPr>
                <a:spLocks/>
              </p:cNvSpPr>
              <p:nvPr userDrawn="1"/>
            </p:nvSpPr>
            <p:spPr bwMode="auto">
              <a:xfrm>
                <a:off x="706" y="-51"/>
                <a:ext cx="5" cy="62"/>
              </a:xfrm>
              <a:custGeom>
                <a:avLst/>
                <a:gdLst>
                  <a:gd name="T0" fmla="*/ 1 w 2"/>
                  <a:gd name="T1" fmla="*/ 26 h 26"/>
                  <a:gd name="T2" fmla="*/ 0 w 2"/>
                  <a:gd name="T3" fmla="*/ 25 h 26"/>
                  <a:gd name="T4" fmla="*/ 0 w 2"/>
                  <a:gd name="T5" fmla="*/ 0 h 26"/>
                  <a:gd name="T6" fmla="*/ 1 w 2"/>
                  <a:gd name="T7" fmla="*/ 0 h 26"/>
                  <a:gd name="T8" fmla="*/ 2 w 2"/>
                  <a:gd name="T9" fmla="*/ 0 h 26"/>
                  <a:gd name="T10" fmla="*/ 2 w 2"/>
                  <a:gd name="T11" fmla="*/ 25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1" y="26"/>
                      <a:pt x="0" y="26"/>
                      <a:pt x="0" y="25"/>
                    </a:cubicBezTo>
                    <a:cubicBezTo>
                      <a:pt x="0" y="0"/>
                      <a:pt x="0" y="0"/>
                      <a:pt x="0" y="0"/>
                    </a:cubicBezTo>
                    <a:cubicBezTo>
                      <a:pt x="0" y="0"/>
                      <a:pt x="1" y="0"/>
                      <a:pt x="1" y="0"/>
                    </a:cubicBezTo>
                    <a:cubicBezTo>
                      <a:pt x="1" y="0"/>
                      <a:pt x="2" y="0"/>
                      <a:pt x="2" y="0"/>
                    </a:cubicBezTo>
                    <a:cubicBezTo>
                      <a:pt x="2" y="25"/>
                      <a:pt x="2" y="25"/>
                      <a:pt x="2" y="25"/>
                    </a:cubicBezTo>
                    <a:cubicBezTo>
                      <a:pt x="2"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6" name="Freeform 206"/>
              <p:cNvSpPr>
                <a:spLocks/>
              </p:cNvSpPr>
              <p:nvPr userDrawn="1"/>
            </p:nvSpPr>
            <p:spPr bwMode="auto">
              <a:xfrm>
                <a:off x="706" y="-290"/>
                <a:ext cx="5"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7"/>
                      <a:pt x="0" y="26"/>
                    </a:cubicBezTo>
                    <a:cubicBezTo>
                      <a:pt x="0" y="1"/>
                      <a:pt x="0" y="1"/>
                      <a:pt x="0" y="1"/>
                    </a:cubicBezTo>
                    <a:cubicBezTo>
                      <a:pt x="0" y="1"/>
                      <a:pt x="1" y="0"/>
                      <a:pt x="1" y="0"/>
                    </a:cubicBezTo>
                    <a:cubicBezTo>
                      <a:pt x="1" y="0"/>
                      <a:pt x="2" y="1"/>
                      <a:pt x="2" y="1"/>
                    </a:cubicBezTo>
                    <a:cubicBezTo>
                      <a:pt x="2" y="26"/>
                      <a:pt x="2" y="26"/>
                      <a:pt x="2" y="26"/>
                    </a:cubicBezTo>
                    <a:cubicBezTo>
                      <a:pt x="2" y="27"/>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7" name="Freeform 207"/>
              <p:cNvSpPr>
                <a:spLocks/>
              </p:cNvSpPr>
              <p:nvPr userDrawn="1"/>
            </p:nvSpPr>
            <p:spPr bwMode="auto">
              <a:xfrm>
                <a:off x="1892" y="2384"/>
                <a:ext cx="5" cy="638"/>
              </a:xfrm>
              <a:custGeom>
                <a:avLst/>
                <a:gdLst>
                  <a:gd name="T0" fmla="*/ 2 w 2"/>
                  <a:gd name="T1" fmla="*/ 0 h 269"/>
                  <a:gd name="T2" fmla="*/ 2 w 2"/>
                  <a:gd name="T3" fmla="*/ 269 h 269"/>
                  <a:gd name="T4" fmla="*/ 1 w 2"/>
                  <a:gd name="T5" fmla="*/ 269 h 269"/>
                  <a:gd name="T6" fmla="*/ 0 w 2"/>
                  <a:gd name="T7" fmla="*/ 269 h 269"/>
                  <a:gd name="T8" fmla="*/ 0 w 2"/>
                  <a:gd name="T9" fmla="*/ 0 h 269"/>
                  <a:gd name="T10" fmla="*/ 1 w 2"/>
                  <a:gd name="T11" fmla="*/ 0 h 269"/>
                  <a:gd name="T12" fmla="*/ 2 w 2"/>
                  <a:gd name="T13" fmla="*/ 0 h 269"/>
                </a:gdLst>
                <a:ahLst/>
                <a:cxnLst>
                  <a:cxn ang="0">
                    <a:pos x="T0" y="T1"/>
                  </a:cxn>
                  <a:cxn ang="0">
                    <a:pos x="T2" y="T3"/>
                  </a:cxn>
                  <a:cxn ang="0">
                    <a:pos x="T4" y="T5"/>
                  </a:cxn>
                  <a:cxn ang="0">
                    <a:pos x="T6" y="T7"/>
                  </a:cxn>
                  <a:cxn ang="0">
                    <a:pos x="T8" y="T9"/>
                  </a:cxn>
                  <a:cxn ang="0">
                    <a:pos x="T10" y="T11"/>
                  </a:cxn>
                  <a:cxn ang="0">
                    <a:pos x="T12" y="T13"/>
                  </a:cxn>
                </a:cxnLst>
                <a:rect l="0" t="0" r="r" b="b"/>
                <a:pathLst>
                  <a:path w="2" h="269">
                    <a:moveTo>
                      <a:pt x="2" y="0"/>
                    </a:moveTo>
                    <a:cubicBezTo>
                      <a:pt x="2" y="269"/>
                      <a:pt x="2" y="269"/>
                      <a:pt x="2" y="269"/>
                    </a:cubicBezTo>
                    <a:cubicBezTo>
                      <a:pt x="1" y="269"/>
                      <a:pt x="1" y="269"/>
                      <a:pt x="1" y="269"/>
                    </a:cubicBezTo>
                    <a:cubicBezTo>
                      <a:pt x="1" y="269"/>
                      <a:pt x="0" y="269"/>
                      <a:pt x="0" y="269"/>
                    </a:cubicBezTo>
                    <a:cubicBezTo>
                      <a:pt x="0" y="0"/>
                      <a:pt x="0" y="0"/>
                      <a:pt x="0" y="0"/>
                    </a:cubicBezTo>
                    <a:cubicBezTo>
                      <a:pt x="0" y="0"/>
                      <a:pt x="1" y="0"/>
                      <a:pt x="1" y="0"/>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8" name="Freeform 208"/>
              <p:cNvSpPr>
                <a:spLocks/>
              </p:cNvSpPr>
              <p:nvPr userDrawn="1"/>
            </p:nvSpPr>
            <p:spPr bwMode="auto">
              <a:xfrm>
                <a:off x="1330" y="2011"/>
                <a:ext cx="536" cy="325"/>
              </a:xfrm>
              <a:custGeom>
                <a:avLst/>
                <a:gdLst>
                  <a:gd name="T0" fmla="*/ 0 w 226"/>
                  <a:gd name="T1" fmla="*/ 1 h 137"/>
                  <a:gd name="T2" fmla="*/ 1 w 226"/>
                  <a:gd name="T3" fmla="*/ 0 h 137"/>
                  <a:gd name="T4" fmla="*/ 226 w 226"/>
                  <a:gd name="T5" fmla="*/ 136 h 137"/>
                  <a:gd name="T6" fmla="*/ 226 w 226"/>
                  <a:gd name="T7" fmla="*/ 137 h 137"/>
                  <a:gd name="T8" fmla="*/ 0 w 226"/>
                  <a:gd name="T9" fmla="*/ 1 h 137"/>
                </a:gdLst>
                <a:ahLst/>
                <a:cxnLst>
                  <a:cxn ang="0">
                    <a:pos x="T0" y="T1"/>
                  </a:cxn>
                  <a:cxn ang="0">
                    <a:pos x="T2" y="T3"/>
                  </a:cxn>
                  <a:cxn ang="0">
                    <a:pos x="T4" y="T5"/>
                  </a:cxn>
                  <a:cxn ang="0">
                    <a:pos x="T6" y="T7"/>
                  </a:cxn>
                  <a:cxn ang="0">
                    <a:pos x="T8" y="T9"/>
                  </a:cxn>
                </a:cxnLst>
                <a:rect l="0" t="0" r="r" b="b"/>
                <a:pathLst>
                  <a:path w="226" h="137">
                    <a:moveTo>
                      <a:pt x="0" y="1"/>
                    </a:moveTo>
                    <a:cubicBezTo>
                      <a:pt x="0" y="1"/>
                      <a:pt x="0" y="1"/>
                      <a:pt x="1" y="0"/>
                    </a:cubicBezTo>
                    <a:cubicBezTo>
                      <a:pt x="226" y="136"/>
                      <a:pt x="226" y="136"/>
                      <a:pt x="226" y="136"/>
                    </a:cubicBezTo>
                    <a:cubicBezTo>
                      <a:pt x="226" y="136"/>
                      <a:pt x="226" y="136"/>
                      <a:pt x="226" y="137"/>
                    </a:cubicBezTo>
                    <a:lnTo>
                      <a:pt x="0"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9" name="Freeform 209"/>
              <p:cNvSpPr>
                <a:spLocks/>
              </p:cNvSpPr>
              <p:nvPr userDrawn="1"/>
            </p:nvSpPr>
            <p:spPr bwMode="auto">
              <a:xfrm>
                <a:off x="737" y="2733"/>
                <a:ext cx="519" cy="313"/>
              </a:xfrm>
              <a:custGeom>
                <a:avLst/>
                <a:gdLst>
                  <a:gd name="T0" fmla="*/ 219 w 219"/>
                  <a:gd name="T1" fmla="*/ 0 h 132"/>
                  <a:gd name="T2" fmla="*/ 219 w 219"/>
                  <a:gd name="T3" fmla="*/ 1 h 132"/>
                  <a:gd name="T4" fmla="*/ 1 w 219"/>
                  <a:gd name="T5" fmla="*/ 132 h 132"/>
                  <a:gd name="T6" fmla="*/ 0 w 219"/>
                  <a:gd name="T7" fmla="*/ 131 h 132"/>
                  <a:gd name="T8" fmla="*/ 219 w 219"/>
                  <a:gd name="T9" fmla="*/ 0 h 132"/>
                </a:gdLst>
                <a:ahLst/>
                <a:cxnLst>
                  <a:cxn ang="0">
                    <a:pos x="T0" y="T1"/>
                  </a:cxn>
                  <a:cxn ang="0">
                    <a:pos x="T2" y="T3"/>
                  </a:cxn>
                  <a:cxn ang="0">
                    <a:pos x="T4" y="T5"/>
                  </a:cxn>
                  <a:cxn ang="0">
                    <a:pos x="T6" y="T7"/>
                  </a:cxn>
                  <a:cxn ang="0">
                    <a:pos x="T8" y="T9"/>
                  </a:cxn>
                </a:cxnLst>
                <a:rect l="0" t="0" r="r" b="b"/>
                <a:pathLst>
                  <a:path w="219" h="132">
                    <a:moveTo>
                      <a:pt x="219" y="0"/>
                    </a:moveTo>
                    <a:cubicBezTo>
                      <a:pt x="219" y="0"/>
                      <a:pt x="219" y="1"/>
                      <a:pt x="219" y="1"/>
                    </a:cubicBezTo>
                    <a:cubicBezTo>
                      <a:pt x="1" y="132"/>
                      <a:pt x="1" y="132"/>
                      <a:pt x="1" y="132"/>
                    </a:cubicBezTo>
                    <a:cubicBezTo>
                      <a:pt x="1" y="132"/>
                      <a:pt x="1" y="131"/>
                      <a:pt x="0" y="131"/>
                    </a:cubicBezTo>
                    <a:lnTo>
                      <a:pt x="219"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0" name="Freeform 210"/>
              <p:cNvSpPr>
                <a:spLocks/>
              </p:cNvSpPr>
              <p:nvPr userDrawn="1"/>
            </p:nvSpPr>
            <p:spPr bwMode="auto">
              <a:xfrm>
                <a:off x="1344" y="2367"/>
                <a:ext cx="522" cy="316"/>
              </a:xfrm>
              <a:custGeom>
                <a:avLst/>
                <a:gdLst>
                  <a:gd name="T0" fmla="*/ 220 w 220"/>
                  <a:gd name="T1" fmla="*/ 0 h 133"/>
                  <a:gd name="T2" fmla="*/ 220 w 220"/>
                  <a:gd name="T3" fmla="*/ 1 h 133"/>
                  <a:gd name="T4" fmla="*/ 1 w 220"/>
                  <a:gd name="T5" fmla="*/ 133 h 133"/>
                  <a:gd name="T6" fmla="*/ 0 w 220"/>
                  <a:gd name="T7" fmla="*/ 131 h 133"/>
                  <a:gd name="T8" fmla="*/ 220 w 220"/>
                  <a:gd name="T9" fmla="*/ 0 h 133"/>
                </a:gdLst>
                <a:ahLst/>
                <a:cxnLst>
                  <a:cxn ang="0">
                    <a:pos x="T0" y="T1"/>
                  </a:cxn>
                  <a:cxn ang="0">
                    <a:pos x="T2" y="T3"/>
                  </a:cxn>
                  <a:cxn ang="0">
                    <a:pos x="T4" y="T5"/>
                  </a:cxn>
                  <a:cxn ang="0">
                    <a:pos x="T6" y="T7"/>
                  </a:cxn>
                  <a:cxn ang="0">
                    <a:pos x="T8" y="T9"/>
                  </a:cxn>
                </a:cxnLst>
                <a:rect l="0" t="0" r="r" b="b"/>
                <a:pathLst>
                  <a:path w="220" h="133">
                    <a:moveTo>
                      <a:pt x="220" y="0"/>
                    </a:moveTo>
                    <a:cubicBezTo>
                      <a:pt x="220" y="0"/>
                      <a:pt x="220" y="1"/>
                      <a:pt x="220" y="1"/>
                    </a:cubicBezTo>
                    <a:cubicBezTo>
                      <a:pt x="1" y="133"/>
                      <a:pt x="1" y="133"/>
                      <a:pt x="1" y="133"/>
                    </a:cubicBezTo>
                    <a:cubicBezTo>
                      <a:pt x="1" y="132"/>
                      <a:pt x="1" y="132"/>
                      <a:pt x="0" y="131"/>
                    </a:cubicBezTo>
                    <a:lnTo>
                      <a:pt x="220"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1" name="Freeform 211"/>
              <p:cNvSpPr>
                <a:spLocks/>
              </p:cNvSpPr>
              <p:nvPr userDrawn="1"/>
            </p:nvSpPr>
            <p:spPr bwMode="auto">
              <a:xfrm>
                <a:off x="1076" y="2571"/>
                <a:ext cx="55" cy="34"/>
              </a:xfrm>
              <a:custGeom>
                <a:avLst/>
                <a:gdLst>
                  <a:gd name="T0" fmla="*/ 22 w 23"/>
                  <a:gd name="T1" fmla="*/ 14 h 14"/>
                  <a:gd name="T2" fmla="*/ 22 w 23"/>
                  <a:gd name="T3" fmla="*/ 14 h 14"/>
                  <a:gd name="T4" fmla="*/ 1 w 23"/>
                  <a:gd name="T5" fmla="*/ 2 h 14"/>
                  <a:gd name="T6" fmla="*/ 1 w 23"/>
                  <a:gd name="T7" fmla="*/ 1 h 14"/>
                  <a:gd name="T8" fmla="*/ 2 w 23"/>
                  <a:gd name="T9" fmla="*/ 0 h 14"/>
                  <a:gd name="T10" fmla="*/ 22 w 23"/>
                  <a:gd name="T11" fmla="*/ 13 h 14"/>
                  <a:gd name="T12" fmla="*/ 23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2"/>
                      <a:pt x="1" y="2"/>
                      <a:pt x="1" y="2"/>
                    </a:cubicBezTo>
                    <a:cubicBezTo>
                      <a:pt x="0" y="1"/>
                      <a:pt x="0" y="1"/>
                      <a:pt x="1" y="1"/>
                    </a:cubicBezTo>
                    <a:cubicBezTo>
                      <a:pt x="1" y="0"/>
                      <a:pt x="1" y="0"/>
                      <a:pt x="2" y="0"/>
                    </a:cubicBezTo>
                    <a:cubicBezTo>
                      <a:pt x="22" y="13"/>
                      <a:pt x="22" y="13"/>
                      <a:pt x="22" y="13"/>
                    </a:cubicBezTo>
                    <a:cubicBezTo>
                      <a:pt x="23" y="13"/>
                      <a:pt x="23" y="14"/>
                      <a:pt x="23" y="14"/>
                    </a:cubicBezTo>
                    <a:cubicBezTo>
                      <a:pt x="23"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2" name="Freeform 212"/>
              <p:cNvSpPr>
                <a:spLocks/>
              </p:cNvSpPr>
              <p:nvPr userDrawn="1"/>
            </p:nvSpPr>
            <p:spPr bwMode="auto">
              <a:xfrm>
                <a:off x="779" y="2393"/>
                <a:ext cx="55" cy="34"/>
              </a:xfrm>
              <a:custGeom>
                <a:avLst/>
                <a:gdLst>
                  <a:gd name="T0" fmla="*/ 22 w 23"/>
                  <a:gd name="T1" fmla="*/ 14 h 14"/>
                  <a:gd name="T2" fmla="*/ 22 w 23"/>
                  <a:gd name="T3" fmla="*/ 14 h 14"/>
                  <a:gd name="T4" fmla="*/ 1 w 23"/>
                  <a:gd name="T5" fmla="*/ 2 h 14"/>
                  <a:gd name="T6" fmla="*/ 1 w 23"/>
                  <a:gd name="T7" fmla="*/ 1 h 14"/>
                  <a:gd name="T8" fmla="*/ 2 w 23"/>
                  <a:gd name="T9" fmla="*/ 0 h 14"/>
                  <a:gd name="T10" fmla="*/ 22 w 23"/>
                  <a:gd name="T11" fmla="*/ 13 h 14"/>
                  <a:gd name="T12" fmla="*/ 23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2"/>
                      <a:pt x="1" y="2"/>
                      <a:pt x="1" y="2"/>
                    </a:cubicBezTo>
                    <a:cubicBezTo>
                      <a:pt x="0" y="1"/>
                      <a:pt x="0" y="1"/>
                      <a:pt x="1" y="1"/>
                    </a:cubicBezTo>
                    <a:cubicBezTo>
                      <a:pt x="1" y="0"/>
                      <a:pt x="1" y="0"/>
                      <a:pt x="2" y="0"/>
                    </a:cubicBezTo>
                    <a:cubicBezTo>
                      <a:pt x="22" y="13"/>
                      <a:pt x="22" y="13"/>
                      <a:pt x="22" y="13"/>
                    </a:cubicBezTo>
                    <a:cubicBezTo>
                      <a:pt x="23" y="13"/>
                      <a:pt x="23" y="14"/>
                      <a:pt x="23"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3" name="Freeform 213"/>
              <p:cNvSpPr>
                <a:spLocks/>
              </p:cNvSpPr>
              <p:nvPr userDrawn="1"/>
            </p:nvSpPr>
            <p:spPr bwMode="auto">
              <a:xfrm>
                <a:off x="1176" y="2631"/>
                <a:ext cx="54" cy="33"/>
              </a:xfrm>
              <a:custGeom>
                <a:avLst/>
                <a:gdLst>
                  <a:gd name="T0" fmla="*/ 22 w 23"/>
                  <a:gd name="T1" fmla="*/ 14 h 14"/>
                  <a:gd name="T2" fmla="*/ 21 w 23"/>
                  <a:gd name="T3" fmla="*/ 14 h 14"/>
                  <a:gd name="T4" fmla="*/ 1 w 23"/>
                  <a:gd name="T5" fmla="*/ 2 h 14"/>
                  <a:gd name="T6" fmla="*/ 0 w 23"/>
                  <a:gd name="T7" fmla="*/ 1 h 14"/>
                  <a:gd name="T8" fmla="*/ 1 w 23"/>
                  <a:gd name="T9" fmla="*/ 0 h 14"/>
                  <a:gd name="T10" fmla="*/ 22 w 23"/>
                  <a:gd name="T11" fmla="*/ 13 h 14"/>
                  <a:gd name="T12" fmla="*/ 22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1" y="14"/>
                    </a:cubicBezTo>
                    <a:cubicBezTo>
                      <a:pt x="1" y="2"/>
                      <a:pt x="1" y="2"/>
                      <a:pt x="1" y="2"/>
                    </a:cubicBezTo>
                    <a:cubicBezTo>
                      <a:pt x="0" y="1"/>
                      <a:pt x="0" y="1"/>
                      <a:pt x="0" y="1"/>
                    </a:cubicBezTo>
                    <a:cubicBezTo>
                      <a:pt x="1" y="0"/>
                      <a:pt x="1" y="0"/>
                      <a:pt x="1" y="0"/>
                    </a:cubicBezTo>
                    <a:cubicBezTo>
                      <a:pt x="22" y="13"/>
                      <a:pt x="22" y="13"/>
                      <a:pt x="22" y="13"/>
                    </a:cubicBezTo>
                    <a:cubicBezTo>
                      <a:pt x="23" y="13"/>
                      <a:pt x="23" y="14"/>
                      <a:pt x="22"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4" name="Freeform 214"/>
              <p:cNvSpPr>
                <a:spLocks/>
              </p:cNvSpPr>
              <p:nvPr userDrawn="1"/>
            </p:nvSpPr>
            <p:spPr bwMode="auto">
              <a:xfrm>
                <a:off x="979" y="2512"/>
                <a:ext cx="52" cy="33"/>
              </a:xfrm>
              <a:custGeom>
                <a:avLst/>
                <a:gdLst>
                  <a:gd name="T0" fmla="*/ 21 w 22"/>
                  <a:gd name="T1" fmla="*/ 14 h 14"/>
                  <a:gd name="T2" fmla="*/ 21 w 22"/>
                  <a:gd name="T3" fmla="*/ 14 h 14"/>
                  <a:gd name="T4" fmla="*/ 0 w 22"/>
                  <a:gd name="T5" fmla="*/ 2 h 14"/>
                  <a:gd name="T6" fmla="*/ 0 w 22"/>
                  <a:gd name="T7" fmla="*/ 1 h 14"/>
                  <a:gd name="T8" fmla="*/ 1 w 22"/>
                  <a:gd name="T9" fmla="*/ 0 h 14"/>
                  <a:gd name="T10" fmla="*/ 22 w 22"/>
                  <a:gd name="T11" fmla="*/ 13 h 14"/>
                  <a:gd name="T12" fmla="*/ 22 w 22"/>
                  <a:gd name="T13" fmla="*/ 14 h 14"/>
                  <a:gd name="T14" fmla="*/ 2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14"/>
                    </a:moveTo>
                    <a:cubicBezTo>
                      <a:pt x="21" y="14"/>
                      <a:pt x="21" y="14"/>
                      <a:pt x="21" y="14"/>
                    </a:cubicBezTo>
                    <a:cubicBezTo>
                      <a:pt x="0" y="2"/>
                      <a:pt x="0" y="2"/>
                      <a:pt x="0" y="2"/>
                    </a:cubicBezTo>
                    <a:cubicBezTo>
                      <a:pt x="0" y="1"/>
                      <a:pt x="0" y="1"/>
                      <a:pt x="0" y="1"/>
                    </a:cubicBezTo>
                    <a:cubicBezTo>
                      <a:pt x="0" y="0"/>
                      <a:pt x="1" y="0"/>
                      <a:pt x="1" y="0"/>
                    </a:cubicBezTo>
                    <a:cubicBezTo>
                      <a:pt x="22" y="13"/>
                      <a:pt x="22" y="13"/>
                      <a:pt x="22" y="13"/>
                    </a:cubicBezTo>
                    <a:cubicBezTo>
                      <a:pt x="22" y="13"/>
                      <a:pt x="22" y="14"/>
                      <a:pt x="22" y="14"/>
                    </a:cubicBezTo>
                    <a:cubicBezTo>
                      <a:pt x="22" y="14"/>
                      <a:pt x="22" y="14"/>
                      <a:pt x="21"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5" name="Freeform 215"/>
              <p:cNvSpPr>
                <a:spLocks/>
              </p:cNvSpPr>
              <p:nvPr userDrawn="1"/>
            </p:nvSpPr>
            <p:spPr bwMode="auto">
              <a:xfrm>
                <a:off x="879" y="2453"/>
                <a:ext cx="55" cy="33"/>
              </a:xfrm>
              <a:custGeom>
                <a:avLst/>
                <a:gdLst>
                  <a:gd name="T0" fmla="*/ 22 w 23"/>
                  <a:gd name="T1" fmla="*/ 14 h 14"/>
                  <a:gd name="T2" fmla="*/ 21 w 23"/>
                  <a:gd name="T3" fmla="*/ 14 h 14"/>
                  <a:gd name="T4" fmla="*/ 0 w 23"/>
                  <a:gd name="T5" fmla="*/ 2 h 14"/>
                  <a:gd name="T6" fmla="*/ 0 w 23"/>
                  <a:gd name="T7" fmla="*/ 1 h 14"/>
                  <a:gd name="T8" fmla="*/ 1 w 23"/>
                  <a:gd name="T9" fmla="*/ 0 h 14"/>
                  <a:gd name="T10" fmla="*/ 22 w 23"/>
                  <a:gd name="T11" fmla="*/ 13 h 14"/>
                  <a:gd name="T12" fmla="*/ 22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1" y="14"/>
                      <a:pt x="21" y="14"/>
                    </a:cubicBezTo>
                    <a:cubicBezTo>
                      <a:pt x="0" y="2"/>
                      <a:pt x="0" y="2"/>
                      <a:pt x="0" y="2"/>
                    </a:cubicBezTo>
                    <a:cubicBezTo>
                      <a:pt x="0" y="1"/>
                      <a:pt x="0" y="1"/>
                      <a:pt x="0" y="1"/>
                    </a:cubicBezTo>
                    <a:cubicBezTo>
                      <a:pt x="0" y="0"/>
                      <a:pt x="1" y="0"/>
                      <a:pt x="1" y="0"/>
                    </a:cubicBezTo>
                    <a:cubicBezTo>
                      <a:pt x="22" y="13"/>
                      <a:pt x="22" y="13"/>
                      <a:pt x="22" y="13"/>
                    </a:cubicBezTo>
                    <a:cubicBezTo>
                      <a:pt x="22" y="13"/>
                      <a:pt x="23" y="14"/>
                      <a:pt x="22"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6" name="Freeform 216"/>
              <p:cNvSpPr>
                <a:spLocks/>
              </p:cNvSpPr>
              <p:nvPr userDrawn="1"/>
            </p:nvSpPr>
            <p:spPr bwMode="auto">
              <a:xfrm>
                <a:off x="1299" y="2030"/>
                <a:ext cx="5" cy="624"/>
              </a:xfrm>
              <a:custGeom>
                <a:avLst/>
                <a:gdLst>
                  <a:gd name="T0" fmla="*/ 2 w 2"/>
                  <a:gd name="T1" fmla="*/ 0 h 263"/>
                  <a:gd name="T2" fmla="*/ 2 w 2"/>
                  <a:gd name="T3" fmla="*/ 263 h 263"/>
                  <a:gd name="T4" fmla="*/ 1 w 2"/>
                  <a:gd name="T5" fmla="*/ 263 h 263"/>
                  <a:gd name="T6" fmla="*/ 0 w 2"/>
                  <a:gd name="T7" fmla="*/ 263 h 263"/>
                  <a:gd name="T8" fmla="*/ 0 w 2"/>
                  <a:gd name="T9" fmla="*/ 0 h 263"/>
                  <a:gd name="T10" fmla="*/ 1 w 2"/>
                  <a:gd name="T11" fmla="*/ 0 h 263"/>
                  <a:gd name="T12" fmla="*/ 2 w 2"/>
                  <a:gd name="T13" fmla="*/ 0 h 263"/>
                </a:gdLst>
                <a:ahLst/>
                <a:cxnLst>
                  <a:cxn ang="0">
                    <a:pos x="T0" y="T1"/>
                  </a:cxn>
                  <a:cxn ang="0">
                    <a:pos x="T2" y="T3"/>
                  </a:cxn>
                  <a:cxn ang="0">
                    <a:pos x="T4" y="T5"/>
                  </a:cxn>
                  <a:cxn ang="0">
                    <a:pos x="T6" y="T7"/>
                  </a:cxn>
                  <a:cxn ang="0">
                    <a:pos x="T8" y="T9"/>
                  </a:cxn>
                  <a:cxn ang="0">
                    <a:pos x="T10" y="T11"/>
                  </a:cxn>
                  <a:cxn ang="0">
                    <a:pos x="T12" y="T13"/>
                  </a:cxn>
                </a:cxnLst>
                <a:rect l="0" t="0" r="r" b="b"/>
                <a:pathLst>
                  <a:path w="2" h="263">
                    <a:moveTo>
                      <a:pt x="2" y="0"/>
                    </a:moveTo>
                    <a:cubicBezTo>
                      <a:pt x="2" y="263"/>
                      <a:pt x="2" y="263"/>
                      <a:pt x="2" y="263"/>
                    </a:cubicBezTo>
                    <a:cubicBezTo>
                      <a:pt x="1" y="263"/>
                      <a:pt x="1" y="263"/>
                      <a:pt x="1" y="263"/>
                    </a:cubicBezTo>
                    <a:cubicBezTo>
                      <a:pt x="1" y="263"/>
                      <a:pt x="0" y="263"/>
                      <a:pt x="0" y="263"/>
                    </a:cubicBezTo>
                    <a:cubicBezTo>
                      <a:pt x="0" y="0"/>
                      <a:pt x="0" y="0"/>
                      <a:pt x="0" y="0"/>
                    </a:cubicBezTo>
                    <a:cubicBezTo>
                      <a:pt x="0" y="0"/>
                      <a:pt x="1" y="0"/>
                      <a:pt x="1" y="0"/>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7" name="Freeform 217"/>
              <p:cNvSpPr>
                <a:spLocks/>
              </p:cNvSpPr>
              <p:nvPr userDrawn="1"/>
            </p:nvSpPr>
            <p:spPr bwMode="auto">
              <a:xfrm>
                <a:off x="1299" y="2794"/>
                <a:ext cx="5" cy="62"/>
              </a:xfrm>
              <a:custGeom>
                <a:avLst/>
                <a:gdLst>
                  <a:gd name="T0" fmla="*/ 1 w 2"/>
                  <a:gd name="T1" fmla="*/ 26 h 26"/>
                  <a:gd name="T2" fmla="*/ 0 w 2"/>
                  <a:gd name="T3" fmla="*/ 25 h 26"/>
                  <a:gd name="T4" fmla="*/ 0 w 2"/>
                  <a:gd name="T5" fmla="*/ 0 h 26"/>
                  <a:gd name="T6" fmla="*/ 1 w 2"/>
                  <a:gd name="T7" fmla="*/ 0 h 26"/>
                  <a:gd name="T8" fmla="*/ 2 w 2"/>
                  <a:gd name="T9" fmla="*/ 0 h 26"/>
                  <a:gd name="T10" fmla="*/ 2 w 2"/>
                  <a:gd name="T11" fmla="*/ 25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0" y="26"/>
                      <a:pt x="0" y="26"/>
                      <a:pt x="0" y="25"/>
                    </a:cubicBezTo>
                    <a:cubicBezTo>
                      <a:pt x="0" y="0"/>
                      <a:pt x="0" y="0"/>
                      <a:pt x="0" y="0"/>
                    </a:cubicBezTo>
                    <a:cubicBezTo>
                      <a:pt x="0" y="0"/>
                      <a:pt x="0" y="0"/>
                      <a:pt x="1" y="0"/>
                    </a:cubicBezTo>
                    <a:cubicBezTo>
                      <a:pt x="1" y="0"/>
                      <a:pt x="2" y="0"/>
                      <a:pt x="2" y="0"/>
                    </a:cubicBezTo>
                    <a:cubicBezTo>
                      <a:pt x="2" y="25"/>
                      <a:pt x="2" y="25"/>
                      <a:pt x="2" y="25"/>
                    </a:cubicBezTo>
                    <a:cubicBezTo>
                      <a:pt x="2"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8" name="Freeform 218"/>
              <p:cNvSpPr>
                <a:spLocks/>
              </p:cNvSpPr>
              <p:nvPr userDrawn="1"/>
            </p:nvSpPr>
            <p:spPr bwMode="auto">
              <a:xfrm>
                <a:off x="1299" y="3150"/>
                <a:ext cx="5"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0" y="27"/>
                      <a:pt x="0" y="26"/>
                      <a:pt x="0" y="26"/>
                    </a:cubicBezTo>
                    <a:cubicBezTo>
                      <a:pt x="0" y="1"/>
                      <a:pt x="0" y="1"/>
                      <a:pt x="0" y="1"/>
                    </a:cubicBezTo>
                    <a:cubicBezTo>
                      <a:pt x="0" y="0"/>
                      <a:pt x="0" y="0"/>
                      <a:pt x="1" y="0"/>
                    </a:cubicBezTo>
                    <a:cubicBezTo>
                      <a:pt x="1" y="0"/>
                      <a:pt x="2" y="0"/>
                      <a:pt x="2" y="1"/>
                    </a:cubicBezTo>
                    <a:cubicBezTo>
                      <a:pt x="2" y="26"/>
                      <a:pt x="2" y="26"/>
                      <a:pt x="2" y="26"/>
                    </a:cubicBezTo>
                    <a:cubicBezTo>
                      <a:pt x="2" y="26"/>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9" name="Freeform 219"/>
              <p:cNvSpPr>
                <a:spLocks/>
              </p:cNvSpPr>
              <p:nvPr userDrawn="1"/>
            </p:nvSpPr>
            <p:spPr bwMode="auto">
              <a:xfrm>
                <a:off x="1299" y="2913"/>
                <a:ext cx="5" cy="62"/>
              </a:xfrm>
              <a:custGeom>
                <a:avLst/>
                <a:gdLst>
                  <a:gd name="T0" fmla="*/ 1 w 2"/>
                  <a:gd name="T1" fmla="*/ 26 h 26"/>
                  <a:gd name="T2" fmla="*/ 0 w 2"/>
                  <a:gd name="T3" fmla="*/ 26 h 26"/>
                  <a:gd name="T4" fmla="*/ 0 w 2"/>
                  <a:gd name="T5" fmla="*/ 0 h 26"/>
                  <a:gd name="T6" fmla="*/ 1 w 2"/>
                  <a:gd name="T7" fmla="*/ 0 h 26"/>
                  <a:gd name="T8" fmla="*/ 2 w 2"/>
                  <a:gd name="T9" fmla="*/ 0 h 26"/>
                  <a:gd name="T10" fmla="*/ 2 w 2"/>
                  <a:gd name="T11" fmla="*/ 26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0" y="26"/>
                      <a:pt x="0" y="26"/>
                      <a:pt x="0" y="26"/>
                    </a:cubicBezTo>
                    <a:cubicBezTo>
                      <a:pt x="0" y="0"/>
                      <a:pt x="0" y="0"/>
                      <a:pt x="0" y="0"/>
                    </a:cubicBezTo>
                    <a:cubicBezTo>
                      <a:pt x="0" y="0"/>
                      <a:pt x="0" y="0"/>
                      <a:pt x="1" y="0"/>
                    </a:cubicBezTo>
                    <a:cubicBezTo>
                      <a:pt x="1" y="0"/>
                      <a:pt x="2" y="0"/>
                      <a:pt x="2" y="0"/>
                    </a:cubicBezTo>
                    <a:cubicBezTo>
                      <a:pt x="2" y="26"/>
                      <a:pt x="2" y="26"/>
                      <a:pt x="2" y="26"/>
                    </a:cubicBezTo>
                    <a:cubicBezTo>
                      <a:pt x="2"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0" name="Freeform 220"/>
              <p:cNvSpPr>
                <a:spLocks/>
              </p:cNvSpPr>
              <p:nvPr userDrawn="1"/>
            </p:nvSpPr>
            <p:spPr bwMode="auto">
              <a:xfrm>
                <a:off x="1299" y="3269"/>
                <a:ext cx="5"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0" y="27"/>
                      <a:pt x="0" y="26"/>
                      <a:pt x="0" y="26"/>
                    </a:cubicBezTo>
                    <a:cubicBezTo>
                      <a:pt x="0" y="1"/>
                      <a:pt x="0" y="1"/>
                      <a:pt x="0" y="1"/>
                    </a:cubicBezTo>
                    <a:cubicBezTo>
                      <a:pt x="0" y="1"/>
                      <a:pt x="0" y="0"/>
                      <a:pt x="1" y="0"/>
                    </a:cubicBezTo>
                    <a:cubicBezTo>
                      <a:pt x="1" y="0"/>
                      <a:pt x="2" y="1"/>
                      <a:pt x="2" y="1"/>
                    </a:cubicBezTo>
                    <a:cubicBezTo>
                      <a:pt x="2" y="26"/>
                      <a:pt x="2" y="26"/>
                      <a:pt x="2" y="26"/>
                    </a:cubicBezTo>
                    <a:cubicBezTo>
                      <a:pt x="2" y="26"/>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1" name="Freeform 221"/>
              <p:cNvSpPr>
                <a:spLocks/>
              </p:cNvSpPr>
              <p:nvPr userDrawn="1"/>
            </p:nvSpPr>
            <p:spPr bwMode="auto">
              <a:xfrm>
                <a:off x="1299" y="3032"/>
                <a:ext cx="5" cy="61"/>
              </a:xfrm>
              <a:custGeom>
                <a:avLst/>
                <a:gdLst>
                  <a:gd name="T0" fmla="*/ 1 w 2"/>
                  <a:gd name="T1" fmla="*/ 26 h 26"/>
                  <a:gd name="T2" fmla="*/ 0 w 2"/>
                  <a:gd name="T3" fmla="*/ 26 h 26"/>
                  <a:gd name="T4" fmla="*/ 0 w 2"/>
                  <a:gd name="T5" fmla="*/ 1 h 26"/>
                  <a:gd name="T6" fmla="*/ 1 w 2"/>
                  <a:gd name="T7" fmla="*/ 0 h 26"/>
                  <a:gd name="T8" fmla="*/ 2 w 2"/>
                  <a:gd name="T9" fmla="*/ 1 h 26"/>
                  <a:gd name="T10" fmla="*/ 2 w 2"/>
                  <a:gd name="T11" fmla="*/ 26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0" y="26"/>
                      <a:pt x="0" y="26"/>
                      <a:pt x="0" y="26"/>
                    </a:cubicBezTo>
                    <a:cubicBezTo>
                      <a:pt x="0" y="1"/>
                      <a:pt x="0" y="1"/>
                      <a:pt x="0" y="1"/>
                    </a:cubicBezTo>
                    <a:cubicBezTo>
                      <a:pt x="0" y="0"/>
                      <a:pt x="0" y="0"/>
                      <a:pt x="1" y="0"/>
                    </a:cubicBezTo>
                    <a:cubicBezTo>
                      <a:pt x="1" y="0"/>
                      <a:pt x="2" y="0"/>
                      <a:pt x="2" y="1"/>
                    </a:cubicBezTo>
                    <a:cubicBezTo>
                      <a:pt x="2" y="26"/>
                      <a:pt x="2" y="26"/>
                      <a:pt x="2" y="26"/>
                    </a:cubicBezTo>
                    <a:cubicBezTo>
                      <a:pt x="2"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2" name="Freeform 222"/>
              <p:cNvSpPr>
                <a:spLocks/>
              </p:cNvSpPr>
              <p:nvPr userDrawn="1"/>
            </p:nvSpPr>
            <p:spPr bwMode="auto">
              <a:xfrm>
                <a:off x="158" y="234"/>
                <a:ext cx="519" cy="316"/>
              </a:xfrm>
              <a:custGeom>
                <a:avLst/>
                <a:gdLst>
                  <a:gd name="T0" fmla="*/ 218 w 219"/>
                  <a:gd name="T1" fmla="*/ 0 h 133"/>
                  <a:gd name="T2" fmla="*/ 219 w 219"/>
                  <a:gd name="T3" fmla="*/ 2 h 133"/>
                  <a:gd name="T4" fmla="*/ 0 w 219"/>
                  <a:gd name="T5" fmla="*/ 133 h 133"/>
                  <a:gd name="T6" fmla="*/ 0 w 219"/>
                  <a:gd name="T7" fmla="*/ 131 h 133"/>
                  <a:gd name="T8" fmla="*/ 218 w 219"/>
                  <a:gd name="T9" fmla="*/ 0 h 133"/>
                </a:gdLst>
                <a:ahLst/>
                <a:cxnLst>
                  <a:cxn ang="0">
                    <a:pos x="T0" y="T1"/>
                  </a:cxn>
                  <a:cxn ang="0">
                    <a:pos x="T2" y="T3"/>
                  </a:cxn>
                  <a:cxn ang="0">
                    <a:pos x="T4" y="T5"/>
                  </a:cxn>
                  <a:cxn ang="0">
                    <a:pos x="T6" y="T7"/>
                  </a:cxn>
                  <a:cxn ang="0">
                    <a:pos x="T8" y="T9"/>
                  </a:cxn>
                </a:cxnLst>
                <a:rect l="0" t="0" r="r" b="b"/>
                <a:pathLst>
                  <a:path w="219" h="133">
                    <a:moveTo>
                      <a:pt x="218" y="0"/>
                    </a:moveTo>
                    <a:cubicBezTo>
                      <a:pt x="218" y="1"/>
                      <a:pt x="218" y="1"/>
                      <a:pt x="219" y="2"/>
                    </a:cubicBezTo>
                    <a:cubicBezTo>
                      <a:pt x="0" y="133"/>
                      <a:pt x="0" y="133"/>
                      <a:pt x="0" y="133"/>
                    </a:cubicBezTo>
                    <a:cubicBezTo>
                      <a:pt x="0" y="132"/>
                      <a:pt x="0" y="132"/>
                      <a:pt x="0" y="131"/>
                    </a:cubicBezTo>
                    <a:lnTo>
                      <a:pt x="218"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3" name="Freeform 223"/>
              <p:cNvSpPr>
                <a:spLocks/>
              </p:cNvSpPr>
              <p:nvPr userDrawn="1"/>
            </p:nvSpPr>
            <p:spPr bwMode="auto">
              <a:xfrm>
                <a:off x="1892" y="4536"/>
                <a:ext cx="5" cy="629"/>
              </a:xfrm>
              <a:custGeom>
                <a:avLst/>
                <a:gdLst>
                  <a:gd name="T0" fmla="*/ 0 w 2"/>
                  <a:gd name="T1" fmla="*/ 265 h 265"/>
                  <a:gd name="T2" fmla="*/ 0 w 2"/>
                  <a:gd name="T3" fmla="*/ 0 h 265"/>
                  <a:gd name="T4" fmla="*/ 1 w 2"/>
                  <a:gd name="T5" fmla="*/ 0 h 265"/>
                  <a:gd name="T6" fmla="*/ 2 w 2"/>
                  <a:gd name="T7" fmla="*/ 0 h 265"/>
                  <a:gd name="T8" fmla="*/ 2 w 2"/>
                  <a:gd name="T9" fmla="*/ 265 h 265"/>
                  <a:gd name="T10" fmla="*/ 1 w 2"/>
                  <a:gd name="T11" fmla="*/ 265 h 265"/>
                  <a:gd name="T12" fmla="*/ 0 w 2"/>
                  <a:gd name="T13" fmla="*/ 265 h 265"/>
                </a:gdLst>
                <a:ahLst/>
                <a:cxnLst>
                  <a:cxn ang="0">
                    <a:pos x="T0" y="T1"/>
                  </a:cxn>
                  <a:cxn ang="0">
                    <a:pos x="T2" y="T3"/>
                  </a:cxn>
                  <a:cxn ang="0">
                    <a:pos x="T4" y="T5"/>
                  </a:cxn>
                  <a:cxn ang="0">
                    <a:pos x="T6" y="T7"/>
                  </a:cxn>
                  <a:cxn ang="0">
                    <a:pos x="T8" y="T9"/>
                  </a:cxn>
                  <a:cxn ang="0">
                    <a:pos x="T10" y="T11"/>
                  </a:cxn>
                  <a:cxn ang="0">
                    <a:pos x="T12" y="T13"/>
                  </a:cxn>
                </a:cxnLst>
                <a:rect l="0" t="0" r="r" b="b"/>
                <a:pathLst>
                  <a:path w="2" h="265">
                    <a:moveTo>
                      <a:pt x="0" y="265"/>
                    </a:moveTo>
                    <a:cubicBezTo>
                      <a:pt x="0" y="0"/>
                      <a:pt x="0" y="0"/>
                      <a:pt x="0" y="0"/>
                    </a:cubicBezTo>
                    <a:cubicBezTo>
                      <a:pt x="0" y="0"/>
                      <a:pt x="1" y="0"/>
                      <a:pt x="1" y="0"/>
                    </a:cubicBezTo>
                    <a:cubicBezTo>
                      <a:pt x="1" y="0"/>
                      <a:pt x="1" y="0"/>
                      <a:pt x="2" y="0"/>
                    </a:cubicBezTo>
                    <a:cubicBezTo>
                      <a:pt x="2" y="265"/>
                      <a:pt x="2" y="265"/>
                      <a:pt x="2" y="265"/>
                    </a:cubicBezTo>
                    <a:cubicBezTo>
                      <a:pt x="1" y="265"/>
                      <a:pt x="1" y="265"/>
                      <a:pt x="1" y="265"/>
                    </a:cubicBezTo>
                    <a:cubicBezTo>
                      <a:pt x="1" y="265"/>
                      <a:pt x="0" y="265"/>
                      <a:pt x="0" y="26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4" name="Freeform 224"/>
              <p:cNvSpPr>
                <a:spLocks/>
              </p:cNvSpPr>
              <p:nvPr userDrawn="1"/>
            </p:nvSpPr>
            <p:spPr bwMode="auto">
              <a:xfrm>
                <a:off x="732" y="4852"/>
                <a:ext cx="550" cy="332"/>
              </a:xfrm>
              <a:custGeom>
                <a:avLst/>
                <a:gdLst>
                  <a:gd name="T0" fmla="*/ 231 w 232"/>
                  <a:gd name="T1" fmla="*/ 0 h 140"/>
                  <a:gd name="T2" fmla="*/ 232 w 232"/>
                  <a:gd name="T3" fmla="*/ 2 h 140"/>
                  <a:gd name="T4" fmla="*/ 1 w 232"/>
                  <a:gd name="T5" fmla="*/ 140 h 140"/>
                  <a:gd name="T6" fmla="*/ 0 w 232"/>
                  <a:gd name="T7" fmla="*/ 139 h 140"/>
                  <a:gd name="T8" fmla="*/ 231 w 232"/>
                  <a:gd name="T9" fmla="*/ 0 h 140"/>
                </a:gdLst>
                <a:ahLst/>
                <a:cxnLst>
                  <a:cxn ang="0">
                    <a:pos x="T0" y="T1"/>
                  </a:cxn>
                  <a:cxn ang="0">
                    <a:pos x="T2" y="T3"/>
                  </a:cxn>
                  <a:cxn ang="0">
                    <a:pos x="T4" y="T5"/>
                  </a:cxn>
                  <a:cxn ang="0">
                    <a:pos x="T6" y="T7"/>
                  </a:cxn>
                  <a:cxn ang="0">
                    <a:pos x="T8" y="T9"/>
                  </a:cxn>
                </a:cxnLst>
                <a:rect l="0" t="0" r="r" b="b"/>
                <a:pathLst>
                  <a:path w="232" h="140">
                    <a:moveTo>
                      <a:pt x="231" y="0"/>
                    </a:moveTo>
                    <a:cubicBezTo>
                      <a:pt x="231" y="1"/>
                      <a:pt x="231" y="1"/>
                      <a:pt x="232" y="2"/>
                    </a:cubicBezTo>
                    <a:cubicBezTo>
                      <a:pt x="1" y="140"/>
                      <a:pt x="1" y="140"/>
                      <a:pt x="1" y="140"/>
                    </a:cubicBezTo>
                    <a:cubicBezTo>
                      <a:pt x="1" y="140"/>
                      <a:pt x="1" y="139"/>
                      <a:pt x="0" y="139"/>
                    </a:cubicBezTo>
                    <a:lnTo>
                      <a:pt x="231"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5" name="Freeform 225"/>
              <p:cNvSpPr>
                <a:spLocks/>
              </p:cNvSpPr>
              <p:nvPr userDrawn="1"/>
            </p:nvSpPr>
            <p:spPr bwMode="auto">
              <a:xfrm>
                <a:off x="734" y="4501"/>
                <a:ext cx="548" cy="329"/>
              </a:xfrm>
              <a:custGeom>
                <a:avLst/>
                <a:gdLst>
                  <a:gd name="T0" fmla="*/ 0 w 231"/>
                  <a:gd name="T1" fmla="*/ 2 h 139"/>
                  <a:gd name="T2" fmla="*/ 1 w 231"/>
                  <a:gd name="T3" fmla="*/ 0 h 139"/>
                  <a:gd name="T4" fmla="*/ 231 w 231"/>
                  <a:gd name="T5" fmla="*/ 138 h 139"/>
                  <a:gd name="T6" fmla="*/ 230 w 231"/>
                  <a:gd name="T7" fmla="*/ 139 h 139"/>
                  <a:gd name="T8" fmla="*/ 0 w 231"/>
                  <a:gd name="T9" fmla="*/ 2 h 139"/>
                </a:gdLst>
                <a:ahLst/>
                <a:cxnLst>
                  <a:cxn ang="0">
                    <a:pos x="T0" y="T1"/>
                  </a:cxn>
                  <a:cxn ang="0">
                    <a:pos x="T2" y="T3"/>
                  </a:cxn>
                  <a:cxn ang="0">
                    <a:pos x="T4" y="T5"/>
                  </a:cxn>
                  <a:cxn ang="0">
                    <a:pos x="T6" y="T7"/>
                  </a:cxn>
                  <a:cxn ang="0">
                    <a:pos x="T8" y="T9"/>
                  </a:cxn>
                </a:cxnLst>
                <a:rect l="0" t="0" r="r" b="b"/>
                <a:pathLst>
                  <a:path w="231" h="139">
                    <a:moveTo>
                      <a:pt x="0" y="2"/>
                    </a:moveTo>
                    <a:cubicBezTo>
                      <a:pt x="0" y="1"/>
                      <a:pt x="1" y="1"/>
                      <a:pt x="1" y="0"/>
                    </a:cubicBezTo>
                    <a:cubicBezTo>
                      <a:pt x="231" y="138"/>
                      <a:pt x="231" y="138"/>
                      <a:pt x="231" y="138"/>
                    </a:cubicBezTo>
                    <a:cubicBezTo>
                      <a:pt x="230" y="138"/>
                      <a:pt x="230" y="139"/>
                      <a:pt x="230" y="139"/>
                    </a:cubicBezTo>
                    <a:lnTo>
                      <a:pt x="0" y="2"/>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6" name="Freeform 226"/>
              <p:cNvSpPr>
                <a:spLocks/>
              </p:cNvSpPr>
              <p:nvPr userDrawn="1"/>
            </p:nvSpPr>
            <p:spPr bwMode="auto">
              <a:xfrm>
                <a:off x="1472" y="4944"/>
                <a:ext cx="52" cy="33"/>
              </a:xfrm>
              <a:custGeom>
                <a:avLst/>
                <a:gdLst>
                  <a:gd name="T0" fmla="*/ 1 w 22"/>
                  <a:gd name="T1" fmla="*/ 0 h 14"/>
                  <a:gd name="T2" fmla="*/ 22 w 22"/>
                  <a:gd name="T3" fmla="*/ 12 h 14"/>
                  <a:gd name="T4" fmla="*/ 22 w 22"/>
                  <a:gd name="T5" fmla="*/ 13 h 14"/>
                  <a:gd name="T6" fmla="*/ 22 w 22"/>
                  <a:gd name="T7" fmla="*/ 14 h 14"/>
                  <a:gd name="T8" fmla="*/ 21 w 22"/>
                  <a:gd name="T9" fmla="*/ 14 h 14"/>
                  <a:gd name="T10" fmla="*/ 0 w 22"/>
                  <a:gd name="T11" fmla="*/ 1 h 14"/>
                  <a:gd name="T12" fmla="*/ 0 w 22"/>
                  <a:gd name="T13" fmla="*/ 0 h 14"/>
                  <a:gd name="T14" fmla="*/ 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0"/>
                    </a:moveTo>
                    <a:cubicBezTo>
                      <a:pt x="22" y="12"/>
                      <a:pt x="22" y="12"/>
                      <a:pt x="22" y="12"/>
                    </a:cubicBezTo>
                    <a:cubicBezTo>
                      <a:pt x="22" y="13"/>
                      <a:pt x="22" y="13"/>
                      <a:pt x="22" y="13"/>
                    </a:cubicBezTo>
                    <a:cubicBezTo>
                      <a:pt x="22" y="14"/>
                      <a:pt x="22" y="14"/>
                      <a:pt x="22" y="14"/>
                    </a:cubicBezTo>
                    <a:cubicBezTo>
                      <a:pt x="21" y="14"/>
                      <a:pt x="21" y="14"/>
                      <a:pt x="21" y="14"/>
                    </a:cubicBezTo>
                    <a:cubicBezTo>
                      <a:pt x="0" y="1"/>
                      <a:pt x="0" y="1"/>
                      <a:pt x="0" y="1"/>
                    </a:cubicBezTo>
                    <a:cubicBezTo>
                      <a:pt x="0" y="1"/>
                      <a:pt x="0" y="1"/>
                      <a:pt x="0" y="0"/>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 name="Freeform 227"/>
              <p:cNvSpPr>
                <a:spLocks/>
              </p:cNvSpPr>
              <p:nvPr userDrawn="1"/>
            </p:nvSpPr>
            <p:spPr bwMode="auto">
              <a:xfrm>
                <a:off x="1373" y="4885"/>
                <a:ext cx="54" cy="33"/>
              </a:xfrm>
              <a:custGeom>
                <a:avLst/>
                <a:gdLst>
                  <a:gd name="T0" fmla="*/ 1 w 23"/>
                  <a:gd name="T1" fmla="*/ 0 h 14"/>
                  <a:gd name="T2" fmla="*/ 22 w 23"/>
                  <a:gd name="T3" fmla="*/ 12 h 14"/>
                  <a:gd name="T4" fmla="*/ 23 w 23"/>
                  <a:gd name="T5" fmla="*/ 13 h 14"/>
                  <a:gd name="T6" fmla="*/ 22 w 23"/>
                  <a:gd name="T7" fmla="*/ 14 h 14"/>
                  <a:gd name="T8" fmla="*/ 22 w 23"/>
                  <a:gd name="T9" fmla="*/ 14 h 14"/>
                  <a:gd name="T10" fmla="*/ 1 w 23"/>
                  <a:gd name="T11" fmla="*/ 1 h 14"/>
                  <a:gd name="T12" fmla="*/ 0 w 23"/>
                  <a:gd name="T13" fmla="*/ 0 h 14"/>
                  <a:gd name="T14" fmla="*/ 1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0"/>
                    </a:moveTo>
                    <a:cubicBezTo>
                      <a:pt x="22" y="12"/>
                      <a:pt x="22" y="12"/>
                      <a:pt x="22" y="12"/>
                    </a:cubicBezTo>
                    <a:cubicBezTo>
                      <a:pt x="23" y="13"/>
                      <a:pt x="23" y="13"/>
                      <a:pt x="23" y="13"/>
                    </a:cubicBezTo>
                    <a:cubicBezTo>
                      <a:pt x="22" y="14"/>
                      <a:pt x="22" y="14"/>
                      <a:pt x="22" y="14"/>
                    </a:cubicBezTo>
                    <a:cubicBezTo>
                      <a:pt x="22" y="14"/>
                      <a:pt x="22" y="14"/>
                      <a:pt x="22" y="14"/>
                    </a:cubicBezTo>
                    <a:cubicBezTo>
                      <a:pt x="1" y="1"/>
                      <a:pt x="1" y="1"/>
                      <a:pt x="1" y="1"/>
                    </a:cubicBezTo>
                    <a:cubicBezTo>
                      <a:pt x="0" y="1"/>
                      <a:pt x="0" y="1"/>
                      <a:pt x="0" y="0"/>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8" name="Freeform 228"/>
              <p:cNvSpPr>
                <a:spLocks/>
              </p:cNvSpPr>
              <p:nvPr userDrawn="1"/>
            </p:nvSpPr>
            <p:spPr bwMode="auto">
              <a:xfrm>
                <a:off x="1669" y="5063"/>
                <a:ext cx="55" cy="33"/>
              </a:xfrm>
              <a:custGeom>
                <a:avLst/>
                <a:gdLst>
                  <a:gd name="T0" fmla="*/ 2 w 23"/>
                  <a:gd name="T1" fmla="*/ 0 h 14"/>
                  <a:gd name="T2" fmla="*/ 22 w 23"/>
                  <a:gd name="T3" fmla="*/ 12 h 14"/>
                  <a:gd name="T4" fmla="*/ 23 w 23"/>
                  <a:gd name="T5" fmla="*/ 14 h 14"/>
                  <a:gd name="T6" fmla="*/ 22 w 23"/>
                  <a:gd name="T7" fmla="*/ 14 h 14"/>
                  <a:gd name="T8" fmla="*/ 22 w 23"/>
                  <a:gd name="T9" fmla="*/ 14 h 14"/>
                  <a:gd name="T10" fmla="*/ 1 w 23"/>
                  <a:gd name="T11" fmla="*/ 1 h 14"/>
                  <a:gd name="T12" fmla="*/ 0 w 23"/>
                  <a:gd name="T13" fmla="*/ 0 h 14"/>
                  <a:gd name="T14" fmla="*/ 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0"/>
                    </a:moveTo>
                    <a:cubicBezTo>
                      <a:pt x="22" y="12"/>
                      <a:pt x="22" y="12"/>
                      <a:pt x="22" y="12"/>
                    </a:cubicBezTo>
                    <a:cubicBezTo>
                      <a:pt x="23" y="13"/>
                      <a:pt x="23" y="13"/>
                      <a:pt x="23" y="14"/>
                    </a:cubicBezTo>
                    <a:cubicBezTo>
                      <a:pt x="22" y="14"/>
                      <a:pt x="22" y="14"/>
                      <a:pt x="22" y="14"/>
                    </a:cubicBezTo>
                    <a:cubicBezTo>
                      <a:pt x="22" y="14"/>
                      <a:pt x="22" y="14"/>
                      <a:pt x="22" y="14"/>
                    </a:cubicBezTo>
                    <a:cubicBezTo>
                      <a:pt x="1" y="1"/>
                      <a:pt x="1" y="1"/>
                      <a:pt x="1" y="1"/>
                    </a:cubicBezTo>
                    <a:cubicBezTo>
                      <a:pt x="0" y="1"/>
                      <a:pt x="0" y="1"/>
                      <a:pt x="0" y="0"/>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9" name="Freeform 229"/>
              <p:cNvSpPr>
                <a:spLocks/>
              </p:cNvSpPr>
              <p:nvPr userDrawn="1"/>
            </p:nvSpPr>
            <p:spPr bwMode="auto">
              <a:xfrm>
                <a:off x="1769" y="5122"/>
                <a:ext cx="54" cy="33"/>
              </a:xfrm>
              <a:custGeom>
                <a:avLst/>
                <a:gdLst>
                  <a:gd name="T0" fmla="*/ 1 w 23"/>
                  <a:gd name="T1" fmla="*/ 0 h 14"/>
                  <a:gd name="T2" fmla="*/ 22 w 23"/>
                  <a:gd name="T3" fmla="*/ 13 h 14"/>
                  <a:gd name="T4" fmla="*/ 22 w 23"/>
                  <a:gd name="T5" fmla="*/ 14 h 14"/>
                  <a:gd name="T6" fmla="*/ 22 w 23"/>
                  <a:gd name="T7" fmla="*/ 14 h 14"/>
                  <a:gd name="T8" fmla="*/ 21 w 23"/>
                  <a:gd name="T9" fmla="*/ 14 h 14"/>
                  <a:gd name="T10" fmla="*/ 0 w 23"/>
                  <a:gd name="T11" fmla="*/ 1 h 14"/>
                  <a:gd name="T12" fmla="*/ 0 w 23"/>
                  <a:gd name="T13" fmla="*/ 0 h 14"/>
                  <a:gd name="T14" fmla="*/ 1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0"/>
                    </a:moveTo>
                    <a:cubicBezTo>
                      <a:pt x="22" y="13"/>
                      <a:pt x="22" y="13"/>
                      <a:pt x="22" y="13"/>
                    </a:cubicBezTo>
                    <a:cubicBezTo>
                      <a:pt x="22" y="13"/>
                      <a:pt x="23" y="13"/>
                      <a:pt x="22" y="14"/>
                    </a:cubicBezTo>
                    <a:cubicBezTo>
                      <a:pt x="22" y="14"/>
                      <a:pt x="22" y="14"/>
                      <a:pt x="22" y="14"/>
                    </a:cubicBezTo>
                    <a:cubicBezTo>
                      <a:pt x="22" y="14"/>
                      <a:pt x="21" y="14"/>
                      <a:pt x="21" y="14"/>
                    </a:cubicBezTo>
                    <a:cubicBezTo>
                      <a:pt x="0" y="1"/>
                      <a:pt x="0" y="1"/>
                      <a:pt x="0" y="1"/>
                    </a:cubicBezTo>
                    <a:cubicBezTo>
                      <a:pt x="0" y="1"/>
                      <a:pt x="0" y="1"/>
                      <a:pt x="0" y="0"/>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0" name="Freeform 230"/>
              <p:cNvSpPr>
                <a:spLocks/>
              </p:cNvSpPr>
              <p:nvPr userDrawn="1"/>
            </p:nvSpPr>
            <p:spPr bwMode="auto">
              <a:xfrm>
                <a:off x="1572" y="5004"/>
                <a:ext cx="52" cy="33"/>
              </a:xfrm>
              <a:custGeom>
                <a:avLst/>
                <a:gdLst>
                  <a:gd name="T0" fmla="*/ 1 w 22"/>
                  <a:gd name="T1" fmla="*/ 0 h 14"/>
                  <a:gd name="T2" fmla="*/ 22 w 22"/>
                  <a:gd name="T3" fmla="*/ 12 h 14"/>
                  <a:gd name="T4" fmla="*/ 22 w 22"/>
                  <a:gd name="T5" fmla="*/ 13 h 14"/>
                  <a:gd name="T6" fmla="*/ 21 w 22"/>
                  <a:gd name="T7" fmla="*/ 14 h 14"/>
                  <a:gd name="T8" fmla="*/ 21 w 22"/>
                  <a:gd name="T9" fmla="*/ 14 h 14"/>
                  <a:gd name="T10" fmla="*/ 0 w 22"/>
                  <a:gd name="T11" fmla="*/ 1 h 14"/>
                  <a:gd name="T12" fmla="*/ 0 w 22"/>
                  <a:gd name="T13" fmla="*/ 0 h 14"/>
                  <a:gd name="T14" fmla="*/ 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0"/>
                    </a:moveTo>
                    <a:cubicBezTo>
                      <a:pt x="22" y="12"/>
                      <a:pt x="22" y="12"/>
                      <a:pt x="22" y="12"/>
                    </a:cubicBezTo>
                    <a:cubicBezTo>
                      <a:pt x="22" y="13"/>
                      <a:pt x="22" y="13"/>
                      <a:pt x="22" y="13"/>
                    </a:cubicBezTo>
                    <a:cubicBezTo>
                      <a:pt x="22" y="14"/>
                      <a:pt x="22" y="14"/>
                      <a:pt x="21" y="14"/>
                    </a:cubicBezTo>
                    <a:cubicBezTo>
                      <a:pt x="21" y="14"/>
                      <a:pt x="21" y="14"/>
                      <a:pt x="21" y="14"/>
                    </a:cubicBezTo>
                    <a:cubicBezTo>
                      <a:pt x="0" y="1"/>
                      <a:pt x="0" y="1"/>
                      <a:pt x="0" y="1"/>
                    </a:cubicBezTo>
                    <a:cubicBezTo>
                      <a:pt x="0" y="1"/>
                      <a:pt x="0" y="1"/>
                      <a:pt x="0" y="0"/>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1" name="Freeform 231"/>
              <p:cNvSpPr>
                <a:spLocks/>
              </p:cNvSpPr>
              <p:nvPr userDrawn="1"/>
            </p:nvSpPr>
            <p:spPr bwMode="auto">
              <a:xfrm>
                <a:off x="1320" y="4852"/>
                <a:ext cx="7" cy="7"/>
              </a:xfrm>
              <a:custGeom>
                <a:avLst/>
                <a:gdLst>
                  <a:gd name="T0" fmla="*/ 3 w 3"/>
                  <a:gd name="T1" fmla="*/ 1 h 3"/>
                  <a:gd name="T2" fmla="*/ 3 w 3"/>
                  <a:gd name="T3" fmla="*/ 2 h 3"/>
                  <a:gd name="T4" fmla="*/ 2 w 3"/>
                  <a:gd name="T5" fmla="*/ 3 h 3"/>
                  <a:gd name="T6" fmla="*/ 2 w 3"/>
                  <a:gd name="T7" fmla="*/ 3 h 3"/>
                  <a:gd name="T8" fmla="*/ 0 w 3"/>
                  <a:gd name="T9" fmla="*/ 2 h 3"/>
                  <a:gd name="T10" fmla="*/ 1 w 3"/>
                  <a:gd name="T11" fmla="*/ 0 h 3"/>
                  <a:gd name="T12" fmla="*/ 3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1"/>
                    </a:moveTo>
                    <a:cubicBezTo>
                      <a:pt x="3" y="2"/>
                      <a:pt x="3" y="2"/>
                      <a:pt x="3" y="2"/>
                    </a:cubicBezTo>
                    <a:cubicBezTo>
                      <a:pt x="3" y="3"/>
                      <a:pt x="2" y="3"/>
                      <a:pt x="2" y="3"/>
                    </a:cubicBezTo>
                    <a:cubicBezTo>
                      <a:pt x="2" y="3"/>
                      <a:pt x="2" y="3"/>
                      <a:pt x="2" y="3"/>
                    </a:cubicBezTo>
                    <a:cubicBezTo>
                      <a:pt x="0" y="2"/>
                      <a:pt x="0" y="2"/>
                      <a:pt x="0" y="2"/>
                    </a:cubicBezTo>
                    <a:cubicBezTo>
                      <a:pt x="0" y="1"/>
                      <a:pt x="1" y="1"/>
                      <a:pt x="1" y="0"/>
                    </a:cubicBezTo>
                    <a:lnTo>
                      <a:pt x="3"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2" name="Freeform 232"/>
              <p:cNvSpPr>
                <a:spLocks/>
              </p:cNvSpPr>
              <p:nvPr userDrawn="1"/>
            </p:nvSpPr>
            <p:spPr bwMode="auto">
              <a:xfrm>
                <a:off x="1299" y="4866"/>
                <a:ext cx="5" cy="638"/>
              </a:xfrm>
              <a:custGeom>
                <a:avLst/>
                <a:gdLst>
                  <a:gd name="T0" fmla="*/ 0 w 2"/>
                  <a:gd name="T1" fmla="*/ 269 h 269"/>
                  <a:gd name="T2" fmla="*/ 0 w 2"/>
                  <a:gd name="T3" fmla="*/ 0 h 269"/>
                  <a:gd name="T4" fmla="*/ 1 w 2"/>
                  <a:gd name="T5" fmla="*/ 0 h 269"/>
                  <a:gd name="T6" fmla="*/ 2 w 2"/>
                  <a:gd name="T7" fmla="*/ 0 h 269"/>
                  <a:gd name="T8" fmla="*/ 2 w 2"/>
                  <a:gd name="T9" fmla="*/ 269 h 269"/>
                  <a:gd name="T10" fmla="*/ 1 w 2"/>
                  <a:gd name="T11" fmla="*/ 269 h 269"/>
                  <a:gd name="T12" fmla="*/ 0 w 2"/>
                  <a:gd name="T13" fmla="*/ 269 h 269"/>
                </a:gdLst>
                <a:ahLst/>
                <a:cxnLst>
                  <a:cxn ang="0">
                    <a:pos x="T0" y="T1"/>
                  </a:cxn>
                  <a:cxn ang="0">
                    <a:pos x="T2" y="T3"/>
                  </a:cxn>
                  <a:cxn ang="0">
                    <a:pos x="T4" y="T5"/>
                  </a:cxn>
                  <a:cxn ang="0">
                    <a:pos x="T6" y="T7"/>
                  </a:cxn>
                  <a:cxn ang="0">
                    <a:pos x="T8" y="T9"/>
                  </a:cxn>
                  <a:cxn ang="0">
                    <a:pos x="T10" y="T11"/>
                  </a:cxn>
                  <a:cxn ang="0">
                    <a:pos x="T12" y="T13"/>
                  </a:cxn>
                </a:cxnLst>
                <a:rect l="0" t="0" r="r" b="b"/>
                <a:pathLst>
                  <a:path w="2" h="269">
                    <a:moveTo>
                      <a:pt x="0" y="269"/>
                    </a:moveTo>
                    <a:cubicBezTo>
                      <a:pt x="0" y="0"/>
                      <a:pt x="0" y="0"/>
                      <a:pt x="0" y="0"/>
                    </a:cubicBezTo>
                    <a:cubicBezTo>
                      <a:pt x="0" y="0"/>
                      <a:pt x="1" y="0"/>
                      <a:pt x="1" y="0"/>
                    </a:cubicBezTo>
                    <a:cubicBezTo>
                      <a:pt x="1" y="0"/>
                      <a:pt x="1" y="0"/>
                      <a:pt x="2" y="0"/>
                    </a:cubicBezTo>
                    <a:cubicBezTo>
                      <a:pt x="2" y="269"/>
                      <a:pt x="2" y="269"/>
                      <a:pt x="2" y="269"/>
                    </a:cubicBezTo>
                    <a:cubicBezTo>
                      <a:pt x="1" y="269"/>
                      <a:pt x="1" y="269"/>
                      <a:pt x="1" y="269"/>
                    </a:cubicBezTo>
                    <a:cubicBezTo>
                      <a:pt x="1" y="269"/>
                      <a:pt x="0" y="269"/>
                      <a:pt x="0" y="269"/>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3" name="Freeform 233"/>
              <p:cNvSpPr>
                <a:spLocks/>
              </p:cNvSpPr>
              <p:nvPr userDrawn="1"/>
            </p:nvSpPr>
            <p:spPr bwMode="auto">
              <a:xfrm>
                <a:off x="1299" y="4128"/>
                <a:ext cx="5" cy="690"/>
              </a:xfrm>
              <a:custGeom>
                <a:avLst/>
                <a:gdLst>
                  <a:gd name="T0" fmla="*/ 0 w 2"/>
                  <a:gd name="T1" fmla="*/ 291 h 291"/>
                  <a:gd name="T2" fmla="*/ 0 w 2"/>
                  <a:gd name="T3" fmla="*/ 1 h 291"/>
                  <a:gd name="T4" fmla="*/ 1 w 2"/>
                  <a:gd name="T5" fmla="*/ 0 h 291"/>
                  <a:gd name="T6" fmla="*/ 2 w 2"/>
                  <a:gd name="T7" fmla="*/ 1 h 291"/>
                  <a:gd name="T8" fmla="*/ 2 w 2"/>
                  <a:gd name="T9" fmla="*/ 291 h 291"/>
                  <a:gd name="T10" fmla="*/ 1 w 2"/>
                  <a:gd name="T11" fmla="*/ 291 h 291"/>
                  <a:gd name="T12" fmla="*/ 0 w 2"/>
                  <a:gd name="T13" fmla="*/ 291 h 291"/>
                </a:gdLst>
                <a:ahLst/>
                <a:cxnLst>
                  <a:cxn ang="0">
                    <a:pos x="T0" y="T1"/>
                  </a:cxn>
                  <a:cxn ang="0">
                    <a:pos x="T2" y="T3"/>
                  </a:cxn>
                  <a:cxn ang="0">
                    <a:pos x="T4" y="T5"/>
                  </a:cxn>
                  <a:cxn ang="0">
                    <a:pos x="T6" y="T7"/>
                  </a:cxn>
                  <a:cxn ang="0">
                    <a:pos x="T8" y="T9"/>
                  </a:cxn>
                  <a:cxn ang="0">
                    <a:pos x="T10" y="T11"/>
                  </a:cxn>
                  <a:cxn ang="0">
                    <a:pos x="T12" y="T13"/>
                  </a:cxn>
                </a:cxnLst>
                <a:rect l="0" t="0" r="r" b="b"/>
                <a:pathLst>
                  <a:path w="2" h="291">
                    <a:moveTo>
                      <a:pt x="0" y="291"/>
                    </a:moveTo>
                    <a:cubicBezTo>
                      <a:pt x="0" y="1"/>
                      <a:pt x="0" y="1"/>
                      <a:pt x="0" y="1"/>
                    </a:cubicBezTo>
                    <a:cubicBezTo>
                      <a:pt x="0" y="1"/>
                      <a:pt x="0" y="0"/>
                      <a:pt x="1" y="0"/>
                    </a:cubicBezTo>
                    <a:cubicBezTo>
                      <a:pt x="1" y="0"/>
                      <a:pt x="2" y="1"/>
                      <a:pt x="2" y="1"/>
                    </a:cubicBezTo>
                    <a:cubicBezTo>
                      <a:pt x="2" y="291"/>
                      <a:pt x="2" y="291"/>
                      <a:pt x="2" y="291"/>
                    </a:cubicBezTo>
                    <a:cubicBezTo>
                      <a:pt x="1" y="291"/>
                      <a:pt x="1" y="291"/>
                      <a:pt x="1" y="291"/>
                    </a:cubicBezTo>
                    <a:cubicBezTo>
                      <a:pt x="1" y="291"/>
                      <a:pt x="0" y="291"/>
                      <a:pt x="0" y="29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4" name="Freeform 234"/>
              <p:cNvSpPr>
                <a:spLocks/>
              </p:cNvSpPr>
              <p:nvPr userDrawn="1"/>
            </p:nvSpPr>
            <p:spPr bwMode="auto">
              <a:xfrm>
                <a:off x="737" y="3079"/>
                <a:ext cx="531" cy="320"/>
              </a:xfrm>
              <a:custGeom>
                <a:avLst/>
                <a:gdLst>
                  <a:gd name="T0" fmla="*/ 224 w 224"/>
                  <a:gd name="T1" fmla="*/ 134 h 135"/>
                  <a:gd name="T2" fmla="*/ 223 w 224"/>
                  <a:gd name="T3" fmla="*/ 135 h 135"/>
                  <a:gd name="T4" fmla="*/ 0 w 224"/>
                  <a:gd name="T5" fmla="*/ 1 h 135"/>
                  <a:gd name="T6" fmla="*/ 1 w 224"/>
                  <a:gd name="T7" fmla="*/ 0 h 135"/>
                  <a:gd name="T8" fmla="*/ 224 w 224"/>
                  <a:gd name="T9" fmla="*/ 134 h 135"/>
                </a:gdLst>
                <a:ahLst/>
                <a:cxnLst>
                  <a:cxn ang="0">
                    <a:pos x="T0" y="T1"/>
                  </a:cxn>
                  <a:cxn ang="0">
                    <a:pos x="T2" y="T3"/>
                  </a:cxn>
                  <a:cxn ang="0">
                    <a:pos x="T4" y="T5"/>
                  </a:cxn>
                  <a:cxn ang="0">
                    <a:pos x="T6" y="T7"/>
                  </a:cxn>
                  <a:cxn ang="0">
                    <a:pos x="T8" y="T9"/>
                  </a:cxn>
                </a:cxnLst>
                <a:rect l="0" t="0" r="r" b="b"/>
                <a:pathLst>
                  <a:path w="224" h="135">
                    <a:moveTo>
                      <a:pt x="224" y="134"/>
                    </a:moveTo>
                    <a:cubicBezTo>
                      <a:pt x="224" y="134"/>
                      <a:pt x="224" y="135"/>
                      <a:pt x="223" y="135"/>
                    </a:cubicBezTo>
                    <a:cubicBezTo>
                      <a:pt x="0" y="1"/>
                      <a:pt x="0" y="1"/>
                      <a:pt x="0" y="1"/>
                    </a:cubicBezTo>
                    <a:cubicBezTo>
                      <a:pt x="1" y="1"/>
                      <a:pt x="1" y="1"/>
                      <a:pt x="1" y="0"/>
                    </a:cubicBezTo>
                    <a:lnTo>
                      <a:pt x="224" y="13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5" name="Freeform 235"/>
              <p:cNvSpPr>
                <a:spLocks/>
              </p:cNvSpPr>
              <p:nvPr userDrawn="1"/>
            </p:nvSpPr>
            <p:spPr bwMode="auto">
              <a:xfrm>
                <a:off x="706" y="2384"/>
                <a:ext cx="5" cy="643"/>
              </a:xfrm>
              <a:custGeom>
                <a:avLst/>
                <a:gdLst>
                  <a:gd name="T0" fmla="*/ 0 w 2"/>
                  <a:gd name="T1" fmla="*/ 271 h 271"/>
                  <a:gd name="T2" fmla="*/ 0 w 2"/>
                  <a:gd name="T3" fmla="*/ 0 h 271"/>
                  <a:gd name="T4" fmla="*/ 1 w 2"/>
                  <a:gd name="T5" fmla="*/ 0 h 271"/>
                  <a:gd name="T6" fmla="*/ 2 w 2"/>
                  <a:gd name="T7" fmla="*/ 0 h 271"/>
                  <a:gd name="T8" fmla="*/ 2 w 2"/>
                  <a:gd name="T9" fmla="*/ 271 h 271"/>
                  <a:gd name="T10" fmla="*/ 1 w 2"/>
                  <a:gd name="T11" fmla="*/ 271 h 271"/>
                  <a:gd name="T12" fmla="*/ 0 w 2"/>
                  <a:gd name="T13" fmla="*/ 271 h 271"/>
                </a:gdLst>
                <a:ahLst/>
                <a:cxnLst>
                  <a:cxn ang="0">
                    <a:pos x="T0" y="T1"/>
                  </a:cxn>
                  <a:cxn ang="0">
                    <a:pos x="T2" y="T3"/>
                  </a:cxn>
                  <a:cxn ang="0">
                    <a:pos x="T4" y="T5"/>
                  </a:cxn>
                  <a:cxn ang="0">
                    <a:pos x="T6" y="T7"/>
                  </a:cxn>
                  <a:cxn ang="0">
                    <a:pos x="T8" y="T9"/>
                  </a:cxn>
                  <a:cxn ang="0">
                    <a:pos x="T10" y="T11"/>
                  </a:cxn>
                  <a:cxn ang="0">
                    <a:pos x="T12" y="T13"/>
                  </a:cxn>
                </a:cxnLst>
                <a:rect l="0" t="0" r="r" b="b"/>
                <a:pathLst>
                  <a:path w="2" h="271">
                    <a:moveTo>
                      <a:pt x="0" y="271"/>
                    </a:moveTo>
                    <a:cubicBezTo>
                      <a:pt x="0" y="0"/>
                      <a:pt x="0" y="0"/>
                      <a:pt x="0" y="0"/>
                    </a:cubicBezTo>
                    <a:cubicBezTo>
                      <a:pt x="1" y="0"/>
                      <a:pt x="1" y="0"/>
                      <a:pt x="1" y="0"/>
                    </a:cubicBezTo>
                    <a:cubicBezTo>
                      <a:pt x="1" y="0"/>
                      <a:pt x="2" y="0"/>
                      <a:pt x="2" y="0"/>
                    </a:cubicBezTo>
                    <a:cubicBezTo>
                      <a:pt x="2" y="271"/>
                      <a:pt x="2" y="271"/>
                      <a:pt x="2" y="271"/>
                    </a:cubicBezTo>
                    <a:cubicBezTo>
                      <a:pt x="2" y="271"/>
                      <a:pt x="1" y="271"/>
                      <a:pt x="1" y="271"/>
                    </a:cubicBezTo>
                    <a:cubicBezTo>
                      <a:pt x="1" y="271"/>
                      <a:pt x="1" y="271"/>
                      <a:pt x="0" y="27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6" name="Freeform 236"/>
              <p:cNvSpPr>
                <a:spLocks/>
              </p:cNvSpPr>
              <p:nvPr userDrawn="1"/>
            </p:nvSpPr>
            <p:spPr bwMode="auto">
              <a:xfrm>
                <a:off x="706" y="4517"/>
                <a:ext cx="5" cy="650"/>
              </a:xfrm>
              <a:custGeom>
                <a:avLst/>
                <a:gdLst>
                  <a:gd name="T0" fmla="*/ 2 w 2"/>
                  <a:gd name="T1" fmla="*/ 0 h 274"/>
                  <a:gd name="T2" fmla="*/ 2 w 2"/>
                  <a:gd name="T3" fmla="*/ 274 h 274"/>
                  <a:gd name="T4" fmla="*/ 1 w 2"/>
                  <a:gd name="T5" fmla="*/ 274 h 274"/>
                  <a:gd name="T6" fmla="*/ 0 w 2"/>
                  <a:gd name="T7" fmla="*/ 274 h 274"/>
                  <a:gd name="T8" fmla="*/ 0 w 2"/>
                  <a:gd name="T9" fmla="*/ 0 h 274"/>
                  <a:gd name="T10" fmla="*/ 1 w 2"/>
                  <a:gd name="T11" fmla="*/ 0 h 274"/>
                  <a:gd name="T12" fmla="*/ 2 w 2"/>
                  <a:gd name="T13" fmla="*/ 0 h 274"/>
                </a:gdLst>
                <a:ahLst/>
                <a:cxnLst>
                  <a:cxn ang="0">
                    <a:pos x="T0" y="T1"/>
                  </a:cxn>
                  <a:cxn ang="0">
                    <a:pos x="T2" y="T3"/>
                  </a:cxn>
                  <a:cxn ang="0">
                    <a:pos x="T4" y="T5"/>
                  </a:cxn>
                  <a:cxn ang="0">
                    <a:pos x="T6" y="T7"/>
                  </a:cxn>
                  <a:cxn ang="0">
                    <a:pos x="T8" y="T9"/>
                  </a:cxn>
                  <a:cxn ang="0">
                    <a:pos x="T10" y="T11"/>
                  </a:cxn>
                  <a:cxn ang="0">
                    <a:pos x="T12" y="T13"/>
                  </a:cxn>
                </a:cxnLst>
                <a:rect l="0" t="0" r="r" b="b"/>
                <a:pathLst>
                  <a:path w="2" h="274">
                    <a:moveTo>
                      <a:pt x="2" y="0"/>
                    </a:moveTo>
                    <a:cubicBezTo>
                      <a:pt x="2" y="274"/>
                      <a:pt x="2" y="274"/>
                      <a:pt x="2" y="274"/>
                    </a:cubicBezTo>
                    <a:cubicBezTo>
                      <a:pt x="2" y="274"/>
                      <a:pt x="1" y="274"/>
                      <a:pt x="1" y="274"/>
                    </a:cubicBezTo>
                    <a:cubicBezTo>
                      <a:pt x="1" y="274"/>
                      <a:pt x="1" y="274"/>
                      <a:pt x="0" y="274"/>
                    </a:cubicBezTo>
                    <a:cubicBezTo>
                      <a:pt x="0" y="0"/>
                      <a:pt x="0" y="0"/>
                      <a:pt x="0" y="0"/>
                    </a:cubicBezTo>
                    <a:cubicBezTo>
                      <a:pt x="1" y="0"/>
                      <a:pt x="1" y="0"/>
                      <a:pt x="1" y="0"/>
                    </a:cubicBezTo>
                    <a:cubicBezTo>
                      <a:pt x="1" y="0"/>
                      <a:pt x="2"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7" name="Freeform 237"/>
              <p:cNvSpPr>
                <a:spLocks/>
              </p:cNvSpPr>
              <p:nvPr userDrawn="1"/>
            </p:nvSpPr>
            <p:spPr bwMode="auto">
              <a:xfrm>
                <a:off x="6611" y="3036"/>
                <a:ext cx="52" cy="53"/>
              </a:xfrm>
              <a:custGeom>
                <a:avLst/>
                <a:gdLst>
                  <a:gd name="T0" fmla="*/ 12 w 22"/>
                  <a:gd name="T1" fmla="*/ 1 h 22"/>
                  <a:gd name="T2" fmla="*/ 20 w 22"/>
                  <a:gd name="T3" fmla="*/ 5 h 22"/>
                  <a:gd name="T4" fmla="*/ 21 w 22"/>
                  <a:gd name="T5" fmla="*/ 6 h 22"/>
                  <a:gd name="T6" fmla="*/ 22 w 22"/>
                  <a:gd name="T7" fmla="*/ 11 h 22"/>
                  <a:gd name="T8" fmla="*/ 21 w 22"/>
                  <a:gd name="T9" fmla="*/ 16 h 22"/>
                  <a:gd name="T10" fmla="*/ 20 w 22"/>
                  <a:gd name="T11" fmla="*/ 17 h 22"/>
                  <a:gd name="T12" fmla="*/ 11 w 22"/>
                  <a:gd name="T13" fmla="*/ 22 h 22"/>
                  <a:gd name="T14" fmla="*/ 2 w 22"/>
                  <a:gd name="T15" fmla="*/ 17 h 22"/>
                  <a:gd name="T16" fmla="*/ 2 w 22"/>
                  <a:gd name="T17" fmla="*/ 16 h 22"/>
                  <a:gd name="T18" fmla="*/ 0 w 22"/>
                  <a:gd name="T19" fmla="*/ 11 h 22"/>
                  <a:gd name="T20" fmla="*/ 10 w 22"/>
                  <a:gd name="T21" fmla="*/ 1 h 22"/>
                  <a:gd name="T22" fmla="*/ 11 w 22"/>
                  <a:gd name="T23" fmla="*/ 0 h 22"/>
                  <a:gd name="T24" fmla="*/ 12 w 22"/>
                  <a:gd name="T25"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2">
                    <a:moveTo>
                      <a:pt x="12" y="1"/>
                    </a:moveTo>
                    <a:cubicBezTo>
                      <a:pt x="15" y="1"/>
                      <a:pt x="18" y="2"/>
                      <a:pt x="20" y="5"/>
                    </a:cubicBezTo>
                    <a:cubicBezTo>
                      <a:pt x="20" y="5"/>
                      <a:pt x="20" y="6"/>
                      <a:pt x="21" y="6"/>
                    </a:cubicBezTo>
                    <a:cubicBezTo>
                      <a:pt x="21" y="8"/>
                      <a:pt x="22" y="9"/>
                      <a:pt x="22" y="11"/>
                    </a:cubicBezTo>
                    <a:cubicBezTo>
                      <a:pt x="22" y="13"/>
                      <a:pt x="21" y="15"/>
                      <a:pt x="21" y="16"/>
                    </a:cubicBezTo>
                    <a:cubicBezTo>
                      <a:pt x="20" y="16"/>
                      <a:pt x="20" y="17"/>
                      <a:pt x="20" y="17"/>
                    </a:cubicBezTo>
                    <a:cubicBezTo>
                      <a:pt x="18" y="20"/>
                      <a:pt x="15" y="22"/>
                      <a:pt x="11" y="22"/>
                    </a:cubicBezTo>
                    <a:cubicBezTo>
                      <a:pt x="7" y="22"/>
                      <a:pt x="4" y="20"/>
                      <a:pt x="2" y="17"/>
                    </a:cubicBezTo>
                    <a:cubicBezTo>
                      <a:pt x="2" y="17"/>
                      <a:pt x="2" y="16"/>
                      <a:pt x="2" y="16"/>
                    </a:cubicBezTo>
                    <a:cubicBezTo>
                      <a:pt x="1" y="15"/>
                      <a:pt x="0" y="13"/>
                      <a:pt x="0" y="11"/>
                    </a:cubicBezTo>
                    <a:cubicBezTo>
                      <a:pt x="0" y="6"/>
                      <a:pt x="5" y="1"/>
                      <a:pt x="10" y="1"/>
                    </a:cubicBezTo>
                    <a:cubicBezTo>
                      <a:pt x="11" y="1"/>
                      <a:pt x="11" y="0"/>
                      <a:pt x="11" y="0"/>
                    </a:cubicBezTo>
                    <a:cubicBezTo>
                      <a:pt x="11" y="0"/>
                      <a:pt x="12" y="1"/>
                      <a:pt x="12" y="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8" name="Freeform 238"/>
              <p:cNvSpPr>
                <a:spLocks/>
              </p:cNvSpPr>
              <p:nvPr userDrawn="1"/>
            </p:nvSpPr>
            <p:spPr bwMode="auto">
              <a:xfrm>
                <a:off x="6588" y="3725"/>
                <a:ext cx="99" cy="99"/>
              </a:xfrm>
              <a:custGeom>
                <a:avLst/>
                <a:gdLst>
                  <a:gd name="T0" fmla="*/ 21 w 42"/>
                  <a:gd name="T1" fmla="*/ 0 h 42"/>
                  <a:gd name="T2" fmla="*/ 42 w 42"/>
                  <a:gd name="T3" fmla="*/ 21 h 42"/>
                  <a:gd name="T4" fmla="*/ 39 w 42"/>
                  <a:gd name="T5" fmla="*/ 31 h 42"/>
                  <a:gd name="T6" fmla="*/ 38 w 42"/>
                  <a:gd name="T7" fmla="*/ 32 h 42"/>
                  <a:gd name="T8" fmla="*/ 21 w 42"/>
                  <a:gd name="T9" fmla="*/ 42 h 42"/>
                  <a:gd name="T10" fmla="*/ 0 w 42"/>
                  <a:gd name="T11" fmla="*/ 21 h 42"/>
                  <a:gd name="T12" fmla="*/ 3 w 42"/>
                  <a:gd name="T13" fmla="*/ 11 h 42"/>
                  <a:gd name="T14" fmla="*/ 4 w 42"/>
                  <a:gd name="T15" fmla="*/ 10 h 42"/>
                  <a:gd name="T16" fmla="*/ 21 w 42"/>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2">
                    <a:moveTo>
                      <a:pt x="21" y="0"/>
                    </a:moveTo>
                    <a:cubicBezTo>
                      <a:pt x="32" y="0"/>
                      <a:pt x="42" y="10"/>
                      <a:pt x="42" y="21"/>
                    </a:cubicBezTo>
                    <a:cubicBezTo>
                      <a:pt x="42" y="25"/>
                      <a:pt x="41" y="28"/>
                      <a:pt x="39" y="31"/>
                    </a:cubicBezTo>
                    <a:cubicBezTo>
                      <a:pt x="39" y="31"/>
                      <a:pt x="39" y="32"/>
                      <a:pt x="38" y="32"/>
                    </a:cubicBezTo>
                    <a:cubicBezTo>
                      <a:pt x="35" y="38"/>
                      <a:pt x="28" y="42"/>
                      <a:pt x="21" y="42"/>
                    </a:cubicBezTo>
                    <a:cubicBezTo>
                      <a:pt x="10" y="42"/>
                      <a:pt x="0" y="32"/>
                      <a:pt x="0" y="21"/>
                    </a:cubicBezTo>
                    <a:cubicBezTo>
                      <a:pt x="0" y="17"/>
                      <a:pt x="1" y="14"/>
                      <a:pt x="3" y="11"/>
                    </a:cubicBezTo>
                    <a:cubicBezTo>
                      <a:pt x="3" y="11"/>
                      <a:pt x="4" y="10"/>
                      <a:pt x="4" y="10"/>
                    </a:cubicBezTo>
                    <a:cubicBezTo>
                      <a:pt x="7" y="4"/>
                      <a:pt x="14" y="0"/>
                      <a:pt x="2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9" name="Freeform 239"/>
              <p:cNvSpPr>
                <a:spLocks/>
              </p:cNvSpPr>
              <p:nvPr userDrawn="1"/>
            </p:nvSpPr>
            <p:spPr bwMode="auto">
              <a:xfrm>
                <a:off x="6595" y="2308"/>
                <a:ext cx="85" cy="85"/>
              </a:xfrm>
              <a:custGeom>
                <a:avLst/>
                <a:gdLst>
                  <a:gd name="T0" fmla="*/ 36 w 36"/>
                  <a:gd name="T1" fmla="*/ 18 h 36"/>
                  <a:gd name="T2" fmla="*/ 19 w 36"/>
                  <a:gd name="T3" fmla="*/ 36 h 36"/>
                  <a:gd name="T4" fmla="*/ 18 w 36"/>
                  <a:gd name="T5" fmla="*/ 36 h 36"/>
                  <a:gd name="T6" fmla="*/ 17 w 36"/>
                  <a:gd name="T7" fmla="*/ 36 h 36"/>
                  <a:gd name="T8" fmla="*/ 0 w 36"/>
                  <a:gd name="T9" fmla="*/ 18 h 36"/>
                  <a:gd name="T10" fmla="*/ 2 w 36"/>
                  <a:gd name="T11" fmla="*/ 10 h 36"/>
                  <a:gd name="T12" fmla="*/ 3 w 36"/>
                  <a:gd name="T13" fmla="*/ 8 h 36"/>
                  <a:gd name="T14" fmla="*/ 18 w 36"/>
                  <a:gd name="T15" fmla="*/ 0 h 36"/>
                  <a:gd name="T16" fmla="*/ 33 w 36"/>
                  <a:gd name="T17" fmla="*/ 8 h 36"/>
                  <a:gd name="T18" fmla="*/ 34 w 36"/>
                  <a:gd name="T19" fmla="*/ 10 h 36"/>
                  <a:gd name="T20" fmla="*/ 36 w 36"/>
                  <a:gd name="T2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6">
                    <a:moveTo>
                      <a:pt x="36" y="18"/>
                    </a:moveTo>
                    <a:cubicBezTo>
                      <a:pt x="36" y="28"/>
                      <a:pt x="28" y="36"/>
                      <a:pt x="19" y="36"/>
                    </a:cubicBezTo>
                    <a:cubicBezTo>
                      <a:pt x="19" y="36"/>
                      <a:pt x="18" y="36"/>
                      <a:pt x="18" y="36"/>
                    </a:cubicBezTo>
                    <a:cubicBezTo>
                      <a:pt x="18" y="36"/>
                      <a:pt x="18" y="36"/>
                      <a:pt x="17" y="36"/>
                    </a:cubicBezTo>
                    <a:cubicBezTo>
                      <a:pt x="8" y="36"/>
                      <a:pt x="0" y="28"/>
                      <a:pt x="0" y="18"/>
                    </a:cubicBezTo>
                    <a:cubicBezTo>
                      <a:pt x="0" y="15"/>
                      <a:pt x="1" y="12"/>
                      <a:pt x="2" y="10"/>
                    </a:cubicBezTo>
                    <a:cubicBezTo>
                      <a:pt x="2" y="9"/>
                      <a:pt x="3" y="9"/>
                      <a:pt x="3" y="8"/>
                    </a:cubicBezTo>
                    <a:cubicBezTo>
                      <a:pt x="6" y="3"/>
                      <a:pt x="12" y="0"/>
                      <a:pt x="18" y="0"/>
                    </a:cubicBezTo>
                    <a:cubicBezTo>
                      <a:pt x="24" y="0"/>
                      <a:pt x="30" y="3"/>
                      <a:pt x="33" y="8"/>
                    </a:cubicBezTo>
                    <a:cubicBezTo>
                      <a:pt x="33" y="9"/>
                      <a:pt x="34" y="9"/>
                      <a:pt x="34" y="10"/>
                    </a:cubicBezTo>
                    <a:cubicBezTo>
                      <a:pt x="35" y="12"/>
                      <a:pt x="36" y="15"/>
                      <a:pt x="36" y="18"/>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0" name="Freeform 240"/>
              <p:cNvSpPr>
                <a:spLocks/>
              </p:cNvSpPr>
              <p:nvPr userDrawn="1"/>
            </p:nvSpPr>
            <p:spPr bwMode="auto">
              <a:xfrm>
                <a:off x="6028" y="1978"/>
                <a:ext cx="33" cy="33"/>
              </a:xfrm>
              <a:custGeom>
                <a:avLst/>
                <a:gdLst>
                  <a:gd name="T0" fmla="*/ 7 w 14"/>
                  <a:gd name="T1" fmla="*/ 14 h 14"/>
                  <a:gd name="T2" fmla="*/ 0 w 14"/>
                  <a:gd name="T3" fmla="*/ 7 h 14"/>
                  <a:gd name="T4" fmla="*/ 7 w 14"/>
                  <a:gd name="T5" fmla="*/ 0 h 14"/>
                  <a:gd name="T6" fmla="*/ 14 w 14"/>
                  <a:gd name="T7" fmla="*/ 7 h 14"/>
                  <a:gd name="T8" fmla="*/ 14 w 14"/>
                  <a:gd name="T9" fmla="*/ 10 h 14"/>
                  <a:gd name="T10" fmla="*/ 13 w 14"/>
                  <a:gd name="T11" fmla="*/ 12 h 14"/>
                  <a:gd name="T12" fmla="*/ 7 w 1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7" y="14"/>
                    </a:moveTo>
                    <a:cubicBezTo>
                      <a:pt x="3" y="14"/>
                      <a:pt x="0" y="11"/>
                      <a:pt x="0" y="7"/>
                    </a:cubicBezTo>
                    <a:cubicBezTo>
                      <a:pt x="0" y="3"/>
                      <a:pt x="3" y="0"/>
                      <a:pt x="7" y="0"/>
                    </a:cubicBezTo>
                    <a:cubicBezTo>
                      <a:pt x="11" y="0"/>
                      <a:pt x="14" y="3"/>
                      <a:pt x="14" y="7"/>
                    </a:cubicBezTo>
                    <a:cubicBezTo>
                      <a:pt x="14" y="8"/>
                      <a:pt x="14" y="9"/>
                      <a:pt x="14" y="10"/>
                    </a:cubicBezTo>
                    <a:cubicBezTo>
                      <a:pt x="13" y="11"/>
                      <a:pt x="13" y="11"/>
                      <a:pt x="13" y="12"/>
                    </a:cubicBezTo>
                    <a:cubicBezTo>
                      <a:pt x="11" y="13"/>
                      <a:pt x="9" y="14"/>
                      <a:pt x="7"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1" name="Freeform 241"/>
              <p:cNvSpPr>
                <a:spLocks/>
              </p:cNvSpPr>
              <p:nvPr userDrawn="1"/>
            </p:nvSpPr>
            <p:spPr bwMode="auto">
              <a:xfrm>
                <a:off x="6025" y="2688"/>
                <a:ext cx="41" cy="40"/>
              </a:xfrm>
              <a:custGeom>
                <a:avLst/>
                <a:gdLst>
                  <a:gd name="T0" fmla="*/ 7 w 17"/>
                  <a:gd name="T1" fmla="*/ 17 h 17"/>
                  <a:gd name="T2" fmla="*/ 0 w 17"/>
                  <a:gd name="T3" fmla="*/ 8 h 17"/>
                  <a:gd name="T4" fmla="*/ 1 w 17"/>
                  <a:gd name="T5" fmla="*/ 5 h 17"/>
                  <a:gd name="T6" fmla="*/ 1 w 17"/>
                  <a:gd name="T7" fmla="*/ 3 h 17"/>
                  <a:gd name="T8" fmla="*/ 8 w 17"/>
                  <a:gd name="T9" fmla="*/ 0 h 17"/>
                  <a:gd name="T10" fmla="*/ 17 w 17"/>
                  <a:gd name="T11" fmla="*/ 8 h 17"/>
                  <a:gd name="T12" fmla="*/ 9 w 17"/>
                  <a:gd name="T13" fmla="*/ 17 h 17"/>
                  <a:gd name="T14" fmla="*/ 8 w 17"/>
                  <a:gd name="T15" fmla="*/ 17 h 17"/>
                  <a:gd name="T16" fmla="*/ 7 w 17"/>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7" y="17"/>
                    </a:moveTo>
                    <a:cubicBezTo>
                      <a:pt x="3" y="16"/>
                      <a:pt x="0" y="13"/>
                      <a:pt x="0" y="8"/>
                    </a:cubicBezTo>
                    <a:cubicBezTo>
                      <a:pt x="0" y="7"/>
                      <a:pt x="0" y="6"/>
                      <a:pt x="1" y="5"/>
                    </a:cubicBezTo>
                    <a:cubicBezTo>
                      <a:pt x="1" y="4"/>
                      <a:pt x="1" y="4"/>
                      <a:pt x="1" y="3"/>
                    </a:cubicBezTo>
                    <a:cubicBezTo>
                      <a:pt x="3" y="1"/>
                      <a:pt x="5" y="0"/>
                      <a:pt x="8" y="0"/>
                    </a:cubicBezTo>
                    <a:cubicBezTo>
                      <a:pt x="13" y="0"/>
                      <a:pt x="17" y="4"/>
                      <a:pt x="17" y="8"/>
                    </a:cubicBezTo>
                    <a:cubicBezTo>
                      <a:pt x="17" y="13"/>
                      <a:pt x="13" y="16"/>
                      <a:pt x="9" y="17"/>
                    </a:cubicBezTo>
                    <a:cubicBezTo>
                      <a:pt x="9" y="17"/>
                      <a:pt x="8" y="17"/>
                      <a:pt x="8" y="17"/>
                    </a:cubicBezTo>
                    <a:cubicBezTo>
                      <a:pt x="8" y="17"/>
                      <a:pt x="8" y="17"/>
                      <a:pt x="7" y="1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2" name="Freeform 242"/>
              <p:cNvSpPr>
                <a:spLocks/>
              </p:cNvSpPr>
              <p:nvPr userDrawn="1"/>
            </p:nvSpPr>
            <p:spPr bwMode="auto">
              <a:xfrm>
                <a:off x="5396" y="1584"/>
                <a:ext cx="110" cy="109"/>
              </a:xfrm>
              <a:custGeom>
                <a:avLst/>
                <a:gdLst>
                  <a:gd name="T0" fmla="*/ 23 w 46"/>
                  <a:gd name="T1" fmla="*/ 0 h 46"/>
                  <a:gd name="T2" fmla="*/ 46 w 46"/>
                  <a:gd name="T3" fmla="*/ 23 h 46"/>
                  <a:gd name="T4" fmla="*/ 23 w 46"/>
                  <a:gd name="T5" fmla="*/ 46 h 46"/>
                  <a:gd name="T6" fmla="*/ 0 w 46"/>
                  <a:gd name="T7" fmla="*/ 23 h 46"/>
                  <a:gd name="T8" fmla="*/ 3 w 46"/>
                  <a:gd name="T9" fmla="*/ 12 h 46"/>
                  <a:gd name="T10" fmla="*/ 4 w 46"/>
                  <a:gd name="T11" fmla="*/ 11 h 46"/>
                  <a:gd name="T12" fmla="*/ 23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23" y="0"/>
                    </a:moveTo>
                    <a:cubicBezTo>
                      <a:pt x="36" y="0"/>
                      <a:pt x="46" y="11"/>
                      <a:pt x="46" y="23"/>
                    </a:cubicBezTo>
                    <a:cubicBezTo>
                      <a:pt x="46" y="36"/>
                      <a:pt x="36" y="46"/>
                      <a:pt x="23" y="46"/>
                    </a:cubicBezTo>
                    <a:cubicBezTo>
                      <a:pt x="11" y="46"/>
                      <a:pt x="0" y="36"/>
                      <a:pt x="0" y="23"/>
                    </a:cubicBezTo>
                    <a:cubicBezTo>
                      <a:pt x="0" y="19"/>
                      <a:pt x="1" y="16"/>
                      <a:pt x="3" y="12"/>
                    </a:cubicBezTo>
                    <a:cubicBezTo>
                      <a:pt x="3" y="12"/>
                      <a:pt x="4" y="11"/>
                      <a:pt x="4" y="11"/>
                    </a:cubicBezTo>
                    <a:cubicBezTo>
                      <a:pt x="8" y="5"/>
                      <a:pt x="15" y="0"/>
                      <a:pt x="23"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3" name="Freeform 243"/>
              <p:cNvSpPr>
                <a:spLocks/>
              </p:cNvSpPr>
              <p:nvPr userDrawn="1"/>
            </p:nvSpPr>
            <p:spPr bwMode="auto">
              <a:xfrm>
                <a:off x="4827" y="1252"/>
                <a:ext cx="64" cy="64"/>
              </a:xfrm>
              <a:custGeom>
                <a:avLst/>
                <a:gdLst>
                  <a:gd name="T0" fmla="*/ 13 w 27"/>
                  <a:gd name="T1" fmla="*/ 27 h 27"/>
                  <a:gd name="T2" fmla="*/ 2 w 27"/>
                  <a:gd name="T3" fmla="*/ 21 h 27"/>
                  <a:gd name="T4" fmla="*/ 1 w 27"/>
                  <a:gd name="T5" fmla="*/ 20 h 27"/>
                  <a:gd name="T6" fmla="*/ 0 w 27"/>
                  <a:gd name="T7" fmla="*/ 13 h 27"/>
                  <a:gd name="T8" fmla="*/ 13 w 27"/>
                  <a:gd name="T9" fmla="*/ 0 h 27"/>
                  <a:gd name="T10" fmla="*/ 27 w 27"/>
                  <a:gd name="T11" fmla="*/ 13 h 27"/>
                  <a:gd name="T12" fmla="*/ 25 w 27"/>
                  <a:gd name="T13" fmla="*/ 20 h 27"/>
                  <a:gd name="T14" fmla="*/ 25 w 27"/>
                  <a:gd name="T15" fmla="*/ 21 h 27"/>
                  <a:gd name="T16" fmla="*/ 14 w 27"/>
                  <a:gd name="T17" fmla="*/ 27 h 27"/>
                  <a:gd name="T18" fmla="*/ 13 w 27"/>
                  <a:gd name="T19" fmla="*/ 27 h 27"/>
                  <a:gd name="T20" fmla="*/ 13 w 27"/>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7">
                    <a:moveTo>
                      <a:pt x="13" y="27"/>
                    </a:moveTo>
                    <a:cubicBezTo>
                      <a:pt x="8" y="27"/>
                      <a:pt x="4" y="24"/>
                      <a:pt x="2" y="21"/>
                    </a:cubicBezTo>
                    <a:cubicBezTo>
                      <a:pt x="2" y="21"/>
                      <a:pt x="2" y="20"/>
                      <a:pt x="1" y="20"/>
                    </a:cubicBezTo>
                    <a:cubicBezTo>
                      <a:pt x="0" y="18"/>
                      <a:pt x="0" y="16"/>
                      <a:pt x="0" y="13"/>
                    </a:cubicBezTo>
                    <a:cubicBezTo>
                      <a:pt x="0" y="6"/>
                      <a:pt x="6" y="0"/>
                      <a:pt x="13" y="0"/>
                    </a:cubicBezTo>
                    <a:cubicBezTo>
                      <a:pt x="21" y="0"/>
                      <a:pt x="27" y="6"/>
                      <a:pt x="27" y="13"/>
                    </a:cubicBezTo>
                    <a:cubicBezTo>
                      <a:pt x="27" y="16"/>
                      <a:pt x="26" y="18"/>
                      <a:pt x="25" y="20"/>
                    </a:cubicBezTo>
                    <a:cubicBezTo>
                      <a:pt x="25" y="20"/>
                      <a:pt x="25" y="21"/>
                      <a:pt x="25" y="21"/>
                    </a:cubicBezTo>
                    <a:cubicBezTo>
                      <a:pt x="22" y="24"/>
                      <a:pt x="18" y="27"/>
                      <a:pt x="14" y="27"/>
                    </a:cubicBezTo>
                    <a:cubicBezTo>
                      <a:pt x="14" y="27"/>
                      <a:pt x="14" y="27"/>
                      <a:pt x="13" y="27"/>
                    </a:cubicBezTo>
                    <a:cubicBezTo>
                      <a:pt x="13" y="27"/>
                      <a:pt x="13" y="27"/>
                      <a:pt x="13"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4" name="Freeform 244"/>
              <p:cNvSpPr>
                <a:spLocks/>
              </p:cNvSpPr>
              <p:nvPr userDrawn="1"/>
            </p:nvSpPr>
            <p:spPr bwMode="auto">
              <a:xfrm>
                <a:off x="5420" y="2320"/>
                <a:ext cx="64" cy="64"/>
              </a:xfrm>
              <a:custGeom>
                <a:avLst/>
                <a:gdLst>
                  <a:gd name="T0" fmla="*/ 14 w 27"/>
                  <a:gd name="T1" fmla="*/ 27 h 27"/>
                  <a:gd name="T2" fmla="*/ 13 w 27"/>
                  <a:gd name="T3" fmla="*/ 27 h 27"/>
                  <a:gd name="T4" fmla="*/ 12 w 27"/>
                  <a:gd name="T5" fmla="*/ 27 h 27"/>
                  <a:gd name="T6" fmla="*/ 2 w 27"/>
                  <a:gd name="T7" fmla="*/ 21 h 27"/>
                  <a:gd name="T8" fmla="*/ 1 w 27"/>
                  <a:gd name="T9" fmla="*/ 19 h 27"/>
                  <a:gd name="T10" fmla="*/ 0 w 27"/>
                  <a:gd name="T11" fmla="*/ 13 h 27"/>
                  <a:gd name="T12" fmla="*/ 13 w 27"/>
                  <a:gd name="T13" fmla="*/ 0 h 27"/>
                  <a:gd name="T14" fmla="*/ 27 w 27"/>
                  <a:gd name="T15" fmla="*/ 13 h 27"/>
                  <a:gd name="T16" fmla="*/ 25 w 27"/>
                  <a:gd name="T17" fmla="*/ 19 h 27"/>
                  <a:gd name="T18" fmla="*/ 24 w 27"/>
                  <a:gd name="T19" fmla="*/ 21 h 27"/>
                  <a:gd name="T20" fmla="*/ 14 w 27"/>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7">
                    <a:moveTo>
                      <a:pt x="14" y="27"/>
                    </a:moveTo>
                    <a:cubicBezTo>
                      <a:pt x="14" y="27"/>
                      <a:pt x="13" y="27"/>
                      <a:pt x="13" y="27"/>
                    </a:cubicBezTo>
                    <a:cubicBezTo>
                      <a:pt x="13" y="27"/>
                      <a:pt x="13" y="27"/>
                      <a:pt x="12" y="27"/>
                    </a:cubicBezTo>
                    <a:cubicBezTo>
                      <a:pt x="8" y="26"/>
                      <a:pt x="4" y="24"/>
                      <a:pt x="2" y="21"/>
                    </a:cubicBezTo>
                    <a:cubicBezTo>
                      <a:pt x="2" y="20"/>
                      <a:pt x="2" y="20"/>
                      <a:pt x="1" y="19"/>
                    </a:cubicBezTo>
                    <a:cubicBezTo>
                      <a:pt x="1" y="18"/>
                      <a:pt x="0" y="16"/>
                      <a:pt x="0" y="13"/>
                    </a:cubicBezTo>
                    <a:cubicBezTo>
                      <a:pt x="0" y="6"/>
                      <a:pt x="6" y="0"/>
                      <a:pt x="13" y="0"/>
                    </a:cubicBezTo>
                    <a:cubicBezTo>
                      <a:pt x="21" y="0"/>
                      <a:pt x="27" y="6"/>
                      <a:pt x="27" y="13"/>
                    </a:cubicBezTo>
                    <a:cubicBezTo>
                      <a:pt x="27" y="16"/>
                      <a:pt x="26" y="18"/>
                      <a:pt x="25" y="19"/>
                    </a:cubicBezTo>
                    <a:cubicBezTo>
                      <a:pt x="25" y="20"/>
                      <a:pt x="25" y="20"/>
                      <a:pt x="24" y="21"/>
                    </a:cubicBezTo>
                    <a:cubicBezTo>
                      <a:pt x="22" y="24"/>
                      <a:pt x="18" y="26"/>
                      <a:pt x="14"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5" name="Freeform 245"/>
              <p:cNvSpPr>
                <a:spLocks/>
              </p:cNvSpPr>
              <p:nvPr userDrawn="1"/>
            </p:nvSpPr>
            <p:spPr bwMode="auto">
              <a:xfrm>
                <a:off x="5432" y="3044"/>
                <a:ext cx="38" cy="38"/>
              </a:xfrm>
              <a:custGeom>
                <a:avLst/>
                <a:gdLst>
                  <a:gd name="T0" fmla="*/ 7 w 16"/>
                  <a:gd name="T1" fmla="*/ 16 h 16"/>
                  <a:gd name="T2" fmla="*/ 0 w 16"/>
                  <a:gd name="T3" fmla="*/ 8 h 16"/>
                  <a:gd name="T4" fmla="*/ 7 w 16"/>
                  <a:gd name="T5" fmla="*/ 0 h 16"/>
                  <a:gd name="T6" fmla="*/ 8 w 16"/>
                  <a:gd name="T7" fmla="*/ 0 h 16"/>
                  <a:gd name="T8" fmla="*/ 9 w 16"/>
                  <a:gd name="T9" fmla="*/ 0 h 16"/>
                  <a:gd name="T10" fmla="*/ 16 w 16"/>
                  <a:gd name="T11" fmla="*/ 8 h 16"/>
                  <a:gd name="T12" fmla="*/ 16 w 16"/>
                  <a:gd name="T13" fmla="*/ 12 h 16"/>
                  <a:gd name="T14" fmla="*/ 15 w 16"/>
                  <a:gd name="T15" fmla="*/ 13 h 16"/>
                  <a:gd name="T16" fmla="*/ 9 w 16"/>
                  <a:gd name="T17" fmla="*/ 16 h 16"/>
                  <a:gd name="T18" fmla="*/ 8 w 16"/>
                  <a:gd name="T19" fmla="*/ 16 h 16"/>
                  <a:gd name="T20" fmla="*/ 7 w 16"/>
                  <a:gd name="T2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6">
                    <a:moveTo>
                      <a:pt x="7" y="16"/>
                    </a:moveTo>
                    <a:cubicBezTo>
                      <a:pt x="3" y="16"/>
                      <a:pt x="0" y="12"/>
                      <a:pt x="0" y="8"/>
                    </a:cubicBezTo>
                    <a:cubicBezTo>
                      <a:pt x="0" y="4"/>
                      <a:pt x="3" y="0"/>
                      <a:pt x="7" y="0"/>
                    </a:cubicBezTo>
                    <a:cubicBezTo>
                      <a:pt x="8" y="0"/>
                      <a:pt x="8" y="0"/>
                      <a:pt x="8" y="0"/>
                    </a:cubicBezTo>
                    <a:cubicBezTo>
                      <a:pt x="8" y="0"/>
                      <a:pt x="9" y="0"/>
                      <a:pt x="9" y="0"/>
                    </a:cubicBezTo>
                    <a:cubicBezTo>
                      <a:pt x="13" y="0"/>
                      <a:pt x="16" y="4"/>
                      <a:pt x="16" y="8"/>
                    </a:cubicBezTo>
                    <a:cubicBezTo>
                      <a:pt x="16" y="9"/>
                      <a:pt x="16" y="11"/>
                      <a:pt x="16" y="12"/>
                    </a:cubicBezTo>
                    <a:cubicBezTo>
                      <a:pt x="15" y="12"/>
                      <a:pt x="15" y="13"/>
                      <a:pt x="15" y="13"/>
                    </a:cubicBezTo>
                    <a:cubicBezTo>
                      <a:pt x="13" y="15"/>
                      <a:pt x="11" y="16"/>
                      <a:pt x="9" y="16"/>
                    </a:cubicBezTo>
                    <a:cubicBezTo>
                      <a:pt x="9" y="16"/>
                      <a:pt x="8" y="16"/>
                      <a:pt x="8" y="16"/>
                    </a:cubicBezTo>
                    <a:cubicBezTo>
                      <a:pt x="8" y="16"/>
                      <a:pt x="8" y="16"/>
                      <a:pt x="7" y="1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6" name="Freeform 246"/>
              <p:cNvSpPr>
                <a:spLocks/>
              </p:cNvSpPr>
              <p:nvPr userDrawn="1"/>
            </p:nvSpPr>
            <p:spPr bwMode="auto">
              <a:xfrm>
                <a:off x="5992" y="3366"/>
                <a:ext cx="104" cy="105"/>
              </a:xfrm>
              <a:custGeom>
                <a:avLst/>
                <a:gdLst>
                  <a:gd name="T0" fmla="*/ 44 w 44"/>
                  <a:gd name="T1" fmla="*/ 22 h 44"/>
                  <a:gd name="T2" fmla="*/ 42 w 44"/>
                  <a:gd name="T3" fmla="*/ 33 h 44"/>
                  <a:gd name="T4" fmla="*/ 41 w 44"/>
                  <a:gd name="T5" fmla="*/ 34 h 44"/>
                  <a:gd name="T6" fmla="*/ 22 w 44"/>
                  <a:gd name="T7" fmla="*/ 44 h 44"/>
                  <a:gd name="T8" fmla="*/ 3 w 44"/>
                  <a:gd name="T9" fmla="*/ 34 h 44"/>
                  <a:gd name="T10" fmla="*/ 3 w 44"/>
                  <a:gd name="T11" fmla="*/ 33 h 44"/>
                  <a:gd name="T12" fmla="*/ 0 w 44"/>
                  <a:gd name="T13" fmla="*/ 22 h 44"/>
                  <a:gd name="T14" fmla="*/ 3 w 44"/>
                  <a:gd name="T15" fmla="*/ 11 h 44"/>
                  <a:gd name="T16" fmla="*/ 3 w 44"/>
                  <a:gd name="T17" fmla="*/ 10 h 44"/>
                  <a:gd name="T18" fmla="*/ 21 w 44"/>
                  <a:gd name="T19" fmla="*/ 0 h 44"/>
                  <a:gd name="T20" fmla="*/ 22 w 44"/>
                  <a:gd name="T21" fmla="*/ 0 h 44"/>
                  <a:gd name="T22" fmla="*/ 23 w 44"/>
                  <a:gd name="T23" fmla="*/ 0 h 44"/>
                  <a:gd name="T24" fmla="*/ 41 w 44"/>
                  <a:gd name="T25" fmla="*/ 10 h 44"/>
                  <a:gd name="T26" fmla="*/ 42 w 44"/>
                  <a:gd name="T27" fmla="*/ 11 h 44"/>
                  <a:gd name="T28" fmla="*/ 44 w 44"/>
                  <a:gd name="T29"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44">
                    <a:moveTo>
                      <a:pt x="44" y="22"/>
                    </a:moveTo>
                    <a:cubicBezTo>
                      <a:pt x="44" y="26"/>
                      <a:pt x="43" y="30"/>
                      <a:pt x="42" y="33"/>
                    </a:cubicBezTo>
                    <a:cubicBezTo>
                      <a:pt x="41" y="33"/>
                      <a:pt x="41" y="34"/>
                      <a:pt x="41" y="34"/>
                    </a:cubicBezTo>
                    <a:cubicBezTo>
                      <a:pt x="37" y="40"/>
                      <a:pt x="30" y="44"/>
                      <a:pt x="22" y="44"/>
                    </a:cubicBezTo>
                    <a:cubicBezTo>
                      <a:pt x="14" y="44"/>
                      <a:pt x="7" y="40"/>
                      <a:pt x="3" y="34"/>
                    </a:cubicBezTo>
                    <a:cubicBezTo>
                      <a:pt x="3" y="34"/>
                      <a:pt x="3" y="33"/>
                      <a:pt x="3" y="33"/>
                    </a:cubicBezTo>
                    <a:cubicBezTo>
                      <a:pt x="1" y="30"/>
                      <a:pt x="0" y="26"/>
                      <a:pt x="0" y="22"/>
                    </a:cubicBezTo>
                    <a:cubicBezTo>
                      <a:pt x="0" y="18"/>
                      <a:pt x="1" y="15"/>
                      <a:pt x="3" y="11"/>
                    </a:cubicBezTo>
                    <a:cubicBezTo>
                      <a:pt x="3" y="11"/>
                      <a:pt x="3" y="10"/>
                      <a:pt x="3" y="10"/>
                    </a:cubicBezTo>
                    <a:cubicBezTo>
                      <a:pt x="7" y="4"/>
                      <a:pt x="14" y="0"/>
                      <a:pt x="21" y="0"/>
                    </a:cubicBezTo>
                    <a:cubicBezTo>
                      <a:pt x="22" y="0"/>
                      <a:pt x="22" y="0"/>
                      <a:pt x="22" y="0"/>
                    </a:cubicBezTo>
                    <a:cubicBezTo>
                      <a:pt x="22" y="0"/>
                      <a:pt x="23" y="0"/>
                      <a:pt x="23" y="0"/>
                    </a:cubicBezTo>
                    <a:cubicBezTo>
                      <a:pt x="30" y="0"/>
                      <a:pt x="37" y="4"/>
                      <a:pt x="41" y="10"/>
                    </a:cubicBezTo>
                    <a:cubicBezTo>
                      <a:pt x="41" y="10"/>
                      <a:pt x="41" y="11"/>
                      <a:pt x="42" y="11"/>
                    </a:cubicBezTo>
                    <a:cubicBezTo>
                      <a:pt x="43" y="15"/>
                      <a:pt x="44" y="18"/>
                      <a:pt x="44" y="22"/>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7" name="Freeform 247"/>
              <p:cNvSpPr>
                <a:spLocks/>
              </p:cNvSpPr>
              <p:nvPr userDrawn="1"/>
            </p:nvSpPr>
            <p:spPr bwMode="auto">
              <a:xfrm>
                <a:off x="4839" y="3399"/>
                <a:ext cx="40" cy="38"/>
              </a:xfrm>
              <a:custGeom>
                <a:avLst/>
                <a:gdLst>
                  <a:gd name="T0" fmla="*/ 8 w 17"/>
                  <a:gd name="T1" fmla="*/ 0 h 16"/>
                  <a:gd name="T2" fmla="*/ 17 w 17"/>
                  <a:gd name="T3" fmla="*/ 8 h 16"/>
                  <a:gd name="T4" fmla="*/ 16 w 17"/>
                  <a:gd name="T5" fmla="*/ 12 h 16"/>
                  <a:gd name="T6" fmla="*/ 15 w 17"/>
                  <a:gd name="T7" fmla="*/ 13 h 16"/>
                  <a:gd name="T8" fmla="*/ 9 w 17"/>
                  <a:gd name="T9" fmla="*/ 16 h 16"/>
                  <a:gd name="T10" fmla="*/ 8 w 17"/>
                  <a:gd name="T11" fmla="*/ 16 h 16"/>
                  <a:gd name="T12" fmla="*/ 8 w 17"/>
                  <a:gd name="T13" fmla="*/ 16 h 16"/>
                  <a:gd name="T14" fmla="*/ 0 w 17"/>
                  <a:gd name="T15" fmla="*/ 8 h 16"/>
                  <a:gd name="T16" fmla="*/ 1 w 17"/>
                  <a:gd name="T17" fmla="*/ 5 h 16"/>
                  <a:gd name="T18" fmla="*/ 2 w 17"/>
                  <a:gd name="T19" fmla="*/ 3 h 16"/>
                  <a:gd name="T20" fmla="*/ 8 w 17"/>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6">
                    <a:moveTo>
                      <a:pt x="8" y="0"/>
                    </a:moveTo>
                    <a:cubicBezTo>
                      <a:pt x="13" y="0"/>
                      <a:pt x="17" y="4"/>
                      <a:pt x="17" y="8"/>
                    </a:cubicBezTo>
                    <a:cubicBezTo>
                      <a:pt x="17" y="9"/>
                      <a:pt x="16" y="11"/>
                      <a:pt x="16" y="12"/>
                    </a:cubicBezTo>
                    <a:cubicBezTo>
                      <a:pt x="15" y="12"/>
                      <a:pt x="15" y="13"/>
                      <a:pt x="15" y="13"/>
                    </a:cubicBezTo>
                    <a:cubicBezTo>
                      <a:pt x="14" y="15"/>
                      <a:pt x="11" y="16"/>
                      <a:pt x="9" y="16"/>
                    </a:cubicBezTo>
                    <a:cubicBezTo>
                      <a:pt x="9" y="16"/>
                      <a:pt x="9" y="16"/>
                      <a:pt x="8" y="16"/>
                    </a:cubicBezTo>
                    <a:cubicBezTo>
                      <a:pt x="8" y="16"/>
                      <a:pt x="8" y="16"/>
                      <a:pt x="8" y="16"/>
                    </a:cubicBezTo>
                    <a:cubicBezTo>
                      <a:pt x="3" y="16"/>
                      <a:pt x="0" y="12"/>
                      <a:pt x="0" y="8"/>
                    </a:cubicBezTo>
                    <a:cubicBezTo>
                      <a:pt x="0" y="7"/>
                      <a:pt x="0" y="6"/>
                      <a:pt x="1" y="5"/>
                    </a:cubicBezTo>
                    <a:cubicBezTo>
                      <a:pt x="1" y="4"/>
                      <a:pt x="1" y="4"/>
                      <a:pt x="2" y="3"/>
                    </a:cubicBezTo>
                    <a:cubicBezTo>
                      <a:pt x="3" y="1"/>
                      <a:pt x="6" y="0"/>
                      <a:pt x="8"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8" name="Freeform 248"/>
              <p:cNvSpPr>
                <a:spLocks/>
              </p:cNvSpPr>
              <p:nvPr userDrawn="1"/>
            </p:nvSpPr>
            <p:spPr bwMode="auto">
              <a:xfrm>
                <a:off x="5423" y="3746"/>
                <a:ext cx="59" cy="59"/>
              </a:xfrm>
              <a:custGeom>
                <a:avLst/>
                <a:gdLst>
                  <a:gd name="T0" fmla="*/ 11 w 25"/>
                  <a:gd name="T1" fmla="*/ 24 h 25"/>
                  <a:gd name="T2" fmla="*/ 0 w 25"/>
                  <a:gd name="T3" fmla="*/ 12 h 25"/>
                  <a:gd name="T4" fmla="*/ 1 w 25"/>
                  <a:gd name="T5" fmla="*/ 6 h 25"/>
                  <a:gd name="T6" fmla="*/ 2 w 25"/>
                  <a:gd name="T7" fmla="*/ 5 h 25"/>
                  <a:gd name="T8" fmla="*/ 11 w 25"/>
                  <a:gd name="T9" fmla="*/ 0 h 25"/>
                  <a:gd name="T10" fmla="*/ 12 w 25"/>
                  <a:gd name="T11" fmla="*/ 0 h 25"/>
                  <a:gd name="T12" fmla="*/ 13 w 25"/>
                  <a:gd name="T13" fmla="*/ 0 h 25"/>
                  <a:gd name="T14" fmla="*/ 22 w 25"/>
                  <a:gd name="T15" fmla="*/ 5 h 25"/>
                  <a:gd name="T16" fmla="*/ 23 w 25"/>
                  <a:gd name="T17" fmla="*/ 6 h 25"/>
                  <a:gd name="T18" fmla="*/ 25 w 25"/>
                  <a:gd name="T19" fmla="*/ 12 h 25"/>
                  <a:gd name="T20" fmla="*/ 13 w 25"/>
                  <a:gd name="T21" fmla="*/ 24 h 25"/>
                  <a:gd name="T22" fmla="*/ 12 w 25"/>
                  <a:gd name="T23" fmla="*/ 25 h 25"/>
                  <a:gd name="T24" fmla="*/ 11 w 25"/>
                  <a:gd name="T25"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11" y="24"/>
                    </a:moveTo>
                    <a:cubicBezTo>
                      <a:pt x="5" y="24"/>
                      <a:pt x="0" y="19"/>
                      <a:pt x="0" y="12"/>
                    </a:cubicBezTo>
                    <a:cubicBezTo>
                      <a:pt x="0" y="10"/>
                      <a:pt x="0" y="8"/>
                      <a:pt x="1" y="6"/>
                    </a:cubicBezTo>
                    <a:cubicBezTo>
                      <a:pt x="1" y="6"/>
                      <a:pt x="2" y="5"/>
                      <a:pt x="2" y="5"/>
                    </a:cubicBezTo>
                    <a:cubicBezTo>
                      <a:pt x="4" y="2"/>
                      <a:pt x="8" y="0"/>
                      <a:pt x="11" y="0"/>
                    </a:cubicBezTo>
                    <a:cubicBezTo>
                      <a:pt x="12" y="0"/>
                      <a:pt x="12" y="0"/>
                      <a:pt x="12" y="0"/>
                    </a:cubicBezTo>
                    <a:cubicBezTo>
                      <a:pt x="12" y="0"/>
                      <a:pt x="13" y="0"/>
                      <a:pt x="13" y="0"/>
                    </a:cubicBezTo>
                    <a:cubicBezTo>
                      <a:pt x="17" y="0"/>
                      <a:pt x="20" y="2"/>
                      <a:pt x="22" y="5"/>
                    </a:cubicBezTo>
                    <a:cubicBezTo>
                      <a:pt x="23" y="5"/>
                      <a:pt x="23" y="6"/>
                      <a:pt x="23" y="6"/>
                    </a:cubicBezTo>
                    <a:cubicBezTo>
                      <a:pt x="24" y="8"/>
                      <a:pt x="25" y="10"/>
                      <a:pt x="25" y="12"/>
                    </a:cubicBezTo>
                    <a:cubicBezTo>
                      <a:pt x="25" y="19"/>
                      <a:pt x="20" y="24"/>
                      <a:pt x="13" y="24"/>
                    </a:cubicBezTo>
                    <a:cubicBezTo>
                      <a:pt x="13" y="24"/>
                      <a:pt x="12" y="25"/>
                      <a:pt x="12" y="25"/>
                    </a:cubicBezTo>
                    <a:cubicBezTo>
                      <a:pt x="12" y="25"/>
                      <a:pt x="12" y="24"/>
                      <a:pt x="11" y="2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9" name="Freeform 249"/>
              <p:cNvSpPr>
                <a:spLocks/>
              </p:cNvSpPr>
              <p:nvPr userDrawn="1"/>
            </p:nvSpPr>
            <p:spPr bwMode="auto">
              <a:xfrm>
                <a:off x="4820" y="2666"/>
                <a:ext cx="78" cy="81"/>
              </a:xfrm>
              <a:custGeom>
                <a:avLst/>
                <a:gdLst>
                  <a:gd name="T0" fmla="*/ 33 w 33"/>
                  <a:gd name="T1" fmla="*/ 17 h 34"/>
                  <a:gd name="T2" fmla="*/ 16 w 33"/>
                  <a:gd name="T3" fmla="*/ 34 h 34"/>
                  <a:gd name="T4" fmla="*/ 2 w 33"/>
                  <a:gd name="T5" fmla="*/ 26 h 34"/>
                  <a:gd name="T6" fmla="*/ 2 w 33"/>
                  <a:gd name="T7" fmla="*/ 25 h 34"/>
                  <a:gd name="T8" fmla="*/ 0 w 33"/>
                  <a:gd name="T9" fmla="*/ 17 h 34"/>
                  <a:gd name="T10" fmla="*/ 16 w 33"/>
                  <a:gd name="T11" fmla="*/ 1 h 34"/>
                  <a:gd name="T12" fmla="*/ 16 w 33"/>
                  <a:gd name="T13" fmla="*/ 0 h 34"/>
                  <a:gd name="T14" fmla="*/ 17 w 33"/>
                  <a:gd name="T15" fmla="*/ 1 h 34"/>
                  <a:gd name="T16" fmla="*/ 30 w 33"/>
                  <a:gd name="T17" fmla="*/ 8 h 34"/>
                  <a:gd name="T18" fmla="*/ 31 w 33"/>
                  <a:gd name="T19" fmla="*/ 9 h 34"/>
                  <a:gd name="T20" fmla="*/ 33 w 33"/>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4">
                    <a:moveTo>
                      <a:pt x="33" y="17"/>
                    </a:moveTo>
                    <a:cubicBezTo>
                      <a:pt x="33" y="27"/>
                      <a:pt x="26" y="34"/>
                      <a:pt x="16" y="34"/>
                    </a:cubicBezTo>
                    <a:cubicBezTo>
                      <a:pt x="10" y="34"/>
                      <a:pt x="5" y="31"/>
                      <a:pt x="2" y="26"/>
                    </a:cubicBezTo>
                    <a:cubicBezTo>
                      <a:pt x="2" y="26"/>
                      <a:pt x="2" y="26"/>
                      <a:pt x="2" y="25"/>
                    </a:cubicBezTo>
                    <a:cubicBezTo>
                      <a:pt x="0" y="23"/>
                      <a:pt x="0" y="20"/>
                      <a:pt x="0" y="17"/>
                    </a:cubicBezTo>
                    <a:cubicBezTo>
                      <a:pt x="0" y="8"/>
                      <a:pt x="7" y="1"/>
                      <a:pt x="16" y="1"/>
                    </a:cubicBezTo>
                    <a:cubicBezTo>
                      <a:pt x="16" y="1"/>
                      <a:pt x="16" y="0"/>
                      <a:pt x="16" y="0"/>
                    </a:cubicBezTo>
                    <a:cubicBezTo>
                      <a:pt x="17" y="0"/>
                      <a:pt x="17" y="1"/>
                      <a:pt x="17" y="1"/>
                    </a:cubicBezTo>
                    <a:cubicBezTo>
                      <a:pt x="23" y="1"/>
                      <a:pt x="27" y="4"/>
                      <a:pt x="30" y="8"/>
                    </a:cubicBezTo>
                    <a:cubicBezTo>
                      <a:pt x="31" y="8"/>
                      <a:pt x="31" y="9"/>
                      <a:pt x="31" y="9"/>
                    </a:cubicBezTo>
                    <a:cubicBezTo>
                      <a:pt x="32" y="12"/>
                      <a:pt x="33" y="14"/>
                      <a:pt x="33" y="1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0" name="Freeform 250"/>
              <p:cNvSpPr>
                <a:spLocks/>
              </p:cNvSpPr>
              <p:nvPr userDrawn="1"/>
            </p:nvSpPr>
            <p:spPr bwMode="auto">
              <a:xfrm>
                <a:off x="4210" y="2296"/>
                <a:ext cx="112" cy="112"/>
              </a:xfrm>
              <a:custGeom>
                <a:avLst/>
                <a:gdLst>
                  <a:gd name="T0" fmla="*/ 0 w 47"/>
                  <a:gd name="T1" fmla="*/ 23 h 47"/>
                  <a:gd name="T2" fmla="*/ 3 w 47"/>
                  <a:gd name="T3" fmla="*/ 12 h 47"/>
                  <a:gd name="T4" fmla="*/ 4 w 47"/>
                  <a:gd name="T5" fmla="*/ 11 h 47"/>
                  <a:gd name="T6" fmla="*/ 23 w 47"/>
                  <a:gd name="T7" fmla="*/ 0 h 47"/>
                  <a:gd name="T8" fmla="*/ 47 w 47"/>
                  <a:gd name="T9" fmla="*/ 23 h 47"/>
                  <a:gd name="T10" fmla="*/ 23 w 47"/>
                  <a:gd name="T11" fmla="*/ 47 h 47"/>
                  <a:gd name="T12" fmla="*/ 4 w 47"/>
                  <a:gd name="T13" fmla="*/ 36 h 47"/>
                  <a:gd name="T14" fmla="*/ 3 w 47"/>
                  <a:gd name="T15" fmla="*/ 35 h 47"/>
                  <a:gd name="T16" fmla="*/ 0 w 47"/>
                  <a:gd name="T17"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0" y="23"/>
                    </a:moveTo>
                    <a:cubicBezTo>
                      <a:pt x="0" y="19"/>
                      <a:pt x="1" y="15"/>
                      <a:pt x="3" y="12"/>
                    </a:cubicBezTo>
                    <a:cubicBezTo>
                      <a:pt x="3" y="12"/>
                      <a:pt x="3" y="11"/>
                      <a:pt x="4" y="11"/>
                    </a:cubicBezTo>
                    <a:cubicBezTo>
                      <a:pt x="8" y="4"/>
                      <a:pt x="15" y="0"/>
                      <a:pt x="23" y="0"/>
                    </a:cubicBezTo>
                    <a:cubicBezTo>
                      <a:pt x="36" y="0"/>
                      <a:pt x="47" y="10"/>
                      <a:pt x="47" y="23"/>
                    </a:cubicBezTo>
                    <a:cubicBezTo>
                      <a:pt x="47" y="36"/>
                      <a:pt x="36" y="47"/>
                      <a:pt x="23" y="47"/>
                    </a:cubicBezTo>
                    <a:cubicBezTo>
                      <a:pt x="15" y="47"/>
                      <a:pt x="8" y="42"/>
                      <a:pt x="4" y="36"/>
                    </a:cubicBezTo>
                    <a:cubicBezTo>
                      <a:pt x="3" y="36"/>
                      <a:pt x="3" y="35"/>
                      <a:pt x="3" y="35"/>
                    </a:cubicBezTo>
                    <a:cubicBezTo>
                      <a:pt x="1" y="31"/>
                      <a:pt x="0" y="27"/>
                      <a:pt x="0" y="23"/>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1" name="Freeform 251"/>
              <p:cNvSpPr>
                <a:spLocks/>
              </p:cNvSpPr>
              <p:nvPr userDrawn="1"/>
            </p:nvSpPr>
            <p:spPr bwMode="auto">
              <a:xfrm>
                <a:off x="4829" y="1966"/>
                <a:ext cx="60" cy="60"/>
              </a:xfrm>
              <a:custGeom>
                <a:avLst/>
                <a:gdLst>
                  <a:gd name="T0" fmla="*/ 12 w 25"/>
                  <a:gd name="T1" fmla="*/ 25 h 25"/>
                  <a:gd name="T2" fmla="*/ 0 w 25"/>
                  <a:gd name="T3" fmla="*/ 12 h 25"/>
                  <a:gd name="T4" fmla="*/ 1 w 25"/>
                  <a:gd name="T5" fmla="*/ 7 h 25"/>
                  <a:gd name="T6" fmla="*/ 2 w 25"/>
                  <a:gd name="T7" fmla="*/ 5 h 25"/>
                  <a:gd name="T8" fmla="*/ 12 w 25"/>
                  <a:gd name="T9" fmla="*/ 0 h 25"/>
                  <a:gd name="T10" fmla="*/ 12 w 25"/>
                  <a:gd name="T11" fmla="*/ 0 h 25"/>
                  <a:gd name="T12" fmla="*/ 13 w 25"/>
                  <a:gd name="T13" fmla="*/ 0 h 25"/>
                  <a:gd name="T14" fmla="*/ 25 w 25"/>
                  <a:gd name="T15" fmla="*/ 12 h 25"/>
                  <a:gd name="T16" fmla="*/ 13 w 25"/>
                  <a:gd name="T17" fmla="*/ 25 h 25"/>
                  <a:gd name="T18" fmla="*/ 12 w 25"/>
                  <a:gd name="T19" fmla="*/ 25 h 25"/>
                  <a:gd name="T20" fmla="*/ 12 w 25"/>
                  <a:gd name="T2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5">
                    <a:moveTo>
                      <a:pt x="12" y="25"/>
                    </a:moveTo>
                    <a:cubicBezTo>
                      <a:pt x="5" y="24"/>
                      <a:pt x="0" y="19"/>
                      <a:pt x="0" y="12"/>
                    </a:cubicBezTo>
                    <a:cubicBezTo>
                      <a:pt x="0" y="10"/>
                      <a:pt x="0" y="8"/>
                      <a:pt x="1" y="7"/>
                    </a:cubicBezTo>
                    <a:cubicBezTo>
                      <a:pt x="2" y="6"/>
                      <a:pt x="2" y="6"/>
                      <a:pt x="2" y="5"/>
                    </a:cubicBezTo>
                    <a:cubicBezTo>
                      <a:pt x="4" y="2"/>
                      <a:pt x="8" y="0"/>
                      <a:pt x="12" y="0"/>
                    </a:cubicBezTo>
                    <a:cubicBezTo>
                      <a:pt x="12" y="0"/>
                      <a:pt x="12" y="0"/>
                      <a:pt x="12" y="0"/>
                    </a:cubicBezTo>
                    <a:cubicBezTo>
                      <a:pt x="13" y="0"/>
                      <a:pt x="13" y="0"/>
                      <a:pt x="13" y="0"/>
                    </a:cubicBezTo>
                    <a:cubicBezTo>
                      <a:pt x="20" y="0"/>
                      <a:pt x="25" y="6"/>
                      <a:pt x="25" y="12"/>
                    </a:cubicBezTo>
                    <a:cubicBezTo>
                      <a:pt x="25" y="19"/>
                      <a:pt x="20" y="24"/>
                      <a:pt x="13" y="25"/>
                    </a:cubicBezTo>
                    <a:cubicBezTo>
                      <a:pt x="13" y="25"/>
                      <a:pt x="13" y="25"/>
                      <a:pt x="12" y="25"/>
                    </a:cubicBezTo>
                    <a:cubicBezTo>
                      <a:pt x="12" y="25"/>
                      <a:pt x="12" y="25"/>
                      <a:pt x="12" y="2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2" name="Freeform 252"/>
              <p:cNvSpPr>
                <a:spLocks/>
              </p:cNvSpPr>
              <p:nvPr userDrawn="1"/>
            </p:nvSpPr>
            <p:spPr bwMode="auto">
              <a:xfrm>
                <a:off x="4215" y="1589"/>
                <a:ext cx="100" cy="100"/>
              </a:xfrm>
              <a:custGeom>
                <a:avLst/>
                <a:gdLst>
                  <a:gd name="T0" fmla="*/ 42 w 42"/>
                  <a:gd name="T1" fmla="*/ 21 h 42"/>
                  <a:gd name="T2" fmla="*/ 40 w 42"/>
                  <a:gd name="T3" fmla="*/ 32 h 42"/>
                  <a:gd name="T4" fmla="*/ 39 w 42"/>
                  <a:gd name="T5" fmla="*/ 33 h 42"/>
                  <a:gd name="T6" fmla="*/ 21 w 42"/>
                  <a:gd name="T7" fmla="*/ 42 h 42"/>
                  <a:gd name="T8" fmla="*/ 0 w 42"/>
                  <a:gd name="T9" fmla="*/ 21 h 42"/>
                  <a:gd name="T10" fmla="*/ 21 w 42"/>
                  <a:gd name="T11" fmla="*/ 0 h 42"/>
                  <a:gd name="T12" fmla="*/ 39 w 42"/>
                  <a:gd name="T13" fmla="*/ 10 h 42"/>
                  <a:gd name="T14" fmla="*/ 40 w 42"/>
                  <a:gd name="T15" fmla="*/ 11 h 42"/>
                  <a:gd name="T16" fmla="*/ 42 w 42"/>
                  <a:gd name="T17"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2">
                    <a:moveTo>
                      <a:pt x="42" y="21"/>
                    </a:moveTo>
                    <a:cubicBezTo>
                      <a:pt x="42" y="25"/>
                      <a:pt x="41" y="29"/>
                      <a:pt x="40" y="32"/>
                    </a:cubicBezTo>
                    <a:cubicBezTo>
                      <a:pt x="40" y="32"/>
                      <a:pt x="39" y="32"/>
                      <a:pt x="39" y="33"/>
                    </a:cubicBezTo>
                    <a:cubicBezTo>
                      <a:pt x="35" y="39"/>
                      <a:pt x="29" y="42"/>
                      <a:pt x="21" y="42"/>
                    </a:cubicBezTo>
                    <a:cubicBezTo>
                      <a:pt x="10" y="42"/>
                      <a:pt x="0" y="33"/>
                      <a:pt x="0" y="21"/>
                    </a:cubicBezTo>
                    <a:cubicBezTo>
                      <a:pt x="0" y="10"/>
                      <a:pt x="10" y="0"/>
                      <a:pt x="21" y="0"/>
                    </a:cubicBezTo>
                    <a:cubicBezTo>
                      <a:pt x="29" y="0"/>
                      <a:pt x="35" y="4"/>
                      <a:pt x="39" y="10"/>
                    </a:cubicBezTo>
                    <a:cubicBezTo>
                      <a:pt x="39" y="10"/>
                      <a:pt x="40" y="11"/>
                      <a:pt x="40" y="11"/>
                    </a:cubicBezTo>
                    <a:cubicBezTo>
                      <a:pt x="41" y="14"/>
                      <a:pt x="42" y="18"/>
                      <a:pt x="42" y="2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3" name="Freeform 253"/>
              <p:cNvSpPr>
                <a:spLocks/>
              </p:cNvSpPr>
              <p:nvPr userDrawn="1"/>
            </p:nvSpPr>
            <p:spPr bwMode="auto">
              <a:xfrm>
                <a:off x="3048" y="896"/>
                <a:ext cx="64" cy="64"/>
              </a:xfrm>
              <a:custGeom>
                <a:avLst/>
                <a:gdLst>
                  <a:gd name="T0" fmla="*/ 14 w 27"/>
                  <a:gd name="T1" fmla="*/ 27 h 27"/>
                  <a:gd name="T2" fmla="*/ 14 w 27"/>
                  <a:gd name="T3" fmla="*/ 27 h 27"/>
                  <a:gd name="T4" fmla="*/ 13 w 27"/>
                  <a:gd name="T5" fmla="*/ 27 h 27"/>
                  <a:gd name="T6" fmla="*/ 0 w 27"/>
                  <a:gd name="T7" fmla="*/ 14 h 27"/>
                  <a:gd name="T8" fmla="*/ 14 w 27"/>
                  <a:gd name="T9" fmla="*/ 0 h 27"/>
                  <a:gd name="T10" fmla="*/ 27 w 27"/>
                  <a:gd name="T11" fmla="*/ 14 h 27"/>
                  <a:gd name="T12" fmla="*/ 25 w 27"/>
                  <a:gd name="T13" fmla="*/ 20 h 27"/>
                  <a:gd name="T14" fmla="*/ 25 w 27"/>
                  <a:gd name="T15" fmla="*/ 21 h 27"/>
                  <a:gd name="T16" fmla="*/ 14 w 27"/>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7">
                    <a:moveTo>
                      <a:pt x="14" y="27"/>
                    </a:moveTo>
                    <a:cubicBezTo>
                      <a:pt x="14" y="27"/>
                      <a:pt x="14" y="27"/>
                      <a:pt x="14" y="27"/>
                    </a:cubicBezTo>
                    <a:cubicBezTo>
                      <a:pt x="13" y="27"/>
                      <a:pt x="13" y="27"/>
                      <a:pt x="13" y="27"/>
                    </a:cubicBezTo>
                    <a:cubicBezTo>
                      <a:pt x="6" y="26"/>
                      <a:pt x="0" y="21"/>
                      <a:pt x="0" y="14"/>
                    </a:cubicBezTo>
                    <a:cubicBezTo>
                      <a:pt x="0" y="6"/>
                      <a:pt x="6" y="0"/>
                      <a:pt x="14" y="0"/>
                    </a:cubicBezTo>
                    <a:cubicBezTo>
                      <a:pt x="21" y="0"/>
                      <a:pt x="27" y="6"/>
                      <a:pt x="27" y="14"/>
                    </a:cubicBezTo>
                    <a:cubicBezTo>
                      <a:pt x="27" y="16"/>
                      <a:pt x="26" y="18"/>
                      <a:pt x="25" y="20"/>
                    </a:cubicBezTo>
                    <a:cubicBezTo>
                      <a:pt x="25" y="20"/>
                      <a:pt x="25" y="21"/>
                      <a:pt x="25" y="21"/>
                    </a:cubicBezTo>
                    <a:cubicBezTo>
                      <a:pt x="22" y="24"/>
                      <a:pt x="19" y="26"/>
                      <a:pt x="14"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4" name="Freeform 254"/>
              <p:cNvSpPr>
                <a:spLocks/>
              </p:cNvSpPr>
              <p:nvPr userDrawn="1"/>
            </p:nvSpPr>
            <p:spPr bwMode="auto">
              <a:xfrm>
                <a:off x="2457" y="-169"/>
                <a:ext cx="59" cy="59"/>
              </a:xfrm>
              <a:custGeom>
                <a:avLst/>
                <a:gdLst>
                  <a:gd name="T0" fmla="*/ 25 w 25"/>
                  <a:gd name="T1" fmla="*/ 13 h 25"/>
                  <a:gd name="T2" fmla="*/ 24 w 25"/>
                  <a:gd name="T3" fmla="*/ 19 h 25"/>
                  <a:gd name="T4" fmla="*/ 23 w 25"/>
                  <a:gd name="T5" fmla="*/ 20 h 25"/>
                  <a:gd name="T6" fmla="*/ 13 w 25"/>
                  <a:gd name="T7" fmla="*/ 25 h 25"/>
                  <a:gd name="T8" fmla="*/ 13 w 25"/>
                  <a:gd name="T9" fmla="*/ 25 h 25"/>
                  <a:gd name="T10" fmla="*/ 12 w 25"/>
                  <a:gd name="T11" fmla="*/ 25 h 25"/>
                  <a:gd name="T12" fmla="*/ 0 w 25"/>
                  <a:gd name="T13" fmla="*/ 13 h 25"/>
                  <a:gd name="T14" fmla="*/ 13 w 25"/>
                  <a:gd name="T15" fmla="*/ 0 h 25"/>
                  <a:gd name="T16" fmla="*/ 23 w 25"/>
                  <a:gd name="T17" fmla="*/ 6 h 25"/>
                  <a:gd name="T18" fmla="*/ 24 w 25"/>
                  <a:gd name="T19" fmla="*/ 7 h 25"/>
                  <a:gd name="T20" fmla="*/ 25 w 25"/>
                  <a:gd name="T21"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5">
                    <a:moveTo>
                      <a:pt x="25" y="13"/>
                    </a:moveTo>
                    <a:cubicBezTo>
                      <a:pt x="25" y="15"/>
                      <a:pt x="25" y="17"/>
                      <a:pt x="24" y="19"/>
                    </a:cubicBezTo>
                    <a:cubicBezTo>
                      <a:pt x="24" y="19"/>
                      <a:pt x="23" y="19"/>
                      <a:pt x="23" y="20"/>
                    </a:cubicBezTo>
                    <a:cubicBezTo>
                      <a:pt x="21" y="23"/>
                      <a:pt x="17" y="25"/>
                      <a:pt x="13" y="25"/>
                    </a:cubicBezTo>
                    <a:cubicBezTo>
                      <a:pt x="13" y="25"/>
                      <a:pt x="13" y="25"/>
                      <a:pt x="13" y="25"/>
                    </a:cubicBezTo>
                    <a:cubicBezTo>
                      <a:pt x="13" y="25"/>
                      <a:pt x="13" y="25"/>
                      <a:pt x="12" y="25"/>
                    </a:cubicBezTo>
                    <a:cubicBezTo>
                      <a:pt x="6" y="25"/>
                      <a:pt x="0" y="20"/>
                      <a:pt x="0" y="13"/>
                    </a:cubicBezTo>
                    <a:cubicBezTo>
                      <a:pt x="0" y="6"/>
                      <a:pt x="6" y="0"/>
                      <a:pt x="13" y="0"/>
                    </a:cubicBezTo>
                    <a:cubicBezTo>
                      <a:pt x="17" y="0"/>
                      <a:pt x="21" y="2"/>
                      <a:pt x="23" y="6"/>
                    </a:cubicBezTo>
                    <a:cubicBezTo>
                      <a:pt x="23" y="6"/>
                      <a:pt x="24" y="6"/>
                      <a:pt x="24" y="7"/>
                    </a:cubicBezTo>
                    <a:cubicBezTo>
                      <a:pt x="25" y="9"/>
                      <a:pt x="25" y="11"/>
                      <a:pt x="25" y="13"/>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5" name="Freeform 255"/>
              <p:cNvSpPr>
                <a:spLocks/>
              </p:cNvSpPr>
              <p:nvPr userDrawn="1"/>
            </p:nvSpPr>
            <p:spPr bwMode="auto">
              <a:xfrm>
                <a:off x="2450" y="-888"/>
                <a:ext cx="76" cy="76"/>
              </a:xfrm>
              <a:custGeom>
                <a:avLst/>
                <a:gdLst>
                  <a:gd name="T0" fmla="*/ 16 w 32"/>
                  <a:gd name="T1" fmla="*/ 0 h 32"/>
                  <a:gd name="T2" fmla="*/ 32 w 32"/>
                  <a:gd name="T3" fmla="*/ 16 h 32"/>
                  <a:gd name="T4" fmla="*/ 30 w 32"/>
                  <a:gd name="T5" fmla="*/ 23 h 32"/>
                  <a:gd name="T6" fmla="*/ 29 w 32"/>
                  <a:gd name="T7" fmla="*/ 25 h 32"/>
                  <a:gd name="T8" fmla="*/ 16 w 32"/>
                  <a:gd name="T9" fmla="*/ 32 h 32"/>
                  <a:gd name="T10" fmla="*/ 0 w 32"/>
                  <a:gd name="T11" fmla="*/ 16 h 32"/>
                  <a:gd name="T12" fmla="*/ 15 w 32"/>
                  <a:gd name="T13" fmla="*/ 0 h 32"/>
                  <a:gd name="T14" fmla="*/ 16 w 32"/>
                  <a:gd name="T15" fmla="*/ 0 h 32"/>
                  <a:gd name="T16" fmla="*/ 16 w 32"/>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16" y="0"/>
                    </a:moveTo>
                    <a:cubicBezTo>
                      <a:pt x="25" y="0"/>
                      <a:pt x="32" y="7"/>
                      <a:pt x="32" y="16"/>
                    </a:cubicBezTo>
                    <a:cubicBezTo>
                      <a:pt x="32" y="19"/>
                      <a:pt x="31" y="21"/>
                      <a:pt x="30" y="23"/>
                    </a:cubicBezTo>
                    <a:cubicBezTo>
                      <a:pt x="29" y="24"/>
                      <a:pt x="29" y="24"/>
                      <a:pt x="29" y="25"/>
                    </a:cubicBezTo>
                    <a:cubicBezTo>
                      <a:pt x="26" y="29"/>
                      <a:pt x="21" y="32"/>
                      <a:pt x="16" y="32"/>
                    </a:cubicBezTo>
                    <a:cubicBezTo>
                      <a:pt x="7" y="32"/>
                      <a:pt x="0" y="25"/>
                      <a:pt x="0" y="16"/>
                    </a:cubicBezTo>
                    <a:cubicBezTo>
                      <a:pt x="0" y="7"/>
                      <a:pt x="7" y="0"/>
                      <a:pt x="15" y="0"/>
                    </a:cubicBezTo>
                    <a:cubicBezTo>
                      <a:pt x="15" y="0"/>
                      <a:pt x="15" y="0"/>
                      <a:pt x="16" y="0"/>
                    </a:cubicBezTo>
                    <a:cubicBezTo>
                      <a:pt x="16" y="0"/>
                      <a:pt x="16" y="0"/>
                      <a:pt x="16"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6" name="Freeform 256"/>
              <p:cNvSpPr>
                <a:spLocks/>
              </p:cNvSpPr>
              <p:nvPr userDrawn="1"/>
            </p:nvSpPr>
            <p:spPr bwMode="auto">
              <a:xfrm>
                <a:off x="3055" y="-520"/>
                <a:ext cx="50" cy="49"/>
              </a:xfrm>
              <a:custGeom>
                <a:avLst/>
                <a:gdLst>
                  <a:gd name="T0" fmla="*/ 10 w 21"/>
                  <a:gd name="T1" fmla="*/ 0 h 21"/>
                  <a:gd name="T2" fmla="*/ 11 w 21"/>
                  <a:gd name="T3" fmla="*/ 0 h 21"/>
                  <a:gd name="T4" fmla="*/ 11 w 21"/>
                  <a:gd name="T5" fmla="*/ 0 h 21"/>
                  <a:gd name="T6" fmla="*/ 21 w 21"/>
                  <a:gd name="T7" fmla="*/ 11 h 21"/>
                  <a:gd name="T8" fmla="*/ 11 w 21"/>
                  <a:gd name="T9" fmla="*/ 21 h 21"/>
                  <a:gd name="T10" fmla="*/ 2 w 21"/>
                  <a:gd name="T11" fmla="*/ 17 h 21"/>
                  <a:gd name="T12" fmla="*/ 1 w 21"/>
                  <a:gd name="T13" fmla="*/ 15 h 21"/>
                  <a:gd name="T14" fmla="*/ 0 w 21"/>
                  <a:gd name="T15" fmla="*/ 11 h 21"/>
                  <a:gd name="T16" fmla="*/ 1 w 21"/>
                  <a:gd name="T17" fmla="*/ 6 h 21"/>
                  <a:gd name="T18" fmla="*/ 2 w 21"/>
                  <a:gd name="T19" fmla="*/ 5 h 21"/>
                  <a:gd name="T20" fmla="*/ 10 w 21"/>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1">
                    <a:moveTo>
                      <a:pt x="10" y="0"/>
                    </a:moveTo>
                    <a:cubicBezTo>
                      <a:pt x="10" y="0"/>
                      <a:pt x="10" y="0"/>
                      <a:pt x="11" y="0"/>
                    </a:cubicBezTo>
                    <a:cubicBezTo>
                      <a:pt x="11" y="0"/>
                      <a:pt x="11" y="0"/>
                      <a:pt x="11" y="0"/>
                    </a:cubicBezTo>
                    <a:cubicBezTo>
                      <a:pt x="17" y="1"/>
                      <a:pt x="21" y="5"/>
                      <a:pt x="21" y="11"/>
                    </a:cubicBezTo>
                    <a:cubicBezTo>
                      <a:pt x="21" y="16"/>
                      <a:pt x="16" y="21"/>
                      <a:pt x="11" y="21"/>
                    </a:cubicBezTo>
                    <a:cubicBezTo>
                      <a:pt x="7" y="21"/>
                      <a:pt x="4" y="19"/>
                      <a:pt x="2" y="17"/>
                    </a:cubicBezTo>
                    <a:cubicBezTo>
                      <a:pt x="2" y="16"/>
                      <a:pt x="2" y="16"/>
                      <a:pt x="1" y="15"/>
                    </a:cubicBezTo>
                    <a:cubicBezTo>
                      <a:pt x="1" y="14"/>
                      <a:pt x="0" y="12"/>
                      <a:pt x="0" y="11"/>
                    </a:cubicBezTo>
                    <a:cubicBezTo>
                      <a:pt x="0" y="9"/>
                      <a:pt x="1" y="8"/>
                      <a:pt x="1" y="6"/>
                    </a:cubicBezTo>
                    <a:cubicBezTo>
                      <a:pt x="2" y="6"/>
                      <a:pt x="2" y="5"/>
                      <a:pt x="2" y="5"/>
                    </a:cubicBezTo>
                    <a:cubicBezTo>
                      <a:pt x="4" y="2"/>
                      <a:pt x="7" y="1"/>
                      <a:pt x="10"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 name="Freeform 257"/>
              <p:cNvSpPr>
                <a:spLocks/>
              </p:cNvSpPr>
              <p:nvPr userDrawn="1"/>
            </p:nvSpPr>
            <p:spPr bwMode="auto">
              <a:xfrm>
                <a:off x="3043" y="-1244"/>
                <a:ext cx="76" cy="76"/>
              </a:xfrm>
              <a:custGeom>
                <a:avLst/>
                <a:gdLst>
                  <a:gd name="T0" fmla="*/ 16 w 32"/>
                  <a:gd name="T1" fmla="*/ 0 h 32"/>
                  <a:gd name="T2" fmla="*/ 32 w 32"/>
                  <a:gd name="T3" fmla="*/ 16 h 32"/>
                  <a:gd name="T4" fmla="*/ 16 w 32"/>
                  <a:gd name="T5" fmla="*/ 32 h 32"/>
                  <a:gd name="T6" fmla="*/ 0 w 32"/>
                  <a:gd name="T7" fmla="*/ 16 h 32"/>
                  <a:gd name="T8" fmla="*/ 2 w 32"/>
                  <a:gd name="T9" fmla="*/ 8 h 32"/>
                  <a:gd name="T10" fmla="*/ 2 w 32"/>
                  <a:gd name="T11" fmla="*/ 7 h 32"/>
                  <a:gd name="T12" fmla="*/ 16 w 3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32" h="32">
                    <a:moveTo>
                      <a:pt x="16" y="0"/>
                    </a:moveTo>
                    <a:cubicBezTo>
                      <a:pt x="24" y="0"/>
                      <a:pt x="32" y="7"/>
                      <a:pt x="32" y="16"/>
                    </a:cubicBezTo>
                    <a:cubicBezTo>
                      <a:pt x="32" y="25"/>
                      <a:pt x="24" y="32"/>
                      <a:pt x="16" y="32"/>
                    </a:cubicBezTo>
                    <a:cubicBezTo>
                      <a:pt x="7" y="32"/>
                      <a:pt x="0" y="25"/>
                      <a:pt x="0" y="16"/>
                    </a:cubicBezTo>
                    <a:cubicBezTo>
                      <a:pt x="0" y="13"/>
                      <a:pt x="0" y="11"/>
                      <a:pt x="2" y="8"/>
                    </a:cubicBezTo>
                    <a:cubicBezTo>
                      <a:pt x="2" y="8"/>
                      <a:pt x="2" y="7"/>
                      <a:pt x="2" y="7"/>
                    </a:cubicBezTo>
                    <a:cubicBezTo>
                      <a:pt x="5" y="3"/>
                      <a:pt x="10" y="0"/>
                      <a:pt x="16"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8" name="Freeform 258"/>
              <p:cNvSpPr>
                <a:spLocks/>
              </p:cNvSpPr>
              <p:nvPr userDrawn="1"/>
            </p:nvSpPr>
            <p:spPr bwMode="auto">
              <a:xfrm>
                <a:off x="5430" y="5177"/>
                <a:ext cx="42" cy="42"/>
              </a:xfrm>
              <a:custGeom>
                <a:avLst/>
                <a:gdLst>
                  <a:gd name="T0" fmla="*/ 10 w 18"/>
                  <a:gd name="T1" fmla="*/ 0 h 18"/>
                  <a:gd name="T2" fmla="*/ 18 w 18"/>
                  <a:gd name="T3" fmla="*/ 9 h 18"/>
                  <a:gd name="T4" fmla="*/ 10 w 18"/>
                  <a:gd name="T5" fmla="*/ 18 h 18"/>
                  <a:gd name="T6" fmla="*/ 9 w 18"/>
                  <a:gd name="T7" fmla="*/ 18 h 18"/>
                  <a:gd name="T8" fmla="*/ 8 w 18"/>
                  <a:gd name="T9" fmla="*/ 18 h 18"/>
                  <a:gd name="T10" fmla="*/ 0 w 18"/>
                  <a:gd name="T11" fmla="*/ 9 h 18"/>
                  <a:gd name="T12" fmla="*/ 8 w 18"/>
                  <a:gd name="T13" fmla="*/ 0 h 18"/>
                  <a:gd name="T14" fmla="*/ 9 w 18"/>
                  <a:gd name="T15" fmla="*/ 0 h 18"/>
                  <a:gd name="T16" fmla="*/ 10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0" y="0"/>
                    </a:moveTo>
                    <a:cubicBezTo>
                      <a:pt x="15" y="0"/>
                      <a:pt x="18" y="4"/>
                      <a:pt x="18" y="9"/>
                    </a:cubicBezTo>
                    <a:cubicBezTo>
                      <a:pt x="18" y="13"/>
                      <a:pt x="15" y="17"/>
                      <a:pt x="10" y="18"/>
                    </a:cubicBezTo>
                    <a:cubicBezTo>
                      <a:pt x="10" y="18"/>
                      <a:pt x="9" y="18"/>
                      <a:pt x="9" y="18"/>
                    </a:cubicBezTo>
                    <a:cubicBezTo>
                      <a:pt x="9" y="18"/>
                      <a:pt x="9" y="18"/>
                      <a:pt x="8" y="18"/>
                    </a:cubicBezTo>
                    <a:cubicBezTo>
                      <a:pt x="4" y="17"/>
                      <a:pt x="0" y="13"/>
                      <a:pt x="0" y="9"/>
                    </a:cubicBezTo>
                    <a:cubicBezTo>
                      <a:pt x="0" y="4"/>
                      <a:pt x="4" y="0"/>
                      <a:pt x="8" y="0"/>
                    </a:cubicBezTo>
                    <a:cubicBezTo>
                      <a:pt x="9" y="0"/>
                      <a:pt x="9" y="0"/>
                      <a:pt x="9" y="0"/>
                    </a:cubicBezTo>
                    <a:cubicBezTo>
                      <a:pt x="9" y="0"/>
                      <a:pt x="10" y="0"/>
                      <a:pt x="10"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9" name="Freeform 259"/>
              <p:cNvSpPr>
                <a:spLocks/>
              </p:cNvSpPr>
              <p:nvPr userDrawn="1"/>
            </p:nvSpPr>
            <p:spPr bwMode="auto">
              <a:xfrm>
                <a:off x="5401" y="4436"/>
                <a:ext cx="100" cy="100"/>
              </a:xfrm>
              <a:custGeom>
                <a:avLst/>
                <a:gdLst>
                  <a:gd name="T0" fmla="*/ 20 w 42"/>
                  <a:gd name="T1" fmla="*/ 0 h 42"/>
                  <a:gd name="T2" fmla="*/ 21 w 42"/>
                  <a:gd name="T3" fmla="*/ 0 h 42"/>
                  <a:gd name="T4" fmla="*/ 22 w 42"/>
                  <a:gd name="T5" fmla="*/ 0 h 42"/>
                  <a:gd name="T6" fmla="*/ 42 w 42"/>
                  <a:gd name="T7" fmla="*/ 21 h 42"/>
                  <a:gd name="T8" fmla="*/ 22 w 42"/>
                  <a:gd name="T9" fmla="*/ 42 h 42"/>
                  <a:gd name="T10" fmla="*/ 21 w 42"/>
                  <a:gd name="T11" fmla="*/ 42 h 42"/>
                  <a:gd name="T12" fmla="*/ 20 w 42"/>
                  <a:gd name="T13" fmla="*/ 42 h 42"/>
                  <a:gd name="T14" fmla="*/ 0 w 42"/>
                  <a:gd name="T15" fmla="*/ 21 h 42"/>
                  <a:gd name="T16" fmla="*/ 3 w 42"/>
                  <a:gd name="T17" fmla="*/ 11 h 42"/>
                  <a:gd name="T18" fmla="*/ 3 w 42"/>
                  <a:gd name="T19" fmla="*/ 9 h 42"/>
                  <a:gd name="T20" fmla="*/ 20 w 42"/>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20" y="0"/>
                    </a:moveTo>
                    <a:cubicBezTo>
                      <a:pt x="21" y="0"/>
                      <a:pt x="21" y="0"/>
                      <a:pt x="21" y="0"/>
                    </a:cubicBezTo>
                    <a:cubicBezTo>
                      <a:pt x="21" y="0"/>
                      <a:pt x="22" y="0"/>
                      <a:pt x="22" y="0"/>
                    </a:cubicBezTo>
                    <a:cubicBezTo>
                      <a:pt x="33" y="0"/>
                      <a:pt x="42" y="9"/>
                      <a:pt x="42" y="21"/>
                    </a:cubicBezTo>
                    <a:cubicBezTo>
                      <a:pt x="42" y="32"/>
                      <a:pt x="33" y="42"/>
                      <a:pt x="22" y="42"/>
                    </a:cubicBezTo>
                    <a:cubicBezTo>
                      <a:pt x="22" y="42"/>
                      <a:pt x="21" y="42"/>
                      <a:pt x="21" y="42"/>
                    </a:cubicBezTo>
                    <a:cubicBezTo>
                      <a:pt x="21" y="42"/>
                      <a:pt x="21" y="42"/>
                      <a:pt x="20" y="42"/>
                    </a:cubicBezTo>
                    <a:cubicBezTo>
                      <a:pt x="9" y="42"/>
                      <a:pt x="0" y="32"/>
                      <a:pt x="0" y="21"/>
                    </a:cubicBezTo>
                    <a:cubicBezTo>
                      <a:pt x="0" y="17"/>
                      <a:pt x="1" y="14"/>
                      <a:pt x="3" y="11"/>
                    </a:cubicBezTo>
                    <a:cubicBezTo>
                      <a:pt x="3" y="10"/>
                      <a:pt x="3" y="10"/>
                      <a:pt x="3" y="9"/>
                    </a:cubicBezTo>
                    <a:cubicBezTo>
                      <a:pt x="7" y="4"/>
                      <a:pt x="13" y="0"/>
                      <a:pt x="20"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0" name="Freeform 260"/>
              <p:cNvSpPr>
                <a:spLocks/>
              </p:cNvSpPr>
              <p:nvPr userDrawn="1"/>
            </p:nvSpPr>
            <p:spPr bwMode="auto">
              <a:xfrm>
                <a:off x="4825" y="4807"/>
                <a:ext cx="69" cy="68"/>
              </a:xfrm>
              <a:custGeom>
                <a:avLst/>
                <a:gdLst>
                  <a:gd name="T0" fmla="*/ 14 w 29"/>
                  <a:gd name="T1" fmla="*/ 0 h 29"/>
                  <a:gd name="T2" fmla="*/ 14 w 29"/>
                  <a:gd name="T3" fmla="*/ 0 h 29"/>
                  <a:gd name="T4" fmla="*/ 15 w 29"/>
                  <a:gd name="T5" fmla="*/ 0 h 29"/>
                  <a:gd name="T6" fmla="*/ 29 w 29"/>
                  <a:gd name="T7" fmla="*/ 15 h 29"/>
                  <a:gd name="T8" fmla="*/ 15 w 29"/>
                  <a:gd name="T9" fmla="*/ 29 h 29"/>
                  <a:gd name="T10" fmla="*/ 14 w 29"/>
                  <a:gd name="T11" fmla="*/ 29 h 29"/>
                  <a:gd name="T12" fmla="*/ 14 w 29"/>
                  <a:gd name="T13" fmla="*/ 29 h 29"/>
                  <a:gd name="T14" fmla="*/ 0 w 29"/>
                  <a:gd name="T15" fmla="*/ 15 h 29"/>
                  <a:gd name="T16" fmla="*/ 2 w 29"/>
                  <a:gd name="T17" fmla="*/ 8 h 29"/>
                  <a:gd name="T18" fmla="*/ 2 w 29"/>
                  <a:gd name="T19" fmla="*/ 7 h 29"/>
                  <a:gd name="T20" fmla="*/ 14 w 29"/>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9">
                    <a:moveTo>
                      <a:pt x="14" y="0"/>
                    </a:moveTo>
                    <a:cubicBezTo>
                      <a:pt x="14" y="0"/>
                      <a:pt x="14" y="0"/>
                      <a:pt x="14" y="0"/>
                    </a:cubicBezTo>
                    <a:cubicBezTo>
                      <a:pt x="15" y="0"/>
                      <a:pt x="15" y="0"/>
                      <a:pt x="15" y="0"/>
                    </a:cubicBezTo>
                    <a:cubicBezTo>
                      <a:pt x="23" y="1"/>
                      <a:pt x="29" y="7"/>
                      <a:pt x="29" y="15"/>
                    </a:cubicBezTo>
                    <a:cubicBezTo>
                      <a:pt x="29" y="23"/>
                      <a:pt x="23" y="29"/>
                      <a:pt x="15" y="29"/>
                    </a:cubicBezTo>
                    <a:cubicBezTo>
                      <a:pt x="15" y="29"/>
                      <a:pt x="15" y="29"/>
                      <a:pt x="14" y="29"/>
                    </a:cubicBezTo>
                    <a:cubicBezTo>
                      <a:pt x="14" y="29"/>
                      <a:pt x="14" y="29"/>
                      <a:pt x="14" y="29"/>
                    </a:cubicBezTo>
                    <a:cubicBezTo>
                      <a:pt x="6" y="29"/>
                      <a:pt x="0" y="23"/>
                      <a:pt x="0" y="15"/>
                    </a:cubicBezTo>
                    <a:cubicBezTo>
                      <a:pt x="0" y="12"/>
                      <a:pt x="1" y="10"/>
                      <a:pt x="2" y="8"/>
                    </a:cubicBezTo>
                    <a:cubicBezTo>
                      <a:pt x="2" y="8"/>
                      <a:pt x="2" y="7"/>
                      <a:pt x="2" y="7"/>
                    </a:cubicBezTo>
                    <a:cubicBezTo>
                      <a:pt x="5" y="3"/>
                      <a:pt x="9" y="1"/>
                      <a:pt x="14"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1" name="Freeform 261"/>
              <p:cNvSpPr>
                <a:spLocks/>
              </p:cNvSpPr>
              <p:nvPr userDrawn="1"/>
            </p:nvSpPr>
            <p:spPr bwMode="auto">
              <a:xfrm>
                <a:off x="4813" y="4085"/>
                <a:ext cx="92" cy="90"/>
              </a:xfrm>
              <a:custGeom>
                <a:avLst/>
                <a:gdLst>
                  <a:gd name="T0" fmla="*/ 20 w 39"/>
                  <a:gd name="T1" fmla="*/ 0 h 38"/>
                  <a:gd name="T2" fmla="*/ 39 w 39"/>
                  <a:gd name="T3" fmla="*/ 19 h 38"/>
                  <a:gd name="T4" fmla="*/ 36 w 39"/>
                  <a:gd name="T5" fmla="*/ 28 h 38"/>
                  <a:gd name="T6" fmla="*/ 36 w 39"/>
                  <a:gd name="T7" fmla="*/ 30 h 38"/>
                  <a:gd name="T8" fmla="*/ 20 w 39"/>
                  <a:gd name="T9" fmla="*/ 38 h 38"/>
                  <a:gd name="T10" fmla="*/ 19 w 39"/>
                  <a:gd name="T11" fmla="*/ 38 h 38"/>
                  <a:gd name="T12" fmla="*/ 19 w 39"/>
                  <a:gd name="T13" fmla="*/ 38 h 38"/>
                  <a:gd name="T14" fmla="*/ 3 w 39"/>
                  <a:gd name="T15" fmla="*/ 30 h 38"/>
                  <a:gd name="T16" fmla="*/ 2 w 39"/>
                  <a:gd name="T17" fmla="*/ 28 h 38"/>
                  <a:gd name="T18" fmla="*/ 0 w 39"/>
                  <a:gd name="T19" fmla="*/ 19 h 38"/>
                  <a:gd name="T20" fmla="*/ 19 w 39"/>
                  <a:gd name="T21" fmla="*/ 0 h 38"/>
                  <a:gd name="T22" fmla="*/ 19 w 39"/>
                  <a:gd name="T23" fmla="*/ 0 h 38"/>
                  <a:gd name="T24" fmla="*/ 20 w 39"/>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8">
                    <a:moveTo>
                      <a:pt x="20" y="0"/>
                    </a:moveTo>
                    <a:cubicBezTo>
                      <a:pt x="30" y="0"/>
                      <a:pt x="39" y="9"/>
                      <a:pt x="39" y="19"/>
                    </a:cubicBezTo>
                    <a:cubicBezTo>
                      <a:pt x="39" y="22"/>
                      <a:pt x="38" y="26"/>
                      <a:pt x="36" y="28"/>
                    </a:cubicBezTo>
                    <a:cubicBezTo>
                      <a:pt x="36" y="29"/>
                      <a:pt x="36" y="29"/>
                      <a:pt x="36" y="30"/>
                    </a:cubicBezTo>
                    <a:cubicBezTo>
                      <a:pt x="32" y="35"/>
                      <a:pt x="27" y="38"/>
                      <a:pt x="20" y="38"/>
                    </a:cubicBezTo>
                    <a:cubicBezTo>
                      <a:pt x="20" y="38"/>
                      <a:pt x="20" y="38"/>
                      <a:pt x="19" y="38"/>
                    </a:cubicBezTo>
                    <a:cubicBezTo>
                      <a:pt x="19" y="38"/>
                      <a:pt x="19" y="38"/>
                      <a:pt x="19" y="38"/>
                    </a:cubicBezTo>
                    <a:cubicBezTo>
                      <a:pt x="12" y="38"/>
                      <a:pt x="6" y="35"/>
                      <a:pt x="3" y="30"/>
                    </a:cubicBezTo>
                    <a:cubicBezTo>
                      <a:pt x="3" y="29"/>
                      <a:pt x="3" y="29"/>
                      <a:pt x="2" y="28"/>
                    </a:cubicBezTo>
                    <a:cubicBezTo>
                      <a:pt x="1" y="26"/>
                      <a:pt x="0" y="22"/>
                      <a:pt x="0" y="19"/>
                    </a:cubicBezTo>
                    <a:cubicBezTo>
                      <a:pt x="0" y="9"/>
                      <a:pt x="8" y="0"/>
                      <a:pt x="19" y="0"/>
                    </a:cubicBezTo>
                    <a:cubicBezTo>
                      <a:pt x="19" y="0"/>
                      <a:pt x="19" y="0"/>
                      <a:pt x="19" y="0"/>
                    </a:cubicBezTo>
                    <a:cubicBezTo>
                      <a:pt x="20" y="0"/>
                      <a:pt x="20" y="0"/>
                      <a:pt x="20"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2" name="Freeform 262"/>
              <p:cNvSpPr>
                <a:spLocks/>
              </p:cNvSpPr>
              <p:nvPr userDrawn="1"/>
            </p:nvSpPr>
            <p:spPr bwMode="auto">
              <a:xfrm>
                <a:off x="4224" y="4446"/>
                <a:ext cx="83" cy="81"/>
              </a:xfrm>
              <a:custGeom>
                <a:avLst/>
                <a:gdLst>
                  <a:gd name="T0" fmla="*/ 35 w 35"/>
                  <a:gd name="T1" fmla="*/ 17 h 34"/>
                  <a:gd name="T2" fmla="*/ 33 w 35"/>
                  <a:gd name="T3" fmla="*/ 25 h 34"/>
                  <a:gd name="T4" fmla="*/ 32 w 35"/>
                  <a:gd name="T5" fmla="*/ 26 h 34"/>
                  <a:gd name="T6" fmla="*/ 17 w 35"/>
                  <a:gd name="T7" fmla="*/ 34 h 34"/>
                  <a:gd name="T8" fmla="*/ 0 w 35"/>
                  <a:gd name="T9" fmla="*/ 17 h 34"/>
                  <a:gd name="T10" fmla="*/ 17 w 35"/>
                  <a:gd name="T11" fmla="*/ 0 h 34"/>
                  <a:gd name="T12" fmla="*/ 32 w 35"/>
                  <a:gd name="T13" fmla="*/ 7 h 34"/>
                  <a:gd name="T14" fmla="*/ 33 w 35"/>
                  <a:gd name="T15" fmla="*/ 9 h 34"/>
                  <a:gd name="T16" fmla="*/ 35 w 35"/>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4">
                    <a:moveTo>
                      <a:pt x="35" y="17"/>
                    </a:moveTo>
                    <a:cubicBezTo>
                      <a:pt x="35" y="20"/>
                      <a:pt x="34" y="23"/>
                      <a:pt x="33" y="25"/>
                    </a:cubicBezTo>
                    <a:cubicBezTo>
                      <a:pt x="32" y="26"/>
                      <a:pt x="32" y="26"/>
                      <a:pt x="32" y="26"/>
                    </a:cubicBezTo>
                    <a:cubicBezTo>
                      <a:pt x="29" y="31"/>
                      <a:pt x="23" y="34"/>
                      <a:pt x="17" y="34"/>
                    </a:cubicBezTo>
                    <a:cubicBezTo>
                      <a:pt x="8" y="34"/>
                      <a:pt x="0" y="26"/>
                      <a:pt x="0" y="17"/>
                    </a:cubicBezTo>
                    <a:cubicBezTo>
                      <a:pt x="0" y="7"/>
                      <a:pt x="8" y="0"/>
                      <a:pt x="17" y="0"/>
                    </a:cubicBezTo>
                    <a:cubicBezTo>
                      <a:pt x="23" y="0"/>
                      <a:pt x="29" y="3"/>
                      <a:pt x="32" y="7"/>
                    </a:cubicBezTo>
                    <a:cubicBezTo>
                      <a:pt x="32" y="8"/>
                      <a:pt x="32" y="8"/>
                      <a:pt x="33" y="9"/>
                    </a:cubicBezTo>
                    <a:cubicBezTo>
                      <a:pt x="34" y="11"/>
                      <a:pt x="35" y="14"/>
                      <a:pt x="35" y="1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3" name="Freeform 263"/>
              <p:cNvSpPr>
                <a:spLocks/>
              </p:cNvSpPr>
              <p:nvPr userDrawn="1"/>
            </p:nvSpPr>
            <p:spPr bwMode="auto">
              <a:xfrm>
                <a:off x="3619" y="2652"/>
                <a:ext cx="107" cy="109"/>
              </a:xfrm>
              <a:custGeom>
                <a:avLst/>
                <a:gdLst>
                  <a:gd name="T0" fmla="*/ 23 w 45"/>
                  <a:gd name="T1" fmla="*/ 46 h 46"/>
                  <a:gd name="T2" fmla="*/ 0 w 45"/>
                  <a:gd name="T3" fmla="*/ 23 h 46"/>
                  <a:gd name="T4" fmla="*/ 3 w 45"/>
                  <a:gd name="T5" fmla="*/ 12 h 46"/>
                  <a:gd name="T6" fmla="*/ 3 w 45"/>
                  <a:gd name="T7" fmla="*/ 11 h 46"/>
                  <a:gd name="T8" fmla="*/ 23 w 45"/>
                  <a:gd name="T9" fmla="*/ 0 h 46"/>
                  <a:gd name="T10" fmla="*/ 42 w 45"/>
                  <a:gd name="T11" fmla="*/ 11 h 46"/>
                  <a:gd name="T12" fmla="*/ 42 w 45"/>
                  <a:gd name="T13" fmla="*/ 12 h 46"/>
                  <a:gd name="T14" fmla="*/ 45 w 45"/>
                  <a:gd name="T15" fmla="*/ 23 h 46"/>
                  <a:gd name="T16" fmla="*/ 42 w 45"/>
                  <a:gd name="T17" fmla="*/ 34 h 46"/>
                  <a:gd name="T18" fmla="*/ 42 w 45"/>
                  <a:gd name="T19" fmla="*/ 36 h 46"/>
                  <a:gd name="T20" fmla="*/ 23 w 45"/>
                  <a:gd name="T2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6">
                    <a:moveTo>
                      <a:pt x="23" y="46"/>
                    </a:moveTo>
                    <a:cubicBezTo>
                      <a:pt x="10" y="46"/>
                      <a:pt x="0" y="36"/>
                      <a:pt x="0" y="23"/>
                    </a:cubicBezTo>
                    <a:cubicBezTo>
                      <a:pt x="0" y="19"/>
                      <a:pt x="1" y="15"/>
                      <a:pt x="3" y="12"/>
                    </a:cubicBezTo>
                    <a:cubicBezTo>
                      <a:pt x="3" y="12"/>
                      <a:pt x="3" y="11"/>
                      <a:pt x="3" y="11"/>
                    </a:cubicBezTo>
                    <a:cubicBezTo>
                      <a:pt x="7" y="5"/>
                      <a:pt x="14" y="0"/>
                      <a:pt x="23" y="0"/>
                    </a:cubicBezTo>
                    <a:cubicBezTo>
                      <a:pt x="31" y="0"/>
                      <a:pt x="38" y="5"/>
                      <a:pt x="42" y="11"/>
                    </a:cubicBezTo>
                    <a:cubicBezTo>
                      <a:pt x="42" y="11"/>
                      <a:pt x="42" y="12"/>
                      <a:pt x="42" y="12"/>
                    </a:cubicBezTo>
                    <a:cubicBezTo>
                      <a:pt x="44" y="15"/>
                      <a:pt x="45" y="19"/>
                      <a:pt x="45" y="23"/>
                    </a:cubicBezTo>
                    <a:cubicBezTo>
                      <a:pt x="45" y="27"/>
                      <a:pt x="44" y="31"/>
                      <a:pt x="42" y="34"/>
                    </a:cubicBezTo>
                    <a:cubicBezTo>
                      <a:pt x="42" y="35"/>
                      <a:pt x="42" y="35"/>
                      <a:pt x="42" y="36"/>
                    </a:cubicBezTo>
                    <a:cubicBezTo>
                      <a:pt x="38" y="42"/>
                      <a:pt x="31" y="46"/>
                      <a:pt x="23" y="4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4" name="Freeform 264"/>
              <p:cNvSpPr>
                <a:spLocks/>
              </p:cNvSpPr>
              <p:nvPr userDrawn="1"/>
            </p:nvSpPr>
            <p:spPr bwMode="auto">
              <a:xfrm>
                <a:off x="4236" y="3032"/>
                <a:ext cx="60" cy="61"/>
              </a:xfrm>
              <a:custGeom>
                <a:avLst/>
                <a:gdLst>
                  <a:gd name="T0" fmla="*/ 25 w 25"/>
                  <a:gd name="T1" fmla="*/ 13 h 26"/>
                  <a:gd name="T2" fmla="*/ 24 w 25"/>
                  <a:gd name="T3" fmla="*/ 19 h 26"/>
                  <a:gd name="T4" fmla="*/ 23 w 25"/>
                  <a:gd name="T5" fmla="*/ 20 h 26"/>
                  <a:gd name="T6" fmla="*/ 12 w 25"/>
                  <a:gd name="T7" fmla="*/ 26 h 26"/>
                  <a:gd name="T8" fmla="*/ 0 w 25"/>
                  <a:gd name="T9" fmla="*/ 13 h 26"/>
                  <a:gd name="T10" fmla="*/ 1 w 25"/>
                  <a:gd name="T11" fmla="*/ 7 h 26"/>
                  <a:gd name="T12" fmla="*/ 2 w 25"/>
                  <a:gd name="T13" fmla="*/ 6 h 26"/>
                  <a:gd name="T14" fmla="*/ 12 w 25"/>
                  <a:gd name="T15" fmla="*/ 0 h 26"/>
                  <a:gd name="T16" fmla="*/ 23 w 25"/>
                  <a:gd name="T17" fmla="*/ 6 h 26"/>
                  <a:gd name="T18" fmla="*/ 24 w 25"/>
                  <a:gd name="T19" fmla="*/ 7 h 26"/>
                  <a:gd name="T20" fmla="*/ 25 w 25"/>
                  <a:gd name="T2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6">
                    <a:moveTo>
                      <a:pt x="25" y="13"/>
                    </a:moveTo>
                    <a:cubicBezTo>
                      <a:pt x="25" y="15"/>
                      <a:pt x="25" y="17"/>
                      <a:pt x="24" y="19"/>
                    </a:cubicBezTo>
                    <a:cubicBezTo>
                      <a:pt x="23" y="20"/>
                      <a:pt x="23" y="20"/>
                      <a:pt x="23" y="20"/>
                    </a:cubicBezTo>
                    <a:cubicBezTo>
                      <a:pt x="21" y="24"/>
                      <a:pt x="17" y="26"/>
                      <a:pt x="12" y="26"/>
                    </a:cubicBezTo>
                    <a:cubicBezTo>
                      <a:pt x="5" y="26"/>
                      <a:pt x="0" y="20"/>
                      <a:pt x="0" y="13"/>
                    </a:cubicBezTo>
                    <a:cubicBezTo>
                      <a:pt x="0" y="11"/>
                      <a:pt x="0" y="9"/>
                      <a:pt x="1" y="7"/>
                    </a:cubicBezTo>
                    <a:cubicBezTo>
                      <a:pt x="1" y="7"/>
                      <a:pt x="2" y="6"/>
                      <a:pt x="2" y="6"/>
                    </a:cubicBezTo>
                    <a:cubicBezTo>
                      <a:pt x="4" y="3"/>
                      <a:pt x="8" y="0"/>
                      <a:pt x="12" y="0"/>
                    </a:cubicBezTo>
                    <a:cubicBezTo>
                      <a:pt x="17" y="0"/>
                      <a:pt x="21" y="3"/>
                      <a:pt x="23" y="6"/>
                    </a:cubicBezTo>
                    <a:cubicBezTo>
                      <a:pt x="23" y="6"/>
                      <a:pt x="23" y="7"/>
                      <a:pt x="24" y="7"/>
                    </a:cubicBezTo>
                    <a:cubicBezTo>
                      <a:pt x="25" y="9"/>
                      <a:pt x="25" y="11"/>
                      <a:pt x="25" y="13"/>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5" name="Freeform 265"/>
              <p:cNvSpPr>
                <a:spLocks/>
              </p:cNvSpPr>
              <p:nvPr userDrawn="1"/>
            </p:nvSpPr>
            <p:spPr bwMode="auto">
              <a:xfrm>
                <a:off x="3634" y="1957"/>
                <a:ext cx="78" cy="78"/>
              </a:xfrm>
              <a:custGeom>
                <a:avLst/>
                <a:gdLst>
                  <a:gd name="T0" fmla="*/ 17 w 33"/>
                  <a:gd name="T1" fmla="*/ 33 h 33"/>
                  <a:gd name="T2" fmla="*/ 0 w 33"/>
                  <a:gd name="T3" fmla="*/ 16 h 33"/>
                  <a:gd name="T4" fmla="*/ 16 w 33"/>
                  <a:gd name="T5" fmla="*/ 0 h 33"/>
                  <a:gd name="T6" fmla="*/ 17 w 33"/>
                  <a:gd name="T7" fmla="*/ 0 h 33"/>
                  <a:gd name="T8" fmla="*/ 17 w 33"/>
                  <a:gd name="T9" fmla="*/ 0 h 33"/>
                  <a:gd name="T10" fmla="*/ 33 w 33"/>
                  <a:gd name="T11" fmla="*/ 16 h 33"/>
                  <a:gd name="T12" fmla="*/ 31 w 33"/>
                  <a:gd name="T13" fmla="*/ 24 h 33"/>
                  <a:gd name="T14" fmla="*/ 30 w 33"/>
                  <a:gd name="T15" fmla="*/ 25 h 33"/>
                  <a:gd name="T16" fmla="*/ 17 w 33"/>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17" y="33"/>
                    </a:moveTo>
                    <a:cubicBezTo>
                      <a:pt x="7" y="33"/>
                      <a:pt x="0" y="25"/>
                      <a:pt x="0" y="16"/>
                    </a:cubicBezTo>
                    <a:cubicBezTo>
                      <a:pt x="0" y="8"/>
                      <a:pt x="7" y="0"/>
                      <a:pt x="16" y="0"/>
                    </a:cubicBezTo>
                    <a:cubicBezTo>
                      <a:pt x="16" y="0"/>
                      <a:pt x="16" y="0"/>
                      <a:pt x="17" y="0"/>
                    </a:cubicBezTo>
                    <a:cubicBezTo>
                      <a:pt x="17" y="0"/>
                      <a:pt x="17" y="0"/>
                      <a:pt x="17" y="0"/>
                    </a:cubicBezTo>
                    <a:cubicBezTo>
                      <a:pt x="26" y="0"/>
                      <a:pt x="33" y="8"/>
                      <a:pt x="33" y="16"/>
                    </a:cubicBezTo>
                    <a:cubicBezTo>
                      <a:pt x="33" y="19"/>
                      <a:pt x="32" y="22"/>
                      <a:pt x="31" y="24"/>
                    </a:cubicBezTo>
                    <a:cubicBezTo>
                      <a:pt x="31" y="25"/>
                      <a:pt x="31" y="25"/>
                      <a:pt x="30" y="25"/>
                    </a:cubicBezTo>
                    <a:cubicBezTo>
                      <a:pt x="27" y="30"/>
                      <a:pt x="22" y="33"/>
                      <a:pt x="17" y="33"/>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6" name="Freeform 266"/>
              <p:cNvSpPr>
                <a:spLocks/>
              </p:cNvSpPr>
              <p:nvPr userDrawn="1"/>
            </p:nvSpPr>
            <p:spPr bwMode="auto">
              <a:xfrm>
                <a:off x="3636" y="1247"/>
                <a:ext cx="74" cy="74"/>
              </a:xfrm>
              <a:custGeom>
                <a:avLst/>
                <a:gdLst>
                  <a:gd name="T0" fmla="*/ 15 w 31"/>
                  <a:gd name="T1" fmla="*/ 31 h 31"/>
                  <a:gd name="T2" fmla="*/ 0 w 31"/>
                  <a:gd name="T3" fmla="*/ 15 h 31"/>
                  <a:gd name="T4" fmla="*/ 2 w 31"/>
                  <a:gd name="T5" fmla="*/ 8 h 31"/>
                  <a:gd name="T6" fmla="*/ 3 w 31"/>
                  <a:gd name="T7" fmla="*/ 7 h 31"/>
                  <a:gd name="T8" fmla="*/ 16 w 31"/>
                  <a:gd name="T9" fmla="*/ 0 h 31"/>
                  <a:gd name="T10" fmla="*/ 31 w 31"/>
                  <a:gd name="T11" fmla="*/ 15 h 31"/>
                  <a:gd name="T12" fmla="*/ 16 w 31"/>
                  <a:gd name="T13" fmla="*/ 31 h 31"/>
                  <a:gd name="T14" fmla="*/ 16 w 31"/>
                  <a:gd name="T15" fmla="*/ 31 h 31"/>
                  <a:gd name="T16" fmla="*/ 15 w 31"/>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1">
                    <a:moveTo>
                      <a:pt x="15" y="31"/>
                    </a:moveTo>
                    <a:cubicBezTo>
                      <a:pt x="7" y="30"/>
                      <a:pt x="0" y="24"/>
                      <a:pt x="0" y="15"/>
                    </a:cubicBezTo>
                    <a:cubicBezTo>
                      <a:pt x="0" y="13"/>
                      <a:pt x="1" y="10"/>
                      <a:pt x="2" y="8"/>
                    </a:cubicBezTo>
                    <a:cubicBezTo>
                      <a:pt x="2" y="8"/>
                      <a:pt x="2" y="7"/>
                      <a:pt x="3" y="7"/>
                    </a:cubicBezTo>
                    <a:cubicBezTo>
                      <a:pt x="6" y="3"/>
                      <a:pt x="10" y="0"/>
                      <a:pt x="16" y="0"/>
                    </a:cubicBezTo>
                    <a:cubicBezTo>
                      <a:pt x="24" y="0"/>
                      <a:pt x="31" y="7"/>
                      <a:pt x="31" y="15"/>
                    </a:cubicBezTo>
                    <a:cubicBezTo>
                      <a:pt x="31" y="24"/>
                      <a:pt x="24" y="30"/>
                      <a:pt x="16" y="31"/>
                    </a:cubicBezTo>
                    <a:cubicBezTo>
                      <a:pt x="16" y="31"/>
                      <a:pt x="16" y="31"/>
                      <a:pt x="16" y="31"/>
                    </a:cubicBezTo>
                    <a:cubicBezTo>
                      <a:pt x="15" y="31"/>
                      <a:pt x="15" y="31"/>
                      <a:pt x="15" y="3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7" name="Freeform 267"/>
              <p:cNvSpPr>
                <a:spLocks/>
              </p:cNvSpPr>
              <p:nvPr userDrawn="1"/>
            </p:nvSpPr>
            <p:spPr bwMode="auto">
              <a:xfrm>
                <a:off x="3040" y="1601"/>
                <a:ext cx="79" cy="78"/>
              </a:xfrm>
              <a:custGeom>
                <a:avLst/>
                <a:gdLst>
                  <a:gd name="T0" fmla="*/ 17 w 33"/>
                  <a:gd name="T1" fmla="*/ 0 h 33"/>
                  <a:gd name="T2" fmla="*/ 33 w 33"/>
                  <a:gd name="T3" fmla="*/ 16 h 33"/>
                  <a:gd name="T4" fmla="*/ 17 w 33"/>
                  <a:gd name="T5" fmla="*/ 33 h 33"/>
                  <a:gd name="T6" fmla="*/ 17 w 33"/>
                  <a:gd name="T7" fmla="*/ 33 h 33"/>
                  <a:gd name="T8" fmla="*/ 16 w 33"/>
                  <a:gd name="T9" fmla="*/ 33 h 33"/>
                  <a:gd name="T10" fmla="*/ 0 w 33"/>
                  <a:gd name="T11" fmla="*/ 16 h 33"/>
                  <a:gd name="T12" fmla="*/ 16 w 33"/>
                  <a:gd name="T13" fmla="*/ 0 h 33"/>
                  <a:gd name="T14" fmla="*/ 17 w 33"/>
                  <a:gd name="T15" fmla="*/ 0 h 33"/>
                  <a:gd name="T16" fmla="*/ 17 w 33"/>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17" y="0"/>
                    </a:moveTo>
                    <a:cubicBezTo>
                      <a:pt x="26" y="1"/>
                      <a:pt x="33" y="8"/>
                      <a:pt x="33" y="16"/>
                    </a:cubicBezTo>
                    <a:cubicBezTo>
                      <a:pt x="33" y="25"/>
                      <a:pt x="26" y="32"/>
                      <a:pt x="17" y="33"/>
                    </a:cubicBezTo>
                    <a:cubicBezTo>
                      <a:pt x="17" y="33"/>
                      <a:pt x="17" y="33"/>
                      <a:pt x="17" y="33"/>
                    </a:cubicBezTo>
                    <a:cubicBezTo>
                      <a:pt x="16" y="33"/>
                      <a:pt x="16" y="33"/>
                      <a:pt x="16" y="33"/>
                    </a:cubicBezTo>
                    <a:cubicBezTo>
                      <a:pt x="7" y="32"/>
                      <a:pt x="0" y="25"/>
                      <a:pt x="0" y="16"/>
                    </a:cubicBezTo>
                    <a:cubicBezTo>
                      <a:pt x="0" y="8"/>
                      <a:pt x="7" y="1"/>
                      <a:pt x="16" y="0"/>
                    </a:cubicBezTo>
                    <a:cubicBezTo>
                      <a:pt x="16" y="0"/>
                      <a:pt x="16" y="0"/>
                      <a:pt x="17" y="0"/>
                    </a:cubicBezTo>
                    <a:cubicBezTo>
                      <a:pt x="17" y="0"/>
                      <a:pt x="17" y="0"/>
                      <a:pt x="17"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8" name="Freeform 268"/>
              <p:cNvSpPr>
                <a:spLocks/>
              </p:cNvSpPr>
              <p:nvPr userDrawn="1"/>
            </p:nvSpPr>
            <p:spPr bwMode="auto">
              <a:xfrm>
                <a:off x="2431" y="516"/>
                <a:ext cx="111" cy="112"/>
              </a:xfrm>
              <a:custGeom>
                <a:avLst/>
                <a:gdLst>
                  <a:gd name="T0" fmla="*/ 47 w 47"/>
                  <a:gd name="T1" fmla="*/ 24 h 47"/>
                  <a:gd name="T2" fmla="*/ 24 w 47"/>
                  <a:gd name="T3" fmla="*/ 47 h 47"/>
                  <a:gd name="T4" fmla="*/ 0 w 47"/>
                  <a:gd name="T5" fmla="*/ 24 h 47"/>
                  <a:gd name="T6" fmla="*/ 24 w 47"/>
                  <a:gd name="T7" fmla="*/ 0 h 47"/>
                  <a:gd name="T8" fmla="*/ 43 w 47"/>
                  <a:gd name="T9" fmla="*/ 11 h 47"/>
                  <a:gd name="T10" fmla="*/ 44 w 47"/>
                  <a:gd name="T11" fmla="*/ 12 h 47"/>
                  <a:gd name="T12" fmla="*/ 47 w 47"/>
                  <a:gd name="T13" fmla="*/ 24 h 47"/>
                </a:gdLst>
                <a:ahLst/>
                <a:cxnLst>
                  <a:cxn ang="0">
                    <a:pos x="T0" y="T1"/>
                  </a:cxn>
                  <a:cxn ang="0">
                    <a:pos x="T2" y="T3"/>
                  </a:cxn>
                  <a:cxn ang="0">
                    <a:pos x="T4" y="T5"/>
                  </a:cxn>
                  <a:cxn ang="0">
                    <a:pos x="T6" y="T7"/>
                  </a:cxn>
                  <a:cxn ang="0">
                    <a:pos x="T8" y="T9"/>
                  </a:cxn>
                  <a:cxn ang="0">
                    <a:pos x="T10" y="T11"/>
                  </a:cxn>
                  <a:cxn ang="0">
                    <a:pos x="T12" y="T13"/>
                  </a:cxn>
                </a:cxnLst>
                <a:rect l="0" t="0" r="r" b="b"/>
                <a:pathLst>
                  <a:path w="47" h="47">
                    <a:moveTo>
                      <a:pt x="47" y="24"/>
                    </a:moveTo>
                    <a:cubicBezTo>
                      <a:pt x="47" y="36"/>
                      <a:pt x="37" y="47"/>
                      <a:pt x="24" y="47"/>
                    </a:cubicBezTo>
                    <a:cubicBezTo>
                      <a:pt x="11" y="47"/>
                      <a:pt x="0" y="36"/>
                      <a:pt x="0" y="24"/>
                    </a:cubicBezTo>
                    <a:cubicBezTo>
                      <a:pt x="0" y="11"/>
                      <a:pt x="11" y="0"/>
                      <a:pt x="24" y="0"/>
                    </a:cubicBezTo>
                    <a:cubicBezTo>
                      <a:pt x="32" y="0"/>
                      <a:pt x="39" y="5"/>
                      <a:pt x="43" y="11"/>
                    </a:cubicBezTo>
                    <a:cubicBezTo>
                      <a:pt x="44" y="11"/>
                      <a:pt x="44" y="12"/>
                      <a:pt x="44" y="12"/>
                    </a:cubicBezTo>
                    <a:cubicBezTo>
                      <a:pt x="46" y="16"/>
                      <a:pt x="47" y="19"/>
                      <a:pt x="47" y="2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9" name="Freeform 269"/>
              <p:cNvSpPr>
                <a:spLocks/>
              </p:cNvSpPr>
              <p:nvPr userDrawn="1"/>
            </p:nvSpPr>
            <p:spPr bwMode="auto">
              <a:xfrm>
                <a:off x="3031" y="170"/>
                <a:ext cx="97" cy="95"/>
              </a:xfrm>
              <a:custGeom>
                <a:avLst/>
                <a:gdLst>
                  <a:gd name="T0" fmla="*/ 21 w 41"/>
                  <a:gd name="T1" fmla="*/ 0 h 40"/>
                  <a:gd name="T2" fmla="*/ 41 w 41"/>
                  <a:gd name="T3" fmla="*/ 20 h 40"/>
                  <a:gd name="T4" fmla="*/ 21 w 41"/>
                  <a:gd name="T5" fmla="*/ 40 h 40"/>
                  <a:gd name="T6" fmla="*/ 4 w 41"/>
                  <a:gd name="T7" fmla="*/ 31 h 40"/>
                  <a:gd name="T8" fmla="*/ 3 w 41"/>
                  <a:gd name="T9" fmla="*/ 29 h 40"/>
                  <a:gd name="T10" fmla="*/ 0 w 41"/>
                  <a:gd name="T11" fmla="*/ 20 h 40"/>
                  <a:gd name="T12" fmla="*/ 3 w 41"/>
                  <a:gd name="T13" fmla="*/ 10 h 40"/>
                  <a:gd name="T14" fmla="*/ 4 w 41"/>
                  <a:gd name="T15" fmla="*/ 9 h 40"/>
                  <a:gd name="T16" fmla="*/ 21 w 4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0">
                    <a:moveTo>
                      <a:pt x="21" y="0"/>
                    </a:moveTo>
                    <a:cubicBezTo>
                      <a:pt x="32" y="0"/>
                      <a:pt x="41" y="9"/>
                      <a:pt x="41" y="20"/>
                    </a:cubicBezTo>
                    <a:cubicBezTo>
                      <a:pt x="41" y="31"/>
                      <a:pt x="32" y="40"/>
                      <a:pt x="21" y="40"/>
                    </a:cubicBezTo>
                    <a:cubicBezTo>
                      <a:pt x="14" y="40"/>
                      <a:pt x="7" y="36"/>
                      <a:pt x="4" y="31"/>
                    </a:cubicBezTo>
                    <a:cubicBezTo>
                      <a:pt x="4" y="30"/>
                      <a:pt x="3" y="30"/>
                      <a:pt x="3" y="29"/>
                    </a:cubicBezTo>
                    <a:cubicBezTo>
                      <a:pt x="1" y="26"/>
                      <a:pt x="0" y="23"/>
                      <a:pt x="0" y="20"/>
                    </a:cubicBezTo>
                    <a:cubicBezTo>
                      <a:pt x="0" y="16"/>
                      <a:pt x="1" y="13"/>
                      <a:pt x="3" y="10"/>
                    </a:cubicBezTo>
                    <a:cubicBezTo>
                      <a:pt x="3" y="10"/>
                      <a:pt x="4" y="9"/>
                      <a:pt x="4" y="9"/>
                    </a:cubicBezTo>
                    <a:cubicBezTo>
                      <a:pt x="7" y="3"/>
                      <a:pt x="14" y="0"/>
                      <a:pt x="2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73" name="Freeform 271"/>
            <p:cNvSpPr>
              <a:spLocks/>
            </p:cNvSpPr>
            <p:nvPr userDrawn="1"/>
          </p:nvSpPr>
          <p:spPr bwMode="auto">
            <a:xfrm>
              <a:off x="1849" y="-1251"/>
              <a:ext cx="91" cy="90"/>
            </a:xfrm>
            <a:custGeom>
              <a:avLst/>
              <a:gdLst>
                <a:gd name="T0" fmla="*/ 18 w 38"/>
                <a:gd name="T1" fmla="*/ 38 h 38"/>
                <a:gd name="T2" fmla="*/ 0 w 38"/>
                <a:gd name="T3" fmla="*/ 19 h 38"/>
                <a:gd name="T4" fmla="*/ 18 w 38"/>
                <a:gd name="T5" fmla="*/ 0 h 38"/>
                <a:gd name="T6" fmla="*/ 19 w 38"/>
                <a:gd name="T7" fmla="*/ 0 h 38"/>
                <a:gd name="T8" fmla="*/ 20 w 38"/>
                <a:gd name="T9" fmla="*/ 0 h 38"/>
                <a:gd name="T10" fmla="*/ 38 w 38"/>
                <a:gd name="T11" fmla="*/ 19 h 38"/>
                <a:gd name="T12" fmla="*/ 20 w 38"/>
                <a:gd name="T13" fmla="*/ 38 h 38"/>
                <a:gd name="T14" fmla="*/ 19 w 38"/>
                <a:gd name="T15" fmla="*/ 38 h 38"/>
                <a:gd name="T16" fmla="*/ 18 w 38"/>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8">
                  <a:moveTo>
                    <a:pt x="18" y="38"/>
                  </a:moveTo>
                  <a:cubicBezTo>
                    <a:pt x="8" y="37"/>
                    <a:pt x="0" y="29"/>
                    <a:pt x="0" y="19"/>
                  </a:cubicBezTo>
                  <a:cubicBezTo>
                    <a:pt x="0" y="9"/>
                    <a:pt x="8" y="0"/>
                    <a:pt x="18" y="0"/>
                  </a:cubicBezTo>
                  <a:cubicBezTo>
                    <a:pt x="18" y="0"/>
                    <a:pt x="19" y="0"/>
                    <a:pt x="19" y="0"/>
                  </a:cubicBezTo>
                  <a:cubicBezTo>
                    <a:pt x="19" y="0"/>
                    <a:pt x="19" y="0"/>
                    <a:pt x="20" y="0"/>
                  </a:cubicBezTo>
                  <a:cubicBezTo>
                    <a:pt x="30" y="0"/>
                    <a:pt x="38" y="9"/>
                    <a:pt x="38" y="19"/>
                  </a:cubicBezTo>
                  <a:cubicBezTo>
                    <a:pt x="38" y="29"/>
                    <a:pt x="30" y="37"/>
                    <a:pt x="20" y="38"/>
                  </a:cubicBezTo>
                  <a:cubicBezTo>
                    <a:pt x="19" y="38"/>
                    <a:pt x="19" y="38"/>
                    <a:pt x="19" y="38"/>
                  </a:cubicBezTo>
                  <a:cubicBezTo>
                    <a:pt x="19" y="38"/>
                    <a:pt x="18" y="38"/>
                    <a:pt x="18" y="38"/>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4" name="Freeform 272"/>
            <p:cNvSpPr>
              <a:spLocks/>
            </p:cNvSpPr>
            <p:nvPr userDrawn="1"/>
          </p:nvSpPr>
          <p:spPr bwMode="auto">
            <a:xfrm>
              <a:off x="1845" y="-544"/>
              <a:ext cx="99" cy="99"/>
            </a:xfrm>
            <a:custGeom>
              <a:avLst/>
              <a:gdLst>
                <a:gd name="T0" fmla="*/ 20 w 42"/>
                <a:gd name="T1" fmla="*/ 0 h 42"/>
                <a:gd name="T2" fmla="*/ 21 w 42"/>
                <a:gd name="T3" fmla="*/ 0 h 42"/>
                <a:gd name="T4" fmla="*/ 22 w 42"/>
                <a:gd name="T5" fmla="*/ 0 h 42"/>
                <a:gd name="T6" fmla="*/ 42 w 42"/>
                <a:gd name="T7" fmla="*/ 21 h 42"/>
                <a:gd name="T8" fmla="*/ 22 w 42"/>
                <a:gd name="T9" fmla="*/ 42 h 42"/>
                <a:gd name="T10" fmla="*/ 21 w 42"/>
                <a:gd name="T11" fmla="*/ 42 h 42"/>
                <a:gd name="T12" fmla="*/ 20 w 42"/>
                <a:gd name="T13" fmla="*/ 42 h 42"/>
                <a:gd name="T14" fmla="*/ 0 w 42"/>
                <a:gd name="T15" fmla="*/ 21 h 42"/>
                <a:gd name="T16" fmla="*/ 3 w 42"/>
                <a:gd name="T17" fmla="*/ 11 h 42"/>
                <a:gd name="T18" fmla="*/ 3 w 42"/>
                <a:gd name="T19" fmla="*/ 9 h 42"/>
                <a:gd name="T20" fmla="*/ 20 w 42"/>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20" y="0"/>
                  </a:moveTo>
                  <a:cubicBezTo>
                    <a:pt x="20" y="0"/>
                    <a:pt x="21" y="0"/>
                    <a:pt x="21" y="0"/>
                  </a:cubicBezTo>
                  <a:cubicBezTo>
                    <a:pt x="21" y="0"/>
                    <a:pt x="21" y="0"/>
                    <a:pt x="22" y="0"/>
                  </a:cubicBezTo>
                  <a:cubicBezTo>
                    <a:pt x="33" y="0"/>
                    <a:pt x="42" y="9"/>
                    <a:pt x="42" y="21"/>
                  </a:cubicBezTo>
                  <a:cubicBezTo>
                    <a:pt x="42" y="32"/>
                    <a:pt x="33" y="41"/>
                    <a:pt x="22" y="42"/>
                  </a:cubicBezTo>
                  <a:cubicBezTo>
                    <a:pt x="21" y="42"/>
                    <a:pt x="21" y="42"/>
                    <a:pt x="21" y="42"/>
                  </a:cubicBezTo>
                  <a:cubicBezTo>
                    <a:pt x="21" y="42"/>
                    <a:pt x="20" y="42"/>
                    <a:pt x="20" y="42"/>
                  </a:cubicBezTo>
                  <a:cubicBezTo>
                    <a:pt x="9" y="41"/>
                    <a:pt x="0" y="32"/>
                    <a:pt x="0" y="21"/>
                  </a:cubicBezTo>
                  <a:cubicBezTo>
                    <a:pt x="0" y="17"/>
                    <a:pt x="1" y="14"/>
                    <a:pt x="3" y="11"/>
                  </a:cubicBezTo>
                  <a:cubicBezTo>
                    <a:pt x="3" y="10"/>
                    <a:pt x="3" y="10"/>
                    <a:pt x="3" y="9"/>
                  </a:cubicBezTo>
                  <a:cubicBezTo>
                    <a:pt x="7" y="4"/>
                    <a:pt x="13" y="0"/>
                    <a:pt x="20"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 name="Freeform 273"/>
            <p:cNvSpPr>
              <a:spLocks/>
            </p:cNvSpPr>
            <p:nvPr userDrawn="1"/>
          </p:nvSpPr>
          <p:spPr bwMode="auto">
            <a:xfrm>
              <a:off x="1266" y="-886"/>
              <a:ext cx="71" cy="71"/>
            </a:xfrm>
            <a:custGeom>
              <a:avLst/>
              <a:gdLst>
                <a:gd name="T0" fmla="*/ 16 w 30"/>
                <a:gd name="T1" fmla="*/ 0 h 30"/>
                <a:gd name="T2" fmla="*/ 30 w 30"/>
                <a:gd name="T3" fmla="*/ 15 h 30"/>
                <a:gd name="T4" fmla="*/ 28 w 30"/>
                <a:gd name="T5" fmla="*/ 22 h 30"/>
                <a:gd name="T6" fmla="*/ 27 w 30"/>
                <a:gd name="T7" fmla="*/ 23 h 30"/>
                <a:gd name="T8" fmla="*/ 15 w 30"/>
                <a:gd name="T9" fmla="*/ 30 h 30"/>
                <a:gd name="T10" fmla="*/ 0 w 30"/>
                <a:gd name="T11" fmla="*/ 15 h 30"/>
                <a:gd name="T12" fmla="*/ 14 w 30"/>
                <a:gd name="T13" fmla="*/ 0 h 30"/>
                <a:gd name="T14" fmla="*/ 15 w 30"/>
                <a:gd name="T15" fmla="*/ 0 h 30"/>
                <a:gd name="T16" fmla="*/ 16 w 30"/>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16" y="0"/>
                  </a:moveTo>
                  <a:cubicBezTo>
                    <a:pt x="24" y="0"/>
                    <a:pt x="30" y="7"/>
                    <a:pt x="30" y="15"/>
                  </a:cubicBezTo>
                  <a:cubicBezTo>
                    <a:pt x="30" y="17"/>
                    <a:pt x="29" y="20"/>
                    <a:pt x="28" y="22"/>
                  </a:cubicBezTo>
                  <a:cubicBezTo>
                    <a:pt x="28" y="22"/>
                    <a:pt x="28" y="23"/>
                    <a:pt x="27" y="23"/>
                  </a:cubicBezTo>
                  <a:cubicBezTo>
                    <a:pt x="25" y="27"/>
                    <a:pt x="20" y="30"/>
                    <a:pt x="15" y="30"/>
                  </a:cubicBezTo>
                  <a:cubicBezTo>
                    <a:pt x="7" y="30"/>
                    <a:pt x="0" y="23"/>
                    <a:pt x="0" y="15"/>
                  </a:cubicBezTo>
                  <a:cubicBezTo>
                    <a:pt x="0" y="7"/>
                    <a:pt x="6" y="0"/>
                    <a:pt x="14" y="0"/>
                  </a:cubicBezTo>
                  <a:cubicBezTo>
                    <a:pt x="14" y="0"/>
                    <a:pt x="15" y="0"/>
                    <a:pt x="15" y="0"/>
                  </a:cubicBezTo>
                  <a:cubicBezTo>
                    <a:pt x="15" y="0"/>
                    <a:pt x="15" y="0"/>
                    <a:pt x="16"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 name="Freeform 274"/>
            <p:cNvSpPr>
              <a:spLocks/>
            </p:cNvSpPr>
            <p:nvPr userDrawn="1"/>
          </p:nvSpPr>
          <p:spPr bwMode="auto">
            <a:xfrm>
              <a:off x="4227" y="5160"/>
              <a:ext cx="78" cy="76"/>
            </a:xfrm>
            <a:custGeom>
              <a:avLst/>
              <a:gdLst>
                <a:gd name="T0" fmla="*/ 16 w 33"/>
                <a:gd name="T1" fmla="*/ 32 h 32"/>
                <a:gd name="T2" fmla="*/ 0 w 33"/>
                <a:gd name="T3" fmla="*/ 16 h 32"/>
                <a:gd name="T4" fmla="*/ 16 w 33"/>
                <a:gd name="T5" fmla="*/ 0 h 32"/>
                <a:gd name="T6" fmla="*/ 33 w 33"/>
                <a:gd name="T7" fmla="*/ 16 h 32"/>
                <a:gd name="T8" fmla="*/ 31 w 33"/>
                <a:gd name="T9" fmla="*/ 23 h 32"/>
                <a:gd name="T10" fmla="*/ 30 w 33"/>
                <a:gd name="T11" fmla="*/ 25 h 32"/>
                <a:gd name="T12" fmla="*/ 16 w 33"/>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33" h="32">
                  <a:moveTo>
                    <a:pt x="16" y="32"/>
                  </a:moveTo>
                  <a:cubicBezTo>
                    <a:pt x="7" y="32"/>
                    <a:pt x="0" y="25"/>
                    <a:pt x="0" y="16"/>
                  </a:cubicBezTo>
                  <a:cubicBezTo>
                    <a:pt x="0" y="7"/>
                    <a:pt x="7" y="0"/>
                    <a:pt x="16" y="0"/>
                  </a:cubicBezTo>
                  <a:cubicBezTo>
                    <a:pt x="25" y="0"/>
                    <a:pt x="33" y="7"/>
                    <a:pt x="33" y="16"/>
                  </a:cubicBezTo>
                  <a:cubicBezTo>
                    <a:pt x="33" y="19"/>
                    <a:pt x="32" y="21"/>
                    <a:pt x="31" y="23"/>
                  </a:cubicBezTo>
                  <a:cubicBezTo>
                    <a:pt x="30" y="24"/>
                    <a:pt x="30" y="24"/>
                    <a:pt x="30" y="25"/>
                  </a:cubicBezTo>
                  <a:cubicBezTo>
                    <a:pt x="27" y="29"/>
                    <a:pt x="22" y="32"/>
                    <a:pt x="16" y="32"/>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7" name="Freeform 275"/>
            <p:cNvSpPr>
              <a:spLocks/>
            </p:cNvSpPr>
            <p:nvPr userDrawn="1"/>
          </p:nvSpPr>
          <p:spPr bwMode="auto">
            <a:xfrm>
              <a:off x="3048" y="2320"/>
              <a:ext cx="64" cy="64"/>
            </a:xfrm>
            <a:custGeom>
              <a:avLst/>
              <a:gdLst>
                <a:gd name="T0" fmla="*/ 14 w 27"/>
                <a:gd name="T1" fmla="*/ 0 h 27"/>
                <a:gd name="T2" fmla="*/ 27 w 27"/>
                <a:gd name="T3" fmla="*/ 13 h 27"/>
                <a:gd name="T4" fmla="*/ 25 w 27"/>
                <a:gd name="T5" fmla="*/ 20 h 27"/>
                <a:gd name="T6" fmla="*/ 25 w 27"/>
                <a:gd name="T7" fmla="*/ 21 h 27"/>
                <a:gd name="T8" fmla="*/ 14 w 27"/>
                <a:gd name="T9" fmla="*/ 27 h 27"/>
                <a:gd name="T10" fmla="*/ 0 w 27"/>
                <a:gd name="T11" fmla="*/ 13 h 27"/>
                <a:gd name="T12" fmla="*/ 2 w 27"/>
                <a:gd name="T13" fmla="*/ 7 h 27"/>
                <a:gd name="T14" fmla="*/ 2 w 27"/>
                <a:gd name="T15" fmla="*/ 6 h 27"/>
                <a:gd name="T16" fmla="*/ 13 w 27"/>
                <a:gd name="T17" fmla="*/ 0 h 27"/>
                <a:gd name="T18" fmla="*/ 14 w 27"/>
                <a:gd name="T19" fmla="*/ 0 h 27"/>
                <a:gd name="T20" fmla="*/ 14 w 27"/>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7">
                  <a:moveTo>
                    <a:pt x="14" y="0"/>
                  </a:moveTo>
                  <a:cubicBezTo>
                    <a:pt x="21" y="0"/>
                    <a:pt x="27" y="6"/>
                    <a:pt x="27" y="13"/>
                  </a:cubicBezTo>
                  <a:cubicBezTo>
                    <a:pt x="27" y="16"/>
                    <a:pt x="26" y="18"/>
                    <a:pt x="25" y="20"/>
                  </a:cubicBezTo>
                  <a:cubicBezTo>
                    <a:pt x="25" y="20"/>
                    <a:pt x="25" y="20"/>
                    <a:pt x="25" y="21"/>
                  </a:cubicBezTo>
                  <a:cubicBezTo>
                    <a:pt x="22" y="24"/>
                    <a:pt x="18" y="27"/>
                    <a:pt x="14" y="27"/>
                  </a:cubicBezTo>
                  <a:cubicBezTo>
                    <a:pt x="6" y="27"/>
                    <a:pt x="0" y="21"/>
                    <a:pt x="0" y="13"/>
                  </a:cubicBezTo>
                  <a:cubicBezTo>
                    <a:pt x="0" y="11"/>
                    <a:pt x="1" y="9"/>
                    <a:pt x="2" y="7"/>
                  </a:cubicBezTo>
                  <a:cubicBezTo>
                    <a:pt x="2" y="7"/>
                    <a:pt x="2" y="6"/>
                    <a:pt x="2" y="6"/>
                  </a:cubicBezTo>
                  <a:cubicBezTo>
                    <a:pt x="5" y="2"/>
                    <a:pt x="9" y="0"/>
                    <a:pt x="13" y="0"/>
                  </a:cubicBezTo>
                  <a:cubicBezTo>
                    <a:pt x="13" y="0"/>
                    <a:pt x="13" y="0"/>
                    <a:pt x="14" y="0"/>
                  </a:cubicBezTo>
                  <a:cubicBezTo>
                    <a:pt x="14" y="0"/>
                    <a:pt x="14" y="0"/>
                    <a:pt x="14"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8" name="Freeform 276"/>
            <p:cNvSpPr>
              <a:spLocks/>
            </p:cNvSpPr>
            <p:nvPr userDrawn="1"/>
          </p:nvSpPr>
          <p:spPr bwMode="auto">
            <a:xfrm>
              <a:off x="2459" y="1966"/>
              <a:ext cx="57" cy="60"/>
            </a:xfrm>
            <a:custGeom>
              <a:avLst/>
              <a:gdLst>
                <a:gd name="T0" fmla="*/ 12 w 24"/>
                <a:gd name="T1" fmla="*/ 25 h 25"/>
                <a:gd name="T2" fmla="*/ 0 w 24"/>
                <a:gd name="T3" fmla="*/ 12 h 25"/>
                <a:gd name="T4" fmla="*/ 12 w 24"/>
                <a:gd name="T5" fmla="*/ 0 h 25"/>
                <a:gd name="T6" fmla="*/ 22 w 24"/>
                <a:gd name="T7" fmla="*/ 6 h 25"/>
                <a:gd name="T8" fmla="*/ 22 w 24"/>
                <a:gd name="T9" fmla="*/ 7 h 25"/>
                <a:gd name="T10" fmla="*/ 24 w 24"/>
                <a:gd name="T11" fmla="*/ 12 h 25"/>
                <a:gd name="T12" fmla="*/ 22 w 24"/>
                <a:gd name="T13" fmla="*/ 18 h 25"/>
                <a:gd name="T14" fmla="*/ 22 w 24"/>
                <a:gd name="T15" fmla="*/ 19 h 25"/>
                <a:gd name="T16" fmla="*/ 12 w 24"/>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2" y="25"/>
                  </a:moveTo>
                  <a:cubicBezTo>
                    <a:pt x="5" y="25"/>
                    <a:pt x="0" y="19"/>
                    <a:pt x="0" y="12"/>
                  </a:cubicBezTo>
                  <a:cubicBezTo>
                    <a:pt x="0" y="6"/>
                    <a:pt x="5" y="0"/>
                    <a:pt x="12" y="0"/>
                  </a:cubicBezTo>
                  <a:cubicBezTo>
                    <a:pt x="16" y="0"/>
                    <a:pt x="20" y="2"/>
                    <a:pt x="22" y="6"/>
                  </a:cubicBezTo>
                  <a:cubicBezTo>
                    <a:pt x="22" y="6"/>
                    <a:pt x="22" y="6"/>
                    <a:pt x="22" y="7"/>
                  </a:cubicBezTo>
                  <a:cubicBezTo>
                    <a:pt x="23" y="8"/>
                    <a:pt x="24" y="10"/>
                    <a:pt x="24" y="12"/>
                  </a:cubicBezTo>
                  <a:cubicBezTo>
                    <a:pt x="24" y="14"/>
                    <a:pt x="23" y="16"/>
                    <a:pt x="22" y="18"/>
                  </a:cubicBezTo>
                  <a:cubicBezTo>
                    <a:pt x="22" y="18"/>
                    <a:pt x="22" y="19"/>
                    <a:pt x="22" y="19"/>
                  </a:cubicBezTo>
                  <a:cubicBezTo>
                    <a:pt x="20" y="22"/>
                    <a:pt x="16" y="25"/>
                    <a:pt x="12" y="2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9" name="Freeform 277"/>
            <p:cNvSpPr>
              <a:spLocks/>
            </p:cNvSpPr>
            <p:nvPr userDrawn="1"/>
          </p:nvSpPr>
          <p:spPr bwMode="auto">
            <a:xfrm>
              <a:off x="1852" y="3022"/>
              <a:ext cx="83" cy="83"/>
            </a:xfrm>
            <a:custGeom>
              <a:avLst/>
              <a:gdLst>
                <a:gd name="T0" fmla="*/ 19 w 35"/>
                <a:gd name="T1" fmla="*/ 0 h 35"/>
                <a:gd name="T2" fmla="*/ 32 w 35"/>
                <a:gd name="T3" fmla="*/ 8 h 35"/>
                <a:gd name="T4" fmla="*/ 33 w 35"/>
                <a:gd name="T5" fmla="*/ 9 h 35"/>
                <a:gd name="T6" fmla="*/ 35 w 35"/>
                <a:gd name="T7" fmla="*/ 17 h 35"/>
                <a:gd name="T8" fmla="*/ 18 w 35"/>
                <a:gd name="T9" fmla="*/ 35 h 35"/>
                <a:gd name="T10" fmla="*/ 0 w 35"/>
                <a:gd name="T11" fmla="*/ 17 h 35"/>
                <a:gd name="T12" fmla="*/ 17 w 35"/>
                <a:gd name="T13" fmla="*/ 0 h 35"/>
                <a:gd name="T14" fmla="*/ 18 w 35"/>
                <a:gd name="T15" fmla="*/ 0 h 35"/>
                <a:gd name="T16" fmla="*/ 19 w 35"/>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5">
                  <a:moveTo>
                    <a:pt x="19" y="0"/>
                  </a:moveTo>
                  <a:cubicBezTo>
                    <a:pt x="24" y="0"/>
                    <a:pt x="29" y="3"/>
                    <a:pt x="32" y="8"/>
                  </a:cubicBezTo>
                  <a:cubicBezTo>
                    <a:pt x="33" y="8"/>
                    <a:pt x="33" y="8"/>
                    <a:pt x="33" y="9"/>
                  </a:cubicBezTo>
                  <a:cubicBezTo>
                    <a:pt x="34" y="11"/>
                    <a:pt x="35" y="14"/>
                    <a:pt x="35" y="17"/>
                  </a:cubicBezTo>
                  <a:cubicBezTo>
                    <a:pt x="35" y="27"/>
                    <a:pt x="27" y="35"/>
                    <a:pt x="18" y="35"/>
                  </a:cubicBezTo>
                  <a:cubicBezTo>
                    <a:pt x="8" y="35"/>
                    <a:pt x="0" y="27"/>
                    <a:pt x="0" y="17"/>
                  </a:cubicBezTo>
                  <a:cubicBezTo>
                    <a:pt x="0" y="8"/>
                    <a:pt x="8" y="0"/>
                    <a:pt x="17" y="0"/>
                  </a:cubicBezTo>
                  <a:cubicBezTo>
                    <a:pt x="17" y="0"/>
                    <a:pt x="18" y="0"/>
                    <a:pt x="18" y="0"/>
                  </a:cubicBezTo>
                  <a:cubicBezTo>
                    <a:pt x="18" y="0"/>
                    <a:pt x="18" y="0"/>
                    <a:pt x="19"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0" name="Freeform 278"/>
            <p:cNvSpPr>
              <a:spLocks/>
            </p:cNvSpPr>
            <p:nvPr userDrawn="1"/>
          </p:nvSpPr>
          <p:spPr bwMode="auto">
            <a:xfrm>
              <a:off x="2457" y="2676"/>
              <a:ext cx="62" cy="61"/>
            </a:xfrm>
            <a:custGeom>
              <a:avLst/>
              <a:gdLst>
                <a:gd name="T0" fmla="*/ 0 w 26"/>
                <a:gd name="T1" fmla="*/ 13 h 26"/>
                <a:gd name="T2" fmla="*/ 1 w 26"/>
                <a:gd name="T3" fmla="*/ 7 h 26"/>
                <a:gd name="T4" fmla="*/ 2 w 26"/>
                <a:gd name="T5" fmla="*/ 6 h 26"/>
                <a:gd name="T6" fmla="*/ 13 w 26"/>
                <a:gd name="T7" fmla="*/ 0 h 26"/>
                <a:gd name="T8" fmla="*/ 26 w 26"/>
                <a:gd name="T9" fmla="*/ 13 h 26"/>
                <a:gd name="T10" fmla="*/ 13 w 26"/>
                <a:gd name="T11" fmla="*/ 26 h 26"/>
                <a:gd name="T12" fmla="*/ 13 w 26"/>
                <a:gd name="T13" fmla="*/ 26 h 26"/>
                <a:gd name="T14" fmla="*/ 12 w 26"/>
                <a:gd name="T15" fmla="*/ 26 h 26"/>
                <a:gd name="T16" fmla="*/ 2 w 26"/>
                <a:gd name="T17" fmla="*/ 21 h 26"/>
                <a:gd name="T18" fmla="*/ 1 w 26"/>
                <a:gd name="T19" fmla="*/ 19 h 26"/>
                <a:gd name="T20" fmla="*/ 0 w 26"/>
                <a:gd name="T2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6">
                  <a:moveTo>
                    <a:pt x="0" y="13"/>
                  </a:moveTo>
                  <a:cubicBezTo>
                    <a:pt x="0" y="11"/>
                    <a:pt x="0" y="9"/>
                    <a:pt x="1" y="7"/>
                  </a:cubicBezTo>
                  <a:cubicBezTo>
                    <a:pt x="1" y="7"/>
                    <a:pt x="2" y="6"/>
                    <a:pt x="2" y="6"/>
                  </a:cubicBezTo>
                  <a:cubicBezTo>
                    <a:pt x="4" y="2"/>
                    <a:pt x="8" y="0"/>
                    <a:pt x="13" y="0"/>
                  </a:cubicBezTo>
                  <a:cubicBezTo>
                    <a:pt x="20" y="0"/>
                    <a:pt x="26" y="6"/>
                    <a:pt x="26" y="13"/>
                  </a:cubicBezTo>
                  <a:cubicBezTo>
                    <a:pt x="26" y="20"/>
                    <a:pt x="20" y="26"/>
                    <a:pt x="13" y="26"/>
                  </a:cubicBezTo>
                  <a:cubicBezTo>
                    <a:pt x="13" y="26"/>
                    <a:pt x="13" y="26"/>
                    <a:pt x="13" y="26"/>
                  </a:cubicBezTo>
                  <a:cubicBezTo>
                    <a:pt x="12" y="26"/>
                    <a:pt x="12" y="26"/>
                    <a:pt x="12" y="26"/>
                  </a:cubicBezTo>
                  <a:cubicBezTo>
                    <a:pt x="8" y="26"/>
                    <a:pt x="4" y="24"/>
                    <a:pt x="2" y="21"/>
                  </a:cubicBezTo>
                  <a:cubicBezTo>
                    <a:pt x="2" y="20"/>
                    <a:pt x="1" y="20"/>
                    <a:pt x="1" y="19"/>
                  </a:cubicBezTo>
                  <a:cubicBezTo>
                    <a:pt x="0" y="17"/>
                    <a:pt x="0" y="15"/>
                    <a:pt x="0" y="13"/>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1" name="Freeform 279"/>
            <p:cNvSpPr>
              <a:spLocks/>
            </p:cNvSpPr>
            <p:nvPr userDrawn="1"/>
          </p:nvSpPr>
          <p:spPr bwMode="auto">
            <a:xfrm>
              <a:off x="1861" y="2320"/>
              <a:ext cx="67" cy="64"/>
            </a:xfrm>
            <a:custGeom>
              <a:avLst/>
              <a:gdLst>
                <a:gd name="T0" fmla="*/ 0 w 28"/>
                <a:gd name="T1" fmla="*/ 13 h 27"/>
                <a:gd name="T2" fmla="*/ 2 w 28"/>
                <a:gd name="T3" fmla="*/ 7 h 27"/>
                <a:gd name="T4" fmla="*/ 2 w 28"/>
                <a:gd name="T5" fmla="*/ 6 h 27"/>
                <a:gd name="T6" fmla="*/ 14 w 28"/>
                <a:gd name="T7" fmla="*/ 0 h 27"/>
                <a:gd name="T8" fmla="*/ 28 w 28"/>
                <a:gd name="T9" fmla="*/ 13 h 27"/>
                <a:gd name="T10" fmla="*/ 26 w 28"/>
                <a:gd name="T11" fmla="*/ 20 h 27"/>
                <a:gd name="T12" fmla="*/ 25 w 28"/>
                <a:gd name="T13" fmla="*/ 21 h 27"/>
                <a:gd name="T14" fmla="*/ 15 w 28"/>
                <a:gd name="T15" fmla="*/ 27 h 27"/>
                <a:gd name="T16" fmla="*/ 14 w 28"/>
                <a:gd name="T17" fmla="*/ 27 h 27"/>
                <a:gd name="T18" fmla="*/ 13 w 28"/>
                <a:gd name="T19" fmla="*/ 27 h 27"/>
                <a:gd name="T20" fmla="*/ 2 w 28"/>
                <a:gd name="T21" fmla="*/ 21 h 27"/>
                <a:gd name="T22" fmla="*/ 2 w 28"/>
                <a:gd name="T23" fmla="*/ 20 h 27"/>
                <a:gd name="T24" fmla="*/ 0 w 28"/>
                <a:gd name="T25"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7">
                  <a:moveTo>
                    <a:pt x="0" y="13"/>
                  </a:moveTo>
                  <a:cubicBezTo>
                    <a:pt x="0" y="11"/>
                    <a:pt x="1" y="9"/>
                    <a:pt x="2" y="7"/>
                  </a:cubicBezTo>
                  <a:cubicBezTo>
                    <a:pt x="2" y="6"/>
                    <a:pt x="2" y="6"/>
                    <a:pt x="2" y="6"/>
                  </a:cubicBezTo>
                  <a:cubicBezTo>
                    <a:pt x="5" y="2"/>
                    <a:pt x="9" y="0"/>
                    <a:pt x="14" y="0"/>
                  </a:cubicBezTo>
                  <a:cubicBezTo>
                    <a:pt x="21" y="0"/>
                    <a:pt x="28" y="6"/>
                    <a:pt x="28" y="13"/>
                  </a:cubicBezTo>
                  <a:cubicBezTo>
                    <a:pt x="28" y="16"/>
                    <a:pt x="27" y="18"/>
                    <a:pt x="26" y="20"/>
                  </a:cubicBezTo>
                  <a:cubicBezTo>
                    <a:pt x="26" y="20"/>
                    <a:pt x="25" y="21"/>
                    <a:pt x="25" y="21"/>
                  </a:cubicBezTo>
                  <a:cubicBezTo>
                    <a:pt x="23" y="24"/>
                    <a:pt x="19" y="27"/>
                    <a:pt x="15" y="27"/>
                  </a:cubicBezTo>
                  <a:cubicBezTo>
                    <a:pt x="14" y="27"/>
                    <a:pt x="14" y="27"/>
                    <a:pt x="14" y="27"/>
                  </a:cubicBezTo>
                  <a:cubicBezTo>
                    <a:pt x="14" y="27"/>
                    <a:pt x="13" y="27"/>
                    <a:pt x="13" y="27"/>
                  </a:cubicBezTo>
                  <a:cubicBezTo>
                    <a:pt x="9" y="27"/>
                    <a:pt x="5" y="24"/>
                    <a:pt x="2" y="21"/>
                  </a:cubicBezTo>
                  <a:cubicBezTo>
                    <a:pt x="2" y="21"/>
                    <a:pt x="2" y="20"/>
                    <a:pt x="2" y="20"/>
                  </a:cubicBezTo>
                  <a:cubicBezTo>
                    <a:pt x="1" y="18"/>
                    <a:pt x="0" y="16"/>
                    <a:pt x="0" y="13"/>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2" name="Freeform 280"/>
            <p:cNvSpPr>
              <a:spLocks/>
            </p:cNvSpPr>
            <p:nvPr userDrawn="1"/>
          </p:nvSpPr>
          <p:spPr bwMode="auto">
            <a:xfrm>
              <a:off x="2454" y="3385"/>
              <a:ext cx="67" cy="67"/>
            </a:xfrm>
            <a:custGeom>
              <a:avLst/>
              <a:gdLst>
                <a:gd name="T0" fmla="*/ 14 w 28"/>
                <a:gd name="T1" fmla="*/ 0 h 28"/>
                <a:gd name="T2" fmla="*/ 28 w 28"/>
                <a:gd name="T3" fmla="*/ 14 h 28"/>
                <a:gd name="T4" fmla="*/ 14 w 28"/>
                <a:gd name="T5" fmla="*/ 28 h 28"/>
                <a:gd name="T6" fmla="*/ 0 w 28"/>
                <a:gd name="T7" fmla="*/ 14 h 28"/>
                <a:gd name="T8" fmla="*/ 13 w 28"/>
                <a:gd name="T9" fmla="*/ 0 h 28"/>
                <a:gd name="T10" fmla="*/ 14 w 28"/>
                <a:gd name="T11" fmla="*/ 0 h 28"/>
                <a:gd name="T12" fmla="*/ 14 w 28"/>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8" h="28">
                  <a:moveTo>
                    <a:pt x="14" y="0"/>
                  </a:moveTo>
                  <a:cubicBezTo>
                    <a:pt x="22" y="1"/>
                    <a:pt x="28" y="7"/>
                    <a:pt x="28" y="14"/>
                  </a:cubicBezTo>
                  <a:cubicBezTo>
                    <a:pt x="28" y="22"/>
                    <a:pt x="22" y="28"/>
                    <a:pt x="14" y="28"/>
                  </a:cubicBezTo>
                  <a:cubicBezTo>
                    <a:pt x="6" y="28"/>
                    <a:pt x="0" y="22"/>
                    <a:pt x="0" y="14"/>
                  </a:cubicBezTo>
                  <a:cubicBezTo>
                    <a:pt x="0" y="7"/>
                    <a:pt x="6" y="1"/>
                    <a:pt x="13" y="0"/>
                  </a:cubicBezTo>
                  <a:cubicBezTo>
                    <a:pt x="13" y="0"/>
                    <a:pt x="13" y="0"/>
                    <a:pt x="14" y="0"/>
                  </a:cubicBezTo>
                  <a:cubicBezTo>
                    <a:pt x="14" y="0"/>
                    <a:pt x="14" y="0"/>
                    <a:pt x="14"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3" name="Oval 281"/>
            <p:cNvSpPr>
              <a:spLocks noChangeArrowheads="1"/>
            </p:cNvSpPr>
            <p:nvPr userDrawn="1"/>
          </p:nvSpPr>
          <p:spPr bwMode="auto">
            <a:xfrm>
              <a:off x="1852" y="887"/>
              <a:ext cx="85" cy="83"/>
            </a:xfrm>
            <a:prstGeom prst="ellipse">
              <a:avLst/>
            </a:pr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4" name="Freeform 282"/>
            <p:cNvSpPr>
              <a:spLocks/>
            </p:cNvSpPr>
            <p:nvPr userDrawn="1"/>
          </p:nvSpPr>
          <p:spPr bwMode="auto">
            <a:xfrm>
              <a:off x="1868" y="191"/>
              <a:ext cx="50" cy="50"/>
            </a:xfrm>
            <a:custGeom>
              <a:avLst/>
              <a:gdLst>
                <a:gd name="T0" fmla="*/ 12 w 21"/>
                <a:gd name="T1" fmla="*/ 0 h 21"/>
                <a:gd name="T2" fmla="*/ 21 w 21"/>
                <a:gd name="T3" fmla="*/ 11 h 21"/>
                <a:gd name="T4" fmla="*/ 11 w 21"/>
                <a:gd name="T5" fmla="*/ 21 h 21"/>
                <a:gd name="T6" fmla="*/ 0 w 21"/>
                <a:gd name="T7" fmla="*/ 11 h 21"/>
                <a:gd name="T8" fmla="*/ 1 w 21"/>
                <a:gd name="T9" fmla="*/ 6 h 21"/>
                <a:gd name="T10" fmla="*/ 2 w 21"/>
                <a:gd name="T11" fmla="*/ 5 h 21"/>
                <a:gd name="T12" fmla="*/ 10 w 21"/>
                <a:gd name="T13" fmla="*/ 0 h 21"/>
                <a:gd name="T14" fmla="*/ 11 w 21"/>
                <a:gd name="T15" fmla="*/ 0 h 21"/>
                <a:gd name="T16" fmla="*/ 12 w 21"/>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12" y="0"/>
                  </a:moveTo>
                  <a:cubicBezTo>
                    <a:pt x="17" y="0"/>
                    <a:pt x="21" y="5"/>
                    <a:pt x="21" y="11"/>
                  </a:cubicBezTo>
                  <a:cubicBezTo>
                    <a:pt x="21" y="17"/>
                    <a:pt x="17" y="21"/>
                    <a:pt x="11" y="21"/>
                  </a:cubicBezTo>
                  <a:cubicBezTo>
                    <a:pt x="5" y="21"/>
                    <a:pt x="0" y="17"/>
                    <a:pt x="0" y="11"/>
                  </a:cubicBezTo>
                  <a:cubicBezTo>
                    <a:pt x="0" y="9"/>
                    <a:pt x="1" y="7"/>
                    <a:pt x="1" y="6"/>
                  </a:cubicBezTo>
                  <a:cubicBezTo>
                    <a:pt x="2" y="5"/>
                    <a:pt x="2" y="5"/>
                    <a:pt x="2" y="5"/>
                  </a:cubicBezTo>
                  <a:cubicBezTo>
                    <a:pt x="4" y="2"/>
                    <a:pt x="7" y="0"/>
                    <a:pt x="10" y="0"/>
                  </a:cubicBezTo>
                  <a:cubicBezTo>
                    <a:pt x="10" y="0"/>
                    <a:pt x="11" y="0"/>
                    <a:pt x="11" y="0"/>
                  </a:cubicBezTo>
                  <a:cubicBezTo>
                    <a:pt x="11" y="0"/>
                    <a:pt x="11" y="0"/>
                    <a:pt x="1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5" name="Freeform 283"/>
            <p:cNvSpPr>
              <a:spLocks/>
            </p:cNvSpPr>
            <p:nvPr userDrawn="1"/>
          </p:nvSpPr>
          <p:spPr bwMode="auto">
            <a:xfrm>
              <a:off x="1259" y="-181"/>
              <a:ext cx="85" cy="85"/>
            </a:xfrm>
            <a:custGeom>
              <a:avLst/>
              <a:gdLst>
                <a:gd name="T0" fmla="*/ 18 w 36"/>
                <a:gd name="T1" fmla="*/ 0 h 36"/>
                <a:gd name="T2" fmla="*/ 36 w 36"/>
                <a:gd name="T3" fmla="*/ 18 h 36"/>
                <a:gd name="T4" fmla="*/ 18 w 36"/>
                <a:gd name="T5" fmla="*/ 36 h 36"/>
                <a:gd name="T6" fmla="*/ 0 w 36"/>
                <a:gd name="T7" fmla="*/ 18 h 36"/>
                <a:gd name="T8" fmla="*/ 2 w 36"/>
                <a:gd name="T9" fmla="*/ 9 h 36"/>
                <a:gd name="T10" fmla="*/ 3 w 36"/>
                <a:gd name="T11" fmla="*/ 8 h 36"/>
                <a:gd name="T12" fmla="*/ 18 w 36"/>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18" y="0"/>
                  </a:moveTo>
                  <a:cubicBezTo>
                    <a:pt x="28" y="0"/>
                    <a:pt x="36" y="8"/>
                    <a:pt x="36" y="18"/>
                  </a:cubicBezTo>
                  <a:cubicBezTo>
                    <a:pt x="36" y="28"/>
                    <a:pt x="28" y="36"/>
                    <a:pt x="18" y="36"/>
                  </a:cubicBezTo>
                  <a:cubicBezTo>
                    <a:pt x="8" y="36"/>
                    <a:pt x="0" y="28"/>
                    <a:pt x="0" y="18"/>
                  </a:cubicBezTo>
                  <a:cubicBezTo>
                    <a:pt x="0" y="15"/>
                    <a:pt x="1" y="12"/>
                    <a:pt x="2" y="9"/>
                  </a:cubicBezTo>
                  <a:cubicBezTo>
                    <a:pt x="2" y="9"/>
                    <a:pt x="2" y="8"/>
                    <a:pt x="3" y="8"/>
                  </a:cubicBezTo>
                  <a:cubicBezTo>
                    <a:pt x="6" y="3"/>
                    <a:pt x="12" y="0"/>
                    <a:pt x="18"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6" name="Oval 284"/>
            <p:cNvSpPr>
              <a:spLocks noChangeArrowheads="1"/>
            </p:cNvSpPr>
            <p:nvPr userDrawn="1"/>
          </p:nvSpPr>
          <p:spPr bwMode="auto">
            <a:xfrm>
              <a:off x="1266" y="535"/>
              <a:ext cx="71" cy="74"/>
            </a:xfrm>
            <a:prstGeom prst="ellipse">
              <a:avLst/>
            </a:pr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 name="Freeform 285"/>
            <p:cNvSpPr>
              <a:spLocks/>
            </p:cNvSpPr>
            <p:nvPr userDrawn="1"/>
          </p:nvSpPr>
          <p:spPr bwMode="auto">
            <a:xfrm>
              <a:off x="668" y="-535"/>
              <a:ext cx="81" cy="81"/>
            </a:xfrm>
            <a:custGeom>
              <a:avLst/>
              <a:gdLst>
                <a:gd name="T0" fmla="*/ 17 w 34"/>
                <a:gd name="T1" fmla="*/ 0 h 34"/>
                <a:gd name="T2" fmla="*/ 34 w 34"/>
                <a:gd name="T3" fmla="*/ 17 h 34"/>
                <a:gd name="T4" fmla="*/ 32 w 34"/>
                <a:gd name="T5" fmla="*/ 25 h 34"/>
                <a:gd name="T6" fmla="*/ 31 w 34"/>
                <a:gd name="T7" fmla="*/ 26 h 34"/>
                <a:gd name="T8" fmla="*/ 17 w 34"/>
                <a:gd name="T9" fmla="*/ 34 h 34"/>
                <a:gd name="T10" fmla="*/ 0 w 34"/>
                <a:gd name="T11" fmla="*/ 17 h 34"/>
                <a:gd name="T12" fmla="*/ 2 w 34"/>
                <a:gd name="T13" fmla="*/ 9 h 34"/>
                <a:gd name="T14" fmla="*/ 3 w 34"/>
                <a:gd name="T15" fmla="*/ 7 h 34"/>
                <a:gd name="T16" fmla="*/ 17 w 34"/>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4">
                  <a:moveTo>
                    <a:pt x="17" y="0"/>
                  </a:moveTo>
                  <a:cubicBezTo>
                    <a:pt x="26" y="0"/>
                    <a:pt x="34" y="7"/>
                    <a:pt x="34" y="17"/>
                  </a:cubicBezTo>
                  <a:cubicBezTo>
                    <a:pt x="34" y="20"/>
                    <a:pt x="33" y="22"/>
                    <a:pt x="32" y="25"/>
                  </a:cubicBezTo>
                  <a:cubicBezTo>
                    <a:pt x="32" y="25"/>
                    <a:pt x="32" y="26"/>
                    <a:pt x="31" y="26"/>
                  </a:cubicBezTo>
                  <a:cubicBezTo>
                    <a:pt x="28" y="31"/>
                    <a:pt x="23" y="34"/>
                    <a:pt x="17" y="34"/>
                  </a:cubicBezTo>
                  <a:cubicBezTo>
                    <a:pt x="8" y="34"/>
                    <a:pt x="0" y="26"/>
                    <a:pt x="0" y="17"/>
                  </a:cubicBezTo>
                  <a:cubicBezTo>
                    <a:pt x="0" y="14"/>
                    <a:pt x="1" y="11"/>
                    <a:pt x="2" y="9"/>
                  </a:cubicBezTo>
                  <a:cubicBezTo>
                    <a:pt x="2" y="8"/>
                    <a:pt x="2" y="8"/>
                    <a:pt x="3" y="7"/>
                  </a:cubicBezTo>
                  <a:cubicBezTo>
                    <a:pt x="6" y="3"/>
                    <a:pt x="11" y="0"/>
                    <a:pt x="17"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8" name="Freeform 286"/>
            <p:cNvSpPr>
              <a:spLocks/>
            </p:cNvSpPr>
            <p:nvPr userDrawn="1"/>
          </p:nvSpPr>
          <p:spPr bwMode="auto">
            <a:xfrm>
              <a:off x="1268" y="1962"/>
              <a:ext cx="67" cy="68"/>
            </a:xfrm>
            <a:custGeom>
              <a:avLst/>
              <a:gdLst>
                <a:gd name="T0" fmla="*/ 15 w 28"/>
                <a:gd name="T1" fmla="*/ 29 h 29"/>
                <a:gd name="T2" fmla="*/ 14 w 28"/>
                <a:gd name="T3" fmla="*/ 29 h 29"/>
                <a:gd name="T4" fmla="*/ 13 w 28"/>
                <a:gd name="T5" fmla="*/ 29 h 29"/>
                <a:gd name="T6" fmla="*/ 0 w 28"/>
                <a:gd name="T7" fmla="*/ 14 h 29"/>
                <a:gd name="T8" fmla="*/ 14 w 28"/>
                <a:gd name="T9" fmla="*/ 0 h 29"/>
                <a:gd name="T10" fmla="*/ 28 w 28"/>
                <a:gd name="T11" fmla="*/ 14 h 29"/>
                <a:gd name="T12" fmla="*/ 27 w 28"/>
                <a:gd name="T13" fmla="*/ 21 h 29"/>
                <a:gd name="T14" fmla="*/ 26 w 28"/>
                <a:gd name="T15" fmla="*/ 22 h 29"/>
                <a:gd name="T16" fmla="*/ 15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5" y="29"/>
                  </a:moveTo>
                  <a:cubicBezTo>
                    <a:pt x="14" y="29"/>
                    <a:pt x="14" y="29"/>
                    <a:pt x="14" y="29"/>
                  </a:cubicBezTo>
                  <a:cubicBezTo>
                    <a:pt x="14" y="29"/>
                    <a:pt x="13" y="29"/>
                    <a:pt x="13" y="29"/>
                  </a:cubicBezTo>
                  <a:cubicBezTo>
                    <a:pt x="6" y="28"/>
                    <a:pt x="0" y="22"/>
                    <a:pt x="0" y="14"/>
                  </a:cubicBezTo>
                  <a:cubicBezTo>
                    <a:pt x="0" y="6"/>
                    <a:pt x="6" y="0"/>
                    <a:pt x="14" y="0"/>
                  </a:cubicBezTo>
                  <a:cubicBezTo>
                    <a:pt x="22" y="0"/>
                    <a:pt x="28" y="6"/>
                    <a:pt x="28" y="14"/>
                  </a:cubicBezTo>
                  <a:cubicBezTo>
                    <a:pt x="28" y="17"/>
                    <a:pt x="28" y="19"/>
                    <a:pt x="27" y="21"/>
                  </a:cubicBezTo>
                  <a:cubicBezTo>
                    <a:pt x="26" y="22"/>
                    <a:pt x="26" y="22"/>
                    <a:pt x="26" y="22"/>
                  </a:cubicBezTo>
                  <a:cubicBezTo>
                    <a:pt x="23" y="26"/>
                    <a:pt x="19" y="28"/>
                    <a:pt x="15" y="29"/>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9" name="Freeform 287"/>
            <p:cNvSpPr>
              <a:spLocks/>
            </p:cNvSpPr>
            <p:nvPr userDrawn="1"/>
          </p:nvSpPr>
          <p:spPr bwMode="auto">
            <a:xfrm>
              <a:off x="1249" y="2654"/>
              <a:ext cx="105" cy="105"/>
            </a:xfrm>
            <a:custGeom>
              <a:avLst/>
              <a:gdLst>
                <a:gd name="T0" fmla="*/ 0 w 44"/>
                <a:gd name="T1" fmla="*/ 22 h 44"/>
                <a:gd name="T2" fmla="*/ 21 w 44"/>
                <a:gd name="T3" fmla="*/ 0 h 44"/>
                <a:gd name="T4" fmla="*/ 22 w 44"/>
                <a:gd name="T5" fmla="*/ 0 h 44"/>
                <a:gd name="T6" fmla="*/ 23 w 44"/>
                <a:gd name="T7" fmla="*/ 0 h 44"/>
                <a:gd name="T8" fmla="*/ 40 w 44"/>
                <a:gd name="T9" fmla="*/ 10 h 44"/>
                <a:gd name="T10" fmla="*/ 41 w 44"/>
                <a:gd name="T11" fmla="*/ 12 h 44"/>
                <a:gd name="T12" fmla="*/ 44 w 44"/>
                <a:gd name="T13" fmla="*/ 22 h 44"/>
                <a:gd name="T14" fmla="*/ 22 w 44"/>
                <a:gd name="T15" fmla="*/ 44 h 44"/>
                <a:gd name="T16" fmla="*/ 3 w 44"/>
                <a:gd name="T17" fmla="*/ 34 h 44"/>
                <a:gd name="T18" fmla="*/ 3 w 44"/>
                <a:gd name="T19" fmla="*/ 33 h 44"/>
                <a:gd name="T20" fmla="*/ 0 w 44"/>
                <a:gd name="T21"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4">
                  <a:moveTo>
                    <a:pt x="0" y="22"/>
                  </a:moveTo>
                  <a:cubicBezTo>
                    <a:pt x="0" y="10"/>
                    <a:pt x="9" y="1"/>
                    <a:pt x="21" y="0"/>
                  </a:cubicBezTo>
                  <a:cubicBezTo>
                    <a:pt x="21" y="0"/>
                    <a:pt x="22" y="0"/>
                    <a:pt x="22" y="0"/>
                  </a:cubicBezTo>
                  <a:cubicBezTo>
                    <a:pt x="22" y="0"/>
                    <a:pt x="22" y="0"/>
                    <a:pt x="23" y="0"/>
                  </a:cubicBezTo>
                  <a:cubicBezTo>
                    <a:pt x="30" y="0"/>
                    <a:pt x="37" y="4"/>
                    <a:pt x="40" y="10"/>
                  </a:cubicBezTo>
                  <a:cubicBezTo>
                    <a:pt x="41" y="11"/>
                    <a:pt x="41" y="11"/>
                    <a:pt x="41" y="12"/>
                  </a:cubicBezTo>
                  <a:cubicBezTo>
                    <a:pt x="43" y="15"/>
                    <a:pt x="44" y="18"/>
                    <a:pt x="44" y="22"/>
                  </a:cubicBezTo>
                  <a:cubicBezTo>
                    <a:pt x="44" y="34"/>
                    <a:pt x="34" y="44"/>
                    <a:pt x="22" y="44"/>
                  </a:cubicBezTo>
                  <a:cubicBezTo>
                    <a:pt x="14" y="44"/>
                    <a:pt x="7" y="40"/>
                    <a:pt x="3" y="34"/>
                  </a:cubicBezTo>
                  <a:cubicBezTo>
                    <a:pt x="3" y="34"/>
                    <a:pt x="3" y="33"/>
                    <a:pt x="3" y="33"/>
                  </a:cubicBezTo>
                  <a:cubicBezTo>
                    <a:pt x="1" y="30"/>
                    <a:pt x="0" y="26"/>
                    <a:pt x="0" y="22"/>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0" name="Freeform 288"/>
            <p:cNvSpPr>
              <a:spLocks/>
            </p:cNvSpPr>
            <p:nvPr userDrawn="1"/>
          </p:nvSpPr>
          <p:spPr bwMode="auto">
            <a:xfrm>
              <a:off x="670" y="180"/>
              <a:ext cx="76" cy="75"/>
            </a:xfrm>
            <a:custGeom>
              <a:avLst/>
              <a:gdLst>
                <a:gd name="T0" fmla="*/ 0 w 32"/>
                <a:gd name="T1" fmla="*/ 16 h 32"/>
                <a:gd name="T2" fmla="*/ 2 w 32"/>
                <a:gd name="T3" fmla="*/ 8 h 32"/>
                <a:gd name="T4" fmla="*/ 3 w 32"/>
                <a:gd name="T5" fmla="*/ 7 h 32"/>
                <a:gd name="T6" fmla="*/ 16 w 32"/>
                <a:gd name="T7" fmla="*/ 0 h 32"/>
                <a:gd name="T8" fmla="*/ 32 w 32"/>
                <a:gd name="T9" fmla="*/ 16 h 32"/>
                <a:gd name="T10" fmla="*/ 16 w 32"/>
                <a:gd name="T11" fmla="*/ 32 h 32"/>
                <a:gd name="T12" fmla="*/ 3 w 32"/>
                <a:gd name="T13" fmla="*/ 25 h 32"/>
                <a:gd name="T14" fmla="*/ 2 w 32"/>
                <a:gd name="T15" fmla="*/ 23 h 32"/>
                <a:gd name="T16" fmla="*/ 0 w 32"/>
                <a:gd name="T17"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0" y="16"/>
                  </a:moveTo>
                  <a:cubicBezTo>
                    <a:pt x="0" y="13"/>
                    <a:pt x="1" y="10"/>
                    <a:pt x="2" y="8"/>
                  </a:cubicBezTo>
                  <a:cubicBezTo>
                    <a:pt x="2" y="8"/>
                    <a:pt x="2" y="7"/>
                    <a:pt x="3" y="7"/>
                  </a:cubicBezTo>
                  <a:cubicBezTo>
                    <a:pt x="6" y="2"/>
                    <a:pt x="10" y="0"/>
                    <a:pt x="16" y="0"/>
                  </a:cubicBezTo>
                  <a:cubicBezTo>
                    <a:pt x="25" y="0"/>
                    <a:pt x="32" y="7"/>
                    <a:pt x="32" y="16"/>
                  </a:cubicBezTo>
                  <a:cubicBezTo>
                    <a:pt x="32" y="25"/>
                    <a:pt x="25" y="32"/>
                    <a:pt x="16" y="32"/>
                  </a:cubicBezTo>
                  <a:cubicBezTo>
                    <a:pt x="10" y="32"/>
                    <a:pt x="6" y="29"/>
                    <a:pt x="3" y="25"/>
                  </a:cubicBezTo>
                  <a:cubicBezTo>
                    <a:pt x="2" y="24"/>
                    <a:pt x="2" y="24"/>
                    <a:pt x="2" y="23"/>
                  </a:cubicBezTo>
                  <a:cubicBezTo>
                    <a:pt x="1" y="21"/>
                    <a:pt x="0" y="18"/>
                    <a:pt x="0" y="1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1" name="Freeform 289"/>
            <p:cNvSpPr>
              <a:spLocks/>
            </p:cNvSpPr>
            <p:nvPr userDrawn="1"/>
          </p:nvSpPr>
          <p:spPr bwMode="auto">
            <a:xfrm>
              <a:off x="668" y="889"/>
              <a:ext cx="81" cy="78"/>
            </a:xfrm>
            <a:custGeom>
              <a:avLst/>
              <a:gdLst>
                <a:gd name="T0" fmla="*/ 17 w 34"/>
                <a:gd name="T1" fmla="*/ 0 h 33"/>
                <a:gd name="T2" fmla="*/ 34 w 34"/>
                <a:gd name="T3" fmla="*/ 17 h 33"/>
                <a:gd name="T4" fmla="*/ 17 w 34"/>
                <a:gd name="T5" fmla="*/ 33 h 33"/>
                <a:gd name="T6" fmla="*/ 0 w 34"/>
                <a:gd name="T7" fmla="*/ 17 h 33"/>
                <a:gd name="T8" fmla="*/ 2 w 34"/>
                <a:gd name="T9" fmla="*/ 9 h 33"/>
                <a:gd name="T10" fmla="*/ 3 w 34"/>
                <a:gd name="T11" fmla="*/ 7 h 33"/>
                <a:gd name="T12" fmla="*/ 17 w 34"/>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34" h="33">
                  <a:moveTo>
                    <a:pt x="17" y="0"/>
                  </a:moveTo>
                  <a:cubicBezTo>
                    <a:pt x="26" y="0"/>
                    <a:pt x="34" y="7"/>
                    <a:pt x="34" y="17"/>
                  </a:cubicBezTo>
                  <a:cubicBezTo>
                    <a:pt x="34" y="26"/>
                    <a:pt x="26" y="33"/>
                    <a:pt x="17" y="33"/>
                  </a:cubicBezTo>
                  <a:cubicBezTo>
                    <a:pt x="8" y="33"/>
                    <a:pt x="0" y="26"/>
                    <a:pt x="0" y="17"/>
                  </a:cubicBezTo>
                  <a:cubicBezTo>
                    <a:pt x="0" y="14"/>
                    <a:pt x="1" y="11"/>
                    <a:pt x="2" y="9"/>
                  </a:cubicBezTo>
                  <a:cubicBezTo>
                    <a:pt x="3" y="8"/>
                    <a:pt x="3" y="8"/>
                    <a:pt x="3" y="7"/>
                  </a:cubicBezTo>
                  <a:cubicBezTo>
                    <a:pt x="6" y="3"/>
                    <a:pt x="11" y="0"/>
                    <a:pt x="17"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2" name="Freeform 290"/>
            <p:cNvSpPr>
              <a:spLocks/>
            </p:cNvSpPr>
            <p:nvPr userDrawn="1"/>
          </p:nvSpPr>
          <p:spPr bwMode="auto">
            <a:xfrm>
              <a:off x="1845" y="4436"/>
              <a:ext cx="99" cy="100"/>
            </a:xfrm>
            <a:custGeom>
              <a:avLst/>
              <a:gdLst>
                <a:gd name="T0" fmla="*/ 20 w 42"/>
                <a:gd name="T1" fmla="*/ 42 h 42"/>
                <a:gd name="T2" fmla="*/ 0 w 42"/>
                <a:gd name="T3" fmla="*/ 21 h 42"/>
                <a:gd name="T4" fmla="*/ 21 w 42"/>
                <a:gd name="T5" fmla="*/ 0 h 42"/>
                <a:gd name="T6" fmla="*/ 42 w 42"/>
                <a:gd name="T7" fmla="*/ 21 h 42"/>
                <a:gd name="T8" fmla="*/ 22 w 42"/>
                <a:gd name="T9" fmla="*/ 42 h 42"/>
                <a:gd name="T10" fmla="*/ 21 w 42"/>
                <a:gd name="T11" fmla="*/ 42 h 42"/>
                <a:gd name="T12" fmla="*/ 20 w 4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20" y="42"/>
                  </a:moveTo>
                  <a:cubicBezTo>
                    <a:pt x="9" y="41"/>
                    <a:pt x="0" y="32"/>
                    <a:pt x="0" y="21"/>
                  </a:cubicBezTo>
                  <a:cubicBezTo>
                    <a:pt x="0" y="9"/>
                    <a:pt x="9" y="0"/>
                    <a:pt x="21" y="0"/>
                  </a:cubicBezTo>
                  <a:cubicBezTo>
                    <a:pt x="32" y="0"/>
                    <a:pt x="42" y="9"/>
                    <a:pt x="42" y="21"/>
                  </a:cubicBezTo>
                  <a:cubicBezTo>
                    <a:pt x="42" y="32"/>
                    <a:pt x="33" y="41"/>
                    <a:pt x="22" y="42"/>
                  </a:cubicBezTo>
                  <a:cubicBezTo>
                    <a:pt x="21" y="42"/>
                    <a:pt x="21" y="42"/>
                    <a:pt x="21" y="42"/>
                  </a:cubicBezTo>
                  <a:cubicBezTo>
                    <a:pt x="21" y="42"/>
                    <a:pt x="20" y="42"/>
                    <a:pt x="20" y="42"/>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3" name="Freeform 291"/>
            <p:cNvSpPr>
              <a:spLocks/>
            </p:cNvSpPr>
            <p:nvPr userDrawn="1"/>
          </p:nvSpPr>
          <p:spPr bwMode="auto">
            <a:xfrm>
              <a:off x="1861" y="5165"/>
              <a:ext cx="67" cy="66"/>
            </a:xfrm>
            <a:custGeom>
              <a:avLst/>
              <a:gdLst>
                <a:gd name="T0" fmla="*/ 13 w 28"/>
                <a:gd name="T1" fmla="*/ 28 h 28"/>
                <a:gd name="T2" fmla="*/ 0 w 28"/>
                <a:gd name="T3" fmla="*/ 14 h 28"/>
                <a:gd name="T4" fmla="*/ 13 w 28"/>
                <a:gd name="T5" fmla="*/ 0 h 28"/>
                <a:gd name="T6" fmla="*/ 14 w 28"/>
                <a:gd name="T7" fmla="*/ 0 h 28"/>
                <a:gd name="T8" fmla="*/ 15 w 28"/>
                <a:gd name="T9" fmla="*/ 0 h 28"/>
                <a:gd name="T10" fmla="*/ 28 w 28"/>
                <a:gd name="T11" fmla="*/ 14 h 28"/>
                <a:gd name="T12" fmla="*/ 15 w 28"/>
                <a:gd name="T13" fmla="*/ 28 h 28"/>
                <a:gd name="T14" fmla="*/ 14 w 28"/>
                <a:gd name="T15" fmla="*/ 28 h 28"/>
                <a:gd name="T16" fmla="*/ 13 w 2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13" y="28"/>
                  </a:moveTo>
                  <a:cubicBezTo>
                    <a:pt x="6" y="27"/>
                    <a:pt x="0" y="21"/>
                    <a:pt x="0" y="14"/>
                  </a:cubicBezTo>
                  <a:cubicBezTo>
                    <a:pt x="0" y="6"/>
                    <a:pt x="6" y="0"/>
                    <a:pt x="13" y="0"/>
                  </a:cubicBezTo>
                  <a:cubicBezTo>
                    <a:pt x="13" y="0"/>
                    <a:pt x="14" y="0"/>
                    <a:pt x="14" y="0"/>
                  </a:cubicBezTo>
                  <a:cubicBezTo>
                    <a:pt x="14" y="0"/>
                    <a:pt x="14" y="0"/>
                    <a:pt x="15" y="0"/>
                  </a:cubicBezTo>
                  <a:cubicBezTo>
                    <a:pt x="22" y="0"/>
                    <a:pt x="28" y="6"/>
                    <a:pt x="28" y="14"/>
                  </a:cubicBezTo>
                  <a:cubicBezTo>
                    <a:pt x="28" y="21"/>
                    <a:pt x="22" y="27"/>
                    <a:pt x="15" y="28"/>
                  </a:cubicBezTo>
                  <a:cubicBezTo>
                    <a:pt x="14" y="28"/>
                    <a:pt x="14" y="28"/>
                    <a:pt x="14" y="28"/>
                  </a:cubicBezTo>
                  <a:cubicBezTo>
                    <a:pt x="14" y="28"/>
                    <a:pt x="13" y="28"/>
                    <a:pt x="13" y="28"/>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4" name="Freeform 292"/>
            <p:cNvSpPr>
              <a:spLocks/>
            </p:cNvSpPr>
            <p:nvPr userDrawn="1"/>
          </p:nvSpPr>
          <p:spPr bwMode="auto">
            <a:xfrm>
              <a:off x="1278" y="4818"/>
              <a:ext cx="47" cy="48"/>
            </a:xfrm>
            <a:custGeom>
              <a:avLst/>
              <a:gdLst>
                <a:gd name="T0" fmla="*/ 9 w 20"/>
                <a:gd name="T1" fmla="*/ 20 h 20"/>
                <a:gd name="T2" fmla="*/ 2 w 20"/>
                <a:gd name="T3" fmla="*/ 16 h 20"/>
                <a:gd name="T4" fmla="*/ 1 w 20"/>
                <a:gd name="T5" fmla="*/ 14 h 20"/>
                <a:gd name="T6" fmla="*/ 0 w 20"/>
                <a:gd name="T7" fmla="*/ 10 h 20"/>
                <a:gd name="T8" fmla="*/ 1 w 20"/>
                <a:gd name="T9" fmla="*/ 5 h 20"/>
                <a:gd name="T10" fmla="*/ 2 w 20"/>
                <a:gd name="T11" fmla="*/ 4 h 20"/>
                <a:gd name="T12" fmla="*/ 9 w 20"/>
                <a:gd name="T13" fmla="*/ 0 h 20"/>
                <a:gd name="T14" fmla="*/ 10 w 20"/>
                <a:gd name="T15" fmla="*/ 0 h 20"/>
                <a:gd name="T16" fmla="*/ 11 w 20"/>
                <a:gd name="T17" fmla="*/ 0 h 20"/>
                <a:gd name="T18" fmla="*/ 20 w 20"/>
                <a:gd name="T19" fmla="*/ 10 h 20"/>
                <a:gd name="T20" fmla="*/ 19 w 20"/>
                <a:gd name="T21" fmla="*/ 14 h 20"/>
                <a:gd name="T22" fmla="*/ 18 w 20"/>
                <a:gd name="T23" fmla="*/ 16 h 20"/>
                <a:gd name="T24" fmla="*/ 11 w 20"/>
                <a:gd name="T25" fmla="*/ 20 h 20"/>
                <a:gd name="T26" fmla="*/ 10 w 20"/>
                <a:gd name="T27" fmla="*/ 20 h 20"/>
                <a:gd name="T28" fmla="*/ 9 w 20"/>
                <a:gd name="T2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0">
                  <a:moveTo>
                    <a:pt x="9" y="20"/>
                  </a:moveTo>
                  <a:cubicBezTo>
                    <a:pt x="6" y="20"/>
                    <a:pt x="3" y="18"/>
                    <a:pt x="2" y="16"/>
                  </a:cubicBezTo>
                  <a:cubicBezTo>
                    <a:pt x="1" y="15"/>
                    <a:pt x="1" y="15"/>
                    <a:pt x="1" y="14"/>
                  </a:cubicBezTo>
                  <a:cubicBezTo>
                    <a:pt x="0" y="13"/>
                    <a:pt x="0" y="12"/>
                    <a:pt x="0" y="10"/>
                  </a:cubicBezTo>
                  <a:cubicBezTo>
                    <a:pt x="0" y="8"/>
                    <a:pt x="0" y="7"/>
                    <a:pt x="1" y="5"/>
                  </a:cubicBezTo>
                  <a:cubicBezTo>
                    <a:pt x="1" y="5"/>
                    <a:pt x="1" y="4"/>
                    <a:pt x="2" y="4"/>
                  </a:cubicBezTo>
                  <a:cubicBezTo>
                    <a:pt x="3" y="2"/>
                    <a:pt x="6" y="0"/>
                    <a:pt x="9" y="0"/>
                  </a:cubicBezTo>
                  <a:cubicBezTo>
                    <a:pt x="9" y="0"/>
                    <a:pt x="10" y="0"/>
                    <a:pt x="10" y="0"/>
                  </a:cubicBezTo>
                  <a:cubicBezTo>
                    <a:pt x="10" y="0"/>
                    <a:pt x="10" y="0"/>
                    <a:pt x="11" y="0"/>
                  </a:cubicBezTo>
                  <a:cubicBezTo>
                    <a:pt x="16" y="0"/>
                    <a:pt x="20" y="5"/>
                    <a:pt x="20" y="10"/>
                  </a:cubicBezTo>
                  <a:cubicBezTo>
                    <a:pt x="20" y="12"/>
                    <a:pt x="20" y="13"/>
                    <a:pt x="19" y="14"/>
                  </a:cubicBezTo>
                  <a:cubicBezTo>
                    <a:pt x="19" y="15"/>
                    <a:pt x="18" y="15"/>
                    <a:pt x="18" y="16"/>
                  </a:cubicBezTo>
                  <a:cubicBezTo>
                    <a:pt x="17" y="18"/>
                    <a:pt x="14" y="20"/>
                    <a:pt x="11" y="20"/>
                  </a:cubicBezTo>
                  <a:cubicBezTo>
                    <a:pt x="10" y="20"/>
                    <a:pt x="10" y="20"/>
                    <a:pt x="10" y="20"/>
                  </a:cubicBezTo>
                  <a:cubicBezTo>
                    <a:pt x="10" y="20"/>
                    <a:pt x="9" y="20"/>
                    <a:pt x="9" y="2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5" name="Freeform 293"/>
            <p:cNvSpPr>
              <a:spLocks/>
            </p:cNvSpPr>
            <p:nvPr userDrawn="1"/>
          </p:nvSpPr>
          <p:spPr bwMode="auto">
            <a:xfrm>
              <a:off x="1261" y="3381"/>
              <a:ext cx="81" cy="78"/>
            </a:xfrm>
            <a:custGeom>
              <a:avLst/>
              <a:gdLst>
                <a:gd name="T0" fmla="*/ 17 w 34"/>
                <a:gd name="T1" fmla="*/ 0 h 33"/>
                <a:gd name="T2" fmla="*/ 34 w 34"/>
                <a:gd name="T3" fmla="*/ 16 h 33"/>
                <a:gd name="T4" fmla="*/ 17 w 34"/>
                <a:gd name="T5" fmla="*/ 33 h 33"/>
                <a:gd name="T6" fmla="*/ 0 w 34"/>
                <a:gd name="T7" fmla="*/ 16 h 33"/>
                <a:gd name="T8" fmla="*/ 2 w 34"/>
                <a:gd name="T9" fmla="*/ 8 h 33"/>
                <a:gd name="T10" fmla="*/ 3 w 34"/>
                <a:gd name="T11" fmla="*/ 7 h 33"/>
                <a:gd name="T12" fmla="*/ 17 w 34"/>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34" h="33">
                  <a:moveTo>
                    <a:pt x="17" y="0"/>
                  </a:moveTo>
                  <a:cubicBezTo>
                    <a:pt x="26" y="0"/>
                    <a:pt x="34" y="7"/>
                    <a:pt x="34" y="16"/>
                  </a:cubicBezTo>
                  <a:cubicBezTo>
                    <a:pt x="34" y="25"/>
                    <a:pt x="26" y="33"/>
                    <a:pt x="17" y="33"/>
                  </a:cubicBezTo>
                  <a:cubicBezTo>
                    <a:pt x="8" y="33"/>
                    <a:pt x="0" y="25"/>
                    <a:pt x="0" y="16"/>
                  </a:cubicBezTo>
                  <a:cubicBezTo>
                    <a:pt x="0" y="13"/>
                    <a:pt x="1" y="11"/>
                    <a:pt x="2" y="8"/>
                  </a:cubicBezTo>
                  <a:cubicBezTo>
                    <a:pt x="3" y="8"/>
                    <a:pt x="3" y="7"/>
                    <a:pt x="3" y="7"/>
                  </a:cubicBezTo>
                  <a:cubicBezTo>
                    <a:pt x="6" y="2"/>
                    <a:pt x="11" y="0"/>
                    <a:pt x="17"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6" name="Freeform 294"/>
            <p:cNvSpPr>
              <a:spLocks/>
            </p:cNvSpPr>
            <p:nvPr userDrawn="1"/>
          </p:nvSpPr>
          <p:spPr bwMode="auto">
            <a:xfrm>
              <a:off x="677" y="4453"/>
              <a:ext cx="64" cy="64"/>
            </a:xfrm>
            <a:custGeom>
              <a:avLst/>
              <a:gdLst>
                <a:gd name="T0" fmla="*/ 14 w 27"/>
                <a:gd name="T1" fmla="*/ 27 h 27"/>
                <a:gd name="T2" fmla="*/ 13 w 27"/>
                <a:gd name="T3" fmla="*/ 27 h 27"/>
                <a:gd name="T4" fmla="*/ 12 w 27"/>
                <a:gd name="T5" fmla="*/ 27 h 27"/>
                <a:gd name="T6" fmla="*/ 2 w 27"/>
                <a:gd name="T7" fmla="*/ 22 h 27"/>
                <a:gd name="T8" fmla="*/ 1 w 27"/>
                <a:gd name="T9" fmla="*/ 20 h 27"/>
                <a:gd name="T10" fmla="*/ 0 w 27"/>
                <a:gd name="T11" fmla="*/ 14 h 27"/>
                <a:gd name="T12" fmla="*/ 1 w 27"/>
                <a:gd name="T13" fmla="*/ 8 h 27"/>
                <a:gd name="T14" fmla="*/ 2 w 27"/>
                <a:gd name="T15" fmla="*/ 6 h 27"/>
                <a:gd name="T16" fmla="*/ 13 w 27"/>
                <a:gd name="T17" fmla="*/ 0 h 27"/>
                <a:gd name="T18" fmla="*/ 27 w 27"/>
                <a:gd name="T19" fmla="*/ 14 h 27"/>
                <a:gd name="T20" fmla="*/ 25 w 27"/>
                <a:gd name="T21" fmla="*/ 20 h 27"/>
                <a:gd name="T22" fmla="*/ 24 w 27"/>
                <a:gd name="T23" fmla="*/ 22 h 27"/>
                <a:gd name="T24" fmla="*/ 14 w 27"/>
                <a:gd name="T2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7">
                  <a:moveTo>
                    <a:pt x="14" y="27"/>
                  </a:moveTo>
                  <a:cubicBezTo>
                    <a:pt x="14" y="27"/>
                    <a:pt x="13" y="27"/>
                    <a:pt x="13" y="27"/>
                  </a:cubicBezTo>
                  <a:cubicBezTo>
                    <a:pt x="13" y="27"/>
                    <a:pt x="13" y="27"/>
                    <a:pt x="12" y="27"/>
                  </a:cubicBezTo>
                  <a:cubicBezTo>
                    <a:pt x="8" y="27"/>
                    <a:pt x="4" y="25"/>
                    <a:pt x="2" y="22"/>
                  </a:cubicBezTo>
                  <a:cubicBezTo>
                    <a:pt x="2" y="21"/>
                    <a:pt x="1" y="21"/>
                    <a:pt x="1" y="20"/>
                  </a:cubicBezTo>
                  <a:cubicBezTo>
                    <a:pt x="0" y="18"/>
                    <a:pt x="0" y="16"/>
                    <a:pt x="0" y="14"/>
                  </a:cubicBezTo>
                  <a:cubicBezTo>
                    <a:pt x="0" y="12"/>
                    <a:pt x="0" y="10"/>
                    <a:pt x="1" y="8"/>
                  </a:cubicBezTo>
                  <a:cubicBezTo>
                    <a:pt x="1" y="7"/>
                    <a:pt x="2" y="7"/>
                    <a:pt x="2" y="6"/>
                  </a:cubicBezTo>
                  <a:cubicBezTo>
                    <a:pt x="4" y="3"/>
                    <a:pt x="8" y="0"/>
                    <a:pt x="13" y="0"/>
                  </a:cubicBezTo>
                  <a:cubicBezTo>
                    <a:pt x="20" y="0"/>
                    <a:pt x="27" y="7"/>
                    <a:pt x="27" y="14"/>
                  </a:cubicBezTo>
                  <a:cubicBezTo>
                    <a:pt x="27" y="16"/>
                    <a:pt x="26" y="18"/>
                    <a:pt x="25" y="20"/>
                  </a:cubicBezTo>
                  <a:cubicBezTo>
                    <a:pt x="25" y="21"/>
                    <a:pt x="24" y="21"/>
                    <a:pt x="24" y="22"/>
                  </a:cubicBezTo>
                  <a:cubicBezTo>
                    <a:pt x="22" y="25"/>
                    <a:pt x="18" y="27"/>
                    <a:pt x="14"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7" name="Freeform 295"/>
            <p:cNvSpPr>
              <a:spLocks/>
            </p:cNvSpPr>
            <p:nvPr userDrawn="1"/>
          </p:nvSpPr>
          <p:spPr bwMode="auto">
            <a:xfrm>
              <a:off x="677" y="2320"/>
              <a:ext cx="62" cy="64"/>
            </a:xfrm>
            <a:custGeom>
              <a:avLst/>
              <a:gdLst>
                <a:gd name="T0" fmla="*/ 12 w 26"/>
                <a:gd name="T1" fmla="*/ 27 h 27"/>
                <a:gd name="T2" fmla="*/ 0 w 26"/>
                <a:gd name="T3" fmla="*/ 13 h 27"/>
                <a:gd name="T4" fmla="*/ 1 w 26"/>
                <a:gd name="T5" fmla="*/ 7 h 27"/>
                <a:gd name="T6" fmla="*/ 2 w 26"/>
                <a:gd name="T7" fmla="*/ 6 h 27"/>
                <a:gd name="T8" fmla="*/ 13 w 26"/>
                <a:gd name="T9" fmla="*/ 0 h 27"/>
                <a:gd name="T10" fmla="*/ 26 w 26"/>
                <a:gd name="T11" fmla="*/ 13 h 27"/>
                <a:gd name="T12" fmla="*/ 14 w 26"/>
                <a:gd name="T13" fmla="*/ 27 h 27"/>
                <a:gd name="T14" fmla="*/ 13 w 26"/>
                <a:gd name="T15" fmla="*/ 27 h 27"/>
                <a:gd name="T16" fmla="*/ 12 w 26"/>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7">
                  <a:moveTo>
                    <a:pt x="12" y="27"/>
                  </a:moveTo>
                  <a:cubicBezTo>
                    <a:pt x="5" y="26"/>
                    <a:pt x="0" y="20"/>
                    <a:pt x="0" y="13"/>
                  </a:cubicBezTo>
                  <a:cubicBezTo>
                    <a:pt x="0" y="11"/>
                    <a:pt x="0" y="9"/>
                    <a:pt x="1" y="7"/>
                  </a:cubicBezTo>
                  <a:cubicBezTo>
                    <a:pt x="1" y="7"/>
                    <a:pt x="2" y="6"/>
                    <a:pt x="2" y="6"/>
                  </a:cubicBezTo>
                  <a:cubicBezTo>
                    <a:pt x="4" y="2"/>
                    <a:pt x="8" y="0"/>
                    <a:pt x="13" y="0"/>
                  </a:cubicBezTo>
                  <a:cubicBezTo>
                    <a:pt x="20" y="0"/>
                    <a:pt x="26" y="6"/>
                    <a:pt x="26" y="13"/>
                  </a:cubicBezTo>
                  <a:cubicBezTo>
                    <a:pt x="26" y="20"/>
                    <a:pt x="21" y="26"/>
                    <a:pt x="14" y="27"/>
                  </a:cubicBezTo>
                  <a:cubicBezTo>
                    <a:pt x="14" y="27"/>
                    <a:pt x="13" y="27"/>
                    <a:pt x="13" y="27"/>
                  </a:cubicBezTo>
                  <a:cubicBezTo>
                    <a:pt x="13" y="27"/>
                    <a:pt x="13" y="27"/>
                    <a:pt x="12"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8" name="Freeform 296"/>
            <p:cNvSpPr>
              <a:spLocks/>
            </p:cNvSpPr>
            <p:nvPr userDrawn="1"/>
          </p:nvSpPr>
          <p:spPr bwMode="auto">
            <a:xfrm>
              <a:off x="673" y="3027"/>
              <a:ext cx="71" cy="71"/>
            </a:xfrm>
            <a:custGeom>
              <a:avLst/>
              <a:gdLst>
                <a:gd name="T0" fmla="*/ 14 w 30"/>
                <a:gd name="T1" fmla="*/ 0 h 30"/>
                <a:gd name="T2" fmla="*/ 15 w 30"/>
                <a:gd name="T3" fmla="*/ 0 h 30"/>
                <a:gd name="T4" fmla="*/ 16 w 30"/>
                <a:gd name="T5" fmla="*/ 0 h 30"/>
                <a:gd name="T6" fmla="*/ 27 w 30"/>
                <a:gd name="T7" fmla="*/ 7 h 30"/>
                <a:gd name="T8" fmla="*/ 28 w 30"/>
                <a:gd name="T9" fmla="*/ 8 h 30"/>
                <a:gd name="T10" fmla="*/ 30 w 30"/>
                <a:gd name="T11" fmla="*/ 15 h 30"/>
                <a:gd name="T12" fmla="*/ 28 w 30"/>
                <a:gd name="T13" fmla="*/ 22 h 30"/>
                <a:gd name="T14" fmla="*/ 27 w 30"/>
                <a:gd name="T15" fmla="*/ 23 h 30"/>
                <a:gd name="T16" fmla="*/ 15 w 30"/>
                <a:gd name="T17" fmla="*/ 30 h 30"/>
                <a:gd name="T18" fmla="*/ 0 w 30"/>
                <a:gd name="T19" fmla="*/ 15 h 30"/>
                <a:gd name="T20" fmla="*/ 2 w 30"/>
                <a:gd name="T21" fmla="*/ 8 h 30"/>
                <a:gd name="T22" fmla="*/ 3 w 30"/>
                <a:gd name="T23" fmla="*/ 7 h 30"/>
                <a:gd name="T24" fmla="*/ 14 w 30"/>
                <a:gd name="T2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14" y="0"/>
                  </a:moveTo>
                  <a:cubicBezTo>
                    <a:pt x="15" y="0"/>
                    <a:pt x="15" y="0"/>
                    <a:pt x="15" y="0"/>
                  </a:cubicBezTo>
                  <a:cubicBezTo>
                    <a:pt x="15" y="0"/>
                    <a:pt x="16" y="0"/>
                    <a:pt x="16" y="0"/>
                  </a:cubicBezTo>
                  <a:cubicBezTo>
                    <a:pt x="21" y="1"/>
                    <a:pt x="25" y="3"/>
                    <a:pt x="27" y="7"/>
                  </a:cubicBezTo>
                  <a:cubicBezTo>
                    <a:pt x="28" y="7"/>
                    <a:pt x="28" y="8"/>
                    <a:pt x="28" y="8"/>
                  </a:cubicBezTo>
                  <a:cubicBezTo>
                    <a:pt x="29" y="10"/>
                    <a:pt x="30" y="13"/>
                    <a:pt x="30" y="15"/>
                  </a:cubicBezTo>
                  <a:cubicBezTo>
                    <a:pt x="30" y="18"/>
                    <a:pt x="29" y="20"/>
                    <a:pt x="28" y="22"/>
                  </a:cubicBezTo>
                  <a:cubicBezTo>
                    <a:pt x="28" y="23"/>
                    <a:pt x="28" y="23"/>
                    <a:pt x="27" y="23"/>
                  </a:cubicBezTo>
                  <a:cubicBezTo>
                    <a:pt x="25" y="27"/>
                    <a:pt x="20" y="30"/>
                    <a:pt x="15" y="30"/>
                  </a:cubicBezTo>
                  <a:cubicBezTo>
                    <a:pt x="7" y="30"/>
                    <a:pt x="0" y="23"/>
                    <a:pt x="0" y="15"/>
                  </a:cubicBezTo>
                  <a:cubicBezTo>
                    <a:pt x="0" y="13"/>
                    <a:pt x="1" y="10"/>
                    <a:pt x="2" y="8"/>
                  </a:cubicBezTo>
                  <a:cubicBezTo>
                    <a:pt x="2" y="8"/>
                    <a:pt x="2" y="7"/>
                    <a:pt x="3" y="7"/>
                  </a:cubicBezTo>
                  <a:cubicBezTo>
                    <a:pt x="5" y="3"/>
                    <a:pt x="9" y="1"/>
                    <a:pt x="14"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9" name="Freeform 297"/>
            <p:cNvSpPr>
              <a:spLocks/>
            </p:cNvSpPr>
            <p:nvPr userDrawn="1"/>
          </p:nvSpPr>
          <p:spPr bwMode="auto">
            <a:xfrm>
              <a:off x="680" y="5167"/>
              <a:ext cx="59" cy="60"/>
            </a:xfrm>
            <a:custGeom>
              <a:avLst/>
              <a:gdLst>
                <a:gd name="T0" fmla="*/ 13 w 25"/>
                <a:gd name="T1" fmla="*/ 0 h 25"/>
                <a:gd name="T2" fmla="*/ 22 w 25"/>
                <a:gd name="T3" fmla="*/ 6 h 25"/>
                <a:gd name="T4" fmla="*/ 23 w 25"/>
                <a:gd name="T5" fmla="*/ 7 h 25"/>
                <a:gd name="T6" fmla="*/ 25 w 25"/>
                <a:gd name="T7" fmla="*/ 13 h 25"/>
                <a:gd name="T8" fmla="*/ 12 w 25"/>
                <a:gd name="T9" fmla="*/ 25 h 25"/>
                <a:gd name="T10" fmla="*/ 0 w 25"/>
                <a:gd name="T11" fmla="*/ 13 h 25"/>
                <a:gd name="T12" fmla="*/ 11 w 25"/>
                <a:gd name="T13" fmla="*/ 0 h 25"/>
                <a:gd name="T14" fmla="*/ 12 w 25"/>
                <a:gd name="T15" fmla="*/ 0 h 25"/>
                <a:gd name="T16" fmla="*/ 1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13" y="0"/>
                  </a:moveTo>
                  <a:cubicBezTo>
                    <a:pt x="17" y="1"/>
                    <a:pt x="20" y="3"/>
                    <a:pt x="22" y="6"/>
                  </a:cubicBezTo>
                  <a:cubicBezTo>
                    <a:pt x="23" y="6"/>
                    <a:pt x="23" y="7"/>
                    <a:pt x="23" y="7"/>
                  </a:cubicBezTo>
                  <a:cubicBezTo>
                    <a:pt x="24" y="9"/>
                    <a:pt x="25" y="11"/>
                    <a:pt x="25" y="13"/>
                  </a:cubicBezTo>
                  <a:cubicBezTo>
                    <a:pt x="25" y="20"/>
                    <a:pt x="19" y="25"/>
                    <a:pt x="12" y="25"/>
                  </a:cubicBezTo>
                  <a:cubicBezTo>
                    <a:pt x="5" y="25"/>
                    <a:pt x="0" y="20"/>
                    <a:pt x="0" y="13"/>
                  </a:cubicBezTo>
                  <a:cubicBezTo>
                    <a:pt x="0" y="6"/>
                    <a:pt x="5" y="1"/>
                    <a:pt x="11" y="0"/>
                  </a:cubicBezTo>
                  <a:cubicBezTo>
                    <a:pt x="12" y="0"/>
                    <a:pt x="12" y="0"/>
                    <a:pt x="12" y="0"/>
                  </a:cubicBezTo>
                  <a:cubicBezTo>
                    <a:pt x="12" y="0"/>
                    <a:pt x="13" y="0"/>
                    <a:pt x="13"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00" name="Group 4"/>
          <p:cNvGrpSpPr>
            <a:grpSpLocks noChangeAspect="1"/>
          </p:cNvGrpSpPr>
          <p:nvPr/>
        </p:nvGrpSpPr>
        <p:grpSpPr bwMode="auto">
          <a:xfrm flipH="1" flipV="1">
            <a:off x="9031845" y="-408763"/>
            <a:ext cx="1702325" cy="2424853"/>
            <a:chOff x="2030" y="300"/>
            <a:chExt cx="1727" cy="2460"/>
          </a:xfrm>
          <a:solidFill>
            <a:schemeClr val="bg1">
              <a:alpha val="59000"/>
            </a:schemeClr>
          </a:solidFill>
        </p:grpSpPr>
        <p:sp>
          <p:nvSpPr>
            <p:cNvPr id="301" name="Freeform 9"/>
            <p:cNvSpPr>
              <a:spLocks/>
            </p:cNvSpPr>
            <p:nvPr userDrawn="1"/>
          </p:nvSpPr>
          <p:spPr bwMode="auto">
            <a:xfrm>
              <a:off x="2728" y="353"/>
              <a:ext cx="471" cy="285"/>
            </a:xfrm>
            <a:custGeom>
              <a:avLst/>
              <a:gdLst>
                <a:gd name="T0" fmla="*/ 385 w 387"/>
                <a:gd name="T1" fmla="*/ 0 h 234"/>
                <a:gd name="T2" fmla="*/ 387 w 387"/>
                <a:gd name="T3" fmla="*/ 2 h 234"/>
                <a:gd name="T4" fmla="*/ 1 w 387"/>
                <a:gd name="T5" fmla="*/ 234 h 234"/>
                <a:gd name="T6" fmla="*/ 0 w 387"/>
                <a:gd name="T7" fmla="*/ 231 h 234"/>
                <a:gd name="T8" fmla="*/ 385 w 387"/>
                <a:gd name="T9" fmla="*/ 0 h 234"/>
              </a:gdLst>
              <a:ahLst/>
              <a:cxnLst>
                <a:cxn ang="0">
                  <a:pos x="T0" y="T1"/>
                </a:cxn>
                <a:cxn ang="0">
                  <a:pos x="T2" y="T3"/>
                </a:cxn>
                <a:cxn ang="0">
                  <a:pos x="T4" y="T5"/>
                </a:cxn>
                <a:cxn ang="0">
                  <a:pos x="T6" y="T7"/>
                </a:cxn>
                <a:cxn ang="0">
                  <a:pos x="T8" y="T9"/>
                </a:cxn>
              </a:cxnLst>
              <a:rect l="0" t="0" r="r" b="b"/>
              <a:pathLst>
                <a:path w="387" h="234">
                  <a:moveTo>
                    <a:pt x="385" y="0"/>
                  </a:moveTo>
                  <a:cubicBezTo>
                    <a:pt x="386" y="1"/>
                    <a:pt x="386" y="2"/>
                    <a:pt x="387" y="2"/>
                  </a:cubicBezTo>
                  <a:cubicBezTo>
                    <a:pt x="1" y="234"/>
                    <a:pt x="1" y="234"/>
                    <a:pt x="1" y="234"/>
                  </a:cubicBezTo>
                  <a:cubicBezTo>
                    <a:pt x="1" y="233"/>
                    <a:pt x="1" y="232"/>
                    <a:pt x="0" y="231"/>
                  </a:cubicBezTo>
                  <a:lnTo>
                    <a:pt x="385" y="0"/>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2" name="Freeform 16"/>
            <p:cNvSpPr>
              <a:spLocks/>
            </p:cNvSpPr>
            <p:nvPr userDrawn="1"/>
          </p:nvSpPr>
          <p:spPr bwMode="auto">
            <a:xfrm>
              <a:off x="3724" y="1884"/>
              <a:ext cx="2" cy="464"/>
            </a:xfrm>
            <a:custGeom>
              <a:avLst/>
              <a:gdLst>
                <a:gd name="T0" fmla="*/ 0 w 2"/>
                <a:gd name="T1" fmla="*/ 449 h 449"/>
                <a:gd name="T2" fmla="*/ 0 w 2"/>
                <a:gd name="T3" fmla="*/ 0 h 449"/>
                <a:gd name="T4" fmla="*/ 1 w 2"/>
                <a:gd name="T5" fmla="*/ 0 h 449"/>
                <a:gd name="T6" fmla="*/ 2 w 2"/>
                <a:gd name="T7" fmla="*/ 0 h 449"/>
                <a:gd name="T8" fmla="*/ 2 w 2"/>
                <a:gd name="T9" fmla="*/ 449 h 449"/>
                <a:gd name="T10" fmla="*/ 1 w 2"/>
                <a:gd name="T11" fmla="*/ 449 h 449"/>
                <a:gd name="T12" fmla="*/ 0 w 2"/>
                <a:gd name="T13" fmla="*/ 449 h 449"/>
              </a:gdLst>
              <a:ahLst/>
              <a:cxnLst>
                <a:cxn ang="0">
                  <a:pos x="T0" y="T1"/>
                </a:cxn>
                <a:cxn ang="0">
                  <a:pos x="T2" y="T3"/>
                </a:cxn>
                <a:cxn ang="0">
                  <a:pos x="T4" y="T5"/>
                </a:cxn>
                <a:cxn ang="0">
                  <a:pos x="T6" y="T7"/>
                </a:cxn>
                <a:cxn ang="0">
                  <a:pos x="T8" y="T9"/>
                </a:cxn>
                <a:cxn ang="0">
                  <a:pos x="T10" y="T11"/>
                </a:cxn>
                <a:cxn ang="0">
                  <a:pos x="T12" y="T13"/>
                </a:cxn>
              </a:cxnLst>
              <a:rect l="0" t="0" r="r" b="b"/>
              <a:pathLst>
                <a:path w="2" h="449">
                  <a:moveTo>
                    <a:pt x="0" y="449"/>
                  </a:moveTo>
                  <a:cubicBezTo>
                    <a:pt x="0" y="0"/>
                    <a:pt x="0" y="0"/>
                    <a:pt x="0" y="0"/>
                  </a:cubicBezTo>
                  <a:cubicBezTo>
                    <a:pt x="0" y="0"/>
                    <a:pt x="1" y="0"/>
                    <a:pt x="1" y="0"/>
                  </a:cubicBezTo>
                  <a:cubicBezTo>
                    <a:pt x="1" y="0"/>
                    <a:pt x="2" y="0"/>
                    <a:pt x="2" y="0"/>
                  </a:cubicBezTo>
                  <a:cubicBezTo>
                    <a:pt x="2" y="449"/>
                    <a:pt x="2" y="449"/>
                    <a:pt x="2" y="449"/>
                  </a:cubicBezTo>
                  <a:cubicBezTo>
                    <a:pt x="2" y="449"/>
                    <a:pt x="1" y="449"/>
                    <a:pt x="1" y="449"/>
                  </a:cubicBezTo>
                  <a:cubicBezTo>
                    <a:pt x="1" y="449"/>
                    <a:pt x="0" y="449"/>
                    <a:pt x="0" y="449"/>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3" name="Freeform 17"/>
            <p:cNvSpPr>
              <a:spLocks/>
            </p:cNvSpPr>
            <p:nvPr userDrawn="1"/>
          </p:nvSpPr>
          <p:spPr bwMode="auto">
            <a:xfrm>
              <a:off x="3238" y="1578"/>
              <a:ext cx="461" cy="279"/>
            </a:xfrm>
            <a:custGeom>
              <a:avLst/>
              <a:gdLst>
                <a:gd name="T0" fmla="*/ 0 w 379"/>
                <a:gd name="T1" fmla="*/ 2 h 229"/>
                <a:gd name="T2" fmla="*/ 1 w 379"/>
                <a:gd name="T3" fmla="*/ 0 h 229"/>
                <a:gd name="T4" fmla="*/ 379 w 379"/>
                <a:gd name="T5" fmla="*/ 226 h 229"/>
                <a:gd name="T6" fmla="*/ 377 w 379"/>
                <a:gd name="T7" fmla="*/ 229 h 229"/>
                <a:gd name="T8" fmla="*/ 0 w 379"/>
                <a:gd name="T9" fmla="*/ 2 h 229"/>
              </a:gdLst>
              <a:ahLst/>
              <a:cxnLst>
                <a:cxn ang="0">
                  <a:pos x="T0" y="T1"/>
                </a:cxn>
                <a:cxn ang="0">
                  <a:pos x="T2" y="T3"/>
                </a:cxn>
                <a:cxn ang="0">
                  <a:pos x="T4" y="T5"/>
                </a:cxn>
                <a:cxn ang="0">
                  <a:pos x="T6" y="T7"/>
                </a:cxn>
                <a:cxn ang="0">
                  <a:pos x="T8" y="T9"/>
                </a:cxn>
              </a:cxnLst>
              <a:rect l="0" t="0" r="r" b="b"/>
              <a:pathLst>
                <a:path w="379" h="229">
                  <a:moveTo>
                    <a:pt x="0" y="2"/>
                  </a:moveTo>
                  <a:cubicBezTo>
                    <a:pt x="1" y="2"/>
                    <a:pt x="1" y="1"/>
                    <a:pt x="1" y="0"/>
                  </a:cubicBezTo>
                  <a:cubicBezTo>
                    <a:pt x="379" y="226"/>
                    <a:pt x="379" y="226"/>
                    <a:pt x="379" y="226"/>
                  </a:cubicBezTo>
                  <a:cubicBezTo>
                    <a:pt x="378" y="227"/>
                    <a:pt x="378" y="228"/>
                    <a:pt x="377" y="229"/>
                  </a:cubicBezTo>
                  <a:lnTo>
                    <a:pt x="0" y="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4" name="Freeform 18"/>
            <p:cNvSpPr>
              <a:spLocks/>
            </p:cNvSpPr>
            <p:nvPr userDrawn="1"/>
          </p:nvSpPr>
          <p:spPr bwMode="auto">
            <a:xfrm>
              <a:off x="2728" y="2193"/>
              <a:ext cx="460" cy="152"/>
            </a:xfrm>
            <a:custGeom>
              <a:avLst/>
              <a:gdLst>
                <a:gd name="T0" fmla="*/ 378 w 378"/>
                <a:gd name="T1" fmla="*/ 2 h 228"/>
                <a:gd name="T2" fmla="*/ 1 w 378"/>
                <a:gd name="T3" fmla="*/ 228 h 228"/>
                <a:gd name="T4" fmla="*/ 0 w 378"/>
                <a:gd name="T5" fmla="*/ 226 h 228"/>
                <a:gd name="T6" fmla="*/ 377 w 378"/>
                <a:gd name="T7" fmla="*/ 0 h 228"/>
                <a:gd name="T8" fmla="*/ 378 w 378"/>
                <a:gd name="T9" fmla="*/ 2 h 228"/>
              </a:gdLst>
              <a:ahLst/>
              <a:cxnLst>
                <a:cxn ang="0">
                  <a:pos x="T0" y="T1"/>
                </a:cxn>
                <a:cxn ang="0">
                  <a:pos x="T2" y="T3"/>
                </a:cxn>
                <a:cxn ang="0">
                  <a:pos x="T4" y="T5"/>
                </a:cxn>
                <a:cxn ang="0">
                  <a:pos x="T6" y="T7"/>
                </a:cxn>
                <a:cxn ang="0">
                  <a:pos x="T8" y="T9"/>
                </a:cxn>
              </a:cxnLst>
              <a:rect l="0" t="0" r="r" b="b"/>
              <a:pathLst>
                <a:path w="378" h="228">
                  <a:moveTo>
                    <a:pt x="378" y="2"/>
                  </a:moveTo>
                  <a:cubicBezTo>
                    <a:pt x="1" y="228"/>
                    <a:pt x="1" y="228"/>
                    <a:pt x="1" y="228"/>
                  </a:cubicBezTo>
                  <a:cubicBezTo>
                    <a:pt x="0" y="227"/>
                    <a:pt x="0" y="227"/>
                    <a:pt x="0" y="226"/>
                  </a:cubicBezTo>
                  <a:cubicBezTo>
                    <a:pt x="377" y="0"/>
                    <a:pt x="377" y="0"/>
                    <a:pt x="377" y="0"/>
                  </a:cubicBezTo>
                  <a:cubicBezTo>
                    <a:pt x="377" y="0"/>
                    <a:pt x="378" y="1"/>
                    <a:pt x="378" y="2"/>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5" name="Freeform 19"/>
            <p:cNvSpPr>
              <a:spLocks/>
            </p:cNvSpPr>
            <p:nvPr userDrawn="1"/>
          </p:nvSpPr>
          <p:spPr bwMode="auto">
            <a:xfrm>
              <a:off x="2737" y="1888"/>
              <a:ext cx="451" cy="273"/>
            </a:xfrm>
            <a:custGeom>
              <a:avLst/>
              <a:gdLst>
                <a:gd name="T0" fmla="*/ 0 w 370"/>
                <a:gd name="T1" fmla="*/ 3 h 224"/>
                <a:gd name="T2" fmla="*/ 2 w 370"/>
                <a:gd name="T3" fmla="*/ 0 h 224"/>
                <a:gd name="T4" fmla="*/ 370 w 370"/>
                <a:gd name="T5" fmla="*/ 222 h 224"/>
                <a:gd name="T6" fmla="*/ 369 w 370"/>
                <a:gd name="T7" fmla="*/ 224 h 224"/>
                <a:gd name="T8" fmla="*/ 0 w 370"/>
                <a:gd name="T9" fmla="*/ 3 h 224"/>
              </a:gdLst>
              <a:ahLst/>
              <a:cxnLst>
                <a:cxn ang="0">
                  <a:pos x="T0" y="T1"/>
                </a:cxn>
                <a:cxn ang="0">
                  <a:pos x="T2" y="T3"/>
                </a:cxn>
                <a:cxn ang="0">
                  <a:pos x="T4" y="T5"/>
                </a:cxn>
                <a:cxn ang="0">
                  <a:pos x="T6" y="T7"/>
                </a:cxn>
                <a:cxn ang="0">
                  <a:pos x="T8" y="T9"/>
                </a:cxn>
              </a:cxnLst>
              <a:rect l="0" t="0" r="r" b="b"/>
              <a:pathLst>
                <a:path w="370" h="224">
                  <a:moveTo>
                    <a:pt x="0" y="3"/>
                  </a:moveTo>
                  <a:cubicBezTo>
                    <a:pt x="1" y="2"/>
                    <a:pt x="1" y="1"/>
                    <a:pt x="2" y="0"/>
                  </a:cubicBezTo>
                  <a:cubicBezTo>
                    <a:pt x="370" y="222"/>
                    <a:pt x="370" y="222"/>
                    <a:pt x="370" y="222"/>
                  </a:cubicBezTo>
                  <a:cubicBezTo>
                    <a:pt x="370" y="222"/>
                    <a:pt x="369" y="223"/>
                    <a:pt x="369" y="224"/>
                  </a:cubicBezTo>
                  <a:lnTo>
                    <a:pt x="0" y="3"/>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6" name="Freeform 20"/>
            <p:cNvSpPr>
              <a:spLocks/>
            </p:cNvSpPr>
            <p:nvPr userDrawn="1"/>
          </p:nvSpPr>
          <p:spPr bwMode="auto">
            <a:xfrm>
              <a:off x="3215" y="2210"/>
              <a:ext cx="2" cy="550"/>
            </a:xfrm>
            <a:custGeom>
              <a:avLst/>
              <a:gdLst>
                <a:gd name="T0" fmla="*/ 1 w 2"/>
                <a:gd name="T1" fmla="*/ 0 h 452"/>
                <a:gd name="T2" fmla="*/ 2 w 2"/>
                <a:gd name="T3" fmla="*/ 0 h 452"/>
                <a:gd name="T4" fmla="*/ 2 w 2"/>
                <a:gd name="T5" fmla="*/ 452 h 452"/>
                <a:gd name="T6" fmla="*/ 1 w 2"/>
                <a:gd name="T7" fmla="*/ 452 h 452"/>
                <a:gd name="T8" fmla="*/ 0 w 2"/>
                <a:gd name="T9" fmla="*/ 452 h 452"/>
                <a:gd name="T10" fmla="*/ 0 w 2"/>
                <a:gd name="T11" fmla="*/ 0 h 452"/>
                <a:gd name="T12" fmla="*/ 1 w 2"/>
                <a:gd name="T13" fmla="*/ 0 h 452"/>
              </a:gdLst>
              <a:ahLst/>
              <a:cxnLst>
                <a:cxn ang="0">
                  <a:pos x="T0" y="T1"/>
                </a:cxn>
                <a:cxn ang="0">
                  <a:pos x="T2" y="T3"/>
                </a:cxn>
                <a:cxn ang="0">
                  <a:pos x="T4" y="T5"/>
                </a:cxn>
                <a:cxn ang="0">
                  <a:pos x="T6" y="T7"/>
                </a:cxn>
                <a:cxn ang="0">
                  <a:pos x="T8" y="T9"/>
                </a:cxn>
                <a:cxn ang="0">
                  <a:pos x="T10" y="T11"/>
                </a:cxn>
                <a:cxn ang="0">
                  <a:pos x="T12" y="T13"/>
                </a:cxn>
              </a:cxnLst>
              <a:rect l="0" t="0" r="r" b="b"/>
              <a:pathLst>
                <a:path w="2" h="452">
                  <a:moveTo>
                    <a:pt x="1" y="0"/>
                  </a:moveTo>
                  <a:cubicBezTo>
                    <a:pt x="1" y="0"/>
                    <a:pt x="2" y="0"/>
                    <a:pt x="2" y="0"/>
                  </a:cubicBezTo>
                  <a:cubicBezTo>
                    <a:pt x="2" y="452"/>
                    <a:pt x="2" y="452"/>
                    <a:pt x="2" y="452"/>
                  </a:cubicBezTo>
                  <a:cubicBezTo>
                    <a:pt x="2" y="452"/>
                    <a:pt x="1" y="452"/>
                    <a:pt x="1" y="452"/>
                  </a:cubicBezTo>
                  <a:cubicBezTo>
                    <a:pt x="0" y="452"/>
                    <a:pt x="0" y="452"/>
                    <a:pt x="0" y="452"/>
                  </a:cubicBezTo>
                  <a:cubicBezTo>
                    <a:pt x="0" y="0"/>
                    <a:pt x="0" y="0"/>
                    <a:pt x="0" y="0"/>
                  </a:cubicBezTo>
                  <a:cubicBezTo>
                    <a:pt x="0" y="0"/>
                    <a:pt x="0" y="0"/>
                    <a:pt x="1"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 name="Freeform 21"/>
            <p:cNvSpPr>
              <a:spLocks/>
            </p:cNvSpPr>
            <p:nvPr userDrawn="1"/>
          </p:nvSpPr>
          <p:spPr bwMode="auto">
            <a:xfrm>
              <a:off x="3215" y="1592"/>
              <a:ext cx="2" cy="551"/>
            </a:xfrm>
            <a:custGeom>
              <a:avLst/>
              <a:gdLst>
                <a:gd name="T0" fmla="*/ 2 w 2"/>
                <a:gd name="T1" fmla="*/ 0 h 452"/>
                <a:gd name="T2" fmla="*/ 2 w 2"/>
                <a:gd name="T3" fmla="*/ 452 h 452"/>
                <a:gd name="T4" fmla="*/ 1 w 2"/>
                <a:gd name="T5" fmla="*/ 452 h 452"/>
                <a:gd name="T6" fmla="*/ 0 w 2"/>
                <a:gd name="T7" fmla="*/ 452 h 452"/>
                <a:gd name="T8" fmla="*/ 0 w 2"/>
                <a:gd name="T9" fmla="*/ 0 h 452"/>
                <a:gd name="T10" fmla="*/ 1 w 2"/>
                <a:gd name="T11" fmla="*/ 0 h 452"/>
                <a:gd name="T12" fmla="*/ 2 w 2"/>
                <a:gd name="T13" fmla="*/ 0 h 452"/>
              </a:gdLst>
              <a:ahLst/>
              <a:cxnLst>
                <a:cxn ang="0">
                  <a:pos x="T0" y="T1"/>
                </a:cxn>
                <a:cxn ang="0">
                  <a:pos x="T2" y="T3"/>
                </a:cxn>
                <a:cxn ang="0">
                  <a:pos x="T4" y="T5"/>
                </a:cxn>
                <a:cxn ang="0">
                  <a:pos x="T6" y="T7"/>
                </a:cxn>
                <a:cxn ang="0">
                  <a:pos x="T8" y="T9"/>
                </a:cxn>
                <a:cxn ang="0">
                  <a:pos x="T10" y="T11"/>
                </a:cxn>
                <a:cxn ang="0">
                  <a:pos x="T12" y="T13"/>
                </a:cxn>
              </a:cxnLst>
              <a:rect l="0" t="0" r="r" b="b"/>
              <a:pathLst>
                <a:path w="2" h="452">
                  <a:moveTo>
                    <a:pt x="2" y="0"/>
                  </a:moveTo>
                  <a:cubicBezTo>
                    <a:pt x="2" y="452"/>
                    <a:pt x="2" y="452"/>
                    <a:pt x="2" y="452"/>
                  </a:cubicBezTo>
                  <a:cubicBezTo>
                    <a:pt x="2" y="452"/>
                    <a:pt x="1" y="452"/>
                    <a:pt x="1" y="452"/>
                  </a:cubicBezTo>
                  <a:cubicBezTo>
                    <a:pt x="0" y="452"/>
                    <a:pt x="0" y="452"/>
                    <a:pt x="0" y="452"/>
                  </a:cubicBezTo>
                  <a:cubicBezTo>
                    <a:pt x="0" y="0"/>
                    <a:pt x="0" y="0"/>
                    <a:pt x="0" y="0"/>
                  </a:cubicBezTo>
                  <a:cubicBezTo>
                    <a:pt x="0" y="0"/>
                    <a:pt x="0" y="0"/>
                    <a:pt x="1" y="0"/>
                  </a:cubicBezTo>
                  <a:cubicBezTo>
                    <a:pt x="1" y="0"/>
                    <a:pt x="2" y="0"/>
                    <a:pt x="2"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8" name="Freeform 22"/>
            <p:cNvSpPr>
              <a:spLocks/>
            </p:cNvSpPr>
            <p:nvPr userDrawn="1"/>
          </p:nvSpPr>
          <p:spPr bwMode="auto">
            <a:xfrm>
              <a:off x="3215" y="996"/>
              <a:ext cx="2" cy="543"/>
            </a:xfrm>
            <a:custGeom>
              <a:avLst/>
              <a:gdLst>
                <a:gd name="T0" fmla="*/ 0 w 2"/>
                <a:gd name="T1" fmla="*/ 446 h 446"/>
                <a:gd name="T2" fmla="*/ 0 w 2"/>
                <a:gd name="T3" fmla="*/ 0 h 446"/>
                <a:gd name="T4" fmla="*/ 1 w 2"/>
                <a:gd name="T5" fmla="*/ 0 h 446"/>
                <a:gd name="T6" fmla="*/ 2 w 2"/>
                <a:gd name="T7" fmla="*/ 0 h 446"/>
                <a:gd name="T8" fmla="*/ 2 w 2"/>
                <a:gd name="T9" fmla="*/ 446 h 446"/>
                <a:gd name="T10" fmla="*/ 1 w 2"/>
                <a:gd name="T11" fmla="*/ 446 h 446"/>
                <a:gd name="T12" fmla="*/ 0 w 2"/>
                <a:gd name="T13" fmla="*/ 446 h 446"/>
              </a:gdLst>
              <a:ahLst/>
              <a:cxnLst>
                <a:cxn ang="0">
                  <a:pos x="T0" y="T1"/>
                </a:cxn>
                <a:cxn ang="0">
                  <a:pos x="T2" y="T3"/>
                </a:cxn>
                <a:cxn ang="0">
                  <a:pos x="T4" y="T5"/>
                </a:cxn>
                <a:cxn ang="0">
                  <a:pos x="T6" y="T7"/>
                </a:cxn>
                <a:cxn ang="0">
                  <a:pos x="T8" y="T9"/>
                </a:cxn>
                <a:cxn ang="0">
                  <a:pos x="T10" y="T11"/>
                </a:cxn>
                <a:cxn ang="0">
                  <a:pos x="T12" y="T13"/>
                </a:cxn>
              </a:cxnLst>
              <a:rect l="0" t="0" r="r" b="b"/>
              <a:pathLst>
                <a:path w="2" h="446">
                  <a:moveTo>
                    <a:pt x="0" y="446"/>
                  </a:moveTo>
                  <a:cubicBezTo>
                    <a:pt x="0" y="0"/>
                    <a:pt x="0" y="0"/>
                    <a:pt x="0" y="0"/>
                  </a:cubicBezTo>
                  <a:cubicBezTo>
                    <a:pt x="0" y="0"/>
                    <a:pt x="0" y="0"/>
                    <a:pt x="1" y="0"/>
                  </a:cubicBezTo>
                  <a:cubicBezTo>
                    <a:pt x="1" y="0"/>
                    <a:pt x="2" y="0"/>
                    <a:pt x="2" y="0"/>
                  </a:cubicBezTo>
                  <a:cubicBezTo>
                    <a:pt x="2" y="446"/>
                    <a:pt x="2" y="446"/>
                    <a:pt x="2" y="446"/>
                  </a:cubicBezTo>
                  <a:cubicBezTo>
                    <a:pt x="2" y="446"/>
                    <a:pt x="1" y="446"/>
                    <a:pt x="1" y="446"/>
                  </a:cubicBezTo>
                  <a:cubicBezTo>
                    <a:pt x="0" y="446"/>
                    <a:pt x="0" y="446"/>
                    <a:pt x="0" y="446"/>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9" name="Freeform 23"/>
            <p:cNvSpPr>
              <a:spLocks/>
            </p:cNvSpPr>
            <p:nvPr userDrawn="1"/>
          </p:nvSpPr>
          <p:spPr bwMode="auto">
            <a:xfrm>
              <a:off x="2728" y="661"/>
              <a:ext cx="454" cy="274"/>
            </a:xfrm>
            <a:custGeom>
              <a:avLst/>
              <a:gdLst>
                <a:gd name="T0" fmla="*/ 0 w 373"/>
                <a:gd name="T1" fmla="*/ 2 h 225"/>
                <a:gd name="T2" fmla="*/ 1 w 373"/>
                <a:gd name="T3" fmla="*/ 0 h 225"/>
                <a:gd name="T4" fmla="*/ 373 w 373"/>
                <a:gd name="T5" fmla="*/ 223 h 225"/>
                <a:gd name="T6" fmla="*/ 371 w 373"/>
                <a:gd name="T7" fmla="*/ 225 h 225"/>
                <a:gd name="T8" fmla="*/ 0 w 373"/>
                <a:gd name="T9" fmla="*/ 2 h 225"/>
              </a:gdLst>
              <a:ahLst/>
              <a:cxnLst>
                <a:cxn ang="0">
                  <a:pos x="T0" y="T1"/>
                </a:cxn>
                <a:cxn ang="0">
                  <a:pos x="T2" y="T3"/>
                </a:cxn>
                <a:cxn ang="0">
                  <a:pos x="T4" y="T5"/>
                </a:cxn>
                <a:cxn ang="0">
                  <a:pos x="T6" y="T7"/>
                </a:cxn>
                <a:cxn ang="0">
                  <a:pos x="T8" y="T9"/>
                </a:cxn>
              </a:cxnLst>
              <a:rect l="0" t="0" r="r" b="b"/>
              <a:pathLst>
                <a:path w="373" h="225">
                  <a:moveTo>
                    <a:pt x="0" y="2"/>
                  </a:moveTo>
                  <a:cubicBezTo>
                    <a:pt x="1" y="2"/>
                    <a:pt x="1" y="1"/>
                    <a:pt x="1" y="0"/>
                  </a:cubicBezTo>
                  <a:cubicBezTo>
                    <a:pt x="373" y="223"/>
                    <a:pt x="373" y="223"/>
                    <a:pt x="373" y="223"/>
                  </a:cubicBezTo>
                  <a:cubicBezTo>
                    <a:pt x="372" y="223"/>
                    <a:pt x="372" y="224"/>
                    <a:pt x="371" y="225"/>
                  </a:cubicBezTo>
                  <a:lnTo>
                    <a:pt x="0" y="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0" name="Freeform 24"/>
            <p:cNvSpPr>
              <a:spLocks/>
            </p:cNvSpPr>
            <p:nvPr userDrawn="1"/>
          </p:nvSpPr>
          <p:spPr bwMode="auto">
            <a:xfrm>
              <a:off x="2746" y="974"/>
              <a:ext cx="436" cy="263"/>
            </a:xfrm>
            <a:custGeom>
              <a:avLst/>
              <a:gdLst>
                <a:gd name="T0" fmla="*/ 356 w 358"/>
                <a:gd name="T1" fmla="*/ 0 h 216"/>
                <a:gd name="T2" fmla="*/ 358 w 358"/>
                <a:gd name="T3" fmla="*/ 3 h 216"/>
                <a:gd name="T4" fmla="*/ 2 w 358"/>
                <a:gd name="T5" fmla="*/ 216 h 216"/>
                <a:gd name="T6" fmla="*/ 0 w 358"/>
                <a:gd name="T7" fmla="*/ 214 h 216"/>
                <a:gd name="T8" fmla="*/ 356 w 358"/>
                <a:gd name="T9" fmla="*/ 0 h 216"/>
              </a:gdLst>
              <a:ahLst/>
              <a:cxnLst>
                <a:cxn ang="0">
                  <a:pos x="T0" y="T1"/>
                </a:cxn>
                <a:cxn ang="0">
                  <a:pos x="T2" y="T3"/>
                </a:cxn>
                <a:cxn ang="0">
                  <a:pos x="T4" y="T5"/>
                </a:cxn>
                <a:cxn ang="0">
                  <a:pos x="T6" y="T7"/>
                </a:cxn>
                <a:cxn ang="0">
                  <a:pos x="T8" y="T9"/>
                </a:cxn>
              </a:cxnLst>
              <a:rect l="0" t="0" r="r" b="b"/>
              <a:pathLst>
                <a:path w="358" h="216">
                  <a:moveTo>
                    <a:pt x="356" y="0"/>
                  </a:moveTo>
                  <a:cubicBezTo>
                    <a:pt x="357" y="1"/>
                    <a:pt x="357" y="2"/>
                    <a:pt x="358" y="3"/>
                  </a:cubicBezTo>
                  <a:cubicBezTo>
                    <a:pt x="2" y="216"/>
                    <a:pt x="2" y="216"/>
                    <a:pt x="2" y="216"/>
                  </a:cubicBezTo>
                  <a:cubicBezTo>
                    <a:pt x="1" y="215"/>
                    <a:pt x="1" y="215"/>
                    <a:pt x="0" y="214"/>
                  </a:cubicBezTo>
                  <a:lnTo>
                    <a:pt x="356" y="0"/>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1" name="Freeform 25"/>
            <p:cNvSpPr>
              <a:spLocks/>
            </p:cNvSpPr>
            <p:nvPr userDrawn="1"/>
          </p:nvSpPr>
          <p:spPr bwMode="auto">
            <a:xfrm>
              <a:off x="2704" y="674"/>
              <a:ext cx="4" cy="538"/>
            </a:xfrm>
            <a:custGeom>
              <a:avLst/>
              <a:gdLst>
                <a:gd name="T0" fmla="*/ 3 w 3"/>
                <a:gd name="T1" fmla="*/ 0 h 442"/>
                <a:gd name="T2" fmla="*/ 3 w 3"/>
                <a:gd name="T3" fmla="*/ 442 h 442"/>
                <a:gd name="T4" fmla="*/ 2 w 3"/>
                <a:gd name="T5" fmla="*/ 442 h 442"/>
                <a:gd name="T6" fmla="*/ 0 w 3"/>
                <a:gd name="T7" fmla="*/ 442 h 442"/>
                <a:gd name="T8" fmla="*/ 0 w 3"/>
                <a:gd name="T9" fmla="*/ 0 h 442"/>
                <a:gd name="T10" fmla="*/ 2 w 3"/>
                <a:gd name="T11" fmla="*/ 0 h 442"/>
                <a:gd name="T12" fmla="*/ 3 w 3"/>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3" h="442">
                  <a:moveTo>
                    <a:pt x="3" y="0"/>
                  </a:moveTo>
                  <a:cubicBezTo>
                    <a:pt x="3" y="442"/>
                    <a:pt x="3" y="442"/>
                    <a:pt x="3" y="442"/>
                  </a:cubicBezTo>
                  <a:cubicBezTo>
                    <a:pt x="3" y="442"/>
                    <a:pt x="2" y="442"/>
                    <a:pt x="2" y="442"/>
                  </a:cubicBezTo>
                  <a:cubicBezTo>
                    <a:pt x="1" y="442"/>
                    <a:pt x="1" y="442"/>
                    <a:pt x="0" y="442"/>
                  </a:cubicBezTo>
                  <a:cubicBezTo>
                    <a:pt x="0" y="0"/>
                    <a:pt x="0" y="0"/>
                    <a:pt x="0" y="0"/>
                  </a:cubicBezTo>
                  <a:cubicBezTo>
                    <a:pt x="1" y="0"/>
                    <a:pt x="1" y="0"/>
                    <a:pt x="2" y="0"/>
                  </a:cubicBezTo>
                  <a:cubicBezTo>
                    <a:pt x="2" y="0"/>
                    <a:pt x="3" y="0"/>
                    <a:pt x="3"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2" name="Freeform 26"/>
            <p:cNvSpPr>
              <a:spLocks/>
            </p:cNvSpPr>
            <p:nvPr userDrawn="1"/>
          </p:nvSpPr>
          <p:spPr bwMode="auto">
            <a:xfrm>
              <a:off x="2195" y="386"/>
              <a:ext cx="4" cy="546"/>
            </a:xfrm>
            <a:custGeom>
              <a:avLst/>
              <a:gdLst>
                <a:gd name="T0" fmla="*/ 0 w 3"/>
                <a:gd name="T1" fmla="*/ 449 h 449"/>
                <a:gd name="T2" fmla="*/ 0 w 3"/>
                <a:gd name="T3" fmla="*/ 0 h 449"/>
                <a:gd name="T4" fmla="*/ 2 w 3"/>
                <a:gd name="T5" fmla="*/ 0 h 449"/>
                <a:gd name="T6" fmla="*/ 3 w 3"/>
                <a:gd name="T7" fmla="*/ 0 h 449"/>
                <a:gd name="T8" fmla="*/ 3 w 3"/>
                <a:gd name="T9" fmla="*/ 449 h 449"/>
                <a:gd name="T10" fmla="*/ 2 w 3"/>
                <a:gd name="T11" fmla="*/ 449 h 449"/>
                <a:gd name="T12" fmla="*/ 0 w 3"/>
                <a:gd name="T13" fmla="*/ 449 h 449"/>
              </a:gdLst>
              <a:ahLst/>
              <a:cxnLst>
                <a:cxn ang="0">
                  <a:pos x="T0" y="T1"/>
                </a:cxn>
                <a:cxn ang="0">
                  <a:pos x="T2" y="T3"/>
                </a:cxn>
                <a:cxn ang="0">
                  <a:pos x="T4" y="T5"/>
                </a:cxn>
                <a:cxn ang="0">
                  <a:pos x="T6" y="T7"/>
                </a:cxn>
                <a:cxn ang="0">
                  <a:pos x="T8" y="T9"/>
                </a:cxn>
                <a:cxn ang="0">
                  <a:pos x="T10" y="T11"/>
                </a:cxn>
                <a:cxn ang="0">
                  <a:pos x="T12" y="T13"/>
                </a:cxn>
              </a:cxnLst>
              <a:rect l="0" t="0" r="r" b="b"/>
              <a:pathLst>
                <a:path w="3" h="449">
                  <a:moveTo>
                    <a:pt x="0" y="449"/>
                  </a:moveTo>
                  <a:cubicBezTo>
                    <a:pt x="0" y="0"/>
                    <a:pt x="0" y="0"/>
                    <a:pt x="0" y="0"/>
                  </a:cubicBezTo>
                  <a:cubicBezTo>
                    <a:pt x="1" y="0"/>
                    <a:pt x="1" y="0"/>
                    <a:pt x="2" y="0"/>
                  </a:cubicBezTo>
                  <a:cubicBezTo>
                    <a:pt x="2" y="0"/>
                    <a:pt x="2" y="0"/>
                    <a:pt x="3" y="0"/>
                  </a:cubicBezTo>
                  <a:cubicBezTo>
                    <a:pt x="3" y="449"/>
                    <a:pt x="3" y="449"/>
                    <a:pt x="3" y="449"/>
                  </a:cubicBezTo>
                  <a:cubicBezTo>
                    <a:pt x="2" y="449"/>
                    <a:pt x="2" y="449"/>
                    <a:pt x="2" y="449"/>
                  </a:cubicBezTo>
                  <a:cubicBezTo>
                    <a:pt x="1" y="449"/>
                    <a:pt x="1" y="449"/>
                    <a:pt x="0" y="449"/>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3" name="Freeform 32"/>
            <p:cNvSpPr>
              <a:spLocks/>
            </p:cNvSpPr>
            <p:nvPr userDrawn="1"/>
          </p:nvSpPr>
          <p:spPr bwMode="auto">
            <a:xfrm>
              <a:off x="2227" y="1583"/>
              <a:ext cx="448" cy="270"/>
            </a:xfrm>
            <a:custGeom>
              <a:avLst/>
              <a:gdLst>
                <a:gd name="T0" fmla="*/ 0 w 368"/>
                <a:gd name="T1" fmla="*/ 2 h 222"/>
                <a:gd name="T2" fmla="*/ 2 w 368"/>
                <a:gd name="T3" fmla="*/ 0 h 222"/>
                <a:gd name="T4" fmla="*/ 368 w 368"/>
                <a:gd name="T5" fmla="*/ 220 h 222"/>
                <a:gd name="T6" fmla="*/ 367 w 368"/>
                <a:gd name="T7" fmla="*/ 222 h 222"/>
                <a:gd name="T8" fmla="*/ 0 w 368"/>
                <a:gd name="T9" fmla="*/ 2 h 222"/>
              </a:gdLst>
              <a:ahLst/>
              <a:cxnLst>
                <a:cxn ang="0">
                  <a:pos x="T0" y="T1"/>
                </a:cxn>
                <a:cxn ang="0">
                  <a:pos x="T2" y="T3"/>
                </a:cxn>
                <a:cxn ang="0">
                  <a:pos x="T4" y="T5"/>
                </a:cxn>
                <a:cxn ang="0">
                  <a:pos x="T6" y="T7"/>
                </a:cxn>
                <a:cxn ang="0">
                  <a:pos x="T8" y="T9"/>
                </a:cxn>
              </a:cxnLst>
              <a:rect l="0" t="0" r="r" b="b"/>
              <a:pathLst>
                <a:path w="368" h="222">
                  <a:moveTo>
                    <a:pt x="0" y="2"/>
                  </a:moveTo>
                  <a:cubicBezTo>
                    <a:pt x="1" y="2"/>
                    <a:pt x="1" y="1"/>
                    <a:pt x="2" y="0"/>
                  </a:cubicBezTo>
                  <a:cubicBezTo>
                    <a:pt x="368" y="220"/>
                    <a:pt x="368" y="220"/>
                    <a:pt x="368" y="220"/>
                  </a:cubicBezTo>
                  <a:cubicBezTo>
                    <a:pt x="368" y="221"/>
                    <a:pt x="367" y="221"/>
                    <a:pt x="367" y="222"/>
                  </a:cubicBezTo>
                  <a:lnTo>
                    <a:pt x="0" y="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4" name="Freeform 33"/>
            <p:cNvSpPr>
              <a:spLocks/>
            </p:cNvSpPr>
            <p:nvPr userDrawn="1"/>
          </p:nvSpPr>
          <p:spPr bwMode="auto">
            <a:xfrm>
              <a:off x="2215" y="1888"/>
              <a:ext cx="460" cy="279"/>
            </a:xfrm>
            <a:custGeom>
              <a:avLst/>
              <a:gdLst>
                <a:gd name="T0" fmla="*/ 378 w 378"/>
                <a:gd name="T1" fmla="*/ 3 h 229"/>
                <a:gd name="T2" fmla="*/ 1 w 378"/>
                <a:gd name="T3" fmla="*/ 229 h 229"/>
                <a:gd name="T4" fmla="*/ 0 w 378"/>
                <a:gd name="T5" fmla="*/ 227 h 229"/>
                <a:gd name="T6" fmla="*/ 377 w 378"/>
                <a:gd name="T7" fmla="*/ 0 h 229"/>
                <a:gd name="T8" fmla="*/ 378 w 378"/>
                <a:gd name="T9" fmla="*/ 3 h 229"/>
              </a:gdLst>
              <a:ahLst/>
              <a:cxnLst>
                <a:cxn ang="0">
                  <a:pos x="T0" y="T1"/>
                </a:cxn>
                <a:cxn ang="0">
                  <a:pos x="T2" y="T3"/>
                </a:cxn>
                <a:cxn ang="0">
                  <a:pos x="T4" y="T5"/>
                </a:cxn>
                <a:cxn ang="0">
                  <a:pos x="T6" y="T7"/>
                </a:cxn>
                <a:cxn ang="0">
                  <a:pos x="T8" y="T9"/>
                </a:cxn>
              </a:cxnLst>
              <a:rect l="0" t="0" r="r" b="b"/>
              <a:pathLst>
                <a:path w="378" h="229">
                  <a:moveTo>
                    <a:pt x="378" y="3"/>
                  </a:moveTo>
                  <a:cubicBezTo>
                    <a:pt x="1" y="229"/>
                    <a:pt x="1" y="229"/>
                    <a:pt x="1" y="229"/>
                  </a:cubicBezTo>
                  <a:cubicBezTo>
                    <a:pt x="1" y="228"/>
                    <a:pt x="0" y="227"/>
                    <a:pt x="0" y="227"/>
                  </a:cubicBezTo>
                  <a:cubicBezTo>
                    <a:pt x="377" y="0"/>
                    <a:pt x="377" y="0"/>
                    <a:pt x="377" y="0"/>
                  </a:cubicBezTo>
                  <a:cubicBezTo>
                    <a:pt x="377" y="1"/>
                    <a:pt x="378" y="2"/>
                    <a:pt x="378" y="3"/>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5" name="Freeform 34"/>
            <p:cNvSpPr>
              <a:spLocks/>
            </p:cNvSpPr>
            <p:nvPr userDrawn="1"/>
          </p:nvSpPr>
          <p:spPr bwMode="auto">
            <a:xfrm>
              <a:off x="2215" y="2185"/>
              <a:ext cx="471" cy="154"/>
            </a:xfrm>
            <a:custGeom>
              <a:avLst/>
              <a:gdLst>
                <a:gd name="T0" fmla="*/ 387 w 387"/>
                <a:gd name="T1" fmla="*/ 232 h 234"/>
                <a:gd name="T2" fmla="*/ 386 w 387"/>
                <a:gd name="T3" fmla="*/ 234 h 234"/>
                <a:gd name="T4" fmla="*/ 0 w 387"/>
                <a:gd name="T5" fmla="*/ 2 h 234"/>
                <a:gd name="T6" fmla="*/ 1 w 387"/>
                <a:gd name="T7" fmla="*/ 0 h 234"/>
                <a:gd name="T8" fmla="*/ 387 w 387"/>
                <a:gd name="T9" fmla="*/ 232 h 234"/>
              </a:gdLst>
              <a:ahLst/>
              <a:cxnLst>
                <a:cxn ang="0">
                  <a:pos x="T0" y="T1"/>
                </a:cxn>
                <a:cxn ang="0">
                  <a:pos x="T2" y="T3"/>
                </a:cxn>
                <a:cxn ang="0">
                  <a:pos x="T4" y="T5"/>
                </a:cxn>
                <a:cxn ang="0">
                  <a:pos x="T6" y="T7"/>
                </a:cxn>
                <a:cxn ang="0">
                  <a:pos x="T8" y="T9"/>
                </a:cxn>
              </a:cxnLst>
              <a:rect l="0" t="0" r="r" b="b"/>
              <a:pathLst>
                <a:path w="387" h="234">
                  <a:moveTo>
                    <a:pt x="387" y="232"/>
                  </a:moveTo>
                  <a:cubicBezTo>
                    <a:pt x="386" y="233"/>
                    <a:pt x="386" y="233"/>
                    <a:pt x="386" y="234"/>
                  </a:cubicBezTo>
                  <a:cubicBezTo>
                    <a:pt x="0" y="2"/>
                    <a:pt x="0" y="2"/>
                    <a:pt x="0" y="2"/>
                  </a:cubicBezTo>
                  <a:cubicBezTo>
                    <a:pt x="0" y="2"/>
                    <a:pt x="1" y="1"/>
                    <a:pt x="1" y="0"/>
                  </a:cubicBezTo>
                  <a:lnTo>
                    <a:pt x="387" y="232"/>
                  </a:ln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6" name="Freeform 35"/>
            <p:cNvSpPr>
              <a:spLocks/>
            </p:cNvSpPr>
            <p:nvPr userDrawn="1"/>
          </p:nvSpPr>
          <p:spPr bwMode="auto">
            <a:xfrm>
              <a:off x="2030" y="1995"/>
              <a:ext cx="151" cy="169"/>
            </a:xfrm>
            <a:custGeom>
              <a:avLst/>
              <a:gdLst>
                <a:gd name="T0" fmla="*/ 230 w 232"/>
                <a:gd name="T1" fmla="*/ 141 h 141"/>
                <a:gd name="T2" fmla="*/ 0 w 232"/>
                <a:gd name="T3" fmla="*/ 3 h 141"/>
                <a:gd name="T4" fmla="*/ 0 w 232"/>
                <a:gd name="T5" fmla="*/ 0 h 141"/>
                <a:gd name="T6" fmla="*/ 232 w 232"/>
                <a:gd name="T7" fmla="*/ 139 h 141"/>
                <a:gd name="T8" fmla="*/ 230 w 232"/>
                <a:gd name="T9" fmla="*/ 141 h 141"/>
              </a:gdLst>
              <a:ahLst/>
              <a:cxnLst>
                <a:cxn ang="0">
                  <a:pos x="T0" y="T1"/>
                </a:cxn>
                <a:cxn ang="0">
                  <a:pos x="T2" y="T3"/>
                </a:cxn>
                <a:cxn ang="0">
                  <a:pos x="T4" y="T5"/>
                </a:cxn>
                <a:cxn ang="0">
                  <a:pos x="T6" y="T7"/>
                </a:cxn>
                <a:cxn ang="0">
                  <a:pos x="T8" y="T9"/>
                </a:cxn>
              </a:cxnLst>
              <a:rect l="0" t="0" r="r" b="b"/>
              <a:pathLst>
                <a:path w="232" h="141">
                  <a:moveTo>
                    <a:pt x="230" y="141"/>
                  </a:moveTo>
                  <a:cubicBezTo>
                    <a:pt x="0" y="3"/>
                    <a:pt x="0" y="3"/>
                    <a:pt x="0" y="3"/>
                  </a:cubicBezTo>
                  <a:cubicBezTo>
                    <a:pt x="0" y="0"/>
                    <a:pt x="0" y="0"/>
                    <a:pt x="0" y="0"/>
                  </a:cubicBezTo>
                  <a:cubicBezTo>
                    <a:pt x="232" y="139"/>
                    <a:pt x="232" y="139"/>
                    <a:pt x="232" y="139"/>
                  </a:cubicBezTo>
                  <a:cubicBezTo>
                    <a:pt x="231" y="139"/>
                    <a:pt x="231" y="140"/>
                    <a:pt x="230" y="141"/>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7" name="Freeform 36"/>
            <p:cNvSpPr>
              <a:spLocks/>
            </p:cNvSpPr>
            <p:nvPr userDrawn="1"/>
          </p:nvSpPr>
          <p:spPr bwMode="auto">
            <a:xfrm>
              <a:off x="2193" y="2197"/>
              <a:ext cx="16" cy="148"/>
            </a:xfrm>
            <a:custGeom>
              <a:avLst/>
              <a:gdLst>
                <a:gd name="T0" fmla="*/ 0 w 3"/>
                <a:gd name="T1" fmla="*/ 461 h 461"/>
                <a:gd name="T2" fmla="*/ 0 w 3"/>
                <a:gd name="T3" fmla="*/ 0 h 461"/>
                <a:gd name="T4" fmla="*/ 2 w 3"/>
                <a:gd name="T5" fmla="*/ 0 h 461"/>
                <a:gd name="T6" fmla="*/ 3 w 3"/>
                <a:gd name="T7" fmla="*/ 0 h 461"/>
                <a:gd name="T8" fmla="*/ 3 w 3"/>
                <a:gd name="T9" fmla="*/ 461 h 461"/>
                <a:gd name="T10" fmla="*/ 2 w 3"/>
                <a:gd name="T11" fmla="*/ 461 h 461"/>
                <a:gd name="T12" fmla="*/ 0 w 3"/>
                <a:gd name="T13" fmla="*/ 461 h 461"/>
              </a:gdLst>
              <a:ahLst/>
              <a:cxnLst>
                <a:cxn ang="0">
                  <a:pos x="T0" y="T1"/>
                </a:cxn>
                <a:cxn ang="0">
                  <a:pos x="T2" y="T3"/>
                </a:cxn>
                <a:cxn ang="0">
                  <a:pos x="T4" y="T5"/>
                </a:cxn>
                <a:cxn ang="0">
                  <a:pos x="T6" y="T7"/>
                </a:cxn>
                <a:cxn ang="0">
                  <a:pos x="T8" y="T9"/>
                </a:cxn>
                <a:cxn ang="0">
                  <a:pos x="T10" y="T11"/>
                </a:cxn>
                <a:cxn ang="0">
                  <a:pos x="T12" y="T13"/>
                </a:cxn>
              </a:cxnLst>
              <a:rect l="0" t="0" r="r" b="b"/>
              <a:pathLst>
                <a:path w="3" h="461">
                  <a:moveTo>
                    <a:pt x="0" y="461"/>
                  </a:moveTo>
                  <a:cubicBezTo>
                    <a:pt x="0" y="0"/>
                    <a:pt x="0" y="0"/>
                    <a:pt x="0" y="0"/>
                  </a:cubicBezTo>
                  <a:cubicBezTo>
                    <a:pt x="1" y="0"/>
                    <a:pt x="1" y="0"/>
                    <a:pt x="2" y="0"/>
                  </a:cubicBezTo>
                  <a:cubicBezTo>
                    <a:pt x="2" y="0"/>
                    <a:pt x="2" y="0"/>
                    <a:pt x="3" y="0"/>
                  </a:cubicBezTo>
                  <a:cubicBezTo>
                    <a:pt x="3" y="461"/>
                    <a:pt x="3" y="461"/>
                    <a:pt x="3" y="461"/>
                  </a:cubicBezTo>
                  <a:cubicBezTo>
                    <a:pt x="2" y="461"/>
                    <a:pt x="2" y="461"/>
                    <a:pt x="2" y="461"/>
                  </a:cubicBezTo>
                  <a:cubicBezTo>
                    <a:pt x="1" y="461"/>
                    <a:pt x="1" y="461"/>
                    <a:pt x="0" y="461"/>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8" name="Freeform 37"/>
            <p:cNvSpPr>
              <a:spLocks/>
            </p:cNvSpPr>
            <p:nvPr userDrawn="1"/>
          </p:nvSpPr>
          <p:spPr bwMode="auto">
            <a:xfrm>
              <a:off x="2195" y="1601"/>
              <a:ext cx="4" cy="555"/>
            </a:xfrm>
            <a:custGeom>
              <a:avLst/>
              <a:gdLst>
                <a:gd name="T0" fmla="*/ 3 w 3"/>
                <a:gd name="T1" fmla="*/ 0 h 456"/>
                <a:gd name="T2" fmla="*/ 3 w 3"/>
                <a:gd name="T3" fmla="*/ 456 h 456"/>
                <a:gd name="T4" fmla="*/ 2 w 3"/>
                <a:gd name="T5" fmla="*/ 455 h 456"/>
                <a:gd name="T6" fmla="*/ 0 w 3"/>
                <a:gd name="T7" fmla="*/ 456 h 456"/>
                <a:gd name="T8" fmla="*/ 0 w 3"/>
                <a:gd name="T9" fmla="*/ 0 h 456"/>
                <a:gd name="T10" fmla="*/ 2 w 3"/>
                <a:gd name="T11" fmla="*/ 1 h 456"/>
                <a:gd name="T12" fmla="*/ 3 w 3"/>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3" h="456">
                  <a:moveTo>
                    <a:pt x="3" y="0"/>
                  </a:moveTo>
                  <a:cubicBezTo>
                    <a:pt x="3" y="456"/>
                    <a:pt x="3" y="456"/>
                    <a:pt x="3" y="456"/>
                  </a:cubicBezTo>
                  <a:cubicBezTo>
                    <a:pt x="2" y="456"/>
                    <a:pt x="2" y="455"/>
                    <a:pt x="2" y="455"/>
                  </a:cubicBezTo>
                  <a:cubicBezTo>
                    <a:pt x="1" y="455"/>
                    <a:pt x="1" y="456"/>
                    <a:pt x="0" y="456"/>
                  </a:cubicBezTo>
                  <a:cubicBezTo>
                    <a:pt x="0" y="0"/>
                    <a:pt x="0" y="0"/>
                    <a:pt x="0" y="0"/>
                  </a:cubicBezTo>
                  <a:cubicBezTo>
                    <a:pt x="1" y="0"/>
                    <a:pt x="1" y="1"/>
                    <a:pt x="2" y="1"/>
                  </a:cubicBezTo>
                  <a:cubicBezTo>
                    <a:pt x="2" y="1"/>
                    <a:pt x="2" y="0"/>
                    <a:pt x="3"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9" name="Freeform 44"/>
            <p:cNvSpPr>
              <a:spLocks/>
            </p:cNvSpPr>
            <p:nvPr userDrawn="1"/>
          </p:nvSpPr>
          <p:spPr bwMode="auto">
            <a:xfrm>
              <a:off x="3189" y="1539"/>
              <a:ext cx="54" cy="53"/>
            </a:xfrm>
            <a:custGeom>
              <a:avLst/>
              <a:gdLst>
                <a:gd name="T0" fmla="*/ 23 w 44"/>
                <a:gd name="T1" fmla="*/ 44 h 44"/>
                <a:gd name="T2" fmla="*/ 22 w 44"/>
                <a:gd name="T3" fmla="*/ 44 h 44"/>
                <a:gd name="T4" fmla="*/ 21 w 44"/>
                <a:gd name="T5" fmla="*/ 44 h 44"/>
                <a:gd name="T6" fmla="*/ 0 w 44"/>
                <a:gd name="T7" fmla="*/ 22 h 44"/>
                <a:gd name="T8" fmla="*/ 21 w 44"/>
                <a:gd name="T9" fmla="*/ 0 h 44"/>
                <a:gd name="T10" fmla="*/ 22 w 44"/>
                <a:gd name="T11" fmla="*/ 0 h 44"/>
                <a:gd name="T12" fmla="*/ 23 w 44"/>
                <a:gd name="T13" fmla="*/ 0 h 44"/>
                <a:gd name="T14" fmla="*/ 44 w 44"/>
                <a:gd name="T15" fmla="*/ 22 h 44"/>
                <a:gd name="T16" fmla="*/ 41 w 44"/>
                <a:gd name="T17" fmla="*/ 32 h 44"/>
                <a:gd name="T18" fmla="*/ 40 w 44"/>
                <a:gd name="T19" fmla="*/ 34 h 44"/>
                <a:gd name="T20" fmla="*/ 23 w 44"/>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4">
                  <a:moveTo>
                    <a:pt x="23" y="44"/>
                  </a:moveTo>
                  <a:cubicBezTo>
                    <a:pt x="23" y="44"/>
                    <a:pt x="22" y="44"/>
                    <a:pt x="22" y="44"/>
                  </a:cubicBezTo>
                  <a:cubicBezTo>
                    <a:pt x="21" y="44"/>
                    <a:pt x="21" y="44"/>
                    <a:pt x="21" y="44"/>
                  </a:cubicBezTo>
                  <a:cubicBezTo>
                    <a:pt x="9" y="43"/>
                    <a:pt x="0" y="34"/>
                    <a:pt x="0" y="22"/>
                  </a:cubicBezTo>
                  <a:cubicBezTo>
                    <a:pt x="0" y="10"/>
                    <a:pt x="9" y="0"/>
                    <a:pt x="21" y="0"/>
                  </a:cubicBezTo>
                  <a:cubicBezTo>
                    <a:pt x="21" y="0"/>
                    <a:pt x="21" y="0"/>
                    <a:pt x="22" y="0"/>
                  </a:cubicBezTo>
                  <a:cubicBezTo>
                    <a:pt x="22" y="0"/>
                    <a:pt x="23" y="0"/>
                    <a:pt x="23" y="0"/>
                  </a:cubicBezTo>
                  <a:cubicBezTo>
                    <a:pt x="35" y="0"/>
                    <a:pt x="44" y="10"/>
                    <a:pt x="44" y="22"/>
                  </a:cubicBezTo>
                  <a:cubicBezTo>
                    <a:pt x="44" y="26"/>
                    <a:pt x="43" y="29"/>
                    <a:pt x="41" y="32"/>
                  </a:cubicBezTo>
                  <a:cubicBezTo>
                    <a:pt x="41" y="33"/>
                    <a:pt x="41" y="34"/>
                    <a:pt x="40" y="34"/>
                  </a:cubicBezTo>
                  <a:cubicBezTo>
                    <a:pt x="36" y="40"/>
                    <a:pt x="30" y="44"/>
                    <a:pt x="23" y="44"/>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0" name="Freeform 45"/>
            <p:cNvSpPr>
              <a:spLocks/>
            </p:cNvSpPr>
            <p:nvPr userDrawn="1"/>
          </p:nvSpPr>
          <p:spPr bwMode="auto">
            <a:xfrm>
              <a:off x="2681" y="623"/>
              <a:ext cx="51" cy="51"/>
            </a:xfrm>
            <a:custGeom>
              <a:avLst/>
              <a:gdLst>
                <a:gd name="T0" fmla="*/ 22 w 42"/>
                <a:gd name="T1" fmla="*/ 42 h 42"/>
                <a:gd name="T2" fmla="*/ 21 w 42"/>
                <a:gd name="T3" fmla="*/ 42 h 42"/>
                <a:gd name="T4" fmla="*/ 19 w 42"/>
                <a:gd name="T5" fmla="*/ 42 h 42"/>
                <a:gd name="T6" fmla="*/ 0 w 42"/>
                <a:gd name="T7" fmla="*/ 21 h 42"/>
                <a:gd name="T8" fmla="*/ 21 w 42"/>
                <a:gd name="T9" fmla="*/ 0 h 42"/>
                <a:gd name="T10" fmla="*/ 38 w 42"/>
                <a:gd name="T11" fmla="*/ 9 h 42"/>
                <a:gd name="T12" fmla="*/ 39 w 42"/>
                <a:gd name="T13" fmla="*/ 12 h 42"/>
                <a:gd name="T14" fmla="*/ 42 w 42"/>
                <a:gd name="T15" fmla="*/ 21 h 42"/>
                <a:gd name="T16" fmla="*/ 39 w 42"/>
                <a:gd name="T17" fmla="*/ 31 h 42"/>
                <a:gd name="T18" fmla="*/ 38 w 42"/>
                <a:gd name="T19" fmla="*/ 33 h 42"/>
                <a:gd name="T20" fmla="*/ 22 w 42"/>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22" y="42"/>
                  </a:moveTo>
                  <a:cubicBezTo>
                    <a:pt x="22" y="42"/>
                    <a:pt x="21" y="42"/>
                    <a:pt x="21" y="42"/>
                  </a:cubicBezTo>
                  <a:cubicBezTo>
                    <a:pt x="20" y="42"/>
                    <a:pt x="20" y="42"/>
                    <a:pt x="19" y="42"/>
                  </a:cubicBezTo>
                  <a:cubicBezTo>
                    <a:pt x="8" y="42"/>
                    <a:pt x="0" y="33"/>
                    <a:pt x="0" y="21"/>
                  </a:cubicBezTo>
                  <a:cubicBezTo>
                    <a:pt x="0" y="10"/>
                    <a:pt x="9" y="0"/>
                    <a:pt x="21" y="0"/>
                  </a:cubicBezTo>
                  <a:cubicBezTo>
                    <a:pt x="28" y="0"/>
                    <a:pt x="34" y="4"/>
                    <a:pt x="38" y="9"/>
                  </a:cubicBezTo>
                  <a:cubicBezTo>
                    <a:pt x="39" y="10"/>
                    <a:pt x="39" y="11"/>
                    <a:pt x="39" y="12"/>
                  </a:cubicBezTo>
                  <a:cubicBezTo>
                    <a:pt x="41" y="14"/>
                    <a:pt x="42" y="18"/>
                    <a:pt x="42" y="21"/>
                  </a:cubicBezTo>
                  <a:cubicBezTo>
                    <a:pt x="42" y="25"/>
                    <a:pt x="41" y="28"/>
                    <a:pt x="39" y="31"/>
                  </a:cubicBezTo>
                  <a:cubicBezTo>
                    <a:pt x="39" y="32"/>
                    <a:pt x="39" y="33"/>
                    <a:pt x="38" y="33"/>
                  </a:cubicBezTo>
                  <a:cubicBezTo>
                    <a:pt x="35" y="39"/>
                    <a:pt x="29" y="42"/>
                    <a:pt x="22" y="42"/>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1" name="Freeform 46"/>
            <p:cNvSpPr>
              <a:spLocks/>
            </p:cNvSpPr>
            <p:nvPr userDrawn="1"/>
          </p:nvSpPr>
          <p:spPr bwMode="auto">
            <a:xfrm>
              <a:off x="3195" y="322"/>
              <a:ext cx="42" cy="43"/>
            </a:xfrm>
            <a:custGeom>
              <a:avLst/>
              <a:gdLst>
                <a:gd name="T0" fmla="*/ 0 w 34"/>
                <a:gd name="T1" fmla="*/ 17 h 35"/>
                <a:gd name="T2" fmla="*/ 1 w 34"/>
                <a:gd name="T3" fmla="*/ 10 h 35"/>
                <a:gd name="T4" fmla="*/ 3 w 34"/>
                <a:gd name="T5" fmla="*/ 7 h 35"/>
                <a:gd name="T6" fmla="*/ 16 w 34"/>
                <a:gd name="T7" fmla="*/ 0 h 35"/>
                <a:gd name="T8" fmla="*/ 17 w 34"/>
                <a:gd name="T9" fmla="*/ 0 h 35"/>
                <a:gd name="T10" fmla="*/ 18 w 34"/>
                <a:gd name="T11" fmla="*/ 0 h 35"/>
                <a:gd name="T12" fmla="*/ 34 w 34"/>
                <a:gd name="T13" fmla="*/ 17 h 35"/>
                <a:gd name="T14" fmla="*/ 17 w 34"/>
                <a:gd name="T15" fmla="*/ 35 h 35"/>
                <a:gd name="T16" fmla="*/ 3 w 34"/>
                <a:gd name="T17" fmla="*/ 27 h 35"/>
                <a:gd name="T18" fmla="*/ 1 w 34"/>
                <a:gd name="T19" fmla="*/ 25 h 35"/>
                <a:gd name="T20" fmla="*/ 0 w 34"/>
                <a:gd name="T21"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5">
                  <a:moveTo>
                    <a:pt x="0" y="17"/>
                  </a:moveTo>
                  <a:cubicBezTo>
                    <a:pt x="0" y="15"/>
                    <a:pt x="0" y="12"/>
                    <a:pt x="1" y="10"/>
                  </a:cubicBezTo>
                  <a:cubicBezTo>
                    <a:pt x="2" y="9"/>
                    <a:pt x="2" y="8"/>
                    <a:pt x="3" y="7"/>
                  </a:cubicBezTo>
                  <a:cubicBezTo>
                    <a:pt x="6" y="3"/>
                    <a:pt x="10" y="1"/>
                    <a:pt x="16" y="0"/>
                  </a:cubicBezTo>
                  <a:cubicBezTo>
                    <a:pt x="16" y="0"/>
                    <a:pt x="16" y="0"/>
                    <a:pt x="17" y="0"/>
                  </a:cubicBezTo>
                  <a:cubicBezTo>
                    <a:pt x="17" y="0"/>
                    <a:pt x="18" y="0"/>
                    <a:pt x="18" y="0"/>
                  </a:cubicBezTo>
                  <a:cubicBezTo>
                    <a:pt x="27" y="1"/>
                    <a:pt x="34" y="8"/>
                    <a:pt x="34" y="17"/>
                  </a:cubicBezTo>
                  <a:cubicBezTo>
                    <a:pt x="34" y="27"/>
                    <a:pt x="26" y="35"/>
                    <a:pt x="17" y="35"/>
                  </a:cubicBezTo>
                  <a:cubicBezTo>
                    <a:pt x="11" y="35"/>
                    <a:pt x="6" y="32"/>
                    <a:pt x="3" y="27"/>
                  </a:cubicBezTo>
                  <a:cubicBezTo>
                    <a:pt x="2" y="27"/>
                    <a:pt x="2" y="26"/>
                    <a:pt x="1" y="25"/>
                  </a:cubicBezTo>
                  <a:cubicBezTo>
                    <a:pt x="0" y="23"/>
                    <a:pt x="0" y="20"/>
                    <a:pt x="0" y="17"/>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2" name="Freeform 49"/>
            <p:cNvSpPr>
              <a:spLocks/>
            </p:cNvSpPr>
            <p:nvPr userDrawn="1"/>
          </p:nvSpPr>
          <p:spPr bwMode="auto">
            <a:xfrm>
              <a:off x="2162" y="2148"/>
              <a:ext cx="67" cy="67"/>
            </a:xfrm>
            <a:custGeom>
              <a:avLst/>
              <a:gdLst>
                <a:gd name="T0" fmla="*/ 28 w 55"/>
                <a:gd name="T1" fmla="*/ 55 h 55"/>
                <a:gd name="T2" fmla="*/ 0 w 55"/>
                <a:gd name="T3" fmla="*/ 27 h 55"/>
                <a:gd name="T4" fmla="*/ 27 w 55"/>
                <a:gd name="T5" fmla="*/ 0 h 55"/>
                <a:gd name="T6" fmla="*/ 28 w 55"/>
                <a:gd name="T7" fmla="*/ 0 h 55"/>
                <a:gd name="T8" fmla="*/ 29 w 55"/>
                <a:gd name="T9" fmla="*/ 0 h 55"/>
                <a:gd name="T10" fmla="*/ 55 w 55"/>
                <a:gd name="T11" fmla="*/ 27 h 55"/>
                <a:gd name="T12" fmla="*/ 52 w 55"/>
                <a:gd name="T13" fmla="*/ 40 h 55"/>
                <a:gd name="T14" fmla="*/ 51 w 55"/>
                <a:gd name="T15" fmla="*/ 43 h 55"/>
                <a:gd name="T16" fmla="*/ 28 w 55"/>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5">
                  <a:moveTo>
                    <a:pt x="28" y="55"/>
                  </a:moveTo>
                  <a:cubicBezTo>
                    <a:pt x="13" y="55"/>
                    <a:pt x="0" y="43"/>
                    <a:pt x="0" y="27"/>
                  </a:cubicBezTo>
                  <a:cubicBezTo>
                    <a:pt x="0" y="13"/>
                    <a:pt x="12" y="1"/>
                    <a:pt x="27" y="0"/>
                  </a:cubicBezTo>
                  <a:cubicBezTo>
                    <a:pt x="27" y="0"/>
                    <a:pt x="28" y="0"/>
                    <a:pt x="28" y="0"/>
                  </a:cubicBezTo>
                  <a:cubicBezTo>
                    <a:pt x="28" y="0"/>
                    <a:pt x="29" y="0"/>
                    <a:pt x="29" y="0"/>
                  </a:cubicBezTo>
                  <a:cubicBezTo>
                    <a:pt x="44" y="1"/>
                    <a:pt x="55" y="13"/>
                    <a:pt x="55" y="27"/>
                  </a:cubicBezTo>
                  <a:cubicBezTo>
                    <a:pt x="55" y="32"/>
                    <a:pt x="54" y="37"/>
                    <a:pt x="52" y="40"/>
                  </a:cubicBezTo>
                  <a:cubicBezTo>
                    <a:pt x="52" y="41"/>
                    <a:pt x="51" y="42"/>
                    <a:pt x="51" y="43"/>
                  </a:cubicBezTo>
                  <a:cubicBezTo>
                    <a:pt x="46" y="50"/>
                    <a:pt x="38" y="55"/>
                    <a:pt x="28" y="55"/>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3" name="Freeform 50"/>
            <p:cNvSpPr>
              <a:spLocks/>
            </p:cNvSpPr>
            <p:nvPr userDrawn="1"/>
          </p:nvSpPr>
          <p:spPr bwMode="auto">
            <a:xfrm>
              <a:off x="3693" y="1839"/>
              <a:ext cx="64" cy="63"/>
            </a:xfrm>
            <a:custGeom>
              <a:avLst/>
              <a:gdLst>
                <a:gd name="T0" fmla="*/ 25 w 52"/>
                <a:gd name="T1" fmla="*/ 51 h 51"/>
                <a:gd name="T2" fmla="*/ 0 w 52"/>
                <a:gd name="T3" fmla="*/ 26 h 51"/>
                <a:gd name="T4" fmla="*/ 3 w 52"/>
                <a:gd name="T5" fmla="*/ 14 h 51"/>
                <a:gd name="T6" fmla="*/ 5 w 52"/>
                <a:gd name="T7" fmla="*/ 11 h 51"/>
                <a:gd name="T8" fmla="*/ 26 w 52"/>
                <a:gd name="T9" fmla="*/ 0 h 51"/>
                <a:gd name="T10" fmla="*/ 52 w 52"/>
                <a:gd name="T11" fmla="*/ 26 h 51"/>
                <a:gd name="T12" fmla="*/ 27 w 52"/>
                <a:gd name="T13" fmla="*/ 51 h 51"/>
                <a:gd name="T14" fmla="*/ 26 w 52"/>
                <a:gd name="T15" fmla="*/ 51 h 51"/>
                <a:gd name="T16" fmla="*/ 25 w 52"/>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1">
                  <a:moveTo>
                    <a:pt x="25" y="51"/>
                  </a:moveTo>
                  <a:cubicBezTo>
                    <a:pt x="11" y="51"/>
                    <a:pt x="0" y="40"/>
                    <a:pt x="0" y="26"/>
                  </a:cubicBezTo>
                  <a:cubicBezTo>
                    <a:pt x="0" y="21"/>
                    <a:pt x="1" y="17"/>
                    <a:pt x="3" y="14"/>
                  </a:cubicBezTo>
                  <a:cubicBezTo>
                    <a:pt x="4" y="13"/>
                    <a:pt x="4" y="12"/>
                    <a:pt x="5" y="11"/>
                  </a:cubicBezTo>
                  <a:cubicBezTo>
                    <a:pt x="9" y="5"/>
                    <a:pt x="17" y="0"/>
                    <a:pt x="26" y="0"/>
                  </a:cubicBezTo>
                  <a:cubicBezTo>
                    <a:pt x="40" y="0"/>
                    <a:pt x="52" y="12"/>
                    <a:pt x="52" y="26"/>
                  </a:cubicBezTo>
                  <a:cubicBezTo>
                    <a:pt x="52" y="40"/>
                    <a:pt x="41" y="51"/>
                    <a:pt x="27" y="51"/>
                  </a:cubicBezTo>
                  <a:cubicBezTo>
                    <a:pt x="27" y="51"/>
                    <a:pt x="26" y="51"/>
                    <a:pt x="26" y="51"/>
                  </a:cubicBezTo>
                  <a:cubicBezTo>
                    <a:pt x="26" y="51"/>
                    <a:pt x="25" y="51"/>
                    <a:pt x="25" y="51"/>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4" name="Freeform 51"/>
            <p:cNvSpPr>
              <a:spLocks/>
            </p:cNvSpPr>
            <p:nvPr userDrawn="1"/>
          </p:nvSpPr>
          <p:spPr bwMode="auto">
            <a:xfrm>
              <a:off x="3183" y="2143"/>
              <a:ext cx="66" cy="67"/>
            </a:xfrm>
            <a:custGeom>
              <a:avLst/>
              <a:gdLst>
                <a:gd name="T0" fmla="*/ 28 w 54"/>
                <a:gd name="T1" fmla="*/ 0 h 55"/>
                <a:gd name="T2" fmla="*/ 54 w 54"/>
                <a:gd name="T3" fmla="*/ 28 h 55"/>
                <a:gd name="T4" fmla="*/ 28 w 54"/>
                <a:gd name="T5" fmla="*/ 55 h 55"/>
                <a:gd name="T6" fmla="*/ 27 w 54"/>
                <a:gd name="T7" fmla="*/ 55 h 55"/>
                <a:gd name="T8" fmla="*/ 26 w 54"/>
                <a:gd name="T9" fmla="*/ 55 h 55"/>
                <a:gd name="T10" fmla="*/ 4 w 54"/>
                <a:gd name="T11" fmla="*/ 43 h 55"/>
                <a:gd name="T12" fmla="*/ 3 w 54"/>
                <a:gd name="T13" fmla="*/ 41 h 55"/>
                <a:gd name="T14" fmla="*/ 0 w 54"/>
                <a:gd name="T15" fmla="*/ 28 h 55"/>
                <a:gd name="T16" fmla="*/ 3 w 54"/>
                <a:gd name="T17" fmla="*/ 15 h 55"/>
                <a:gd name="T18" fmla="*/ 4 w 54"/>
                <a:gd name="T19" fmla="*/ 13 h 55"/>
                <a:gd name="T20" fmla="*/ 26 w 54"/>
                <a:gd name="T21" fmla="*/ 0 h 55"/>
                <a:gd name="T22" fmla="*/ 27 w 54"/>
                <a:gd name="T23" fmla="*/ 0 h 55"/>
                <a:gd name="T24" fmla="*/ 28 w 54"/>
                <a:gd name="T25"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5">
                  <a:moveTo>
                    <a:pt x="28" y="0"/>
                  </a:moveTo>
                  <a:cubicBezTo>
                    <a:pt x="43" y="1"/>
                    <a:pt x="54" y="13"/>
                    <a:pt x="54" y="28"/>
                  </a:cubicBezTo>
                  <a:cubicBezTo>
                    <a:pt x="54" y="42"/>
                    <a:pt x="43" y="54"/>
                    <a:pt x="28" y="55"/>
                  </a:cubicBezTo>
                  <a:cubicBezTo>
                    <a:pt x="28" y="55"/>
                    <a:pt x="27" y="55"/>
                    <a:pt x="27" y="55"/>
                  </a:cubicBezTo>
                  <a:cubicBezTo>
                    <a:pt x="26" y="55"/>
                    <a:pt x="26" y="55"/>
                    <a:pt x="26" y="55"/>
                  </a:cubicBezTo>
                  <a:cubicBezTo>
                    <a:pt x="17" y="54"/>
                    <a:pt x="9" y="50"/>
                    <a:pt x="4" y="43"/>
                  </a:cubicBezTo>
                  <a:cubicBezTo>
                    <a:pt x="4" y="42"/>
                    <a:pt x="3" y="41"/>
                    <a:pt x="3" y="41"/>
                  </a:cubicBezTo>
                  <a:cubicBezTo>
                    <a:pt x="1" y="37"/>
                    <a:pt x="0" y="32"/>
                    <a:pt x="0" y="28"/>
                  </a:cubicBezTo>
                  <a:cubicBezTo>
                    <a:pt x="0" y="23"/>
                    <a:pt x="1" y="19"/>
                    <a:pt x="3" y="15"/>
                  </a:cubicBezTo>
                  <a:cubicBezTo>
                    <a:pt x="3" y="14"/>
                    <a:pt x="4" y="13"/>
                    <a:pt x="4" y="13"/>
                  </a:cubicBezTo>
                  <a:cubicBezTo>
                    <a:pt x="9" y="5"/>
                    <a:pt x="17" y="1"/>
                    <a:pt x="26" y="0"/>
                  </a:cubicBezTo>
                  <a:cubicBezTo>
                    <a:pt x="26" y="0"/>
                    <a:pt x="26" y="0"/>
                    <a:pt x="27" y="0"/>
                  </a:cubicBezTo>
                  <a:cubicBezTo>
                    <a:pt x="27" y="0"/>
                    <a:pt x="28" y="0"/>
                    <a:pt x="28"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5" name="Freeform 52"/>
            <p:cNvSpPr>
              <a:spLocks/>
            </p:cNvSpPr>
            <p:nvPr userDrawn="1"/>
          </p:nvSpPr>
          <p:spPr bwMode="auto">
            <a:xfrm>
              <a:off x="2659" y="1212"/>
              <a:ext cx="95" cy="95"/>
            </a:xfrm>
            <a:custGeom>
              <a:avLst/>
              <a:gdLst>
                <a:gd name="T0" fmla="*/ 40 w 78"/>
                <a:gd name="T1" fmla="*/ 0 h 78"/>
                <a:gd name="T2" fmla="*/ 71 w 78"/>
                <a:gd name="T3" fmla="*/ 18 h 78"/>
                <a:gd name="T4" fmla="*/ 73 w 78"/>
                <a:gd name="T5" fmla="*/ 20 h 78"/>
                <a:gd name="T6" fmla="*/ 78 w 78"/>
                <a:gd name="T7" fmla="*/ 39 h 78"/>
                <a:gd name="T8" fmla="*/ 39 w 78"/>
                <a:gd name="T9" fmla="*/ 78 h 78"/>
                <a:gd name="T10" fmla="*/ 0 w 78"/>
                <a:gd name="T11" fmla="*/ 39 h 78"/>
                <a:gd name="T12" fmla="*/ 37 w 78"/>
                <a:gd name="T13" fmla="*/ 0 h 78"/>
                <a:gd name="T14" fmla="*/ 39 w 78"/>
                <a:gd name="T15" fmla="*/ 0 h 78"/>
                <a:gd name="T16" fmla="*/ 40 w 78"/>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78">
                  <a:moveTo>
                    <a:pt x="40" y="0"/>
                  </a:moveTo>
                  <a:cubicBezTo>
                    <a:pt x="53" y="1"/>
                    <a:pt x="65" y="7"/>
                    <a:pt x="71" y="18"/>
                  </a:cubicBezTo>
                  <a:cubicBezTo>
                    <a:pt x="72" y="19"/>
                    <a:pt x="72" y="19"/>
                    <a:pt x="73" y="20"/>
                  </a:cubicBezTo>
                  <a:cubicBezTo>
                    <a:pt x="76" y="26"/>
                    <a:pt x="78" y="32"/>
                    <a:pt x="78" y="39"/>
                  </a:cubicBezTo>
                  <a:cubicBezTo>
                    <a:pt x="78" y="61"/>
                    <a:pt x="60" y="78"/>
                    <a:pt x="39" y="78"/>
                  </a:cubicBezTo>
                  <a:cubicBezTo>
                    <a:pt x="17" y="78"/>
                    <a:pt x="0" y="61"/>
                    <a:pt x="0" y="39"/>
                  </a:cubicBezTo>
                  <a:cubicBezTo>
                    <a:pt x="0" y="18"/>
                    <a:pt x="17" y="1"/>
                    <a:pt x="37" y="0"/>
                  </a:cubicBezTo>
                  <a:cubicBezTo>
                    <a:pt x="38" y="0"/>
                    <a:pt x="38" y="0"/>
                    <a:pt x="39" y="0"/>
                  </a:cubicBezTo>
                  <a:cubicBezTo>
                    <a:pt x="39" y="0"/>
                    <a:pt x="40" y="0"/>
                    <a:pt x="40"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6" name="Freeform 53"/>
            <p:cNvSpPr>
              <a:spLocks/>
            </p:cNvSpPr>
            <p:nvPr userDrawn="1"/>
          </p:nvSpPr>
          <p:spPr bwMode="auto">
            <a:xfrm>
              <a:off x="3174" y="913"/>
              <a:ext cx="83" cy="83"/>
            </a:xfrm>
            <a:custGeom>
              <a:avLst/>
              <a:gdLst>
                <a:gd name="T0" fmla="*/ 33 w 68"/>
                <a:gd name="T1" fmla="*/ 68 h 68"/>
                <a:gd name="T2" fmla="*/ 6 w 68"/>
                <a:gd name="T3" fmla="*/ 53 h 68"/>
                <a:gd name="T4" fmla="*/ 4 w 68"/>
                <a:gd name="T5" fmla="*/ 50 h 68"/>
                <a:gd name="T6" fmla="*/ 0 w 68"/>
                <a:gd name="T7" fmla="*/ 34 h 68"/>
                <a:gd name="T8" fmla="*/ 4 w 68"/>
                <a:gd name="T9" fmla="*/ 18 h 68"/>
                <a:gd name="T10" fmla="*/ 6 w 68"/>
                <a:gd name="T11" fmla="*/ 16 h 68"/>
                <a:gd name="T12" fmla="*/ 34 w 68"/>
                <a:gd name="T13" fmla="*/ 0 h 68"/>
                <a:gd name="T14" fmla="*/ 68 w 68"/>
                <a:gd name="T15" fmla="*/ 34 h 68"/>
                <a:gd name="T16" fmla="*/ 35 w 68"/>
                <a:gd name="T17" fmla="*/ 68 h 68"/>
                <a:gd name="T18" fmla="*/ 34 w 68"/>
                <a:gd name="T19" fmla="*/ 68 h 68"/>
                <a:gd name="T20" fmla="*/ 33 w 68"/>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68">
                  <a:moveTo>
                    <a:pt x="33" y="68"/>
                  </a:moveTo>
                  <a:cubicBezTo>
                    <a:pt x="21" y="67"/>
                    <a:pt x="11" y="61"/>
                    <a:pt x="6" y="53"/>
                  </a:cubicBezTo>
                  <a:cubicBezTo>
                    <a:pt x="5" y="52"/>
                    <a:pt x="5" y="51"/>
                    <a:pt x="4" y="50"/>
                  </a:cubicBezTo>
                  <a:cubicBezTo>
                    <a:pt x="2" y="46"/>
                    <a:pt x="0" y="40"/>
                    <a:pt x="0" y="34"/>
                  </a:cubicBezTo>
                  <a:cubicBezTo>
                    <a:pt x="0" y="28"/>
                    <a:pt x="2" y="23"/>
                    <a:pt x="4" y="18"/>
                  </a:cubicBezTo>
                  <a:cubicBezTo>
                    <a:pt x="5" y="17"/>
                    <a:pt x="5" y="16"/>
                    <a:pt x="6" y="16"/>
                  </a:cubicBezTo>
                  <a:cubicBezTo>
                    <a:pt x="12" y="7"/>
                    <a:pt x="22" y="0"/>
                    <a:pt x="34" y="0"/>
                  </a:cubicBezTo>
                  <a:cubicBezTo>
                    <a:pt x="52" y="0"/>
                    <a:pt x="68" y="16"/>
                    <a:pt x="68" y="34"/>
                  </a:cubicBezTo>
                  <a:cubicBezTo>
                    <a:pt x="68" y="52"/>
                    <a:pt x="53" y="67"/>
                    <a:pt x="35" y="68"/>
                  </a:cubicBezTo>
                  <a:cubicBezTo>
                    <a:pt x="35" y="68"/>
                    <a:pt x="34" y="68"/>
                    <a:pt x="34" y="68"/>
                  </a:cubicBezTo>
                  <a:cubicBezTo>
                    <a:pt x="33" y="68"/>
                    <a:pt x="33" y="68"/>
                    <a:pt x="33" y="68"/>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7" name="Freeform 54"/>
            <p:cNvSpPr>
              <a:spLocks/>
            </p:cNvSpPr>
            <p:nvPr userDrawn="1"/>
          </p:nvSpPr>
          <p:spPr bwMode="auto">
            <a:xfrm>
              <a:off x="2155" y="300"/>
              <a:ext cx="85" cy="86"/>
            </a:xfrm>
            <a:custGeom>
              <a:avLst/>
              <a:gdLst>
                <a:gd name="T0" fmla="*/ 33 w 70"/>
                <a:gd name="T1" fmla="*/ 70 h 70"/>
                <a:gd name="T2" fmla="*/ 5 w 70"/>
                <a:gd name="T3" fmla="*/ 55 h 70"/>
                <a:gd name="T4" fmla="*/ 4 w 70"/>
                <a:gd name="T5" fmla="*/ 52 h 70"/>
                <a:gd name="T6" fmla="*/ 0 w 70"/>
                <a:gd name="T7" fmla="*/ 35 h 70"/>
                <a:gd name="T8" fmla="*/ 4 w 70"/>
                <a:gd name="T9" fmla="*/ 18 h 70"/>
                <a:gd name="T10" fmla="*/ 5 w 70"/>
                <a:gd name="T11" fmla="*/ 16 h 70"/>
                <a:gd name="T12" fmla="*/ 33 w 70"/>
                <a:gd name="T13" fmla="*/ 0 h 70"/>
                <a:gd name="T14" fmla="*/ 35 w 70"/>
                <a:gd name="T15" fmla="*/ 0 h 70"/>
                <a:gd name="T16" fmla="*/ 36 w 70"/>
                <a:gd name="T17" fmla="*/ 0 h 70"/>
                <a:gd name="T18" fmla="*/ 70 w 70"/>
                <a:gd name="T19" fmla="*/ 35 h 70"/>
                <a:gd name="T20" fmla="*/ 36 w 70"/>
                <a:gd name="T21" fmla="*/ 70 h 70"/>
                <a:gd name="T22" fmla="*/ 35 w 70"/>
                <a:gd name="T23" fmla="*/ 70 h 70"/>
                <a:gd name="T24" fmla="*/ 33 w 70"/>
                <a:gd name="T2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33" y="70"/>
                  </a:moveTo>
                  <a:cubicBezTo>
                    <a:pt x="22" y="70"/>
                    <a:pt x="11" y="64"/>
                    <a:pt x="5" y="55"/>
                  </a:cubicBezTo>
                  <a:cubicBezTo>
                    <a:pt x="5" y="54"/>
                    <a:pt x="4" y="53"/>
                    <a:pt x="4" y="52"/>
                  </a:cubicBezTo>
                  <a:cubicBezTo>
                    <a:pt x="1" y="47"/>
                    <a:pt x="0" y="42"/>
                    <a:pt x="0" y="35"/>
                  </a:cubicBezTo>
                  <a:cubicBezTo>
                    <a:pt x="0" y="29"/>
                    <a:pt x="1" y="24"/>
                    <a:pt x="4" y="18"/>
                  </a:cubicBezTo>
                  <a:cubicBezTo>
                    <a:pt x="4" y="18"/>
                    <a:pt x="5" y="17"/>
                    <a:pt x="5" y="16"/>
                  </a:cubicBezTo>
                  <a:cubicBezTo>
                    <a:pt x="11" y="7"/>
                    <a:pt x="22" y="1"/>
                    <a:pt x="33" y="0"/>
                  </a:cubicBezTo>
                  <a:cubicBezTo>
                    <a:pt x="34" y="0"/>
                    <a:pt x="34" y="0"/>
                    <a:pt x="35" y="0"/>
                  </a:cubicBezTo>
                  <a:cubicBezTo>
                    <a:pt x="35" y="0"/>
                    <a:pt x="35" y="0"/>
                    <a:pt x="36" y="0"/>
                  </a:cubicBezTo>
                  <a:cubicBezTo>
                    <a:pt x="55" y="1"/>
                    <a:pt x="70" y="17"/>
                    <a:pt x="70" y="35"/>
                  </a:cubicBezTo>
                  <a:cubicBezTo>
                    <a:pt x="70" y="54"/>
                    <a:pt x="55" y="70"/>
                    <a:pt x="36" y="70"/>
                  </a:cubicBezTo>
                  <a:cubicBezTo>
                    <a:pt x="35" y="70"/>
                    <a:pt x="35" y="70"/>
                    <a:pt x="35" y="70"/>
                  </a:cubicBezTo>
                  <a:cubicBezTo>
                    <a:pt x="34" y="70"/>
                    <a:pt x="34" y="70"/>
                    <a:pt x="33" y="7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8" name="Freeform 63"/>
            <p:cNvSpPr>
              <a:spLocks/>
            </p:cNvSpPr>
            <p:nvPr userDrawn="1"/>
          </p:nvSpPr>
          <p:spPr bwMode="auto">
            <a:xfrm>
              <a:off x="2669" y="1833"/>
              <a:ext cx="74" cy="75"/>
            </a:xfrm>
            <a:custGeom>
              <a:avLst/>
              <a:gdLst>
                <a:gd name="T0" fmla="*/ 31 w 61"/>
                <a:gd name="T1" fmla="*/ 61 h 61"/>
                <a:gd name="T2" fmla="*/ 5 w 61"/>
                <a:gd name="T3" fmla="*/ 48 h 61"/>
                <a:gd name="T4" fmla="*/ 4 w 61"/>
                <a:gd name="T5" fmla="*/ 45 h 61"/>
                <a:gd name="T6" fmla="*/ 0 w 61"/>
                <a:gd name="T7" fmla="*/ 31 h 61"/>
                <a:gd name="T8" fmla="*/ 4 w 61"/>
                <a:gd name="T9" fmla="*/ 16 h 61"/>
                <a:gd name="T10" fmla="*/ 5 w 61"/>
                <a:gd name="T11" fmla="*/ 14 h 61"/>
                <a:gd name="T12" fmla="*/ 31 w 61"/>
                <a:gd name="T13" fmla="*/ 0 h 61"/>
                <a:gd name="T14" fmla="*/ 61 w 61"/>
                <a:gd name="T15" fmla="*/ 31 h 61"/>
                <a:gd name="T16" fmla="*/ 58 w 61"/>
                <a:gd name="T17" fmla="*/ 45 h 61"/>
                <a:gd name="T18" fmla="*/ 56 w 61"/>
                <a:gd name="T19" fmla="*/ 48 h 61"/>
                <a:gd name="T20" fmla="*/ 31 w 61"/>
                <a:gd name="T21"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61">
                  <a:moveTo>
                    <a:pt x="31" y="61"/>
                  </a:moveTo>
                  <a:cubicBezTo>
                    <a:pt x="20" y="61"/>
                    <a:pt x="11" y="56"/>
                    <a:pt x="5" y="48"/>
                  </a:cubicBezTo>
                  <a:cubicBezTo>
                    <a:pt x="5" y="47"/>
                    <a:pt x="4" y="46"/>
                    <a:pt x="4" y="45"/>
                  </a:cubicBezTo>
                  <a:cubicBezTo>
                    <a:pt x="2" y="41"/>
                    <a:pt x="0" y="36"/>
                    <a:pt x="0" y="31"/>
                  </a:cubicBezTo>
                  <a:cubicBezTo>
                    <a:pt x="0" y="25"/>
                    <a:pt x="2" y="20"/>
                    <a:pt x="4" y="16"/>
                  </a:cubicBezTo>
                  <a:cubicBezTo>
                    <a:pt x="4" y="15"/>
                    <a:pt x="5" y="15"/>
                    <a:pt x="5" y="14"/>
                  </a:cubicBezTo>
                  <a:cubicBezTo>
                    <a:pt x="11" y="6"/>
                    <a:pt x="20" y="0"/>
                    <a:pt x="31" y="0"/>
                  </a:cubicBezTo>
                  <a:cubicBezTo>
                    <a:pt x="48" y="0"/>
                    <a:pt x="61" y="14"/>
                    <a:pt x="61" y="31"/>
                  </a:cubicBezTo>
                  <a:cubicBezTo>
                    <a:pt x="61" y="36"/>
                    <a:pt x="60" y="41"/>
                    <a:pt x="58" y="45"/>
                  </a:cubicBezTo>
                  <a:cubicBezTo>
                    <a:pt x="57" y="46"/>
                    <a:pt x="57" y="47"/>
                    <a:pt x="56" y="48"/>
                  </a:cubicBezTo>
                  <a:cubicBezTo>
                    <a:pt x="51" y="56"/>
                    <a:pt x="41" y="61"/>
                    <a:pt x="31" y="61"/>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9" name="Freeform 64"/>
            <p:cNvSpPr>
              <a:spLocks/>
            </p:cNvSpPr>
            <p:nvPr userDrawn="1"/>
          </p:nvSpPr>
          <p:spPr bwMode="auto">
            <a:xfrm>
              <a:off x="2176" y="2155"/>
              <a:ext cx="42" cy="42"/>
            </a:xfrm>
            <a:custGeom>
              <a:avLst/>
              <a:gdLst>
                <a:gd name="T0" fmla="*/ 16 w 35"/>
                <a:gd name="T1" fmla="*/ 35 h 35"/>
                <a:gd name="T2" fmla="*/ 0 w 35"/>
                <a:gd name="T3" fmla="*/ 18 h 35"/>
                <a:gd name="T4" fmla="*/ 2 w 35"/>
                <a:gd name="T5" fmla="*/ 10 h 35"/>
                <a:gd name="T6" fmla="*/ 4 w 35"/>
                <a:gd name="T7" fmla="*/ 8 h 35"/>
                <a:gd name="T8" fmla="*/ 16 w 35"/>
                <a:gd name="T9" fmla="*/ 1 h 35"/>
                <a:gd name="T10" fmla="*/ 18 w 35"/>
                <a:gd name="T11" fmla="*/ 0 h 35"/>
                <a:gd name="T12" fmla="*/ 19 w 35"/>
                <a:gd name="T13" fmla="*/ 1 h 35"/>
                <a:gd name="T14" fmla="*/ 32 w 35"/>
                <a:gd name="T15" fmla="*/ 8 h 35"/>
                <a:gd name="T16" fmla="*/ 33 w 35"/>
                <a:gd name="T17" fmla="*/ 10 h 35"/>
                <a:gd name="T18" fmla="*/ 35 w 35"/>
                <a:gd name="T19" fmla="*/ 18 h 35"/>
                <a:gd name="T20" fmla="*/ 33 w 35"/>
                <a:gd name="T21" fmla="*/ 25 h 35"/>
                <a:gd name="T22" fmla="*/ 32 w 35"/>
                <a:gd name="T23" fmla="*/ 27 h 35"/>
                <a:gd name="T24" fmla="*/ 19 w 35"/>
                <a:gd name="T25" fmla="*/ 35 h 35"/>
                <a:gd name="T26" fmla="*/ 18 w 35"/>
                <a:gd name="T27" fmla="*/ 35 h 35"/>
                <a:gd name="T28" fmla="*/ 16 w 35"/>
                <a:gd name="T2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5">
                  <a:moveTo>
                    <a:pt x="16" y="35"/>
                  </a:moveTo>
                  <a:cubicBezTo>
                    <a:pt x="7" y="34"/>
                    <a:pt x="0" y="27"/>
                    <a:pt x="0" y="18"/>
                  </a:cubicBezTo>
                  <a:cubicBezTo>
                    <a:pt x="0" y="15"/>
                    <a:pt x="1" y="12"/>
                    <a:pt x="2" y="10"/>
                  </a:cubicBezTo>
                  <a:cubicBezTo>
                    <a:pt x="3" y="9"/>
                    <a:pt x="3" y="8"/>
                    <a:pt x="4" y="8"/>
                  </a:cubicBezTo>
                  <a:cubicBezTo>
                    <a:pt x="6" y="4"/>
                    <a:pt x="11" y="1"/>
                    <a:pt x="16" y="1"/>
                  </a:cubicBezTo>
                  <a:cubicBezTo>
                    <a:pt x="17" y="1"/>
                    <a:pt x="17" y="0"/>
                    <a:pt x="18" y="0"/>
                  </a:cubicBezTo>
                  <a:cubicBezTo>
                    <a:pt x="18" y="0"/>
                    <a:pt x="18" y="1"/>
                    <a:pt x="19" y="1"/>
                  </a:cubicBezTo>
                  <a:cubicBezTo>
                    <a:pt x="24" y="1"/>
                    <a:pt x="29" y="4"/>
                    <a:pt x="32" y="8"/>
                  </a:cubicBezTo>
                  <a:cubicBezTo>
                    <a:pt x="32" y="8"/>
                    <a:pt x="33" y="9"/>
                    <a:pt x="33" y="10"/>
                  </a:cubicBezTo>
                  <a:cubicBezTo>
                    <a:pt x="34" y="12"/>
                    <a:pt x="35" y="15"/>
                    <a:pt x="35" y="18"/>
                  </a:cubicBezTo>
                  <a:cubicBezTo>
                    <a:pt x="35" y="20"/>
                    <a:pt x="34" y="23"/>
                    <a:pt x="33" y="25"/>
                  </a:cubicBezTo>
                  <a:cubicBezTo>
                    <a:pt x="33" y="26"/>
                    <a:pt x="32" y="27"/>
                    <a:pt x="32" y="27"/>
                  </a:cubicBezTo>
                  <a:cubicBezTo>
                    <a:pt x="29" y="32"/>
                    <a:pt x="24" y="34"/>
                    <a:pt x="19" y="35"/>
                  </a:cubicBezTo>
                  <a:cubicBezTo>
                    <a:pt x="18" y="35"/>
                    <a:pt x="18" y="35"/>
                    <a:pt x="18" y="35"/>
                  </a:cubicBezTo>
                  <a:cubicBezTo>
                    <a:pt x="17" y="35"/>
                    <a:pt x="17" y="35"/>
                    <a:pt x="16" y="35"/>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0" name="Freeform 65"/>
            <p:cNvSpPr>
              <a:spLocks/>
            </p:cNvSpPr>
            <p:nvPr userDrawn="1"/>
          </p:nvSpPr>
          <p:spPr bwMode="auto">
            <a:xfrm>
              <a:off x="2161" y="1529"/>
              <a:ext cx="72" cy="73"/>
            </a:xfrm>
            <a:custGeom>
              <a:avLst/>
              <a:gdLst>
                <a:gd name="T0" fmla="*/ 31 w 59"/>
                <a:gd name="T1" fmla="*/ 59 h 60"/>
                <a:gd name="T2" fmla="*/ 30 w 59"/>
                <a:gd name="T3" fmla="*/ 60 h 60"/>
                <a:gd name="T4" fmla="*/ 28 w 59"/>
                <a:gd name="T5" fmla="*/ 59 h 60"/>
                <a:gd name="T6" fmla="*/ 0 w 59"/>
                <a:gd name="T7" fmla="*/ 30 h 60"/>
                <a:gd name="T8" fmla="*/ 4 w 59"/>
                <a:gd name="T9" fmla="*/ 16 h 60"/>
                <a:gd name="T10" fmla="*/ 5 w 59"/>
                <a:gd name="T11" fmla="*/ 14 h 60"/>
                <a:gd name="T12" fmla="*/ 30 w 59"/>
                <a:gd name="T13" fmla="*/ 0 h 60"/>
                <a:gd name="T14" fmla="*/ 59 w 59"/>
                <a:gd name="T15" fmla="*/ 30 h 60"/>
                <a:gd name="T16" fmla="*/ 56 w 59"/>
                <a:gd name="T17" fmla="*/ 44 h 60"/>
                <a:gd name="T18" fmla="*/ 54 w 59"/>
                <a:gd name="T19" fmla="*/ 46 h 60"/>
                <a:gd name="T20" fmla="*/ 31 w 59"/>
                <a:gd name="T21"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60">
                  <a:moveTo>
                    <a:pt x="31" y="59"/>
                  </a:moveTo>
                  <a:cubicBezTo>
                    <a:pt x="30" y="59"/>
                    <a:pt x="30" y="60"/>
                    <a:pt x="30" y="60"/>
                  </a:cubicBezTo>
                  <a:cubicBezTo>
                    <a:pt x="29" y="60"/>
                    <a:pt x="29" y="59"/>
                    <a:pt x="28" y="59"/>
                  </a:cubicBezTo>
                  <a:cubicBezTo>
                    <a:pt x="13" y="59"/>
                    <a:pt x="0" y="46"/>
                    <a:pt x="0" y="30"/>
                  </a:cubicBezTo>
                  <a:cubicBezTo>
                    <a:pt x="0" y="25"/>
                    <a:pt x="1" y="20"/>
                    <a:pt x="4" y="16"/>
                  </a:cubicBezTo>
                  <a:cubicBezTo>
                    <a:pt x="4" y="15"/>
                    <a:pt x="4" y="14"/>
                    <a:pt x="5" y="14"/>
                  </a:cubicBezTo>
                  <a:cubicBezTo>
                    <a:pt x="10" y="6"/>
                    <a:pt x="19" y="0"/>
                    <a:pt x="30" y="0"/>
                  </a:cubicBezTo>
                  <a:cubicBezTo>
                    <a:pt x="46" y="0"/>
                    <a:pt x="59" y="13"/>
                    <a:pt x="59" y="30"/>
                  </a:cubicBezTo>
                  <a:cubicBezTo>
                    <a:pt x="59" y="35"/>
                    <a:pt x="58" y="40"/>
                    <a:pt x="56" y="44"/>
                  </a:cubicBezTo>
                  <a:cubicBezTo>
                    <a:pt x="55" y="45"/>
                    <a:pt x="55" y="46"/>
                    <a:pt x="54" y="46"/>
                  </a:cubicBezTo>
                  <a:cubicBezTo>
                    <a:pt x="49" y="54"/>
                    <a:pt x="41" y="59"/>
                    <a:pt x="31" y="59"/>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1" name="Freeform 66"/>
            <p:cNvSpPr>
              <a:spLocks/>
            </p:cNvSpPr>
            <p:nvPr userDrawn="1"/>
          </p:nvSpPr>
          <p:spPr bwMode="auto">
            <a:xfrm>
              <a:off x="2176" y="932"/>
              <a:ext cx="42" cy="44"/>
            </a:xfrm>
            <a:custGeom>
              <a:avLst/>
              <a:gdLst>
                <a:gd name="T0" fmla="*/ 16 w 35"/>
                <a:gd name="T1" fmla="*/ 0 h 36"/>
                <a:gd name="T2" fmla="*/ 18 w 35"/>
                <a:gd name="T3" fmla="*/ 0 h 36"/>
                <a:gd name="T4" fmla="*/ 19 w 35"/>
                <a:gd name="T5" fmla="*/ 0 h 36"/>
                <a:gd name="T6" fmla="*/ 35 w 35"/>
                <a:gd name="T7" fmla="*/ 18 h 36"/>
                <a:gd name="T8" fmla="*/ 18 w 35"/>
                <a:gd name="T9" fmla="*/ 36 h 36"/>
                <a:gd name="T10" fmla="*/ 0 w 35"/>
                <a:gd name="T11" fmla="*/ 18 h 36"/>
                <a:gd name="T12" fmla="*/ 2 w 35"/>
                <a:gd name="T13" fmla="*/ 10 h 36"/>
                <a:gd name="T14" fmla="*/ 3 w 35"/>
                <a:gd name="T15" fmla="*/ 8 h 36"/>
                <a:gd name="T16" fmla="*/ 16 w 35"/>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6">
                  <a:moveTo>
                    <a:pt x="16" y="0"/>
                  </a:moveTo>
                  <a:cubicBezTo>
                    <a:pt x="17" y="0"/>
                    <a:pt x="17" y="0"/>
                    <a:pt x="18" y="0"/>
                  </a:cubicBezTo>
                  <a:cubicBezTo>
                    <a:pt x="18" y="0"/>
                    <a:pt x="18" y="0"/>
                    <a:pt x="19" y="0"/>
                  </a:cubicBezTo>
                  <a:cubicBezTo>
                    <a:pt x="28" y="1"/>
                    <a:pt x="35" y="9"/>
                    <a:pt x="35" y="18"/>
                  </a:cubicBezTo>
                  <a:cubicBezTo>
                    <a:pt x="35" y="28"/>
                    <a:pt x="27" y="36"/>
                    <a:pt x="18" y="36"/>
                  </a:cubicBezTo>
                  <a:cubicBezTo>
                    <a:pt x="8" y="36"/>
                    <a:pt x="0" y="28"/>
                    <a:pt x="0" y="18"/>
                  </a:cubicBezTo>
                  <a:cubicBezTo>
                    <a:pt x="0" y="15"/>
                    <a:pt x="1" y="13"/>
                    <a:pt x="2" y="10"/>
                  </a:cubicBezTo>
                  <a:cubicBezTo>
                    <a:pt x="2" y="9"/>
                    <a:pt x="3" y="9"/>
                    <a:pt x="3" y="8"/>
                  </a:cubicBezTo>
                  <a:cubicBezTo>
                    <a:pt x="6" y="4"/>
                    <a:pt x="11" y="1"/>
                    <a:pt x="16" y="0"/>
                  </a:cubicBezTo>
                  <a:close/>
                </a:path>
              </a:pathLst>
            </a:custGeom>
            <a:grpFill/>
            <a:ln w="9525">
              <a:solidFill>
                <a:schemeClr val="bg1">
                  <a:alpha val="40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32" name="Group 69"/>
          <p:cNvGrpSpPr>
            <a:grpSpLocks noChangeAspect="1"/>
          </p:cNvGrpSpPr>
          <p:nvPr/>
        </p:nvGrpSpPr>
        <p:grpSpPr bwMode="auto">
          <a:xfrm flipH="1" flipV="1">
            <a:off x="7549282" y="-4698"/>
            <a:ext cx="3840337" cy="2856048"/>
            <a:chOff x="158" y="-1519"/>
            <a:chExt cx="6902" cy="5133"/>
          </a:xfrm>
          <a:solidFill>
            <a:schemeClr val="bg1">
              <a:alpha val="22000"/>
            </a:schemeClr>
          </a:solidFill>
        </p:grpSpPr>
        <p:grpSp>
          <p:nvGrpSpPr>
            <p:cNvPr id="333" name="Group 270"/>
            <p:cNvGrpSpPr>
              <a:grpSpLocks/>
            </p:cNvGrpSpPr>
            <p:nvPr userDrawn="1"/>
          </p:nvGrpSpPr>
          <p:grpSpPr bwMode="auto">
            <a:xfrm>
              <a:off x="158" y="-1519"/>
              <a:ext cx="6902" cy="5133"/>
              <a:chOff x="158" y="-1519"/>
              <a:chExt cx="6902" cy="5133"/>
            </a:xfrm>
            <a:grpFill/>
          </p:grpSpPr>
          <p:sp>
            <p:nvSpPr>
              <p:cNvPr id="355" name="Freeform 70"/>
              <p:cNvSpPr>
                <a:spLocks/>
              </p:cNvSpPr>
              <p:nvPr userDrawn="1"/>
            </p:nvSpPr>
            <p:spPr bwMode="auto">
              <a:xfrm>
                <a:off x="6908" y="2512"/>
                <a:ext cx="52" cy="33"/>
              </a:xfrm>
              <a:custGeom>
                <a:avLst/>
                <a:gdLst>
                  <a:gd name="T0" fmla="*/ 1 w 22"/>
                  <a:gd name="T1" fmla="*/ 0 h 14"/>
                  <a:gd name="T2" fmla="*/ 22 w 22"/>
                  <a:gd name="T3" fmla="*/ 13 h 14"/>
                  <a:gd name="T4" fmla="*/ 22 w 22"/>
                  <a:gd name="T5" fmla="*/ 14 h 14"/>
                  <a:gd name="T6" fmla="*/ 21 w 22"/>
                  <a:gd name="T7" fmla="*/ 14 h 14"/>
                  <a:gd name="T8" fmla="*/ 21 w 22"/>
                  <a:gd name="T9" fmla="*/ 14 h 14"/>
                  <a:gd name="T10" fmla="*/ 0 w 22"/>
                  <a:gd name="T11" fmla="*/ 2 h 14"/>
                  <a:gd name="T12" fmla="*/ 0 w 22"/>
                  <a:gd name="T13" fmla="*/ 1 h 14"/>
                  <a:gd name="T14" fmla="*/ 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0"/>
                    </a:moveTo>
                    <a:cubicBezTo>
                      <a:pt x="22" y="13"/>
                      <a:pt x="22" y="13"/>
                      <a:pt x="22" y="13"/>
                    </a:cubicBezTo>
                    <a:cubicBezTo>
                      <a:pt x="22" y="13"/>
                      <a:pt x="22" y="14"/>
                      <a:pt x="22" y="14"/>
                    </a:cubicBezTo>
                    <a:cubicBezTo>
                      <a:pt x="22" y="14"/>
                      <a:pt x="22" y="14"/>
                      <a:pt x="21" y="14"/>
                    </a:cubicBezTo>
                    <a:cubicBezTo>
                      <a:pt x="21" y="14"/>
                      <a:pt x="21" y="14"/>
                      <a:pt x="21" y="14"/>
                    </a:cubicBezTo>
                    <a:cubicBezTo>
                      <a:pt x="0" y="2"/>
                      <a:pt x="0" y="2"/>
                      <a:pt x="0" y="2"/>
                    </a:cubicBezTo>
                    <a:cubicBezTo>
                      <a:pt x="0" y="1"/>
                      <a:pt x="0" y="1"/>
                      <a:pt x="0" y="1"/>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6" name="Freeform 71"/>
              <p:cNvSpPr>
                <a:spLocks/>
              </p:cNvSpPr>
              <p:nvPr userDrawn="1"/>
            </p:nvSpPr>
            <p:spPr bwMode="auto">
              <a:xfrm>
                <a:off x="6808" y="2453"/>
                <a:ext cx="55" cy="33"/>
              </a:xfrm>
              <a:custGeom>
                <a:avLst/>
                <a:gdLst>
                  <a:gd name="T0" fmla="*/ 1 w 23"/>
                  <a:gd name="T1" fmla="*/ 0 h 14"/>
                  <a:gd name="T2" fmla="*/ 22 w 23"/>
                  <a:gd name="T3" fmla="*/ 13 h 14"/>
                  <a:gd name="T4" fmla="*/ 22 w 23"/>
                  <a:gd name="T5" fmla="*/ 14 h 14"/>
                  <a:gd name="T6" fmla="*/ 22 w 23"/>
                  <a:gd name="T7" fmla="*/ 14 h 14"/>
                  <a:gd name="T8" fmla="*/ 21 w 23"/>
                  <a:gd name="T9" fmla="*/ 14 h 14"/>
                  <a:gd name="T10" fmla="*/ 0 w 23"/>
                  <a:gd name="T11" fmla="*/ 2 h 14"/>
                  <a:gd name="T12" fmla="*/ 0 w 23"/>
                  <a:gd name="T13" fmla="*/ 1 h 14"/>
                  <a:gd name="T14" fmla="*/ 1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0"/>
                    </a:moveTo>
                    <a:cubicBezTo>
                      <a:pt x="22" y="13"/>
                      <a:pt x="22" y="13"/>
                      <a:pt x="22" y="13"/>
                    </a:cubicBezTo>
                    <a:cubicBezTo>
                      <a:pt x="22" y="13"/>
                      <a:pt x="23" y="14"/>
                      <a:pt x="22" y="14"/>
                    </a:cubicBezTo>
                    <a:cubicBezTo>
                      <a:pt x="22" y="14"/>
                      <a:pt x="22" y="14"/>
                      <a:pt x="22" y="14"/>
                    </a:cubicBezTo>
                    <a:cubicBezTo>
                      <a:pt x="22" y="14"/>
                      <a:pt x="21" y="14"/>
                      <a:pt x="21" y="14"/>
                    </a:cubicBezTo>
                    <a:cubicBezTo>
                      <a:pt x="0" y="2"/>
                      <a:pt x="0" y="2"/>
                      <a:pt x="0" y="2"/>
                    </a:cubicBezTo>
                    <a:cubicBezTo>
                      <a:pt x="0" y="1"/>
                      <a:pt x="0" y="1"/>
                      <a:pt x="0" y="1"/>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7" name="Freeform 72"/>
              <p:cNvSpPr>
                <a:spLocks/>
              </p:cNvSpPr>
              <p:nvPr userDrawn="1"/>
            </p:nvSpPr>
            <p:spPr bwMode="auto">
              <a:xfrm>
                <a:off x="6709" y="2393"/>
                <a:ext cx="54" cy="34"/>
              </a:xfrm>
              <a:custGeom>
                <a:avLst/>
                <a:gdLst>
                  <a:gd name="T0" fmla="*/ 2 w 23"/>
                  <a:gd name="T1" fmla="*/ 0 h 14"/>
                  <a:gd name="T2" fmla="*/ 22 w 23"/>
                  <a:gd name="T3" fmla="*/ 13 h 14"/>
                  <a:gd name="T4" fmla="*/ 23 w 23"/>
                  <a:gd name="T5" fmla="*/ 14 h 14"/>
                  <a:gd name="T6" fmla="*/ 22 w 23"/>
                  <a:gd name="T7" fmla="*/ 14 h 14"/>
                  <a:gd name="T8" fmla="*/ 22 w 23"/>
                  <a:gd name="T9" fmla="*/ 14 h 14"/>
                  <a:gd name="T10" fmla="*/ 1 w 23"/>
                  <a:gd name="T11" fmla="*/ 2 h 14"/>
                  <a:gd name="T12" fmla="*/ 1 w 23"/>
                  <a:gd name="T13" fmla="*/ 1 h 14"/>
                  <a:gd name="T14" fmla="*/ 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0"/>
                    </a:moveTo>
                    <a:cubicBezTo>
                      <a:pt x="22" y="13"/>
                      <a:pt x="22" y="13"/>
                      <a:pt x="22" y="13"/>
                    </a:cubicBezTo>
                    <a:cubicBezTo>
                      <a:pt x="23" y="13"/>
                      <a:pt x="23" y="14"/>
                      <a:pt x="23" y="14"/>
                    </a:cubicBezTo>
                    <a:cubicBezTo>
                      <a:pt x="23" y="14"/>
                      <a:pt x="22" y="14"/>
                      <a:pt x="22" y="14"/>
                    </a:cubicBezTo>
                    <a:cubicBezTo>
                      <a:pt x="22" y="14"/>
                      <a:pt x="22" y="14"/>
                      <a:pt x="22" y="14"/>
                    </a:cubicBezTo>
                    <a:cubicBezTo>
                      <a:pt x="1" y="2"/>
                      <a:pt x="1" y="2"/>
                      <a:pt x="1" y="2"/>
                    </a:cubicBezTo>
                    <a:cubicBezTo>
                      <a:pt x="0" y="1"/>
                      <a:pt x="0" y="1"/>
                      <a:pt x="1" y="1"/>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8" name="Freeform 73"/>
              <p:cNvSpPr>
                <a:spLocks/>
              </p:cNvSpPr>
              <p:nvPr userDrawn="1"/>
            </p:nvSpPr>
            <p:spPr bwMode="auto">
              <a:xfrm>
                <a:off x="6709" y="3105"/>
                <a:ext cx="54" cy="33"/>
              </a:xfrm>
              <a:custGeom>
                <a:avLst/>
                <a:gdLst>
                  <a:gd name="T0" fmla="*/ 2 w 23"/>
                  <a:gd name="T1" fmla="*/ 0 h 14"/>
                  <a:gd name="T2" fmla="*/ 22 w 23"/>
                  <a:gd name="T3" fmla="*/ 13 h 14"/>
                  <a:gd name="T4" fmla="*/ 23 w 23"/>
                  <a:gd name="T5" fmla="*/ 14 h 14"/>
                  <a:gd name="T6" fmla="*/ 22 w 23"/>
                  <a:gd name="T7" fmla="*/ 14 h 14"/>
                  <a:gd name="T8" fmla="*/ 22 w 23"/>
                  <a:gd name="T9" fmla="*/ 14 h 14"/>
                  <a:gd name="T10" fmla="*/ 1 w 23"/>
                  <a:gd name="T11" fmla="*/ 2 h 14"/>
                  <a:gd name="T12" fmla="*/ 1 w 23"/>
                  <a:gd name="T13" fmla="*/ 0 h 14"/>
                  <a:gd name="T14" fmla="*/ 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0"/>
                    </a:moveTo>
                    <a:cubicBezTo>
                      <a:pt x="22" y="13"/>
                      <a:pt x="22" y="13"/>
                      <a:pt x="22" y="13"/>
                    </a:cubicBezTo>
                    <a:cubicBezTo>
                      <a:pt x="23" y="13"/>
                      <a:pt x="23" y="13"/>
                      <a:pt x="23" y="14"/>
                    </a:cubicBezTo>
                    <a:cubicBezTo>
                      <a:pt x="23" y="14"/>
                      <a:pt x="22" y="14"/>
                      <a:pt x="22" y="14"/>
                    </a:cubicBezTo>
                    <a:cubicBezTo>
                      <a:pt x="22" y="14"/>
                      <a:pt x="22" y="14"/>
                      <a:pt x="22" y="14"/>
                    </a:cubicBezTo>
                    <a:cubicBezTo>
                      <a:pt x="1" y="2"/>
                      <a:pt x="1" y="2"/>
                      <a:pt x="1" y="2"/>
                    </a:cubicBezTo>
                    <a:cubicBezTo>
                      <a:pt x="0" y="1"/>
                      <a:pt x="0" y="1"/>
                      <a:pt x="1" y="0"/>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9" name="Freeform 74"/>
              <p:cNvSpPr>
                <a:spLocks/>
              </p:cNvSpPr>
              <p:nvPr userDrawn="1"/>
            </p:nvSpPr>
            <p:spPr bwMode="auto">
              <a:xfrm>
                <a:off x="6908" y="3224"/>
                <a:ext cx="52" cy="33"/>
              </a:xfrm>
              <a:custGeom>
                <a:avLst/>
                <a:gdLst>
                  <a:gd name="T0" fmla="*/ 1 w 22"/>
                  <a:gd name="T1" fmla="*/ 0 h 14"/>
                  <a:gd name="T2" fmla="*/ 22 w 22"/>
                  <a:gd name="T3" fmla="*/ 13 h 14"/>
                  <a:gd name="T4" fmla="*/ 22 w 22"/>
                  <a:gd name="T5" fmla="*/ 14 h 14"/>
                  <a:gd name="T6" fmla="*/ 21 w 22"/>
                  <a:gd name="T7" fmla="*/ 14 h 14"/>
                  <a:gd name="T8" fmla="*/ 21 w 22"/>
                  <a:gd name="T9" fmla="*/ 14 h 14"/>
                  <a:gd name="T10" fmla="*/ 0 w 22"/>
                  <a:gd name="T11" fmla="*/ 2 h 14"/>
                  <a:gd name="T12" fmla="*/ 0 w 22"/>
                  <a:gd name="T13" fmla="*/ 1 h 14"/>
                  <a:gd name="T14" fmla="*/ 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0"/>
                    </a:moveTo>
                    <a:cubicBezTo>
                      <a:pt x="22" y="13"/>
                      <a:pt x="22" y="13"/>
                      <a:pt x="22" y="13"/>
                    </a:cubicBezTo>
                    <a:cubicBezTo>
                      <a:pt x="22" y="13"/>
                      <a:pt x="22" y="13"/>
                      <a:pt x="22" y="14"/>
                    </a:cubicBezTo>
                    <a:cubicBezTo>
                      <a:pt x="22" y="14"/>
                      <a:pt x="22" y="14"/>
                      <a:pt x="21" y="14"/>
                    </a:cubicBezTo>
                    <a:cubicBezTo>
                      <a:pt x="21" y="14"/>
                      <a:pt x="21" y="14"/>
                      <a:pt x="21" y="14"/>
                    </a:cubicBezTo>
                    <a:cubicBezTo>
                      <a:pt x="0" y="2"/>
                      <a:pt x="0" y="2"/>
                      <a:pt x="0" y="2"/>
                    </a:cubicBezTo>
                    <a:cubicBezTo>
                      <a:pt x="0" y="1"/>
                      <a:pt x="0" y="1"/>
                      <a:pt x="0" y="1"/>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0" name="Freeform 75"/>
              <p:cNvSpPr>
                <a:spLocks/>
              </p:cNvSpPr>
              <p:nvPr userDrawn="1"/>
            </p:nvSpPr>
            <p:spPr bwMode="auto">
              <a:xfrm>
                <a:off x="6808" y="3165"/>
                <a:ext cx="55" cy="33"/>
              </a:xfrm>
              <a:custGeom>
                <a:avLst/>
                <a:gdLst>
                  <a:gd name="T0" fmla="*/ 1 w 23"/>
                  <a:gd name="T1" fmla="*/ 0 h 14"/>
                  <a:gd name="T2" fmla="*/ 22 w 23"/>
                  <a:gd name="T3" fmla="*/ 13 h 14"/>
                  <a:gd name="T4" fmla="*/ 22 w 23"/>
                  <a:gd name="T5" fmla="*/ 14 h 14"/>
                  <a:gd name="T6" fmla="*/ 22 w 23"/>
                  <a:gd name="T7" fmla="*/ 14 h 14"/>
                  <a:gd name="T8" fmla="*/ 21 w 23"/>
                  <a:gd name="T9" fmla="*/ 14 h 14"/>
                  <a:gd name="T10" fmla="*/ 0 w 23"/>
                  <a:gd name="T11" fmla="*/ 2 h 14"/>
                  <a:gd name="T12" fmla="*/ 0 w 23"/>
                  <a:gd name="T13" fmla="*/ 0 h 14"/>
                  <a:gd name="T14" fmla="*/ 1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0"/>
                    </a:moveTo>
                    <a:cubicBezTo>
                      <a:pt x="22" y="13"/>
                      <a:pt x="22" y="13"/>
                      <a:pt x="22" y="13"/>
                    </a:cubicBezTo>
                    <a:cubicBezTo>
                      <a:pt x="22" y="13"/>
                      <a:pt x="23" y="13"/>
                      <a:pt x="22" y="14"/>
                    </a:cubicBezTo>
                    <a:cubicBezTo>
                      <a:pt x="22" y="14"/>
                      <a:pt x="22" y="14"/>
                      <a:pt x="22" y="14"/>
                    </a:cubicBezTo>
                    <a:cubicBezTo>
                      <a:pt x="22" y="14"/>
                      <a:pt x="21" y="14"/>
                      <a:pt x="21" y="14"/>
                    </a:cubicBezTo>
                    <a:cubicBezTo>
                      <a:pt x="0" y="2"/>
                      <a:pt x="0" y="2"/>
                      <a:pt x="0" y="2"/>
                    </a:cubicBezTo>
                    <a:cubicBezTo>
                      <a:pt x="0" y="1"/>
                      <a:pt x="0" y="1"/>
                      <a:pt x="0" y="0"/>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1" name="Freeform 76"/>
              <p:cNvSpPr>
                <a:spLocks/>
              </p:cNvSpPr>
              <p:nvPr userDrawn="1"/>
            </p:nvSpPr>
            <p:spPr bwMode="auto">
              <a:xfrm>
                <a:off x="6659" y="3074"/>
                <a:ext cx="4" cy="5"/>
              </a:xfrm>
              <a:custGeom>
                <a:avLst/>
                <a:gdLst>
                  <a:gd name="T0" fmla="*/ 2 w 2"/>
                  <a:gd name="T1" fmla="*/ 2 h 2"/>
                  <a:gd name="T2" fmla="*/ 1 w 2"/>
                  <a:gd name="T3" fmla="*/ 2 h 2"/>
                  <a:gd name="T4" fmla="*/ 1 w 2"/>
                  <a:gd name="T5" fmla="*/ 2 h 2"/>
                  <a:gd name="T6" fmla="*/ 0 w 2"/>
                  <a:gd name="T7" fmla="*/ 1 h 2"/>
                  <a:gd name="T8" fmla="*/ 1 w 2"/>
                  <a:gd name="T9" fmla="*/ 0 h 2"/>
                  <a:gd name="T10" fmla="*/ 2 w 2"/>
                  <a:gd name="T11" fmla="*/ 1 h 2"/>
                  <a:gd name="T12" fmla="*/ 2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2"/>
                    </a:moveTo>
                    <a:cubicBezTo>
                      <a:pt x="2" y="2"/>
                      <a:pt x="2" y="2"/>
                      <a:pt x="1" y="2"/>
                    </a:cubicBezTo>
                    <a:cubicBezTo>
                      <a:pt x="1" y="2"/>
                      <a:pt x="1" y="2"/>
                      <a:pt x="1" y="2"/>
                    </a:cubicBezTo>
                    <a:cubicBezTo>
                      <a:pt x="0" y="1"/>
                      <a:pt x="0" y="1"/>
                      <a:pt x="0" y="1"/>
                    </a:cubicBezTo>
                    <a:cubicBezTo>
                      <a:pt x="0" y="1"/>
                      <a:pt x="0" y="0"/>
                      <a:pt x="1" y="0"/>
                    </a:cubicBezTo>
                    <a:cubicBezTo>
                      <a:pt x="2" y="1"/>
                      <a:pt x="2" y="1"/>
                      <a:pt x="2" y="1"/>
                    </a:cubicBezTo>
                    <a:cubicBezTo>
                      <a:pt x="2" y="1"/>
                      <a:pt x="2" y="1"/>
                      <a:pt x="2" y="2"/>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2" name="Freeform 77"/>
              <p:cNvSpPr>
                <a:spLocks/>
              </p:cNvSpPr>
              <p:nvPr userDrawn="1"/>
            </p:nvSpPr>
            <p:spPr bwMode="auto">
              <a:xfrm>
                <a:off x="6908" y="3580"/>
                <a:ext cx="52" cy="33"/>
              </a:xfrm>
              <a:custGeom>
                <a:avLst/>
                <a:gdLst>
                  <a:gd name="T0" fmla="*/ 21 w 22"/>
                  <a:gd name="T1" fmla="*/ 0 h 14"/>
                  <a:gd name="T2" fmla="*/ 22 w 22"/>
                  <a:gd name="T3" fmla="*/ 0 h 14"/>
                  <a:gd name="T4" fmla="*/ 22 w 22"/>
                  <a:gd name="T5" fmla="*/ 1 h 14"/>
                  <a:gd name="T6" fmla="*/ 1 w 22"/>
                  <a:gd name="T7" fmla="*/ 14 h 14"/>
                  <a:gd name="T8" fmla="*/ 1 w 22"/>
                  <a:gd name="T9" fmla="*/ 14 h 14"/>
                  <a:gd name="T10" fmla="*/ 0 w 22"/>
                  <a:gd name="T11" fmla="*/ 14 h 14"/>
                  <a:gd name="T12" fmla="*/ 0 w 22"/>
                  <a:gd name="T13" fmla="*/ 13 h 14"/>
                  <a:gd name="T14" fmla="*/ 2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0"/>
                    </a:moveTo>
                    <a:cubicBezTo>
                      <a:pt x="21" y="0"/>
                      <a:pt x="22" y="0"/>
                      <a:pt x="22" y="0"/>
                    </a:cubicBezTo>
                    <a:cubicBezTo>
                      <a:pt x="22" y="1"/>
                      <a:pt x="22" y="1"/>
                      <a:pt x="22" y="1"/>
                    </a:cubicBezTo>
                    <a:cubicBezTo>
                      <a:pt x="1" y="14"/>
                      <a:pt x="1" y="14"/>
                      <a:pt x="1" y="14"/>
                    </a:cubicBezTo>
                    <a:cubicBezTo>
                      <a:pt x="1" y="14"/>
                      <a:pt x="1" y="14"/>
                      <a:pt x="1" y="14"/>
                    </a:cubicBezTo>
                    <a:cubicBezTo>
                      <a:pt x="0" y="14"/>
                      <a:pt x="0" y="14"/>
                      <a:pt x="0" y="14"/>
                    </a:cubicBezTo>
                    <a:cubicBezTo>
                      <a:pt x="0" y="13"/>
                      <a:pt x="0" y="13"/>
                      <a:pt x="0" y="13"/>
                    </a:cubicBezTo>
                    <a:lnTo>
                      <a:pt x="21"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3" name="Freeform 80"/>
              <p:cNvSpPr>
                <a:spLocks/>
              </p:cNvSpPr>
              <p:nvPr userDrawn="1"/>
            </p:nvSpPr>
            <p:spPr bwMode="auto">
              <a:xfrm>
                <a:off x="7005" y="3521"/>
                <a:ext cx="55" cy="33"/>
              </a:xfrm>
              <a:custGeom>
                <a:avLst/>
                <a:gdLst>
                  <a:gd name="T0" fmla="*/ 22 w 23"/>
                  <a:gd name="T1" fmla="*/ 0 h 14"/>
                  <a:gd name="T2" fmla="*/ 23 w 23"/>
                  <a:gd name="T3" fmla="*/ 0 h 14"/>
                  <a:gd name="T4" fmla="*/ 22 w 23"/>
                  <a:gd name="T5" fmla="*/ 1 h 14"/>
                  <a:gd name="T6" fmla="*/ 2 w 23"/>
                  <a:gd name="T7" fmla="*/ 14 h 14"/>
                  <a:gd name="T8" fmla="*/ 1 w 23"/>
                  <a:gd name="T9" fmla="*/ 14 h 14"/>
                  <a:gd name="T10" fmla="*/ 1 w 23"/>
                  <a:gd name="T11" fmla="*/ 14 h 14"/>
                  <a:gd name="T12" fmla="*/ 1 w 23"/>
                  <a:gd name="T13" fmla="*/ 13 h 14"/>
                  <a:gd name="T14" fmla="*/ 2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0"/>
                    </a:moveTo>
                    <a:cubicBezTo>
                      <a:pt x="22" y="0"/>
                      <a:pt x="23" y="0"/>
                      <a:pt x="23" y="0"/>
                    </a:cubicBezTo>
                    <a:cubicBezTo>
                      <a:pt x="23" y="1"/>
                      <a:pt x="23" y="1"/>
                      <a:pt x="22" y="1"/>
                    </a:cubicBezTo>
                    <a:cubicBezTo>
                      <a:pt x="2" y="14"/>
                      <a:pt x="2" y="14"/>
                      <a:pt x="2" y="14"/>
                    </a:cubicBezTo>
                    <a:cubicBezTo>
                      <a:pt x="2" y="14"/>
                      <a:pt x="1" y="14"/>
                      <a:pt x="1" y="14"/>
                    </a:cubicBezTo>
                    <a:cubicBezTo>
                      <a:pt x="1" y="14"/>
                      <a:pt x="1" y="14"/>
                      <a:pt x="1" y="14"/>
                    </a:cubicBezTo>
                    <a:cubicBezTo>
                      <a:pt x="0" y="13"/>
                      <a:pt x="1" y="13"/>
                      <a:pt x="1" y="13"/>
                    </a:cubicBezTo>
                    <a:lnTo>
                      <a:pt x="22"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4" name="Freeform 81"/>
              <p:cNvSpPr>
                <a:spLocks/>
              </p:cNvSpPr>
              <p:nvPr userDrawn="1"/>
            </p:nvSpPr>
            <p:spPr bwMode="auto">
              <a:xfrm>
                <a:off x="6089" y="3445"/>
                <a:ext cx="508" cy="149"/>
              </a:xfrm>
              <a:custGeom>
                <a:avLst/>
                <a:gdLst>
                  <a:gd name="T0" fmla="*/ 214 w 214"/>
                  <a:gd name="T1" fmla="*/ 128 h 129"/>
                  <a:gd name="T2" fmla="*/ 213 w 214"/>
                  <a:gd name="T3" fmla="*/ 129 h 129"/>
                  <a:gd name="T4" fmla="*/ 0 w 214"/>
                  <a:gd name="T5" fmla="*/ 1 h 129"/>
                  <a:gd name="T6" fmla="*/ 1 w 214"/>
                  <a:gd name="T7" fmla="*/ 0 h 129"/>
                  <a:gd name="T8" fmla="*/ 214 w 214"/>
                  <a:gd name="T9" fmla="*/ 128 h 129"/>
                </a:gdLst>
                <a:ahLst/>
                <a:cxnLst>
                  <a:cxn ang="0">
                    <a:pos x="T0" y="T1"/>
                  </a:cxn>
                  <a:cxn ang="0">
                    <a:pos x="T2" y="T3"/>
                  </a:cxn>
                  <a:cxn ang="0">
                    <a:pos x="T4" y="T5"/>
                  </a:cxn>
                  <a:cxn ang="0">
                    <a:pos x="T6" y="T7"/>
                  </a:cxn>
                  <a:cxn ang="0">
                    <a:pos x="T8" y="T9"/>
                  </a:cxn>
                </a:cxnLst>
                <a:rect l="0" t="0" r="r" b="b"/>
                <a:pathLst>
                  <a:path w="214" h="129">
                    <a:moveTo>
                      <a:pt x="214" y="128"/>
                    </a:moveTo>
                    <a:cubicBezTo>
                      <a:pt x="214" y="128"/>
                      <a:pt x="213" y="129"/>
                      <a:pt x="213" y="129"/>
                    </a:cubicBezTo>
                    <a:cubicBezTo>
                      <a:pt x="0" y="1"/>
                      <a:pt x="0" y="1"/>
                      <a:pt x="0" y="1"/>
                    </a:cubicBezTo>
                    <a:cubicBezTo>
                      <a:pt x="0" y="1"/>
                      <a:pt x="0" y="0"/>
                      <a:pt x="1" y="0"/>
                    </a:cubicBezTo>
                    <a:lnTo>
                      <a:pt x="214" y="128"/>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5" name="Freeform 82"/>
              <p:cNvSpPr>
                <a:spLocks/>
              </p:cNvSpPr>
              <p:nvPr userDrawn="1"/>
            </p:nvSpPr>
            <p:spPr bwMode="auto">
              <a:xfrm>
                <a:off x="6635" y="2393"/>
                <a:ext cx="5" cy="646"/>
              </a:xfrm>
              <a:custGeom>
                <a:avLst/>
                <a:gdLst>
                  <a:gd name="T0" fmla="*/ 2 w 2"/>
                  <a:gd name="T1" fmla="*/ 0 h 272"/>
                  <a:gd name="T2" fmla="*/ 2 w 2"/>
                  <a:gd name="T3" fmla="*/ 272 h 272"/>
                  <a:gd name="T4" fmla="*/ 1 w 2"/>
                  <a:gd name="T5" fmla="*/ 271 h 272"/>
                  <a:gd name="T6" fmla="*/ 0 w 2"/>
                  <a:gd name="T7" fmla="*/ 272 h 272"/>
                  <a:gd name="T8" fmla="*/ 0 w 2"/>
                  <a:gd name="T9" fmla="*/ 0 h 272"/>
                  <a:gd name="T10" fmla="*/ 1 w 2"/>
                  <a:gd name="T11" fmla="*/ 0 h 272"/>
                  <a:gd name="T12" fmla="*/ 2 w 2"/>
                  <a:gd name="T13" fmla="*/ 0 h 272"/>
                </a:gdLst>
                <a:ahLst/>
                <a:cxnLst>
                  <a:cxn ang="0">
                    <a:pos x="T0" y="T1"/>
                  </a:cxn>
                  <a:cxn ang="0">
                    <a:pos x="T2" y="T3"/>
                  </a:cxn>
                  <a:cxn ang="0">
                    <a:pos x="T4" y="T5"/>
                  </a:cxn>
                  <a:cxn ang="0">
                    <a:pos x="T6" y="T7"/>
                  </a:cxn>
                  <a:cxn ang="0">
                    <a:pos x="T8" y="T9"/>
                  </a:cxn>
                  <a:cxn ang="0">
                    <a:pos x="T10" y="T11"/>
                  </a:cxn>
                  <a:cxn ang="0">
                    <a:pos x="T12" y="T13"/>
                  </a:cxn>
                </a:cxnLst>
                <a:rect l="0" t="0" r="r" b="b"/>
                <a:pathLst>
                  <a:path w="2" h="272">
                    <a:moveTo>
                      <a:pt x="2" y="0"/>
                    </a:moveTo>
                    <a:cubicBezTo>
                      <a:pt x="2" y="272"/>
                      <a:pt x="2" y="272"/>
                      <a:pt x="2" y="272"/>
                    </a:cubicBezTo>
                    <a:cubicBezTo>
                      <a:pt x="2" y="272"/>
                      <a:pt x="1" y="271"/>
                      <a:pt x="1" y="271"/>
                    </a:cubicBezTo>
                    <a:cubicBezTo>
                      <a:pt x="1" y="271"/>
                      <a:pt x="1" y="272"/>
                      <a:pt x="0" y="272"/>
                    </a:cubicBezTo>
                    <a:cubicBezTo>
                      <a:pt x="0" y="0"/>
                      <a:pt x="0" y="0"/>
                      <a:pt x="0" y="0"/>
                    </a:cubicBezTo>
                    <a:cubicBezTo>
                      <a:pt x="1" y="0"/>
                      <a:pt x="1" y="0"/>
                      <a:pt x="1" y="0"/>
                    </a:cubicBezTo>
                    <a:cubicBezTo>
                      <a:pt x="1" y="0"/>
                      <a:pt x="2"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6" name="Freeform 83"/>
              <p:cNvSpPr>
                <a:spLocks/>
              </p:cNvSpPr>
              <p:nvPr userDrawn="1"/>
            </p:nvSpPr>
            <p:spPr bwMode="auto">
              <a:xfrm>
                <a:off x="6058" y="2002"/>
                <a:ext cx="544" cy="330"/>
              </a:xfrm>
              <a:custGeom>
                <a:avLst/>
                <a:gdLst>
                  <a:gd name="T0" fmla="*/ 0 w 229"/>
                  <a:gd name="T1" fmla="*/ 2 h 139"/>
                  <a:gd name="T2" fmla="*/ 1 w 229"/>
                  <a:gd name="T3" fmla="*/ 0 h 139"/>
                  <a:gd name="T4" fmla="*/ 229 w 229"/>
                  <a:gd name="T5" fmla="*/ 137 h 139"/>
                  <a:gd name="T6" fmla="*/ 228 w 229"/>
                  <a:gd name="T7" fmla="*/ 139 h 139"/>
                  <a:gd name="T8" fmla="*/ 0 w 229"/>
                  <a:gd name="T9" fmla="*/ 2 h 139"/>
                </a:gdLst>
                <a:ahLst/>
                <a:cxnLst>
                  <a:cxn ang="0">
                    <a:pos x="T0" y="T1"/>
                  </a:cxn>
                  <a:cxn ang="0">
                    <a:pos x="T2" y="T3"/>
                  </a:cxn>
                  <a:cxn ang="0">
                    <a:pos x="T4" y="T5"/>
                  </a:cxn>
                  <a:cxn ang="0">
                    <a:pos x="T6" y="T7"/>
                  </a:cxn>
                  <a:cxn ang="0">
                    <a:pos x="T8" y="T9"/>
                  </a:cxn>
                </a:cxnLst>
                <a:rect l="0" t="0" r="r" b="b"/>
                <a:pathLst>
                  <a:path w="229" h="139">
                    <a:moveTo>
                      <a:pt x="0" y="2"/>
                    </a:moveTo>
                    <a:cubicBezTo>
                      <a:pt x="0" y="1"/>
                      <a:pt x="0" y="1"/>
                      <a:pt x="1" y="0"/>
                    </a:cubicBezTo>
                    <a:cubicBezTo>
                      <a:pt x="229" y="137"/>
                      <a:pt x="229" y="137"/>
                      <a:pt x="229" y="137"/>
                    </a:cubicBezTo>
                    <a:cubicBezTo>
                      <a:pt x="229" y="138"/>
                      <a:pt x="228" y="138"/>
                      <a:pt x="228" y="139"/>
                    </a:cubicBezTo>
                    <a:lnTo>
                      <a:pt x="0" y="2"/>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7" name="Freeform 84"/>
              <p:cNvSpPr>
                <a:spLocks/>
              </p:cNvSpPr>
              <p:nvPr userDrawn="1"/>
            </p:nvSpPr>
            <p:spPr bwMode="auto">
              <a:xfrm>
                <a:off x="6089" y="3074"/>
                <a:ext cx="527" cy="318"/>
              </a:xfrm>
              <a:custGeom>
                <a:avLst/>
                <a:gdLst>
                  <a:gd name="T0" fmla="*/ 1 w 222"/>
                  <a:gd name="T1" fmla="*/ 134 h 134"/>
                  <a:gd name="T2" fmla="*/ 0 w 222"/>
                  <a:gd name="T3" fmla="*/ 133 h 134"/>
                  <a:gd name="T4" fmla="*/ 222 w 222"/>
                  <a:gd name="T5" fmla="*/ 0 h 134"/>
                  <a:gd name="T6" fmla="*/ 222 w 222"/>
                  <a:gd name="T7" fmla="*/ 1 h 134"/>
                  <a:gd name="T8" fmla="*/ 1 w 222"/>
                  <a:gd name="T9" fmla="*/ 134 h 134"/>
                </a:gdLst>
                <a:ahLst/>
                <a:cxnLst>
                  <a:cxn ang="0">
                    <a:pos x="T0" y="T1"/>
                  </a:cxn>
                  <a:cxn ang="0">
                    <a:pos x="T2" y="T3"/>
                  </a:cxn>
                  <a:cxn ang="0">
                    <a:pos x="T4" y="T5"/>
                  </a:cxn>
                  <a:cxn ang="0">
                    <a:pos x="T6" y="T7"/>
                  </a:cxn>
                  <a:cxn ang="0">
                    <a:pos x="T8" y="T9"/>
                  </a:cxn>
                </a:cxnLst>
                <a:rect l="0" t="0" r="r" b="b"/>
                <a:pathLst>
                  <a:path w="222" h="134">
                    <a:moveTo>
                      <a:pt x="1" y="134"/>
                    </a:moveTo>
                    <a:cubicBezTo>
                      <a:pt x="0" y="134"/>
                      <a:pt x="0" y="133"/>
                      <a:pt x="0" y="133"/>
                    </a:cubicBezTo>
                    <a:cubicBezTo>
                      <a:pt x="222" y="0"/>
                      <a:pt x="222" y="0"/>
                      <a:pt x="222" y="0"/>
                    </a:cubicBezTo>
                    <a:cubicBezTo>
                      <a:pt x="222" y="0"/>
                      <a:pt x="222" y="1"/>
                      <a:pt x="222" y="1"/>
                    </a:cubicBezTo>
                    <a:lnTo>
                      <a:pt x="1" y="13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8" name="Freeform 85"/>
              <p:cNvSpPr>
                <a:spLocks/>
              </p:cNvSpPr>
              <p:nvPr userDrawn="1"/>
            </p:nvSpPr>
            <p:spPr bwMode="auto">
              <a:xfrm>
                <a:off x="5477" y="2365"/>
                <a:ext cx="551" cy="334"/>
              </a:xfrm>
              <a:custGeom>
                <a:avLst/>
                <a:gdLst>
                  <a:gd name="T0" fmla="*/ 0 w 232"/>
                  <a:gd name="T1" fmla="*/ 2 h 141"/>
                  <a:gd name="T2" fmla="*/ 1 w 232"/>
                  <a:gd name="T3" fmla="*/ 0 h 141"/>
                  <a:gd name="T4" fmla="*/ 232 w 232"/>
                  <a:gd name="T5" fmla="*/ 139 h 141"/>
                  <a:gd name="T6" fmla="*/ 232 w 232"/>
                  <a:gd name="T7" fmla="*/ 141 h 141"/>
                  <a:gd name="T8" fmla="*/ 0 w 232"/>
                  <a:gd name="T9" fmla="*/ 2 h 141"/>
                </a:gdLst>
                <a:ahLst/>
                <a:cxnLst>
                  <a:cxn ang="0">
                    <a:pos x="T0" y="T1"/>
                  </a:cxn>
                  <a:cxn ang="0">
                    <a:pos x="T2" y="T3"/>
                  </a:cxn>
                  <a:cxn ang="0">
                    <a:pos x="T4" y="T5"/>
                  </a:cxn>
                  <a:cxn ang="0">
                    <a:pos x="T6" y="T7"/>
                  </a:cxn>
                  <a:cxn ang="0">
                    <a:pos x="T8" y="T9"/>
                  </a:cxn>
                </a:cxnLst>
                <a:rect l="0" t="0" r="r" b="b"/>
                <a:pathLst>
                  <a:path w="232" h="141">
                    <a:moveTo>
                      <a:pt x="0" y="2"/>
                    </a:moveTo>
                    <a:cubicBezTo>
                      <a:pt x="1" y="1"/>
                      <a:pt x="1" y="1"/>
                      <a:pt x="1" y="0"/>
                    </a:cubicBezTo>
                    <a:cubicBezTo>
                      <a:pt x="232" y="139"/>
                      <a:pt x="232" y="139"/>
                      <a:pt x="232" y="139"/>
                    </a:cubicBezTo>
                    <a:cubicBezTo>
                      <a:pt x="232" y="140"/>
                      <a:pt x="232" y="140"/>
                      <a:pt x="232" y="141"/>
                    </a:cubicBezTo>
                    <a:lnTo>
                      <a:pt x="0" y="2"/>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9" name="Freeform 86"/>
              <p:cNvSpPr>
                <a:spLocks/>
              </p:cNvSpPr>
              <p:nvPr userDrawn="1"/>
            </p:nvSpPr>
            <p:spPr bwMode="auto">
              <a:xfrm>
                <a:off x="6042" y="2728"/>
                <a:ext cx="5" cy="638"/>
              </a:xfrm>
              <a:custGeom>
                <a:avLst/>
                <a:gdLst>
                  <a:gd name="T0" fmla="*/ 0 w 2"/>
                  <a:gd name="T1" fmla="*/ 269 h 269"/>
                  <a:gd name="T2" fmla="*/ 0 w 2"/>
                  <a:gd name="T3" fmla="*/ 0 h 269"/>
                  <a:gd name="T4" fmla="*/ 1 w 2"/>
                  <a:gd name="T5" fmla="*/ 0 h 269"/>
                  <a:gd name="T6" fmla="*/ 2 w 2"/>
                  <a:gd name="T7" fmla="*/ 0 h 269"/>
                  <a:gd name="T8" fmla="*/ 2 w 2"/>
                  <a:gd name="T9" fmla="*/ 269 h 269"/>
                  <a:gd name="T10" fmla="*/ 1 w 2"/>
                  <a:gd name="T11" fmla="*/ 269 h 269"/>
                  <a:gd name="T12" fmla="*/ 0 w 2"/>
                  <a:gd name="T13" fmla="*/ 269 h 269"/>
                </a:gdLst>
                <a:ahLst/>
                <a:cxnLst>
                  <a:cxn ang="0">
                    <a:pos x="T0" y="T1"/>
                  </a:cxn>
                  <a:cxn ang="0">
                    <a:pos x="T2" y="T3"/>
                  </a:cxn>
                  <a:cxn ang="0">
                    <a:pos x="T4" y="T5"/>
                  </a:cxn>
                  <a:cxn ang="0">
                    <a:pos x="T6" y="T7"/>
                  </a:cxn>
                  <a:cxn ang="0">
                    <a:pos x="T8" y="T9"/>
                  </a:cxn>
                  <a:cxn ang="0">
                    <a:pos x="T10" y="T11"/>
                  </a:cxn>
                  <a:cxn ang="0">
                    <a:pos x="T12" y="T13"/>
                  </a:cxn>
                </a:cxnLst>
                <a:rect l="0" t="0" r="r" b="b"/>
                <a:pathLst>
                  <a:path w="2" h="269">
                    <a:moveTo>
                      <a:pt x="0" y="269"/>
                    </a:moveTo>
                    <a:cubicBezTo>
                      <a:pt x="0" y="0"/>
                      <a:pt x="0" y="0"/>
                      <a:pt x="0" y="0"/>
                    </a:cubicBezTo>
                    <a:cubicBezTo>
                      <a:pt x="1" y="0"/>
                      <a:pt x="1" y="0"/>
                      <a:pt x="1" y="0"/>
                    </a:cubicBezTo>
                    <a:cubicBezTo>
                      <a:pt x="1" y="0"/>
                      <a:pt x="2" y="0"/>
                      <a:pt x="2" y="0"/>
                    </a:cubicBezTo>
                    <a:cubicBezTo>
                      <a:pt x="2" y="269"/>
                      <a:pt x="2" y="269"/>
                      <a:pt x="2" y="269"/>
                    </a:cubicBezTo>
                    <a:cubicBezTo>
                      <a:pt x="2" y="269"/>
                      <a:pt x="1" y="269"/>
                      <a:pt x="1" y="269"/>
                    </a:cubicBezTo>
                    <a:cubicBezTo>
                      <a:pt x="1" y="269"/>
                      <a:pt x="1" y="269"/>
                      <a:pt x="0" y="269"/>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0" name="Freeform 87"/>
              <p:cNvSpPr>
                <a:spLocks/>
              </p:cNvSpPr>
              <p:nvPr userDrawn="1"/>
            </p:nvSpPr>
            <p:spPr bwMode="auto">
              <a:xfrm>
                <a:off x="4886" y="1300"/>
                <a:ext cx="520" cy="313"/>
              </a:xfrm>
              <a:custGeom>
                <a:avLst/>
                <a:gdLst>
                  <a:gd name="T0" fmla="*/ 219 w 219"/>
                  <a:gd name="T1" fmla="*/ 131 h 132"/>
                  <a:gd name="T2" fmla="*/ 218 w 219"/>
                  <a:gd name="T3" fmla="*/ 132 h 132"/>
                  <a:gd name="T4" fmla="*/ 0 w 219"/>
                  <a:gd name="T5" fmla="*/ 1 h 132"/>
                  <a:gd name="T6" fmla="*/ 0 w 219"/>
                  <a:gd name="T7" fmla="*/ 0 h 132"/>
                  <a:gd name="T8" fmla="*/ 219 w 219"/>
                  <a:gd name="T9" fmla="*/ 131 h 132"/>
                </a:gdLst>
                <a:ahLst/>
                <a:cxnLst>
                  <a:cxn ang="0">
                    <a:pos x="T0" y="T1"/>
                  </a:cxn>
                  <a:cxn ang="0">
                    <a:pos x="T2" y="T3"/>
                  </a:cxn>
                  <a:cxn ang="0">
                    <a:pos x="T4" y="T5"/>
                  </a:cxn>
                  <a:cxn ang="0">
                    <a:pos x="T6" y="T7"/>
                  </a:cxn>
                  <a:cxn ang="0">
                    <a:pos x="T8" y="T9"/>
                  </a:cxn>
                </a:cxnLst>
                <a:rect l="0" t="0" r="r" b="b"/>
                <a:pathLst>
                  <a:path w="219" h="132">
                    <a:moveTo>
                      <a:pt x="219" y="131"/>
                    </a:moveTo>
                    <a:cubicBezTo>
                      <a:pt x="219" y="131"/>
                      <a:pt x="218" y="132"/>
                      <a:pt x="218" y="132"/>
                    </a:cubicBezTo>
                    <a:cubicBezTo>
                      <a:pt x="0" y="1"/>
                      <a:pt x="0" y="1"/>
                      <a:pt x="0" y="1"/>
                    </a:cubicBezTo>
                    <a:cubicBezTo>
                      <a:pt x="0" y="1"/>
                      <a:pt x="0" y="0"/>
                      <a:pt x="0" y="0"/>
                    </a:cubicBezTo>
                    <a:lnTo>
                      <a:pt x="219" y="13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1" name="Freeform 88"/>
              <p:cNvSpPr>
                <a:spLocks/>
              </p:cNvSpPr>
              <p:nvPr userDrawn="1"/>
            </p:nvSpPr>
            <p:spPr bwMode="auto">
              <a:xfrm>
                <a:off x="5449" y="1845"/>
                <a:ext cx="4" cy="62"/>
              </a:xfrm>
              <a:custGeom>
                <a:avLst/>
                <a:gdLst>
                  <a:gd name="T0" fmla="*/ 1 w 2"/>
                  <a:gd name="T1" fmla="*/ 26 h 26"/>
                  <a:gd name="T2" fmla="*/ 0 w 2"/>
                  <a:gd name="T3" fmla="*/ 26 h 26"/>
                  <a:gd name="T4" fmla="*/ 0 w 2"/>
                  <a:gd name="T5" fmla="*/ 1 h 26"/>
                  <a:gd name="T6" fmla="*/ 1 w 2"/>
                  <a:gd name="T7" fmla="*/ 0 h 26"/>
                  <a:gd name="T8" fmla="*/ 2 w 2"/>
                  <a:gd name="T9" fmla="*/ 1 h 26"/>
                  <a:gd name="T10" fmla="*/ 2 w 2"/>
                  <a:gd name="T11" fmla="*/ 26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1" y="26"/>
                      <a:pt x="0" y="26"/>
                      <a:pt x="0" y="26"/>
                    </a:cubicBezTo>
                    <a:cubicBezTo>
                      <a:pt x="0" y="1"/>
                      <a:pt x="0" y="1"/>
                      <a:pt x="0" y="1"/>
                    </a:cubicBezTo>
                    <a:cubicBezTo>
                      <a:pt x="0" y="0"/>
                      <a:pt x="1" y="0"/>
                      <a:pt x="1" y="0"/>
                    </a:cubicBezTo>
                    <a:cubicBezTo>
                      <a:pt x="2" y="0"/>
                      <a:pt x="2" y="0"/>
                      <a:pt x="2" y="1"/>
                    </a:cubicBezTo>
                    <a:cubicBezTo>
                      <a:pt x="2" y="26"/>
                      <a:pt x="2" y="26"/>
                      <a:pt x="2" y="26"/>
                    </a:cubicBezTo>
                    <a:cubicBezTo>
                      <a:pt x="2" y="26"/>
                      <a:pt x="2"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2" name="Freeform 89"/>
              <p:cNvSpPr>
                <a:spLocks/>
              </p:cNvSpPr>
              <p:nvPr userDrawn="1"/>
            </p:nvSpPr>
            <p:spPr bwMode="auto">
              <a:xfrm>
                <a:off x="5449" y="1727"/>
                <a:ext cx="4" cy="61"/>
              </a:xfrm>
              <a:custGeom>
                <a:avLst/>
                <a:gdLst>
                  <a:gd name="T0" fmla="*/ 1 w 2"/>
                  <a:gd name="T1" fmla="*/ 26 h 26"/>
                  <a:gd name="T2" fmla="*/ 0 w 2"/>
                  <a:gd name="T3" fmla="*/ 26 h 26"/>
                  <a:gd name="T4" fmla="*/ 0 w 2"/>
                  <a:gd name="T5" fmla="*/ 0 h 26"/>
                  <a:gd name="T6" fmla="*/ 1 w 2"/>
                  <a:gd name="T7" fmla="*/ 0 h 26"/>
                  <a:gd name="T8" fmla="*/ 2 w 2"/>
                  <a:gd name="T9" fmla="*/ 0 h 26"/>
                  <a:gd name="T10" fmla="*/ 2 w 2"/>
                  <a:gd name="T11" fmla="*/ 26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1" y="26"/>
                      <a:pt x="0" y="26"/>
                      <a:pt x="0" y="26"/>
                    </a:cubicBezTo>
                    <a:cubicBezTo>
                      <a:pt x="0" y="0"/>
                      <a:pt x="0" y="0"/>
                      <a:pt x="0" y="0"/>
                    </a:cubicBezTo>
                    <a:cubicBezTo>
                      <a:pt x="0" y="0"/>
                      <a:pt x="1" y="0"/>
                      <a:pt x="1" y="0"/>
                    </a:cubicBezTo>
                    <a:cubicBezTo>
                      <a:pt x="2" y="0"/>
                      <a:pt x="2" y="0"/>
                      <a:pt x="2" y="0"/>
                    </a:cubicBezTo>
                    <a:cubicBezTo>
                      <a:pt x="2" y="26"/>
                      <a:pt x="2" y="26"/>
                      <a:pt x="2" y="26"/>
                    </a:cubicBezTo>
                    <a:cubicBezTo>
                      <a:pt x="2" y="26"/>
                      <a:pt x="2"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3" name="Freeform 90"/>
              <p:cNvSpPr>
                <a:spLocks/>
              </p:cNvSpPr>
              <p:nvPr userDrawn="1"/>
            </p:nvSpPr>
            <p:spPr bwMode="auto">
              <a:xfrm>
                <a:off x="5449" y="2201"/>
                <a:ext cx="4"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7"/>
                      <a:pt x="0" y="26"/>
                    </a:cubicBezTo>
                    <a:cubicBezTo>
                      <a:pt x="0" y="1"/>
                      <a:pt x="0" y="1"/>
                      <a:pt x="0" y="1"/>
                    </a:cubicBezTo>
                    <a:cubicBezTo>
                      <a:pt x="0" y="1"/>
                      <a:pt x="1" y="0"/>
                      <a:pt x="1" y="0"/>
                    </a:cubicBezTo>
                    <a:cubicBezTo>
                      <a:pt x="2" y="0"/>
                      <a:pt x="2" y="1"/>
                      <a:pt x="2" y="1"/>
                    </a:cubicBezTo>
                    <a:cubicBezTo>
                      <a:pt x="2" y="26"/>
                      <a:pt x="2" y="26"/>
                      <a:pt x="2" y="26"/>
                    </a:cubicBezTo>
                    <a:cubicBezTo>
                      <a:pt x="2" y="27"/>
                      <a:pt x="2"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4" name="Freeform 91"/>
              <p:cNvSpPr>
                <a:spLocks/>
              </p:cNvSpPr>
              <p:nvPr userDrawn="1"/>
            </p:nvSpPr>
            <p:spPr bwMode="auto">
              <a:xfrm>
                <a:off x="5449" y="2083"/>
                <a:ext cx="4"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6"/>
                      <a:pt x="0" y="26"/>
                    </a:cubicBezTo>
                    <a:cubicBezTo>
                      <a:pt x="0" y="1"/>
                      <a:pt x="0" y="1"/>
                      <a:pt x="0" y="1"/>
                    </a:cubicBezTo>
                    <a:cubicBezTo>
                      <a:pt x="0" y="1"/>
                      <a:pt x="1" y="0"/>
                      <a:pt x="1" y="0"/>
                    </a:cubicBezTo>
                    <a:cubicBezTo>
                      <a:pt x="2" y="0"/>
                      <a:pt x="2" y="1"/>
                      <a:pt x="2" y="1"/>
                    </a:cubicBezTo>
                    <a:cubicBezTo>
                      <a:pt x="2" y="26"/>
                      <a:pt x="2" y="26"/>
                      <a:pt x="2" y="26"/>
                    </a:cubicBezTo>
                    <a:cubicBezTo>
                      <a:pt x="2" y="26"/>
                      <a:pt x="2"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5" name="Freeform 92"/>
              <p:cNvSpPr>
                <a:spLocks/>
              </p:cNvSpPr>
              <p:nvPr userDrawn="1"/>
            </p:nvSpPr>
            <p:spPr bwMode="auto">
              <a:xfrm>
                <a:off x="5449" y="1964"/>
                <a:ext cx="4"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6"/>
                      <a:pt x="0" y="26"/>
                    </a:cubicBezTo>
                    <a:cubicBezTo>
                      <a:pt x="0" y="1"/>
                      <a:pt x="0" y="1"/>
                      <a:pt x="0" y="1"/>
                    </a:cubicBezTo>
                    <a:cubicBezTo>
                      <a:pt x="0" y="0"/>
                      <a:pt x="1" y="0"/>
                      <a:pt x="1" y="0"/>
                    </a:cubicBezTo>
                    <a:cubicBezTo>
                      <a:pt x="2" y="0"/>
                      <a:pt x="2" y="0"/>
                      <a:pt x="2" y="1"/>
                    </a:cubicBezTo>
                    <a:cubicBezTo>
                      <a:pt x="2" y="26"/>
                      <a:pt x="2" y="26"/>
                      <a:pt x="2" y="26"/>
                    </a:cubicBezTo>
                    <a:cubicBezTo>
                      <a:pt x="2" y="26"/>
                      <a:pt x="2"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6" name="Freeform 93"/>
              <p:cNvSpPr>
                <a:spLocks/>
              </p:cNvSpPr>
              <p:nvPr userDrawn="1"/>
            </p:nvSpPr>
            <p:spPr bwMode="auto">
              <a:xfrm>
                <a:off x="5468" y="3072"/>
                <a:ext cx="531" cy="320"/>
              </a:xfrm>
              <a:custGeom>
                <a:avLst/>
                <a:gdLst>
                  <a:gd name="T0" fmla="*/ 1 w 224"/>
                  <a:gd name="T1" fmla="*/ 0 h 135"/>
                  <a:gd name="T2" fmla="*/ 224 w 224"/>
                  <a:gd name="T3" fmla="*/ 134 h 135"/>
                  <a:gd name="T4" fmla="*/ 224 w 224"/>
                  <a:gd name="T5" fmla="*/ 135 h 135"/>
                  <a:gd name="T6" fmla="*/ 0 w 224"/>
                  <a:gd name="T7" fmla="*/ 1 h 135"/>
                  <a:gd name="T8" fmla="*/ 1 w 224"/>
                  <a:gd name="T9" fmla="*/ 0 h 135"/>
                </a:gdLst>
                <a:ahLst/>
                <a:cxnLst>
                  <a:cxn ang="0">
                    <a:pos x="T0" y="T1"/>
                  </a:cxn>
                  <a:cxn ang="0">
                    <a:pos x="T2" y="T3"/>
                  </a:cxn>
                  <a:cxn ang="0">
                    <a:pos x="T4" y="T5"/>
                  </a:cxn>
                  <a:cxn ang="0">
                    <a:pos x="T6" y="T7"/>
                  </a:cxn>
                  <a:cxn ang="0">
                    <a:pos x="T8" y="T9"/>
                  </a:cxn>
                </a:cxnLst>
                <a:rect l="0" t="0" r="r" b="b"/>
                <a:pathLst>
                  <a:path w="224" h="135">
                    <a:moveTo>
                      <a:pt x="1" y="0"/>
                    </a:moveTo>
                    <a:cubicBezTo>
                      <a:pt x="224" y="134"/>
                      <a:pt x="224" y="134"/>
                      <a:pt x="224" y="134"/>
                    </a:cubicBezTo>
                    <a:cubicBezTo>
                      <a:pt x="224" y="134"/>
                      <a:pt x="224" y="135"/>
                      <a:pt x="224" y="135"/>
                    </a:cubicBezTo>
                    <a:cubicBezTo>
                      <a:pt x="0" y="1"/>
                      <a:pt x="0" y="1"/>
                      <a:pt x="0" y="1"/>
                    </a:cubicBezTo>
                    <a:cubicBezTo>
                      <a:pt x="0" y="1"/>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7" name="Freeform 94"/>
              <p:cNvSpPr>
                <a:spLocks/>
              </p:cNvSpPr>
              <p:nvPr userDrawn="1"/>
            </p:nvSpPr>
            <p:spPr bwMode="auto">
              <a:xfrm>
                <a:off x="5475" y="3445"/>
                <a:ext cx="524" cy="169"/>
              </a:xfrm>
              <a:custGeom>
                <a:avLst/>
                <a:gdLst>
                  <a:gd name="T0" fmla="*/ 221 w 221"/>
                  <a:gd name="T1" fmla="*/ 0 h 133"/>
                  <a:gd name="T2" fmla="*/ 221 w 221"/>
                  <a:gd name="T3" fmla="*/ 1 h 133"/>
                  <a:gd name="T4" fmla="*/ 1 w 221"/>
                  <a:gd name="T5" fmla="*/ 133 h 133"/>
                  <a:gd name="T6" fmla="*/ 0 w 221"/>
                  <a:gd name="T7" fmla="*/ 132 h 133"/>
                  <a:gd name="T8" fmla="*/ 221 w 221"/>
                  <a:gd name="T9" fmla="*/ 0 h 133"/>
                </a:gdLst>
                <a:ahLst/>
                <a:cxnLst>
                  <a:cxn ang="0">
                    <a:pos x="T0" y="T1"/>
                  </a:cxn>
                  <a:cxn ang="0">
                    <a:pos x="T2" y="T3"/>
                  </a:cxn>
                  <a:cxn ang="0">
                    <a:pos x="T4" y="T5"/>
                  </a:cxn>
                  <a:cxn ang="0">
                    <a:pos x="T6" y="T7"/>
                  </a:cxn>
                  <a:cxn ang="0">
                    <a:pos x="T8" y="T9"/>
                  </a:cxn>
                </a:cxnLst>
                <a:rect l="0" t="0" r="r" b="b"/>
                <a:pathLst>
                  <a:path w="221" h="133">
                    <a:moveTo>
                      <a:pt x="221" y="0"/>
                    </a:moveTo>
                    <a:cubicBezTo>
                      <a:pt x="221" y="0"/>
                      <a:pt x="221" y="1"/>
                      <a:pt x="221" y="1"/>
                    </a:cubicBezTo>
                    <a:cubicBezTo>
                      <a:pt x="1" y="133"/>
                      <a:pt x="1" y="133"/>
                      <a:pt x="1" y="133"/>
                    </a:cubicBezTo>
                    <a:cubicBezTo>
                      <a:pt x="1" y="133"/>
                      <a:pt x="1" y="132"/>
                      <a:pt x="0" y="132"/>
                    </a:cubicBezTo>
                    <a:lnTo>
                      <a:pt x="221"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8" name="Freeform 95"/>
              <p:cNvSpPr>
                <a:spLocks/>
              </p:cNvSpPr>
              <p:nvPr userDrawn="1"/>
            </p:nvSpPr>
            <p:spPr bwMode="auto">
              <a:xfrm>
                <a:off x="4875" y="3428"/>
                <a:ext cx="552" cy="178"/>
              </a:xfrm>
              <a:custGeom>
                <a:avLst/>
                <a:gdLst>
                  <a:gd name="T0" fmla="*/ 232 w 233"/>
                  <a:gd name="T1" fmla="*/ 140 h 140"/>
                  <a:gd name="T2" fmla="*/ 0 w 233"/>
                  <a:gd name="T3" fmla="*/ 1 h 140"/>
                  <a:gd name="T4" fmla="*/ 1 w 233"/>
                  <a:gd name="T5" fmla="*/ 0 h 140"/>
                  <a:gd name="T6" fmla="*/ 233 w 233"/>
                  <a:gd name="T7" fmla="*/ 139 h 140"/>
                  <a:gd name="T8" fmla="*/ 232 w 233"/>
                  <a:gd name="T9" fmla="*/ 140 h 140"/>
                </a:gdLst>
                <a:ahLst/>
                <a:cxnLst>
                  <a:cxn ang="0">
                    <a:pos x="T0" y="T1"/>
                  </a:cxn>
                  <a:cxn ang="0">
                    <a:pos x="T2" y="T3"/>
                  </a:cxn>
                  <a:cxn ang="0">
                    <a:pos x="T4" y="T5"/>
                  </a:cxn>
                  <a:cxn ang="0">
                    <a:pos x="T6" y="T7"/>
                  </a:cxn>
                  <a:cxn ang="0">
                    <a:pos x="T8" y="T9"/>
                  </a:cxn>
                </a:cxnLst>
                <a:rect l="0" t="0" r="r" b="b"/>
                <a:pathLst>
                  <a:path w="233" h="140">
                    <a:moveTo>
                      <a:pt x="232" y="140"/>
                    </a:moveTo>
                    <a:cubicBezTo>
                      <a:pt x="0" y="1"/>
                      <a:pt x="0" y="1"/>
                      <a:pt x="0" y="1"/>
                    </a:cubicBezTo>
                    <a:cubicBezTo>
                      <a:pt x="0" y="1"/>
                      <a:pt x="0" y="0"/>
                      <a:pt x="1" y="0"/>
                    </a:cubicBezTo>
                    <a:cubicBezTo>
                      <a:pt x="233" y="139"/>
                      <a:pt x="233" y="139"/>
                      <a:pt x="233" y="139"/>
                    </a:cubicBezTo>
                    <a:cubicBezTo>
                      <a:pt x="233" y="139"/>
                      <a:pt x="232" y="140"/>
                      <a:pt x="232" y="14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9" name="Freeform 98"/>
              <p:cNvSpPr>
                <a:spLocks/>
              </p:cNvSpPr>
              <p:nvPr userDrawn="1"/>
            </p:nvSpPr>
            <p:spPr bwMode="auto">
              <a:xfrm>
                <a:off x="5449" y="2384"/>
                <a:ext cx="4" cy="660"/>
              </a:xfrm>
              <a:custGeom>
                <a:avLst/>
                <a:gdLst>
                  <a:gd name="T0" fmla="*/ 1 w 2"/>
                  <a:gd name="T1" fmla="*/ 278 h 278"/>
                  <a:gd name="T2" fmla="*/ 0 w 2"/>
                  <a:gd name="T3" fmla="*/ 278 h 278"/>
                  <a:gd name="T4" fmla="*/ 0 w 2"/>
                  <a:gd name="T5" fmla="*/ 0 h 278"/>
                  <a:gd name="T6" fmla="*/ 1 w 2"/>
                  <a:gd name="T7" fmla="*/ 0 h 278"/>
                  <a:gd name="T8" fmla="*/ 2 w 2"/>
                  <a:gd name="T9" fmla="*/ 0 h 278"/>
                  <a:gd name="T10" fmla="*/ 2 w 2"/>
                  <a:gd name="T11" fmla="*/ 278 h 278"/>
                  <a:gd name="T12" fmla="*/ 1 w 2"/>
                  <a:gd name="T13" fmla="*/ 278 h 278"/>
                </a:gdLst>
                <a:ahLst/>
                <a:cxnLst>
                  <a:cxn ang="0">
                    <a:pos x="T0" y="T1"/>
                  </a:cxn>
                  <a:cxn ang="0">
                    <a:pos x="T2" y="T3"/>
                  </a:cxn>
                  <a:cxn ang="0">
                    <a:pos x="T4" y="T5"/>
                  </a:cxn>
                  <a:cxn ang="0">
                    <a:pos x="T6" y="T7"/>
                  </a:cxn>
                  <a:cxn ang="0">
                    <a:pos x="T8" y="T9"/>
                  </a:cxn>
                  <a:cxn ang="0">
                    <a:pos x="T10" y="T11"/>
                  </a:cxn>
                  <a:cxn ang="0">
                    <a:pos x="T12" y="T13"/>
                  </a:cxn>
                </a:cxnLst>
                <a:rect l="0" t="0" r="r" b="b"/>
                <a:pathLst>
                  <a:path w="2" h="278">
                    <a:moveTo>
                      <a:pt x="1" y="278"/>
                    </a:moveTo>
                    <a:cubicBezTo>
                      <a:pt x="1" y="278"/>
                      <a:pt x="1" y="278"/>
                      <a:pt x="0" y="278"/>
                    </a:cubicBezTo>
                    <a:cubicBezTo>
                      <a:pt x="0" y="0"/>
                      <a:pt x="0" y="0"/>
                      <a:pt x="0" y="0"/>
                    </a:cubicBezTo>
                    <a:cubicBezTo>
                      <a:pt x="1" y="0"/>
                      <a:pt x="1" y="0"/>
                      <a:pt x="1" y="0"/>
                    </a:cubicBezTo>
                    <a:cubicBezTo>
                      <a:pt x="1" y="0"/>
                      <a:pt x="2" y="0"/>
                      <a:pt x="2" y="0"/>
                    </a:cubicBezTo>
                    <a:cubicBezTo>
                      <a:pt x="2" y="278"/>
                      <a:pt x="2" y="278"/>
                      <a:pt x="2" y="278"/>
                    </a:cubicBezTo>
                    <a:cubicBezTo>
                      <a:pt x="2" y="278"/>
                      <a:pt x="1" y="278"/>
                      <a:pt x="1" y="278"/>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0" name="Freeform 99"/>
              <p:cNvSpPr>
                <a:spLocks/>
              </p:cNvSpPr>
              <p:nvPr userDrawn="1"/>
            </p:nvSpPr>
            <p:spPr bwMode="auto">
              <a:xfrm>
                <a:off x="4891" y="2365"/>
                <a:ext cx="534" cy="323"/>
              </a:xfrm>
              <a:custGeom>
                <a:avLst/>
                <a:gdLst>
                  <a:gd name="T0" fmla="*/ 1 w 225"/>
                  <a:gd name="T1" fmla="*/ 136 h 136"/>
                  <a:gd name="T2" fmla="*/ 0 w 225"/>
                  <a:gd name="T3" fmla="*/ 135 h 136"/>
                  <a:gd name="T4" fmla="*/ 224 w 225"/>
                  <a:gd name="T5" fmla="*/ 0 h 136"/>
                  <a:gd name="T6" fmla="*/ 225 w 225"/>
                  <a:gd name="T7" fmla="*/ 2 h 136"/>
                  <a:gd name="T8" fmla="*/ 1 w 225"/>
                  <a:gd name="T9" fmla="*/ 136 h 136"/>
                </a:gdLst>
                <a:ahLst/>
                <a:cxnLst>
                  <a:cxn ang="0">
                    <a:pos x="T0" y="T1"/>
                  </a:cxn>
                  <a:cxn ang="0">
                    <a:pos x="T2" y="T3"/>
                  </a:cxn>
                  <a:cxn ang="0">
                    <a:pos x="T4" y="T5"/>
                  </a:cxn>
                  <a:cxn ang="0">
                    <a:pos x="T6" y="T7"/>
                  </a:cxn>
                  <a:cxn ang="0">
                    <a:pos x="T8" y="T9"/>
                  </a:cxn>
                </a:cxnLst>
                <a:rect l="0" t="0" r="r" b="b"/>
                <a:pathLst>
                  <a:path w="225" h="136">
                    <a:moveTo>
                      <a:pt x="1" y="136"/>
                    </a:moveTo>
                    <a:cubicBezTo>
                      <a:pt x="1" y="136"/>
                      <a:pt x="1" y="135"/>
                      <a:pt x="0" y="135"/>
                    </a:cubicBezTo>
                    <a:cubicBezTo>
                      <a:pt x="224" y="0"/>
                      <a:pt x="224" y="0"/>
                      <a:pt x="224" y="0"/>
                    </a:cubicBezTo>
                    <a:cubicBezTo>
                      <a:pt x="225" y="1"/>
                      <a:pt x="225" y="1"/>
                      <a:pt x="225" y="2"/>
                    </a:cubicBezTo>
                    <a:lnTo>
                      <a:pt x="1" y="136"/>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1" name="Freeform 100"/>
              <p:cNvSpPr>
                <a:spLocks/>
              </p:cNvSpPr>
              <p:nvPr userDrawn="1"/>
            </p:nvSpPr>
            <p:spPr bwMode="auto">
              <a:xfrm>
                <a:off x="4291" y="2726"/>
                <a:ext cx="534" cy="322"/>
              </a:xfrm>
              <a:custGeom>
                <a:avLst/>
                <a:gdLst>
                  <a:gd name="T0" fmla="*/ 1 w 225"/>
                  <a:gd name="T1" fmla="*/ 136 h 136"/>
                  <a:gd name="T2" fmla="*/ 0 w 225"/>
                  <a:gd name="T3" fmla="*/ 135 h 136"/>
                  <a:gd name="T4" fmla="*/ 225 w 225"/>
                  <a:gd name="T5" fmla="*/ 0 h 136"/>
                  <a:gd name="T6" fmla="*/ 225 w 225"/>
                  <a:gd name="T7" fmla="*/ 1 h 136"/>
                  <a:gd name="T8" fmla="*/ 1 w 225"/>
                  <a:gd name="T9" fmla="*/ 136 h 136"/>
                </a:gdLst>
                <a:ahLst/>
                <a:cxnLst>
                  <a:cxn ang="0">
                    <a:pos x="T0" y="T1"/>
                  </a:cxn>
                  <a:cxn ang="0">
                    <a:pos x="T2" y="T3"/>
                  </a:cxn>
                  <a:cxn ang="0">
                    <a:pos x="T4" y="T5"/>
                  </a:cxn>
                  <a:cxn ang="0">
                    <a:pos x="T6" y="T7"/>
                  </a:cxn>
                  <a:cxn ang="0">
                    <a:pos x="T8" y="T9"/>
                  </a:cxn>
                </a:cxnLst>
                <a:rect l="0" t="0" r="r" b="b"/>
                <a:pathLst>
                  <a:path w="225" h="136">
                    <a:moveTo>
                      <a:pt x="1" y="136"/>
                    </a:moveTo>
                    <a:cubicBezTo>
                      <a:pt x="0" y="136"/>
                      <a:pt x="0" y="135"/>
                      <a:pt x="0" y="135"/>
                    </a:cubicBezTo>
                    <a:cubicBezTo>
                      <a:pt x="225" y="0"/>
                      <a:pt x="225" y="0"/>
                      <a:pt x="225" y="0"/>
                    </a:cubicBezTo>
                    <a:cubicBezTo>
                      <a:pt x="225" y="1"/>
                      <a:pt x="225" y="1"/>
                      <a:pt x="225" y="1"/>
                    </a:cubicBezTo>
                    <a:lnTo>
                      <a:pt x="1" y="136"/>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2" name="Freeform 101"/>
              <p:cNvSpPr>
                <a:spLocks/>
              </p:cNvSpPr>
              <p:nvPr userDrawn="1"/>
            </p:nvSpPr>
            <p:spPr bwMode="auto">
              <a:xfrm>
                <a:off x="4436" y="2453"/>
                <a:ext cx="54" cy="33"/>
              </a:xfrm>
              <a:custGeom>
                <a:avLst/>
                <a:gdLst>
                  <a:gd name="T0" fmla="*/ 2 w 23"/>
                  <a:gd name="T1" fmla="*/ 0 h 14"/>
                  <a:gd name="T2" fmla="*/ 22 w 23"/>
                  <a:gd name="T3" fmla="*/ 13 h 14"/>
                  <a:gd name="T4" fmla="*/ 23 w 23"/>
                  <a:gd name="T5" fmla="*/ 14 h 14"/>
                  <a:gd name="T6" fmla="*/ 22 w 23"/>
                  <a:gd name="T7" fmla="*/ 14 h 14"/>
                  <a:gd name="T8" fmla="*/ 22 w 23"/>
                  <a:gd name="T9" fmla="*/ 14 h 14"/>
                  <a:gd name="T10" fmla="*/ 1 w 23"/>
                  <a:gd name="T11" fmla="*/ 2 h 14"/>
                  <a:gd name="T12" fmla="*/ 1 w 23"/>
                  <a:gd name="T13" fmla="*/ 1 h 14"/>
                  <a:gd name="T14" fmla="*/ 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0"/>
                    </a:moveTo>
                    <a:cubicBezTo>
                      <a:pt x="22" y="13"/>
                      <a:pt x="22" y="13"/>
                      <a:pt x="22" y="13"/>
                    </a:cubicBezTo>
                    <a:cubicBezTo>
                      <a:pt x="23" y="13"/>
                      <a:pt x="23" y="14"/>
                      <a:pt x="23" y="14"/>
                    </a:cubicBezTo>
                    <a:cubicBezTo>
                      <a:pt x="23" y="14"/>
                      <a:pt x="22" y="14"/>
                      <a:pt x="22" y="14"/>
                    </a:cubicBezTo>
                    <a:cubicBezTo>
                      <a:pt x="22" y="14"/>
                      <a:pt x="22" y="14"/>
                      <a:pt x="22" y="14"/>
                    </a:cubicBezTo>
                    <a:cubicBezTo>
                      <a:pt x="1" y="2"/>
                      <a:pt x="1" y="2"/>
                      <a:pt x="1" y="2"/>
                    </a:cubicBezTo>
                    <a:cubicBezTo>
                      <a:pt x="1" y="1"/>
                      <a:pt x="0" y="1"/>
                      <a:pt x="1" y="1"/>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3" name="Freeform 102"/>
              <p:cNvSpPr>
                <a:spLocks/>
              </p:cNvSpPr>
              <p:nvPr userDrawn="1"/>
            </p:nvSpPr>
            <p:spPr bwMode="auto">
              <a:xfrm>
                <a:off x="4535" y="2512"/>
                <a:ext cx="55" cy="33"/>
              </a:xfrm>
              <a:custGeom>
                <a:avLst/>
                <a:gdLst>
                  <a:gd name="T0" fmla="*/ 1 w 23"/>
                  <a:gd name="T1" fmla="*/ 0 h 14"/>
                  <a:gd name="T2" fmla="*/ 22 w 23"/>
                  <a:gd name="T3" fmla="*/ 13 h 14"/>
                  <a:gd name="T4" fmla="*/ 22 w 23"/>
                  <a:gd name="T5" fmla="*/ 14 h 14"/>
                  <a:gd name="T6" fmla="*/ 22 w 23"/>
                  <a:gd name="T7" fmla="*/ 14 h 14"/>
                  <a:gd name="T8" fmla="*/ 21 w 23"/>
                  <a:gd name="T9" fmla="*/ 14 h 14"/>
                  <a:gd name="T10" fmla="*/ 1 w 23"/>
                  <a:gd name="T11" fmla="*/ 2 h 14"/>
                  <a:gd name="T12" fmla="*/ 0 w 23"/>
                  <a:gd name="T13" fmla="*/ 1 h 14"/>
                  <a:gd name="T14" fmla="*/ 1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0"/>
                    </a:moveTo>
                    <a:cubicBezTo>
                      <a:pt x="22" y="13"/>
                      <a:pt x="22" y="13"/>
                      <a:pt x="22" y="13"/>
                    </a:cubicBezTo>
                    <a:cubicBezTo>
                      <a:pt x="23" y="13"/>
                      <a:pt x="23" y="14"/>
                      <a:pt x="22" y="14"/>
                    </a:cubicBezTo>
                    <a:cubicBezTo>
                      <a:pt x="22" y="14"/>
                      <a:pt x="22" y="14"/>
                      <a:pt x="22" y="14"/>
                    </a:cubicBezTo>
                    <a:cubicBezTo>
                      <a:pt x="22" y="14"/>
                      <a:pt x="22" y="14"/>
                      <a:pt x="21" y="14"/>
                    </a:cubicBezTo>
                    <a:cubicBezTo>
                      <a:pt x="1" y="2"/>
                      <a:pt x="1" y="2"/>
                      <a:pt x="1" y="2"/>
                    </a:cubicBezTo>
                    <a:cubicBezTo>
                      <a:pt x="0" y="1"/>
                      <a:pt x="0" y="1"/>
                      <a:pt x="0" y="1"/>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4" name="Freeform 103"/>
              <p:cNvSpPr>
                <a:spLocks/>
              </p:cNvSpPr>
              <p:nvPr userDrawn="1"/>
            </p:nvSpPr>
            <p:spPr bwMode="auto">
              <a:xfrm>
                <a:off x="4338" y="2393"/>
                <a:ext cx="53" cy="34"/>
              </a:xfrm>
              <a:custGeom>
                <a:avLst/>
                <a:gdLst>
                  <a:gd name="T0" fmla="*/ 1 w 22"/>
                  <a:gd name="T1" fmla="*/ 0 h 14"/>
                  <a:gd name="T2" fmla="*/ 22 w 22"/>
                  <a:gd name="T3" fmla="*/ 13 h 14"/>
                  <a:gd name="T4" fmla="*/ 22 w 22"/>
                  <a:gd name="T5" fmla="*/ 14 h 14"/>
                  <a:gd name="T6" fmla="*/ 21 w 22"/>
                  <a:gd name="T7" fmla="*/ 14 h 14"/>
                  <a:gd name="T8" fmla="*/ 21 w 22"/>
                  <a:gd name="T9" fmla="*/ 14 h 14"/>
                  <a:gd name="T10" fmla="*/ 0 w 22"/>
                  <a:gd name="T11" fmla="*/ 2 h 14"/>
                  <a:gd name="T12" fmla="*/ 0 w 22"/>
                  <a:gd name="T13" fmla="*/ 1 h 14"/>
                  <a:gd name="T14" fmla="*/ 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0"/>
                    </a:moveTo>
                    <a:cubicBezTo>
                      <a:pt x="22" y="13"/>
                      <a:pt x="22" y="13"/>
                      <a:pt x="22" y="13"/>
                    </a:cubicBezTo>
                    <a:cubicBezTo>
                      <a:pt x="22" y="13"/>
                      <a:pt x="22" y="14"/>
                      <a:pt x="22" y="14"/>
                    </a:cubicBezTo>
                    <a:cubicBezTo>
                      <a:pt x="22" y="14"/>
                      <a:pt x="22" y="14"/>
                      <a:pt x="21" y="14"/>
                    </a:cubicBezTo>
                    <a:cubicBezTo>
                      <a:pt x="21" y="14"/>
                      <a:pt x="21" y="14"/>
                      <a:pt x="21" y="14"/>
                    </a:cubicBezTo>
                    <a:cubicBezTo>
                      <a:pt x="0" y="2"/>
                      <a:pt x="0" y="2"/>
                      <a:pt x="0" y="2"/>
                    </a:cubicBezTo>
                    <a:cubicBezTo>
                      <a:pt x="0" y="1"/>
                      <a:pt x="0" y="1"/>
                      <a:pt x="0" y="1"/>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5" name="Freeform 104"/>
              <p:cNvSpPr>
                <a:spLocks/>
              </p:cNvSpPr>
              <p:nvPr userDrawn="1"/>
            </p:nvSpPr>
            <p:spPr bwMode="auto">
              <a:xfrm>
                <a:off x="4635" y="2571"/>
                <a:ext cx="52" cy="34"/>
              </a:xfrm>
              <a:custGeom>
                <a:avLst/>
                <a:gdLst>
                  <a:gd name="T0" fmla="*/ 1 w 22"/>
                  <a:gd name="T1" fmla="*/ 0 h 14"/>
                  <a:gd name="T2" fmla="*/ 22 w 22"/>
                  <a:gd name="T3" fmla="*/ 13 h 14"/>
                  <a:gd name="T4" fmla="*/ 22 w 22"/>
                  <a:gd name="T5" fmla="*/ 14 h 14"/>
                  <a:gd name="T6" fmla="*/ 21 w 22"/>
                  <a:gd name="T7" fmla="*/ 14 h 14"/>
                  <a:gd name="T8" fmla="*/ 21 w 22"/>
                  <a:gd name="T9" fmla="*/ 14 h 14"/>
                  <a:gd name="T10" fmla="*/ 0 w 22"/>
                  <a:gd name="T11" fmla="*/ 2 h 14"/>
                  <a:gd name="T12" fmla="*/ 0 w 22"/>
                  <a:gd name="T13" fmla="*/ 1 h 14"/>
                  <a:gd name="T14" fmla="*/ 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0"/>
                    </a:moveTo>
                    <a:cubicBezTo>
                      <a:pt x="22" y="13"/>
                      <a:pt x="22" y="13"/>
                      <a:pt x="22" y="13"/>
                    </a:cubicBezTo>
                    <a:cubicBezTo>
                      <a:pt x="22" y="13"/>
                      <a:pt x="22" y="14"/>
                      <a:pt x="22" y="14"/>
                    </a:cubicBezTo>
                    <a:cubicBezTo>
                      <a:pt x="22" y="14"/>
                      <a:pt x="22" y="14"/>
                      <a:pt x="21" y="14"/>
                    </a:cubicBezTo>
                    <a:cubicBezTo>
                      <a:pt x="21" y="14"/>
                      <a:pt x="21" y="14"/>
                      <a:pt x="21" y="14"/>
                    </a:cubicBezTo>
                    <a:cubicBezTo>
                      <a:pt x="0" y="2"/>
                      <a:pt x="0" y="2"/>
                      <a:pt x="0" y="2"/>
                    </a:cubicBezTo>
                    <a:cubicBezTo>
                      <a:pt x="0" y="1"/>
                      <a:pt x="0" y="1"/>
                      <a:pt x="0" y="1"/>
                    </a:cubicBezTo>
                    <a:cubicBezTo>
                      <a:pt x="0"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6" name="Freeform 105"/>
              <p:cNvSpPr>
                <a:spLocks/>
              </p:cNvSpPr>
              <p:nvPr userDrawn="1"/>
            </p:nvSpPr>
            <p:spPr bwMode="auto">
              <a:xfrm>
                <a:off x="4732" y="2631"/>
                <a:ext cx="55" cy="33"/>
              </a:xfrm>
              <a:custGeom>
                <a:avLst/>
                <a:gdLst>
                  <a:gd name="T0" fmla="*/ 2 w 23"/>
                  <a:gd name="T1" fmla="*/ 0 h 14"/>
                  <a:gd name="T2" fmla="*/ 23 w 23"/>
                  <a:gd name="T3" fmla="*/ 13 h 14"/>
                  <a:gd name="T4" fmla="*/ 23 w 23"/>
                  <a:gd name="T5" fmla="*/ 14 h 14"/>
                  <a:gd name="T6" fmla="*/ 22 w 23"/>
                  <a:gd name="T7" fmla="*/ 14 h 14"/>
                  <a:gd name="T8" fmla="*/ 22 w 23"/>
                  <a:gd name="T9" fmla="*/ 14 h 14"/>
                  <a:gd name="T10" fmla="*/ 1 w 23"/>
                  <a:gd name="T11" fmla="*/ 2 h 14"/>
                  <a:gd name="T12" fmla="*/ 1 w 23"/>
                  <a:gd name="T13" fmla="*/ 1 h 14"/>
                  <a:gd name="T14" fmla="*/ 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0"/>
                    </a:moveTo>
                    <a:cubicBezTo>
                      <a:pt x="23" y="13"/>
                      <a:pt x="23" y="13"/>
                      <a:pt x="23" y="13"/>
                    </a:cubicBezTo>
                    <a:cubicBezTo>
                      <a:pt x="23" y="13"/>
                      <a:pt x="23" y="14"/>
                      <a:pt x="23" y="14"/>
                    </a:cubicBezTo>
                    <a:cubicBezTo>
                      <a:pt x="23" y="14"/>
                      <a:pt x="22" y="14"/>
                      <a:pt x="22" y="14"/>
                    </a:cubicBezTo>
                    <a:cubicBezTo>
                      <a:pt x="22" y="14"/>
                      <a:pt x="22" y="14"/>
                      <a:pt x="22" y="14"/>
                    </a:cubicBezTo>
                    <a:cubicBezTo>
                      <a:pt x="1" y="2"/>
                      <a:pt x="1" y="2"/>
                      <a:pt x="1" y="2"/>
                    </a:cubicBezTo>
                    <a:cubicBezTo>
                      <a:pt x="1" y="1"/>
                      <a:pt x="0" y="1"/>
                      <a:pt x="1" y="1"/>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7" name="Freeform 106"/>
              <p:cNvSpPr>
                <a:spLocks/>
              </p:cNvSpPr>
              <p:nvPr userDrawn="1"/>
            </p:nvSpPr>
            <p:spPr bwMode="auto">
              <a:xfrm>
                <a:off x="4858" y="2026"/>
                <a:ext cx="2" cy="643"/>
              </a:xfrm>
              <a:custGeom>
                <a:avLst/>
                <a:gdLst>
                  <a:gd name="T0" fmla="*/ 0 w 1"/>
                  <a:gd name="T1" fmla="*/ 271 h 271"/>
                  <a:gd name="T2" fmla="*/ 0 w 1"/>
                  <a:gd name="T3" fmla="*/ 0 h 271"/>
                  <a:gd name="T4" fmla="*/ 0 w 1"/>
                  <a:gd name="T5" fmla="*/ 0 h 271"/>
                  <a:gd name="T6" fmla="*/ 1 w 1"/>
                  <a:gd name="T7" fmla="*/ 0 h 271"/>
                  <a:gd name="T8" fmla="*/ 1 w 1"/>
                  <a:gd name="T9" fmla="*/ 271 h 271"/>
                  <a:gd name="T10" fmla="*/ 0 w 1"/>
                  <a:gd name="T11" fmla="*/ 270 h 271"/>
                  <a:gd name="T12" fmla="*/ 0 w 1"/>
                  <a:gd name="T13" fmla="*/ 271 h 271"/>
                </a:gdLst>
                <a:ahLst/>
                <a:cxnLst>
                  <a:cxn ang="0">
                    <a:pos x="T0" y="T1"/>
                  </a:cxn>
                  <a:cxn ang="0">
                    <a:pos x="T2" y="T3"/>
                  </a:cxn>
                  <a:cxn ang="0">
                    <a:pos x="T4" y="T5"/>
                  </a:cxn>
                  <a:cxn ang="0">
                    <a:pos x="T6" y="T7"/>
                  </a:cxn>
                  <a:cxn ang="0">
                    <a:pos x="T8" y="T9"/>
                  </a:cxn>
                  <a:cxn ang="0">
                    <a:pos x="T10" y="T11"/>
                  </a:cxn>
                  <a:cxn ang="0">
                    <a:pos x="T12" y="T13"/>
                  </a:cxn>
                </a:cxnLst>
                <a:rect l="0" t="0" r="r" b="b"/>
                <a:pathLst>
                  <a:path w="1" h="271">
                    <a:moveTo>
                      <a:pt x="0" y="271"/>
                    </a:moveTo>
                    <a:cubicBezTo>
                      <a:pt x="0" y="0"/>
                      <a:pt x="0" y="0"/>
                      <a:pt x="0" y="0"/>
                    </a:cubicBezTo>
                    <a:cubicBezTo>
                      <a:pt x="0" y="0"/>
                      <a:pt x="0" y="0"/>
                      <a:pt x="0" y="0"/>
                    </a:cubicBezTo>
                    <a:cubicBezTo>
                      <a:pt x="1" y="0"/>
                      <a:pt x="1" y="0"/>
                      <a:pt x="1" y="0"/>
                    </a:cubicBezTo>
                    <a:cubicBezTo>
                      <a:pt x="1" y="271"/>
                      <a:pt x="1" y="271"/>
                      <a:pt x="1" y="271"/>
                    </a:cubicBezTo>
                    <a:cubicBezTo>
                      <a:pt x="1" y="271"/>
                      <a:pt x="1" y="270"/>
                      <a:pt x="0" y="270"/>
                    </a:cubicBezTo>
                    <a:cubicBezTo>
                      <a:pt x="0" y="270"/>
                      <a:pt x="0" y="271"/>
                      <a:pt x="0" y="27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8" name="Freeform 107"/>
              <p:cNvSpPr>
                <a:spLocks/>
              </p:cNvSpPr>
              <p:nvPr userDrawn="1"/>
            </p:nvSpPr>
            <p:spPr bwMode="auto">
              <a:xfrm>
                <a:off x="4858" y="1316"/>
                <a:ext cx="2" cy="650"/>
              </a:xfrm>
              <a:custGeom>
                <a:avLst/>
                <a:gdLst>
                  <a:gd name="T0" fmla="*/ 0 w 1"/>
                  <a:gd name="T1" fmla="*/ 274 h 274"/>
                  <a:gd name="T2" fmla="*/ 0 w 1"/>
                  <a:gd name="T3" fmla="*/ 0 h 274"/>
                  <a:gd name="T4" fmla="*/ 0 w 1"/>
                  <a:gd name="T5" fmla="*/ 0 h 274"/>
                  <a:gd name="T6" fmla="*/ 1 w 1"/>
                  <a:gd name="T7" fmla="*/ 0 h 274"/>
                  <a:gd name="T8" fmla="*/ 1 w 1"/>
                  <a:gd name="T9" fmla="*/ 274 h 274"/>
                  <a:gd name="T10" fmla="*/ 0 w 1"/>
                  <a:gd name="T11" fmla="*/ 274 h 274"/>
                  <a:gd name="T12" fmla="*/ 0 w 1"/>
                  <a:gd name="T13" fmla="*/ 274 h 274"/>
                </a:gdLst>
                <a:ahLst/>
                <a:cxnLst>
                  <a:cxn ang="0">
                    <a:pos x="T0" y="T1"/>
                  </a:cxn>
                  <a:cxn ang="0">
                    <a:pos x="T2" y="T3"/>
                  </a:cxn>
                  <a:cxn ang="0">
                    <a:pos x="T4" y="T5"/>
                  </a:cxn>
                  <a:cxn ang="0">
                    <a:pos x="T6" y="T7"/>
                  </a:cxn>
                  <a:cxn ang="0">
                    <a:pos x="T8" y="T9"/>
                  </a:cxn>
                  <a:cxn ang="0">
                    <a:pos x="T10" y="T11"/>
                  </a:cxn>
                  <a:cxn ang="0">
                    <a:pos x="T12" y="T13"/>
                  </a:cxn>
                </a:cxnLst>
                <a:rect l="0" t="0" r="r" b="b"/>
                <a:pathLst>
                  <a:path w="1" h="274">
                    <a:moveTo>
                      <a:pt x="0" y="274"/>
                    </a:moveTo>
                    <a:cubicBezTo>
                      <a:pt x="0" y="0"/>
                      <a:pt x="0" y="0"/>
                      <a:pt x="0" y="0"/>
                    </a:cubicBezTo>
                    <a:cubicBezTo>
                      <a:pt x="0" y="0"/>
                      <a:pt x="0" y="0"/>
                      <a:pt x="0" y="0"/>
                    </a:cubicBezTo>
                    <a:cubicBezTo>
                      <a:pt x="1" y="0"/>
                      <a:pt x="1" y="0"/>
                      <a:pt x="1" y="0"/>
                    </a:cubicBezTo>
                    <a:cubicBezTo>
                      <a:pt x="1" y="274"/>
                      <a:pt x="1" y="274"/>
                      <a:pt x="1" y="274"/>
                    </a:cubicBezTo>
                    <a:cubicBezTo>
                      <a:pt x="1" y="274"/>
                      <a:pt x="1" y="274"/>
                      <a:pt x="0" y="274"/>
                    </a:cubicBezTo>
                    <a:cubicBezTo>
                      <a:pt x="0" y="274"/>
                      <a:pt x="0" y="274"/>
                      <a:pt x="0" y="27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9" name="Freeform 108"/>
              <p:cNvSpPr>
                <a:spLocks/>
              </p:cNvSpPr>
              <p:nvPr userDrawn="1"/>
            </p:nvSpPr>
            <p:spPr bwMode="auto">
              <a:xfrm>
                <a:off x="4307" y="1300"/>
                <a:ext cx="525" cy="315"/>
              </a:xfrm>
              <a:custGeom>
                <a:avLst/>
                <a:gdLst>
                  <a:gd name="T0" fmla="*/ 1 w 221"/>
                  <a:gd name="T1" fmla="*/ 133 h 133"/>
                  <a:gd name="T2" fmla="*/ 0 w 221"/>
                  <a:gd name="T3" fmla="*/ 132 h 133"/>
                  <a:gd name="T4" fmla="*/ 220 w 221"/>
                  <a:gd name="T5" fmla="*/ 0 h 133"/>
                  <a:gd name="T6" fmla="*/ 221 w 221"/>
                  <a:gd name="T7" fmla="*/ 1 h 133"/>
                  <a:gd name="T8" fmla="*/ 1 w 221"/>
                  <a:gd name="T9" fmla="*/ 133 h 133"/>
                </a:gdLst>
                <a:ahLst/>
                <a:cxnLst>
                  <a:cxn ang="0">
                    <a:pos x="T0" y="T1"/>
                  </a:cxn>
                  <a:cxn ang="0">
                    <a:pos x="T2" y="T3"/>
                  </a:cxn>
                  <a:cxn ang="0">
                    <a:pos x="T4" y="T5"/>
                  </a:cxn>
                  <a:cxn ang="0">
                    <a:pos x="T6" y="T7"/>
                  </a:cxn>
                  <a:cxn ang="0">
                    <a:pos x="T8" y="T9"/>
                  </a:cxn>
                </a:cxnLst>
                <a:rect l="0" t="0" r="r" b="b"/>
                <a:pathLst>
                  <a:path w="221" h="133">
                    <a:moveTo>
                      <a:pt x="1" y="133"/>
                    </a:moveTo>
                    <a:cubicBezTo>
                      <a:pt x="1" y="133"/>
                      <a:pt x="0" y="132"/>
                      <a:pt x="0" y="132"/>
                    </a:cubicBezTo>
                    <a:cubicBezTo>
                      <a:pt x="220" y="0"/>
                      <a:pt x="220" y="0"/>
                      <a:pt x="220" y="0"/>
                    </a:cubicBezTo>
                    <a:cubicBezTo>
                      <a:pt x="221" y="0"/>
                      <a:pt x="221" y="1"/>
                      <a:pt x="221" y="1"/>
                    </a:cubicBezTo>
                    <a:lnTo>
                      <a:pt x="1" y="133"/>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0" name="Freeform 109"/>
              <p:cNvSpPr>
                <a:spLocks/>
              </p:cNvSpPr>
              <p:nvPr userDrawn="1"/>
            </p:nvSpPr>
            <p:spPr bwMode="auto">
              <a:xfrm>
                <a:off x="4307" y="1665"/>
                <a:ext cx="527" cy="318"/>
              </a:xfrm>
              <a:custGeom>
                <a:avLst/>
                <a:gdLst>
                  <a:gd name="T0" fmla="*/ 222 w 222"/>
                  <a:gd name="T1" fmla="*/ 132 h 134"/>
                  <a:gd name="T2" fmla="*/ 221 w 222"/>
                  <a:gd name="T3" fmla="*/ 134 h 134"/>
                  <a:gd name="T4" fmla="*/ 0 w 222"/>
                  <a:gd name="T5" fmla="*/ 1 h 134"/>
                  <a:gd name="T6" fmla="*/ 1 w 222"/>
                  <a:gd name="T7" fmla="*/ 0 h 134"/>
                  <a:gd name="T8" fmla="*/ 222 w 222"/>
                  <a:gd name="T9" fmla="*/ 132 h 134"/>
                </a:gdLst>
                <a:ahLst/>
                <a:cxnLst>
                  <a:cxn ang="0">
                    <a:pos x="T0" y="T1"/>
                  </a:cxn>
                  <a:cxn ang="0">
                    <a:pos x="T2" y="T3"/>
                  </a:cxn>
                  <a:cxn ang="0">
                    <a:pos x="T4" y="T5"/>
                  </a:cxn>
                  <a:cxn ang="0">
                    <a:pos x="T6" y="T7"/>
                  </a:cxn>
                  <a:cxn ang="0">
                    <a:pos x="T8" y="T9"/>
                  </a:cxn>
                </a:cxnLst>
                <a:rect l="0" t="0" r="r" b="b"/>
                <a:pathLst>
                  <a:path w="222" h="134">
                    <a:moveTo>
                      <a:pt x="222" y="132"/>
                    </a:moveTo>
                    <a:cubicBezTo>
                      <a:pt x="222" y="133"/>
                      <a:pt x="222" y="133"/>
                      <a:pt x="221" y="134"/>
                    </a:cubicBezTo>
                    <a:cubicBezTo>
                      <a:pt x="0" y="1"/>
                      <a:pt x="0" y="1"/>
                      <a:pt x="0" y="1"/>
                    </a:cubicBezTo>
                    <a:cubicBezTo>
                      <a:pt x="0" y="0"/>
                      <a:pt x="1" y="0"/>
                      <a:pt x="1" y="0"/>
                    </a:cubicBezTo>
                    <a:lnTo>
                      <a:pt x="222" y="132"/>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1" name="Freeform 110"/>
              <p:cNvSpPr>
                <a:spLocks/>
              </p:cNvSpPr>
              <p:nvPr userDrawn="1"/>
            </p:nvSpPr>
            <p:spPr bwMode="auto">
              <a:xfrm>
                <a:off x="2511" y="-485"/>
                <a:ext cx="548" cy="332"/>
              </a:xfrm>
              <a:custGeom>
                <a:avLst/>
                <a:gdLst>
                  <a:gd name="T0" fmla="*/ 1 w 231"/>
                  <a:gd name="T1" fmla="*/ 140 h 140"/>
                  <a:gd name="T2" fmla="*/ 0 w 231"/>
                  <a:gd name="T3" fmla="*/ 139 h 140"/>
                  <a:gd name="T4" fmla="*/ 230 w 231"/>
                  <a:gd name="T5" fmla="*/ 0 h 140"/>
                  <a:gd name="T6" fmla="*/ 231 w 231"/>
                  <a:gd name="T7" fmla="*/ 2 h 140"/>
                  <a:gd name="T8" fmla="*/ 1 w 231"/>
                  <a:gd name="T9" fmla="*/ 140 h 140"/>
                </a:gdLst>
                <a:ahLst/>
                <a:cxnLst>
                  <a:cxn ang="0">
                    <a:pos x="T0" y="T1"/>
                  </a:cxn>
                  <a:cxn ang="0">
                    <a:pos x="T2" y="T3"/>
                  </a:cxn>
                  <a:cxn ang="0">
                    <a:pos x="T4" y="T5"/>
                  </a:cxn>
                  <a:cxn ang="0">
                    <a:pos x="T6" y="T7"/>
                  </a:cxn>
                  <a:cxn ang="0">
                    <a:pos x="T8" y="T9"/>
                  </a:cxn>
                </a:cxnLst>
                <a:rect l="0" t="0" r="r" b="b"/>
                <a:pathLst>
                  <a:path w="231" h="140">
                    <a:moveTo>
                      <a:pt x="1" y="140"/>
                    </a:moveTo>
                    <a:cubicBezTo>
                      <a:pt x="1" y="139"/>
                      <a:pt x="0" y="139"/>
                      <a:pt x="0" y="139"/>
                    </a:cubicBezTo>
                    <a:cubicBezTo>
                      <a:pt x="230" y="0"/>
                      <a:pt x="230" y="0"/>
                      <a:pt x="230" y="0"/>
                    </a:cubicBezTo>
                    <a:cubicBezTo>
                      <a:pt x="231" y="1"/>
                      <a:pt x="231" y="1"/>
                      <a:pt x="231" y="2"/>
                    </a:cubicBezTo>
                    <a:lnTo>
                      <a:pt x="1" y="14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2" name="Freeform 111"/>
              <p:cNvSpPr>
                <a:spLocks/>
              </p:cNvSpPr>
              <p:nvPr userDrawn="1"/>
            </p:nvSpPr>
            <p:spPr bwMode="auto">
              <a:xfrm>
                <a:off x="2519" y="-834"/>
                <a:ext cx="540" cy="328"/>
              </a:xfrm>
              <a:custGeom>
                <a:avLst/>
                <a:gdLst>
                  <a:gd name="T0" fmla="*/ 228 w 228"/>
                  <a:gd name="T1" fmla="*/ 137 h 138"/>
                  <a:gd name="T2" fmla="*/ 227 w 228"/>
                  <a:gd name="T3" fmla="*/ 138 h 138"/>
                  <a:gd name="T4" fmla="*/ 0 w 228"/>
                  <a:gd name="T5" fmla="*/ 2 h 138"/>
                  <a:gd name="T6" fmla="*/ 1 w 228"/>
                  <a:gd name="T7" fmla="*/ 0 h 138"/>
                  <a:gd name="T8" fmla="*/ 228 w 228"/>
                  <a:gd name="T9" fmla="*/ 137 h 138"/>
                </a:gdLst>
                <a:ahLst/>
                <a:cxnLst>
                  <a:cxn ang="0">
                    <a:pos x="T0" y="T1"/>
                  </a:cxn>
                  <a:cxn ang="0">
                    <a:pos x="T2" y="T3"/>
                  </a:cxn>
                  <a:cxn ang="0">
                    <a:pos x="T4" y="T5"/>
                  </a:cxn>
                  <a:cxn ang="0">
                    <a:pos x="T6" y="T7"/>
                  </a:cxn>
                  <a:cxn ang="0">
                    <a:pos x="T8" y="T9"/>
                  </a:cxn>
                </a:cxnLst>
                <a:rect l="0" t="0" r="r" b="b"/>
                <a:pathLst>
                  <a:path w="228" h="138">
                    <a:moveTo>
                      <a:pt x="228" y="137"/>
                    </a:moveTo>
                    <a:cubicBezTo>
                      <a:pt x="228" y="137"/>
                      <a:pt x="228" y="138"/>
                      <a:pt x="227" y="138"/>
                    </a:cubicBezTo>
                    <a:cubicBezTo>
                      <a:pt x="0" y="2"/>
                      <a:pt x="0" y="2"/>
                      <a:pt x="0" y="2"/>
                    </a:cubicBezTo>
                    <a:cubicBezTo>
                      <a:pt x="0" y="1"/>
                      <a:pt x="0" y="1"/>
                      <a:pt x="1" y="0"/>
                    </a:cubicBezTo>
                    <a:lnTo>
                      <a:pt x="228" y="137"/>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3" name="Freeform 112"/>
              <p:cNvSpPr>
                <a:spLocks/>
              </p:cNvSpPr>
              <p:nvPr userDrawn="1"/>
            </p:nvSpPr>
            <p:spPr bwMode="auto">
              <a:xfrm>
                <a:off x="3078" y="-763"/>
                <a:ext cx="3" cy="62"/>
              </a:xfrm>
              <a:custGeom>
                <a:avLst/>
                <a:gdLst>
                  <a:gd name="T0" fmla="*/ 1 w 1"/>
                  <a:gd name="T1" fmla="*/ 26 h 26"/>
                  <a:gd name="T2" fmla="*/ 0 w 1"/>
                  <a:gd name="T3" fmla="*/ 26 h 26"/>
                  <a:gd name="T4" fmla="*/ 0 w 1"/>
                  <a:gd name="T5" fmla="*/ 0 h 26"/>
                  <a:gd name="T6" fmla="*/ 1 w 1"/>
                  <a:gd name="T7" fmla="*/ 0 h 26"/>
                  <a:gd name="T8" fmla="*/ 1 w 1"/>
                  <a:gd name="T9" fmla="*/ 0 h 26"/>
                  <a:gd name="T10" fmla="*/ 1 w 1"/>
                  <a:gd name="T11" fmla="*/ 26 h 26"/>
                  <a:gd name="T12" fmla="*/ 1 w 1"/>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1" h="26">
                    <a:moveTo>
                      <a:pt x="1" y="26"/>
                    </a:moveTo>
                    <a:cubicBezTo>
                      <a:pt x="0" y="26"/>
                      <a:pt x="0" y="26"/>
                      <a:pt x="0" y="26"/>
                    </a:cubicBezTo>
                    <a:cubicBezTo>
                      <a:pt x="0" y="0"/>
                      <a:pt x="0" y="0"/>
                      <a:pt x="0" y="0"/>
                    </a:cubicBezTo>
                    <a:cubicBezTo>
                      <a:pt x="0" y="0"/>
                      <a:pt x="0" y="0"/>
                      <a:pt x="1" y="0"/>
                    </a:cubicBezTo>
                    <a:cubicBezTo>
                      <a:pt x="1" y="0"/>
                      <a:pt x="1" y="0"/>
                      <a:pt x="1" y="0"/>
                    </a:cubicBezTo>
                    <a:cubicBezTo>
                      <a:pt x="1" y="26"/>
                      <a:pt x="1" y="26"/>
                      <a:pt x="1" y="26"/>
                    </a:cubicBezTo>
                    <a:cubicBezTo>
                      <a:pt x="1"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4" name="Freeform 113"/>
              <p:cNvSpPr>
                <a:spLocks/>
              </p:cNvSpPr>
              <p:nvPr userDrawn="1"/>
            </p:nvSpPr>
            <p:spPr bwMode="auto">
              <a:xfrm>
                <a:off x="3078" y="-881"/>
                <a:ext cx="3" cy="62"/>
              </a:xfrm>
              <a:custGeom>
                <a:avLst/>
                <a:gdLst>
                  <a:gd name="T0" fmla="*/ 1 w 1"/>
                  <a:gd name="T1" fmla="*/ 26 h 26"/>
                  <a:gd name="T2" fmla="*/ 0 w 1"/>
                  <a:gd name="T3" fmla="*/ 25 h 26"/>
                  <a:gd name="T4" fmla="*/ 0 w 1"/>
                  <a:gd name="T5" fmla="*/ 0 h 26"/>
                  <a:gd name="T6" fmla="*/ 1 w 1"/>
                  <a:gd name="T7" fmla="*/ 0 h 26"/>
                  <a:gd name="T8" fmla="*/ 1 w 1"/>
                  <a:gd name="T9" fmla="*/ 0 h 26"/>
                  <a:gd name="T10" fmla="*/ 1 w 1"/>
                  <a:gd name="T11" fmla="*/ 25 h 26"/>
                  <a:gd name="T12" fmla="*/ 1 w 1"/>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1" h="26">
                    <a:moveTo>
                      <a:pt x="1" y="26"/>
                    </a:moveTo>
                    <a:cubicBezTo>
                      <a:pt x="0" y="26"/>
                      <a:pt x="0" y="26"/>
                      <a:pt x="0" y="25"/>
                    </a:cubicBezTo>
                    <a:cubicBezTo>
                      <a:pt x="0" y="0"/>
                      <a:pt x="0" y="0"/>
                      <a:pt x="0" y="0"/>
                    </a:cubicBezTo>
                    <a:cubicBezTo>
                      <a:pt x="0" y="0"/>
                      <a:pt x="0" y="0"/>
                      <a:pt x="1" y="0"/>
                    </a:cubicBezTo>
                    <a:cubicBezTo>
                      <a:pt x="1" y="0"/>
                      <a:pt x="1" y="0"/>
                      <a:pt x="1" y="0"/>
                    </a:cubicBezTo>
                    <a:cubicBezTo>
                      <a:pt x="1" y="25"/>
                      <a:pt x="1" y="25"/>
                      <a:pt x="1" y="25"/>
                    </a:cubicBezTo>
                    <a:cubicBezTo>
                      <a:pt x="1"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5" name="Freeform 114"/>
              <p:cNvSpPr>
                <a:spLocks/>
              </p:cNvSpPr>
              <p:nvPr userDrawn="1"/>
            </p:nvSpPr>
            <p:spPr bwMode="auto">
              <a:xfrm>
                <a:off x="3078" y="-1002"/>
                <a:ext cx="3" cy="64"/>
              </a:xfrm>
              <a:custGeom>
                <a:avLst/>
                <a:gdLst>
                  <a:gd name="T0" fmla="*/ 1 w 1"/>
                  <a:gd name="T1" fmla="*/ 27 h 27"/>
                  <a:gd name="T2" fmla="*/ 0 w 1"/>
                  <a:gd name="T3" fmla="*/ 26 h 27"/>
                  <a:gd name="T4" fmla="*/ 0 w 1"/>
                  <a:gd name="T5" fmla="*/ 1 h 27"/>
                  <a:gd name="T6" fmla="*/ 1 w 1"/>
                  <a:gd name="T7" fmla="*/ 0 h 27"/>
                  <a:gd name="T8" fmla="*/ 1 w 1"/>
                  <a:gd name="T9" fmla="*/ 1 h 27"/>
                  <a:gd name="T10" fmla="*/ 1 w 1"/>
                  <a:gd name="T11" fmla="*/ 26 h 27"/>
                  <a:gd name="T12" fmla="*/ 1 w 1"/>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27"/>
                    </a:moveTo>
                    <a:cubicBezTo>
                      <a:pt x="0" y="27"/>
                      <a:pt x="0" y="27"/>
                      <a:pt x="0" y="26"/>
                    </a:cubicBezTo>
                    <a:cubicBezTo>
                      <a:pt x="0" y="1"/>
                      <a:pt x="0" y="1"/>
                      <a:pt x="0" y="1"/>
                    </a:cubicBezTo>
                    <a:cubicBezTo>
                      <a:pt x="0" y="1"/>
                      <a:pt x="0" y="0"/>
                      <a:pt x="1" y="0"/>
                    </a:cubicBezTo>
                    <a:cubicBezTo>
                      <a:pt x="1" y="0"/>
                      <a:pt x="1" y="1"/>
                      <a:pt x="1" y="1"/>
                    </a:cubicBezTo>
                    <a:cubicBezTo>
                      <a:pt x="1" y="26"/>
                      <a:pt x="1" y="26"/>
                      <a:pt x="1" y="26"/>
                    </a:cubicBezTo>
                    <a:cubicBezTo>
                      <a:pt x="1" y="27"/>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6" name="Freeform 115"/>
              <p:cNvSpPr>
                <a:spLocks/>
              </p:cNvSpPr>
              <p:nvPr userDrawn="1"/>
            </p:nvSpPr>
            <p:spPr bwMode="auto">
              <a:xfrm>
                <a:off x="3078" y="-1121"/>
                <a:ext cx="3" cy="64"/>
              </a:xfrm>
              <a:custGeom>
                <a:avLst/>
                <a:gdLst>
                  <a:gd name="T0" fmla="*/ 1 w 1"/>
                  <a:gd name="T1" fmla="*/ 27 h 27"/>
                  <a:gd name="T2" fmla="*/ 0 w 1"/>
                  <a:gd name="T3" fmla="*/ 26 h 27"/>
                  <a:gd name="T4" fmla="*/ 0 w 1"/>
                  <a:gd name="T5" fmla="*/ 1 h 27"/>
                  <a:gd name="T6" fmla="*/ 1 w 1"/>
                  <a:gd name="T7" fmla="*/ 0 h 27"/>
                  <a:gd name="T8" fmla="*/ 1 w 1"/>
                  <a:gd name="T9" fmla="*/ 1 h 27"/>
                  <a:gd name="T10" fmla="*/ 1 w 1"/>
                  <a:gd name="T11" fmla="*/ 26 h 27"/>
                  <a:gd name="T12" fmla="*/ 1 w 1"/>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27"/>
                    </a:moveTo>
                    <a:cubicBezTo>
                      <a:pt x="0" y="27"/>
                      <a:pt x="0" y="26"/>
                      <a:pt x="0" y="26"/>
                    </a:cubicBezTo>
                    <a:cubicBezTo>
                      <a:pt x="0" y="1"/>
                      <a:pt x="0" y="1"/>
                      <a:pt x="0" y="1"/>
                    </a:cubicBezTo>
                    <a:cubicBezTo>
                      <a:pt x="0" y="1"/>
                      <a:pt x="0" y="0"/>
                      <a:pt x="1" y="0"/>
                    </a:cubicBezTo>
                    <a:cubicBezTo>
                      <a:pt x="1" y="0"/>
                      <a:pt x="1" y="1"/>
                      <a:pt x="1" y="1"/>
                    </a:cubicBezTo>
                    <a:cubicBezTo>
                      <a:pt x="1" y="26"/>
                      <a:pt x="1" y="26"/>
                      <a:pt x="1" y="26"/>
                    </a:cubicBezTo>
                    <a:cubicBezTo>
                      <a:pt x="1" y="26"/>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7" name="Freeform 116"/>
              <p:cNvSpPr>
                <a:spLocks/>
              </p:cNvSpPr>
              <p:nvPr userDrawn="1"/>
            </p:nvSpPr>
            <p:spPr bwMode="auto">
              <a:xfrm>
                <a:off x="3078" y="-644"/>
                <a:ext cx="3" cy="62"/>
              </a:xfrm>
              <a:custGeom>
                <a:avLst/>
                <a:gdLst>
                  <a:gd name="T0" fmla="*/ 1 w 1"/>
                  <a:gd name="T1" fmla="*/ 26 h 26"/>
                  <a:gd name="T2" fmla="*/ 0 w 1"/>
                  <a:gd name="T3" fmla="*/ 26 h 26"/>
                  <a:gd name="T4" fmla="*/ 0 w 1"/>
                  <a:gd name="T5" fmla="*/ 1 h 26"/>
                  <a:gd name="T6" fmla="*/ 1 w 1"/>
                  <a:gd name="T7" fmla="*/ 0 h 26"/>
                  <a:gd name="T8" fmla="*/ 1 w 1"/>
                  <a:gd name="T9" fmla="*/ 1 h 26"/>
                  <a:gd name="T10" fmla="*/ 1 w 1"/>
                  <a:gd name="T11" fmla="*/ 26 h 26"/>
                  <a:gd name="T12" fmla="*/ 1 w 1"/>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1" h="26">
                    <a:moveTo>
                      <a:pt x="1" y="26"/>
                    </a:moveTo>
                    <a:cubicBezTo>
                      <a:pt x="0" y="26"/>
                      <a:pt x="0" y="26"/>
                      <a:pt x="0" y="26"/>
                    </a:cubicBezTo>
                    <a:cubicBezTo>
                      <a:pt x="0" y="1"/>
                      <a:pt x="0" y="1"/>
                      <a:pt x="0" y="1"/>
                    </a:cubicBezTo>
                    <a:cubicBezTo>
                      <a:pt x="0" y="0"/>
                      <a:pt x="0" y="0"/>
                      <a:pt x="1" y="0"/>
                    </a:cubicBezTo>
                    <a:cubicBezTo>
                      <a:pt x="1" y="0"/>
                      <a:pt x="1" y="0"/>
                      <a:pt x="1" y="1"/>
                    </a:cubicBezTo>
                    <a:cubicBezTo>
                      <a:pt x="1" y="26"/>
                      <a:pt x="1" y="26"/>
                      <a:pt x="1" y="26"/>
                    </a:cubicBezTo>
                    <a:cubicBezTo>
                      <a:pt x="1"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8" name="Freeform 117"/>
              <p:cNvSpPr>
                <a:spLocks/>
              </p:cNvSpPr>
              <p:nvPr userDrawn="1"/>
            </p:nvSpPr>
            <p:spPr bwMode="auto">
              <a:xfrm>
                <a:off x="3078" y="-525"/>
                <a:ext cx="3" cy="5"/>
              </a:xfrm>
              <a:custGeom>
                <a:avLst/>
                <a:gdLst>
                  <a:gd name="T0" fmla="*/ 0 w 1"/>
                  <a:gd name="T1" fmla="*/ 2 h 2"/>
                  <a:gd name="T2" fmla="*/ 0 w 1"/>
                  <a:gd name="T3" fmla="*/ 1 h 2"/>
                  <a:gd name="T4" fmla="*/ 1 w 1"/>
                  <a:gd name="T5" fmla="*/ 0 h 2"/>
                  <a:gd name="T6" fmla="*/ 1 w 1"/>
                  <a:gd name="T7" fmla="*/ 1 h 2"/>
                  <a:gd name="T8" fmla="*/ 1 w 1"/>
                  <a:gd name="T9" fmla="*/ 2 h 2"/>
                  <a:gd name="T10" fmla="*/ 1 w 1"/>
                  <a:gd name="T11" fmla="*/ 2 h 2"/>
                  <a:gd name="T12" fmla="*/ 0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2"/>
                    </a:moveTo>
                    <a:cubicBezTo>
                      <a:pt x="0" y="1"/>
                      <a:pt x="0" y="1"/>
                      <a:pt x="0" y="1"/>
                    </a:cubicBezTo>
                    <a:cubicBezTo>
                      <a:pt x="0" y="0"/>
                      <a:pt x="0" y="0"/>
                      <a:pt x="1" y="0"/>
                    </a:cubicBezTo>
                    <a:cubicBezTo>
                      <a:pt x="1" y="0"/>
                      <a:pt x="1" y="0"/>
                      <a:pt x="1" y="1"/>
                    </a:cubicBezTo>
                    <a:cubicBezTo>
                      <a:pt x="1" y="2"/>
                      <a:pt x="1" y="2"/>
                      <a:pt x="1" y="2"/>
                    </a:cubicBezTo>
                    <a:cubicBezTo>
                      <a:pt x="1" y="2"/>
                      <a:pt x="1" y="2"/>
                      <a:pt x="1" y="2"/>
                    </a:cubicBezTo>
                    <a:cubicBezTo>
                      <a:pt x="0" y="2"/>
                      <a:pt x="0" y="2"/>
                      <a:pt x="0" y="2"/>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9" name="Freeform 118"/>
              <p:cNvSpPr>
                <a:spLocks/>
              </p:cNvSpPr>
              <p:nvPr userDrawn="1"/>
            </p:nvSpPr>
            <p:spPr bwMode="auto">
              <a:xfrm>
                <a:off x="2756" y="-1045"/>
                <a:ext cx="54" cy="33"/>
              </a:xfrm>
              <a:custGeom>
                <a:avLst/>
                <a:gdLst>
                  <a:gd name="T0" fmla="*/ 2 w 23"/>
                  <a:gd name="T1" fmla="*/ 14 h 14"/>
                  <a:gd name="T2" fmla="*/ 1 w 23"/>
                  <a:gd name="T3" fmla="*/ 14 h 14"/>
                  <a:gd name="T4" fmla="*/ 1 w 23"/>
                  <a:gd name="T5" fmla="*/ 13 h 14"/>
                  <a:gd name="T6" fmla="*/ 1 w 23"/>
                  <a:gd name="T7" fmla="*/ 12 h 14"/>
                  <a:gd name="T8" fmla="*/ 22 w 23"/>
                  <a:gd name="T9" fmla="*/ 0 h 14"/>
                  <a:gd name="T10" fmla="*/ 23 w 23"/>
                  <a:gd name="T11" fmla="*/ 0 h 14"/>
                  <a:gd name="T12" fmla="*/ 22 w 23"/>
                  <a:gd name="T13" fmla="*/ 1 h 14"/>
                  <a:gd name="T14" fmla="*/ 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14"/>
                    </a:moveTo>
                    <a:cubicBezTo>
                      <a:pt x="2" y="14"/>
                      <a:pt x="1" y="14"/>
                      <a:pt x="1" y="14"/>
                    </a:cubicBezTo>
                    <a:cubicBezTo>
                      <a:pt x="1" y="14"/>
                      <a:pt x="1" y="14"/>
                      <a:pt x="1" y="13"/>
                    </a:cubicBezTo>
                    <a:cubicBezTo>
                      <a:pt x="0" y="13"/>
                      <a:pt x="1" y="13"/>
                      <a:pt x="1" y="12"/>
                    </a:cubicBezTo>
                    <a:cubicBezTo>
                      <a:pt x="22" y="0"/>
                      <a:pt x="22" y="0"/>
                      <a:pt x="22" y="0"/>
                    </a:cubicBezTo>
                    <a:cubicBezTo>
                      <a:pt x="22" y="0"/>
                      <a:pt x="23" y="0"/>
                      <a:pt x="23" y="0"/>
                    </a:cubicBezTo>
                    <a:cubicBezTo>
                      <a:pt x="23" y="1"/>
                      <a:pt x="23" y="1"/>
                      <a:pt x="22" y="1"/>
                    </a:cubicBezTo>
                    <a:lnTo>
                      <a:pt x="2"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0" name="Freeform 119"/>
              <p:cNvSpPr>
                <a:spLocks/>
              </p:cNvSpPr>
              <p:nvPr userDrawn="1"/>
            </p:nvSpPr>
            <p:spPr bwMode="auto">
              <a:xfrm>
                <a:off x="2855" y="-1104"/>
                <a:ext cx="55" cy="33"/>
              </a:xfrm>
              <a:custGeom>
                <a:avLst/>
                <a:gdLst>
                  <a:gd name="T0" fmla="*/ 1 w 23"/>
                  <a:gd name="T1" fmla="*/ 14 h 14"/>
                  <a:gd name="T2" fmla="*/ 1 w 23"/>
                  <a:gd name="T3" fmla="*/ 14 h 14"/>
                  <a:gd name="T4" fmla="*/ 0 w 23"/>
                  <a:gd name="T5" fmla="*/ 13 h 14"/>
                  <a:gd name="T6" fmla="*/ 1 w 23"/>
                  <a:gd name="T7" fmla="*/ 12 h 14"/>
                  <a:gd name="T8" fmla="*/ 21 w 23"/>
                  <a:gd name="T9" fmla="*/ 0 h 14"/>
                  <a:gd name="T10" fmla="*/ 22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0" y="14"/>
                      <a:pt x="0" y="13"/>
                    </a:cubicBezTo>
                    <a:cubicBezTo>
                      <a:pt x="0" y="13"/>
                      <a:pt x="0" y="13"/>
                      <a:pt x="1" y="12"/>
                    </a:cubicBezTo>
                    <a:cubicBezTo>
                      <a:pt x="21" y="0"/>
                      <a:pt x="21" y="0"/>
                      <a:pt x="21" y="0"/>
                    </a:cubicBezTo>
                    <a:cubicBezTo>
                      <a:pt x="22" y="0"/>
                      <a:pt x="22" y="0"/>
                      <a:pt x="22" y="0"/>
                    </a:cubicBezTo>
                    <a:cubicBezTo>
                      <a:pt x="23" y="1"/>
                      <a:pt x="23"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1" name="Freeform 120"/>
              <p:cNvSpPr>
                <a:spLocks/>
              </p:cNvSpPr>
              <p:nvPr userDrawn="1"/>
            </p:nvSpPr>
            <p:spPr bwMode="auto">
              <a:xfrm>
                <a:off x="2955" y="-1164"/>
                <a:ext cx="52" cy="34"/>
              </a:xfrm>
              <a:custGeom>
                <a:avLst/>
                <a:gdLst>
                  <a:gd name="T0" fmla="*/ 1 w 22"/>
                  <a:gd name="T1" fmla="*/ 14 h 14"/>
                  <a:gd name="T2" fmla="*/ 1 w 22"/>
                  <a:gd name="T3" fmla="*/ 14 h 14"/>
                  <a:gd name="T4" fmla="*/ 0 w 22"/>
                  <a:gd name="T5" fmla="*/ 13 h 14"/>
                  <a:gd name="T6" fmla="*/ 0 w 22"/>
                  <a:gd name="T7" fmla="*/ 12 h 14"/>
                  <a:gd name="T8" fmla="*/ 21 w 22"/>
                  <a:gd name="T9" fmla="*/ 0 h 14"/>
                  <a:gd name="T10" fmla="*/ 22 w 22"/>
                  <a:gd name="T11" fmla="*/ 0 h 14"/>
                  <a:gd name="T12" fmla="*/ 22 w 22"/>
                  <a:gd name="T13" fmla="*/ 1 h 14"/>
                  <a:gd name="T14" fmla="*/ 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14"/>
                    </a:moveTo>
                    <a:cubicBezTo>
                      <a:pt x="1" y="14"/>
                      <a:pt x="1" y="14"/>
                      <a:pt x="1" y="14"/>
                    </a:cubicBezTo>
                    <a:cubicBezTo>
                      <a:pt x="0" y="14"/>
                      <a:pt x="0" y="14"/>
                      <a:pt x="0" y="13"/>
                    </a:cubicBezTo>
                    <a:cubicBezTo>
                      <a:pt x="0" y="13"/>
                      <a:pt x="0" y="13"/>
                      <a:pt x="0" y="12"/>
                    </a:cubicBezTo>
                    <a:cubicBezTo>
                      <a:pt x="21" y="0"/>
                      <a:pt x="21" y="0"/>
                      <a:pt x="21" y="0"/>
                    </a:cubicBezTo>
                    <a:cubicBezTo>
                      <a:pt x="21" y="0"/>
                      <a:pt x="22" y="0"/>
                      <a:pt x="22" y="0"/>
                    </a:cubicBezTo>
                    <a:cubicBezTo>
                      <a:pt x="22" y="1"/>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2" name="Freeform 121"/>
              <p:cNvSpPr>
                <a:spLocks/>
              </p:cNvSpPr>
              <p:nvPr userDrawn="1"/>
            </p:nvSpPr>
            <p:spPr bwMode="auto">
              <a:xfrm>
                <a:off x="2559" y="-926"/>
                <a:ext cx="54" cy="33"/>
              </a:xfrm>
              <a:custGeom>
                <a:avLst/>
                <a:gdLst>
                  <a:gd name="T0" fmla="*/ 1 w 23"/>
                  <a:gd name="T1" fmla="*/ 14 h 14"/>
                  <a:gd name="T2" fmla="*/ 1 w 23"/>
                  <a:gd name="T3" fmla="*/ 14 h 14"/>
                  <a:gd name="T4" fmla="*/ 0 w 23"/>
                  <a:gd name="T5" fmla="*/ 14 h 14"/>
                  <a:gd name="T6" fmla="*/ 0 w 23"/>
                  <a:gd name="T7" fmla="*/ 13 h 14"/>
                  <a:gd name="T8" fmla="*/ 21 w 23"/>
                  <a:gd name="T9" fmla="*/ 0 h 14"/>
                  <a:gd name="T10" fmla="*/ 22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0" y="14"/>
                      <a:pt x="0" y="14"/>
                    </a:cubicBezTo>
                    <a:cubicBezTo>
                      <a:pt x="0" y="13"/>
                      <a:pt x="0" y="13"/>
                      <a:pt x="0" y="13"/>
                    </a:cubicBezTo>
                    <a:cubicBezTo>
                      <a:pt x="21" y="0"/>
                      <a:pt x="21" y="0"/>
                      <a:pt x="21" y="0"/>
                    </a:cubicBezTo>
                    <a:cubicBezTo>
                      <a:pt x="22" y="0"/>
                      <a:pt x="22" y="0"/>
                      <a:pt x="22" y="0"/>
                    </a:cubicBezTo>
                    <a:cubicBezTo>
                      <a:pt x="23" y="1"/>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3" name="Freeform 122"/>
              <p:cNvSpPr>
                <a:spLocks/>
              </p:cNvSpPr>
              <p:nvPr userDrawn="1"/>
            </p:nvSpPr>
            <p:spPr bwMode="auto">
              <a:xfrm>
                <a:off x="2659" y="-986"/>
                <a:ext cx="52" cy="34"/>
              </a:xfrm>
              <a:custGeom>
                <a:avLst/>
                <a:gdLst>
                  <a:gd name="T0" fmla="*/ 1 w 22"/>
                  <a:gd name="T1" fmla="*/ 14 h 14"/>
                  <a:gd name="T2" fmla="*/ 1 w 22"/>
                  <a:gd name="T3" fmla="*/ 14 h 14"/>
                  <a:gd name="T4" fmla="*/ 0 w 22"/>
                  <a:gd name="T5" fmla="*/ 14 h 14"/>
                  <a:gd name="T6" fmla="*/ 0 w 22"/>
                  <a:gd name="T7" fmla="*/ 12 h 14"/>
                  <a:gd name="T8" fmla="*/ 21 w 22"/>
                  <a:gd name="T9" fmla="*/ 0 h 14"/>
                  <a:gd name="T10" fmla="*/ 22 w 22"/>
                  <a:gd name="T11" fmla="*/ 0 h 14"/>
                  <a:gd name="T12" fmla="*/ 22 w 22"/>
                  <a:gd name="T13" fmla="*/ 1 h 14"/>
                  <a:gd name="T14" fmla="*/ 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14"/>
                    </a:moveTo>
                    <a:cubicBezTo>
                      <a:pt x="1" y="14"/>
                      <a:pt x="1" y="14"/>
                      <a:pt x="1" y="14"/>
                    </a:cubicBezTo>
                    <a:cubicBezTo>
                      <a:pt x="0" y="14"/>
                      <a:pt x="0" y="14"/>
                      <a:pt x="0" y="14"/>
                    </a:cubicBezTo>
                    <a:cubicBezTo>
                      <a:pt x="0" y="13"/>
                      <a:pt x="0" y="13"/>
                      <a:pt x="0" y="12"/>
                    </a:cubicBezTo>
                    <a:cubicBezTo>
                      <a:pt x="21" y="0"/>
                      <a:pt x="21" y="0"/>
                      <a:pt x="21" y="0"/>
                    </a:cubicBezTo>
                    <a:cubicBezTo>
                      <a:pt x="21" y="0"/>
                      <a:pt x="22" y="0"/>
                      <a:pt x="22" y="0"/>
                    </a:cubicBezTo>
                    <a:cubicBezTo>
                      <a:pt x="22" y="1"/>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4" name="Freeform 129"/>
              <p:cNvSpPr>
                <a:spLocks/>
              </p:cNvSpPr>
              <p:nvPr userDrawn="1"/>
            </p:nvSpPr>
            <p:spPr bwMode="auto">
              <a:xfrm>
                <a:off x="4291" y="3077"/>
                <a:ext cx="553" cy="334"/>
              </a:xfrm>
              <a:custGeom>
                <a:avLst/>
                <a:gdLst>
                  <a:gd name="T0" fmla="*/ 233 w 233"/>
                  <a:gd name="T1" fmla="*/ 139 h 141"/>
                  <a:gd name="T2" fmla="*/ 232 w 233"/>
                  <a:gd name="T3" fmla="*/ 141 h 141"/>
                  <a:gd name="T4" fmla="*/ 0 w 233"/>
                  <a:gd name="T5" fmla="*/ 1 h 141"/>
                  <a:gd name="T6" fmla="*/ 1 w 233"/>
                  <a:gd name="T7" fmla="*/ 0 h 141"/>
                  <a:gd name="T8" fmla="*/ 233 w 233"/>
                  <a:gd name="T9" fmla="*/ 139 h 141"/>
                </a:gdLst>
                <a:ahLst/>
                <a:cxnLst>
                  <a:cxn ang="0">
                    <a:pos x="T0" y="T1"/>
                  </a:cxn>
                  <a:cxn ang="0">
                    <a:pos x="T2" y="T3"/>
                  </a:cxn>
                  <a:cxn ang="0">
                    <a:pos x="T4" y="T5"/>
                  </a:cxn>
                  <a:cxn ang="0">
                    <a:pos x="T6" y="T7"/>
                  </a:cxn>
                  <a:cxn ang="0">
                    <a:pos x="T8" y="T9"/>
                  </a:cxn>
                </a:cxnLst>
                <a:rect l="0" t="0" r="r" b="b"/>
                <a:pathLst>
                  <a:path w="233" h="141">
                    <a:moveTo>
                      <a:pt x="233" y="139"/>
                    </a:moveTo>
                    <a:cubicBezTo>
                      <a:pt x="232" y="140"/>
                      <a:pt x="232" y="140"/>
                      <a:pt x="232" y="141"/>
                    </a:cubicBezTo>
                    <a:cubicBezTo>
                      <a:pt x="0" y="1"/>
                      <a:pt x="0" y="1"/>
                      <a:pt x="0" y="1"/>
                    </a:cubicBezTo>
                    <a:cubicBezTo>
                      <a:pt x="0" y="1"/>
                      <a:pt x="0" y="1"/>
                      <a:pt x="1" y="0"/>
                    </a:cubicBezTo>
                    <a:lnTo>
                      <a:pt x="233" y="139"/>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5" name="Freeform 131"/>
              <p:cNvSpPr>
                <a:spLocks/>
              </p:cNvSpPr>
              <p:nvPr userDrawn="1"/>
            </p:nvSpPr>
            <p:spPr bwMode="auto">
              <a:xfrm>
                <a:off x="3705" y="2014"/>
                <a:ext cx="515" cy="311"/>
              </a:xfrm>
              <a:custGeom>
                <a:avLst/>
                <a:gdLst>
                  <a:gd name="T0" fmla="*/ 0 w 217"/>
                  <a:gd name="T1" fmla="*/ 1 h 131"/>
                  <a:gd name="T2" fmla="*/ 1 w 217"/>
                  <a:gd name="T3" fmla="*/ 0 h 131"/>
                  <a:gd name="T4" fmla="*/ 217 w 217"/>
                  <a:gd name="T5" fmla="*/ 130 h 131"/>
                  <a:gd name="T6" fmla="*/ 216 w 217"/>
                  <a:gd name="T7" fmla="*/ 131 h 131"/>
                  <a:gd name="T8" fmla="*/ 0 w 217"/>
                  <a:gd name="T9" fmla="*/ 1 h 131"/>
                </a:gdLst>
                <a:ahLst/>
                <a:cxnLst>
                  <a:cxn ang="0">
                    <a:pos x="T0" y="T1"/>
                  </a:cxn>
                  <a:cxn ang="0">
                    <a:pos x="T2" y="T3"/>
                  </a:cxn>
                  <a:cxn ang="0">
                    <a:pos x="T4" y="T5"/>
                  </a:cxn>
                  <a:cxn ang="0">
                    <a:pos x="T6" y="T7"/>
                  </a:cxn>
                  <a:cxn ang="0">
                    <a:pos x="T8" y="T9"/>
                  </a:cxn>
                </a:cxnLst>
                <a:rect l="0" t="0" r="r" b="b"/>
                <a:pathLst>
                  <a:path w="217" h="131">
                    <a:moveTo>
                      <a:pt x="0" y="1"/>
                    </a:moveTo>
                    <a:cubicBezTo>
                      <a:pt x="1" y="1"/>
                      <a:pt x="1" y="1"/>
                      <a:pt x="1" y="0"/>
                    </a:cubicBezTo>
                    <a:cubicBezTo>
                      <a:pt x="217" y="130"/>
                      <a:pt x="217" y="130"/>
                      <a:pt x="217" y="130"/>
                    </a:cubicBezTo>
                    <a:cubicBezTo>
                      <a:pt x="216" y="130"/>
                      <a:pt x="216" y="131"/>
                      <a:pt x="216" y="131"/>
                    </a:cubicBezTo>
                    <a:lnTo>
                      <a:pt x="0"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6" name="Freeform 132"/>
              <p:cNvSpPr>
                <a:spLocks/>
              </p:cNvSpPr>
              <p:nvPr userDrawn="1"/>
            </p:nvSpPr>
            <p:spPr bwMode="auto">
              <a:xfrm>
                <a:off x="3719" y="2379"/>
                <a:ext cx="501" cy="302"/>
              </a:xfrm>
              <a:custGeom>
                <a:avLst/>
                <a:gdLst>
                  <a:gd name="T0" fmla="*/ 210 w 211"/>
                  <a:gd name="T1" fmla="*/ 0 h 127"/>
                  <a:gd name="T2" fmla="*/ 211 w 211"/>
                  <a:gd name="T3" fmla="*/ 1 h 127"/>
                  <a:gd name="T4" fmla="*/ 0 w 211"/>
                  <a:gd name="T5" fmla="*/ 127 h 127"/>
                  <a:gd name="T6" fmla="*/ 0 w 211"/>
                  <a:gd name="T7" fmla="*/ 126 h 127"/>
                  <a:gd name="T8" fmla="*/ 210 w 211"/>
                  <a:gd name="T9" fmla="*/ 0 h 127"/>
                </a:gdLst>
                <a:ahLst/>
                <a:cxnLst>
                  <a:cxn ang="0">
                    <a:pos x="T0" y="T1"/>
                  </a:cxn>
                  <a:cxn ang="0">
                    <a:pos x="T2" y="T3"/>
                  </a:cxn>
                  <a:cxn ang="0">
                    <a:pos x="T4" y="T5"/>
                  </a:cxn>
                  <a:cxn ang="0">
                    <a:pos x="T6" y="T7"/>
                  </a:cxn>
                  <a:cxn ang="0">
                    <a:pos x="T8" y="T9"/>
                  </a:cxn>
                </a:cxnLst>
                <a:rect l="0" t="0" r="r" b="b"/>
                <a:pathLst>
                  <a:path w="211" h="127">
                    <a:moveTo>
                      <a:pt x="210" y="0"/>
                    </a:moveTo>
                    <a:cubicBezTo>
                      <a:pt x="210" y="0"/>
                      <a:pt x="210" y="1"/>
                      <a:pt x="211" y="1"/>
                    </a:cubicBezTo>
                    <a:cubicBezTo>
                      <a:pt x="0" y="127"/>
                      <a:pt x="0" y="127"/>
                      <a:pt x="0" y="127"/>
                    </a:cubicBezTo>
                    <a:cubicBezTo>
                      <a:pt x="0" y="127"/>
                      <a:pt x="0" y="126"/>
                      <a:pt x="0" y="126"/>
                    </a:cubicBezTo>
                    <a:lnTo>
                      <a:pt x="210"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7" name="Freeform 133"/>
              <p:cNvSpPr>
                <a:spLocks/>
              </p:cNvSpPr>
              <p:nvPr userDrawn="1"/>
            </p:nvSpPr>
            <p:spPr bwMode="auto">
              <a:xfrm>
                <a:off x="3107" y="2367"/>
                <a:ext cx="520" cy="314"/>
              </a:xfrm>
              <a:custGeom>
                <a:avLst/>
                <a:gdLst>
                  <a:gd name="T0" fmla="*/ 219 w 219"/>
                  <a:gd name="T1" fmla="*/ 131 h 132"/>
                  <a:gd name="T2" fmla="*/ 219 w 219"/>
                  <a:gd name="T3" fmla="*/ 132 h 132"/>
                  <a:gd name="T4" fmla="*/ 0 w 219"/>
                  <a:gd name="T5" fmla="*/ 1 h 132"/>
                  <a:gd name="T6" fmla="*/ 0 w 219"/>
                  <a:gd name="T7" fmla="*/ 0 h 132"/>
                  <a:gd name="T8" fmla="*/ 219 w 219"/>
                  <a:gd name="T9" fmla="*/ 131 h 132"/>
                </a:gdLst>
                <a:ahLst/>
                <a:cxnLst>
                  <a:cxn ang="0">
                    <a:pos x="T0" y="T1"/>
                  </a:cxn>
                  <a:cxn ang="0">
                    <a:pos x="T2" y="T3"/>
                  </a:cxn>
                  <a:cxn ang="0">
                    <a:pos x="T4" y="T5"/>
                  </a:cxn>
                  <a:cxn ang="0">
                    <a:pos x="T6" y="T7"/>
                  </a:cxn>
                  <a:cxn ang="0">
                    <a:pos x="T8" y="T9"/>
                  </a:cxn>
                </a:cxnLst>
                <a:rect l="0" t="0" r="r" b="b"/>
                <a:pathLst>
                  <a:path w="219" h="132">
                    <a:moveTo>
                      <a:pt x="219" y="131"/>
                    </a:moveTo>
                    <a:cubicBezTo>
                      <a:pt x="219" y="131"/>
                      <a:pt x="219" y="132"/>
                      <a:pt x="219" y="132"/>
                    </a:cubicBezTo>
                    <a:cubicBezTo>
                      <a:pt x="0" y="1"/>
                      <a:pt x="0" y="1"/>
                      <a:pt x="0" y="1"/>
                    </a:cubicBezTo>
                    <a:cubicBezTo>
                      <a:pt x="0" y="0"/>
                      <a:pt x="0" y="0"/>
                      <a:pt x="0" y="0"/>
                    </a:cubicBezTo>
                    <a:lnTo>
                      <a:pt x="219" y="13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8" name="Freeform 134"/>
              <p:cNvSpPr>
                <a:spLocks/>
              </p:cNvSpPr>
              <p:nvPr userDrawn="1"/>
            </p:nvSpPr>
            <p:spPr bwMode="auto">
              <a:xfrm>
                <a:off x="3719" y="2733"/>
                <a:ext cx="522" cy="315"/>
              </a:xfrm>
              <a:custGeom>
                <a:avLst/>
                <a:gdLst>
                  <a:gd name="T0" fmla="*/ 0 w 220"/>
                  <a:gd name="T1" fmla="*/ 2 h 133"/>
                  <a:gd name="T2" fmla="*/ 0 w 220"/>
                  <a:gd name="T3" fmla="*/ 0 h 133"/>
                  <a:gd name="T4" fmla="*/ 220 w 220"/>
                  <a:gd name="T5" fmla="*/ 132 h 133"/>
                  <a:gd name="T6" fmla="*/ 219 w 220"/>
                  <a:gd name="T7" fmla="*/ 133 h 133"/>
                  <a:gd name="T8" fmla="*/ 0 w 220"/>
                  <a:gd name="T9" fmla="*/ 2 h 133"/>
                </a:gdLst>
                <a:ahLst/>
                <a:cxnLst>
                  <a:cxn ang="0">
                    <a:pos x="T0" y="T1"/>
                  </a:cxn>
                  <a:cxn ang="0">
                    <a:pos x="T2" y="T3"/>
                  </a:cxn>
                  <a:cxn ang="0">
                    <a:pos x="T4" y="T5"/>
                  </a:cxn>
                  <a:cxn ang="0">
                    <a:pos x="T6" y="T7"/>
                  </a:cxn>
                  <a:cxn ang="0">
                    <a:pos x="T8" y="T9"/>
                  </a:cxn>
                </a:cxnLst>
                <a:rect l="0" t="0" r="r" b="b"/>
                <a:pathLst>
                  <a:path w="220" h="133">
                    <a:moveTo>
                      <a:pt x="0" y="2"/>
                    </a:moveTo>
                    <a:cubicBezTo>
                      <a:pt x="0" y="1"/>
                      <a:pt x="0" y="1"/>
                      <a:pt x="0" y="0"/>
                    </a:cubicBezTo>
                    <a:cubicBezTo>
                      <a:pt x="220" y="132"/>
                      <a:pt x="220" y="132"/>
                      <a:pt x="220" y="132"/>
                    </a:cubicBezTo>
                    <a:cubicBezTo>
                      <a:pt x="220" y="132"/>
                      <a:pt x="219" y="133"/>
                      <a:pt x="219" y="133"/>
                    </a:cubicBezTo>
                    <a:lnTo>
                      <a:pt x="0" y="2"/>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9" name="Freeform 135"/>
              <p:cNvSpPr>
                <a:spLocks/>
              </p:cNvSpPr>
              <p:nvPr userDrawn="1"/>
            </p:nvSpPr>
            <p:spPr bwMode="auto">
              <a:xfrm>
                <a:off x="3672" y="1321"/>
                <a:ext cx="2" cy="636"/>
              </a:xfrm>
              <a:custGeom>
                <a:avLst/>
                <a:gdLst>
                  <a:gd name="T0" fmla="*/ 0 w 1"/>
                  <a:gd name="T1" fmla="*/ 268 h 268"/>
                  <a:gd name="T2" fmla="*/ 0 w 1"/>
                  <a:gd name="T3" fmla="*/ 0 h 268"/>
                  <a:gd name="T4" fmla="*/ 1 w 1"/>
                  <a:gd name="T5" fmla="*/ 0 h 268"/>
                  <a:gd name="T6" fmla="*/ 1 w 1"/>
                  <a:gd name="T7" fmla="*/ 0 h 268"/>
                  <a:gd name="T8" fmla="*/ 1 w 1"/>
                  <a:gd name="T9" fmla="*/ 268 h 268"/>
                  <a:gd name="T10" fmla="*/ 1 w 1"/>
                  <a:gd name="T11" fmla="*/ 268 h 268"/>
                  <a:gd name="T12" fmla="*/ 0 w 1"/>
                  <a:gd name="T13" fmla="*/ 268 h 268"/>
                </a:gdLst>
                <a:ahLst/>
                <a:cxnLst>
                  <a:cxn ang="0">
                    <a:pos x="T0" y="T1"/>
                  </a:cxn>
                  <a:cxn ang="0">
                    <a:pos x="T2" y="T3"/>
                  </a:cxn>
                  <a:cxn ang="0">
                    <a:pos x="T4" y="T5"/>
                  </a:cxn>
                  <a:cxn ang="0">
                    <a:pos x="T6" y="T7"/>
                  </a:cxn>
                  <a:cxn ang="0">
                    <a:pos x="T8" y="T9"/>
                  </a:cxn>
                  <a:cxn ang="0">
                    <a:pos x="T10" y="T11"/>
                  </a:cxn>
                  <a:cxn ang="0">
                    <a:pos x="T12" y="T13"/>
                  </a:cxn>
                </a:cxnLst>
                <a:rect l="0" t="0" r="r" b="b"/>
                <a:pathLst>
                  <a:path w="1" h="268">
                    <a:moveTo>
                      <a:pt x="0" y="268"/>
                    </a:moveTo>
                    <a:cubicBezTo>
                      <a:pt x="0" y="0"/>
                      <a:pt x="0" y="0"/>
                      <a:pt x="0" y="0"/>
                    </a:cubicBezTo>
                    <a:cubicBezTo>
                      <a:pt x="0" y="0"/>
                      <a:pt x="0" y="0"/>
                      <a:pt x="1" y="0"/>
                    </a:cubicBezTo>
                    <a:cubicBezTo>
                      <a:pt x="1" y="0"/>
                      <a:pt x="1" y="0"/>
                      <a:pt x="1" y="0"/>
                    </a:cubicBezTo>
                    <a:cubicBezTo>
                      <a:pt x="1" y="268"/>
                      <a:pt x="1" y="268"/>
                      <a:pt x="1" y="268"/>
                    </a:cubicBezTo>
                    <a:cubicBezTo>
                      <a:pt x="1" y="268"/>
                      <a:pt x="1" y="268"/>
                      <a:pt x="1" y="268"/>
                    </a:cubicBezTo>
                    <a:cubicBezTo>
                      <a:pt x="0" y="268"/>
                      <a:pt x="0" y="268"/>
                      <a:pt x="0" y="268"/>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0" name="Freeform 136"/>
              <p:cNvSpPr>
                <a:spLocks/>
              </p:cNvSpPr>
              <p:nvPr userDrawn="1"/>
            </p:nvSpPr>
            <p:spPr bwMode="auto">
              <a:xfrm>
                <a:off x="3107" y="944"/>
                <a:ext cx="536" cy="322"/>
              </a:xfrm>
              <a:custGeom>
                <a:avLst/>
                <a:gdLst>
                  <a:gd name="T0" fmla="*/ 0 w 226"/>
                  <a:gd name="T1" fmla="*/ 1 h 136"/>
                  <a:gd name="T2" fmla="*/ 0 w 226"/>
                  <a:gd name="T3" fmla="*/ 0 h 136"/>
                  <a:gd name="T4" fmla="*/ 226 w 226"/>
                  <a:gd name="T5" fmla="*/ 135 h 136"/>
                  <a:gd name="T6" fmla="*/ 225 w 226"/>
                  <a:gd name="T7" fmla="*/ 136 h 136"/>
                  <a:gd name="T8" fmla="*/ 0 w 226"/>
                  <a:gd name="T9" fmla="*/ 1 h 136"/>
                </a:gdLst>
                <a:ahLst/>
                <a:cxnLst>
                  <a:cxn ang="0">
                    <a:pos x="T0" y="T1"/>
                  </a:cxn>
                  <a:cxn ang="0">
                    <a:pos x="T2" y="T3"/>
                  </a:cxn>
                  <a:cxn ang="0">
                    <a:pos x="T4" y="T5"/>
                  </a:cxn>
                  <a:cxn ang="0">
                    <a:pos x="T6" y="T7"/>
                  </a:cxn>
                  <a:cxn ang="0">
                    <a:pos x="T8" y="T9"/>
                  </a:cxn>
                </a:cxnLst>
                <a:rect l="0" t="0" r="r" b="b"/>
                <a:pathLst>
                  <a:path w="226" h="136">
                    <a:moveTo>
                      <a:pt x="0" y="1"/>
                    </a:moveTo>
                    <a:cubicBezTo>
                      <a:pt x="0" y="1"/>
                      <a:pt x="0" y="0"/>
                      <a:pt x="0" y="0"/>
                    </a:cubicBezTo>
                    <a:cubicBezTo>
                      <a:pt x="226" y="135"/>
                      <a:pt x="226" y="135"/>
                      <a:pt x="226" y="135"/>
                    </a:cubicBezTo>
                    <a:cubicBezTo>
                      <a:pt x="225" y="135"/>
                      <a:pt x="225" y="136"/>
                      <a:pt x="225" y="136"/>
                    </a:cubicBezTo>
                    <a:lnTo>
                      <a:pt x="0"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1" name="Freeform 137"/>
              <p:cNvSpPr>
                <a:spLocks/>
              </p:cNvSpPr>
              <p:nvPr userDrawn="1"/>
            </p:nvSpPr>
            <p:spPr bwMode="auto">
              <a:xfrm>
                <a:off x="2659" y="1860"/>
                <a:ext cx="52" cy="33"/>
              </a:xfrm>
              <a:custGeom>
                <a:avLst/>
                <a:gdLst>
                  <a:gd name="T0" fmla="*/ 21 w 22"/>
                  <a:gd name="T1" fmla="*/ 1 h 14"/>
                  <a:gd name="T2" fmla="*/ 22 w 22"/>
                  <a:gd name="T3" fmla="*/ 1 h 14"/>
                  <a:gd name="T4" fmla="*/ 22 w 22"/>
                  <a:gd name="T5" fmla="*/ 2 h 14"/>
                  <a:gd name="T6" fmla="*/ 1 w 22"/>
                  <a:gd name="T7" fmla="*/ 14 h 14"/>
                  <a:gd name="T8" fmla="*/ 1 w 22"/>
                  <a:gd name="T9" fmla="*/ 14 h 14"/>
                  <a:gd name="T10" fmla="*/ 0 w 22"/>
                  <a:gd name="T11" fmla="*/ 14 h 14"/>
                  <a:gd name="T12" fmla="*/ 0 w 22"/>
                  <a:gd name="T13" fmla="*/ 13 h 14"/>
                  <a:gd name="T14" fmla="*/ 21 w 22"/>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1"/>
                    </a:moveTo>
                    <a:cubicBezTo>
                      <a:pt x="21" y="0"/>
                      <a:pt x="22" y="0"/>
                      <a:pt x="22" y="1"/>
                    </a:cubicBezTo>
                    <a:cubicBezTo>
                      <a:pt x="22" y="1"/>
                      <a:pt x="22" y="2"/>
                      <a:pt x="22" y="2"/>
                    </a:cubicBezTo>
                    <a:cubicBezTo>
                      <a:pt x="1" y="14"/>
                      <a:pt x="1" y="14"/>
                      <a:pt x="1" y="14"/>
                    </a:cubicBezTo>
                    <a:cubicBezTo>
                      <a:pt x="1" y="14"/>
                      <a:pt x="1" y="14"/>
                      <a:pt x="1" y="14"/>
                    </a:cubicBezTo>
                    <a:cubicBezTo>
                      <a:pt x="0" y="14"/>
                      <a:pt x="0" y="14"/>
                      <a:pt x="0" y="14"/>
                    </a:cubicBezTo>
                    <a:cubicBezTo>
                      <a:pt x="0" y="14"/>
                      <a:pt x="0" y="13"/>
                      <a:pt x="0" y="13"/>
                    </a:cubicBezTo>
                    <a:lnTo>
                      <a:pt x="21"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2" name="Freeform 138"/>
              <p:cNvSpPr>
                <a:spLocks/>
              </p:cNvSpPr>
              <p:nvPr userDrawn="1"/>
            </p:nvSpPr>
            <p:spPr bwMode="auto">
              <a:xfrm>
                <a:off x="2559" y="1919"/>
                <a:ext cx="54" cy="33"/>
              </a:xfrm>
              <a:custGeom>
                <a:avLst/>
                <a:gdLst>
                  <a:gd name="T0" fmla="*/ 21 w 23"/>
                  <a:gd name="T1" fmla="*/ 1 h 14"/>
                  <a:gd name="T2" fmla="*/ 22 w 23"/>
                  <a:gd name="T3" fmla="*/ 1 h 14"/>
                  <a:gd name="T4" fmla="*/ 22 w 23"/>
                  <a:gd name="T5" fmla="*/ 2 h 14"/>
                  <a:gd name="T6" fmla="*/ 1 w 23"/>
                  <a:gd name="T7" fmla="*/ 14 h 14"/>
                  <a:gd name="T8" fmla="*/ 1 w 23"/>
                  <a:gd name="T9" fmla="*/ 14 h 14"/>
                  <a:gd name="T10" fmla="*/ 0 w 23"/>
                  <a:gd name="T11" fmla="*/ 14 h 14"/>
                  <a:gd name="T12" fmla="*/ 0 w 23"/>
                  <a:gd name="T13" fmla="*/ 13 h 14"/>
                  <a:gd name="T14" fmla="*/ 21 w 23"/>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1" y="1"/>
                    </a:moveTo>
                    <a:cubicBezTo>
                      <a:pt x="22" y="0"/>
                      <a:pt x="22" y="0"/>
                      <a:pt x="22" y="1"/>
                    </a:cubicBezTo>
                    <a:cubicBezTo>
                      <a:pt x="23" y="1"/>
                      <a:pt x="22" y="2"/>
                      <a:pt x="22" y="2"/>
                    </a:cubicBezTo>
                    <a:cubicBezTo>
                      <a:pt x="1" y="14"/>
                      <a:pt x="1" y="14"/>
                      <a:pt x="1" y="14"/>
                    </a:cubicBezTo>
                    <a:cubicBezTo>
                      <a:pt x="1" y="14"/>
                      <a:pt x="1" y="14"/>
                      <a:pt x="1" y="14"/>
                    </a:cubicBezTo>
                    <a:cubicBezTo>
                      <a:pt x="1" y="14"/>
                      <a:pt x="0" y="14"/>
                      <a:pt x="0" y="14"/>
                    </a:cubicBezTo>
                    <a:cubicBezTo>
                      <a:pt x="0" y="14"/>
                      <a:pt x="0" y="13"/>
                      <a:pt x="0" y="13"/>
                    </a:cubicBezTo>
                    <a:lnTo>
                      <a:pt x="21"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3" name="Freeform 139"/>
              <p:cNvSpPr>
                <a:spLocks/>
              </p:cNvSpPr>
              <p:nvPr userDrawn="1"/>
            </p:nvSpPr>
            <p:spPr bwMode="auto">
              <a:xfrm>
                <a:off x="2955" y="1682"/>
                <a:ext cx="52" cy="33"/>
              </a:xfrm>
              <a:custGeom>
                <a:avLst/>
                <a:gdLst>
                  <a:gd name="T0" fmla="*/ 21 w 22"/>
                  <a:gd name="T1" fmla="*/ 0 h 14"/>
                  <a:gd name="T2" fmla="*/ 22 w 22"/>
                  <a:gd name="T3" fmla="*/ 1 h 14"/>
                  <a:gd name="T4" fmla="*/ 22 w 22"/>
                  <a:gd name="T5" fmla="*/ 2 h 14"/>
                  <a:gd name="T6" fmla="*/ 1 w 22"/>
                  <a:gd name="T7" fmla="*/ 14 h 14"/>
                  <a:gd name="T8" fmla="*/ 1 w 22"/>
                  <a:gd name="T9" fmla="*/ 14 h 14"/>
                  <a:gd name="T10" fmla="*/ 0 w 22"/>
                  <a:gd name="T11" fmla="*/ 14 h 14"/>
                  <a:gd name="T12" fmla="*/ 0 w 22"/>
                  <a:gd name="T13" fmla="*/ 13 h 14"/>
                  <a:gd name="T14" fmla="*/ 21 w 2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0"/>
                    </a:moveTo>
                    <a:cubicBezTo>
                      <a:pt x="21" y="0"/>
                      <a:pt x="22" y="0"/>
                      <a:pt x="22" y="1"/>
                    </a:cubicBezTo>
                    <a:cubicBezTo>
                      <a:pt x="22" y="1"/>
                      <a:pt x="22" y="2"/>
                      <a:pt x="22" y="2"/>
                    </a:cubicBezTo>
                    <a:cubicBezTo>
                      <a:pt x="1" y="14"/>
                      <a:pt x="1" y="14"/>
                      <a:pt x="1" y="14"/>
                    </a:cubicBezTo>
                    <a:cubicBezTo>
                      <a:pt x="1" y="14"/>
                      <a:pt x="1" y="14"/>
                      <a:pt x="1" y="14"/>
                    </a:cubicBezTo>
                    <a:cubicBezTo>
                      <a:pt x="0" y="14"/>
                      <a:pt x="0" y="14"/>
                      <a:pt x="0" y="14"/>
                    </a:cubicBezTo>
                    <a:cubicBezTo>
                      <a:pt x="0" y="14"/>
                      <a:pt x="0" y="13"/>
                      <a:pt x="0" y="13"/>
                    </a:cubicBezTo>
                    <a:lnTo>
                      <a:pt x="21"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4" name="Freeform 140"/>
              <p:cNvSpPr>
                <a:spLocks/>
              </p:cNvSpPr>
              <p:nvPr userDrawn="1"/>
            </p:nvSpPr>
            <p:spPr bwMode="auto">
              <a:xfrm>
                <a:off x="2855" y="1741"/>
                <a:ext cx="55" cy="33"/>
              </a:xfrm>
              <a:custGeom>
                <a:avLst/>
                <a:gdLst>
                  <a:gd name="T0" fmla="*/ 21 w 23"/>
                  <a:gd name="T1" fmla="*/ 0 h 14"/>
                  <a:gd name="T2" fmla="*/ 22 w 23"/>
                  <a:gd name="T3" fmla="*/ 1 h 14"/>
                  <a:gd name="T4" fmla="*/ 22 w 23"/>
                  <a:gd name="T5" fmla="*/ 2 h 14"/>
                  <a:gd name="T6" fmla="*/ 1 w 23"/>
                  <a:gd name="T7" fmla="*/ 14 h 14"/>
                  <a:gd name="T8" fmla="*/ 1 w 23"/>
                  <a:gd name="T9" fmla="*/ 14 h 14"/>
                  <a:gd name="T10" fmla="*/ 0 w 23"/>
                  <a:gd name="T11" fmla="*/ 14 h 14"/>
                  <a:gd name="T12" fmla="*/ 1 w 23"/>
                  <a:gd name="T13" fmla="*/ 13 h 14"/>
                  <a:gd name="T14" fmla="*/ 21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1" y="0"/>
                    </a:moveTo>
                    <a:cubicBezTo>
                      <a:pt x="22" y="0"/>
                      <a:pt x="22" y="0"/>
                      <a:pt x="22" y="1"/>
                    </a:cubicBezTo>
                    <a:cubicBezTo>
                      <a:pt x="23" y="1"/>
                      <a:pt x="23" y="2"/>
                      <a:pt x="22" y="2"/>
                    </a:cubicBezTo>
                    <a:cubicBezTo>
                      <a:pt x="1" y="14"/>
                      <a:pt x="1" y="14"/>
                      <a:pt x="1" y="14"/>
                    </a:cubicBezTo>
                    <a:cubicBezTo>
                      <a:pt x="1" y="14"/>
                      <a:pt x="1" y="14"/>
                      <a:pt x="1" y="14"/>
                    </a:cubicBezTo>
                    <a:cubicBezTo>
                      <a:pt x="1" y="14"/>
                      <a:pt x="0" y="14"/>
                      <a:pt x="0" y="14"/>
                    </a:cubicBezTo>
                    <a:cubicBezTo>
                      <a:pt x="0" y="14"/>
                      <a:pt x="0" y="13"/>
                      <a:pt x="1" y="13"/>
                    </a:cubicBezTo>
                    <a:lnTo>
                      <a:pt x="21"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5" name="Freeform 141"/>
              <p:cNvSpPr>
                <a:spLocks/>
              </p:cNvSpPr>
              <p:nvPr userDrawn="1"/>
            </p:nvSpPr>
            <p:spPr bwMode="auto">
              <a:xfrm>
                <a:off x="2756" y="1800"/>
                <a:ext cx="54" cy="33"/>
              </a:xfrm>
              <a:custGeom>
                <a:avLst/>
                <a:gdLst>
                  <a:gd name="T0" fmla="*/ 22 w 23"/>
                  <a:gd name="T1" fmla="*/ 0 h 14"/>
                  <a:gd name="T2" fmla="*/ 23 w 23"/>
                  <a:gd name="T3" fmla="*/ 1 h 14"/>
                  <a:gd name="T4" fmla="*/ 22 w 23"/>
                  <a:gd name="T5" fmla="*/ 2 h 14"/>
                  <a:gd name="T6" fmla="*/ 2 w 23"/>
                  <a:gd name="T7" fmla="*/ 14 h 14"/>
                  <a:gd name="T8" fmla="*/ 1 w 23"/>
                  <a:gd name="T9" fmla="*/ 14 h 14"/>
                  <a:gd name="T10" fmla="*/ 1 w 23"/>
                  <a:gd name="T11" fmla="*/ 14 h 14"/>
                  <a:gd name="T12" fmla="*/ 1 w 23"/>
                  <a:gd name="T13" fmla="*/ 13 h 14"/>
                  <a:gd name="T14" fmla="*/ 22 w 2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0"/>
                    </a:moveTo>
                    <a:cubicBezTo>
                      <a:pt x="22" y="0"/>
                      <a:pt x="23" y="0"/>
                      <a:pt x="23" y="1"/>
                    </a:cubicBezTo>
                    <a:cubicBezTo>
                      <a:pt x="23" y="1"/>
                      <a:pt x="23" y="2"/>
                      <a:pt x="22" y="2"/>
                    </a:cubicBezTo>
                    <a:cubicBezTo>
                      <a:pt x="2" y="14"/>
                      <a:pt x="2" y="14"/>
                      <a:pt x="2" y="14"/>
                    </a:cubicBezTo>
                    <a:cubicBezTo>
                      <a:pt x="2" y="14"/>
                      <a:pt x="1" y="14"/>
                      <a:pt x="1" y="14"/>
                    </a:cubicBezTo>
                    <a:cubicBezTo>
                      <a:pt x="1" y="14"/>
                      <a:pt x="1" y="14"/>
                      <a:pt x="1" y="14"/>
                    </a:cubicBezTo>
                    <a:cubicBezTo>
                      <a:pt x="0" y="14"/>
                      <a:pt x="1" y="13"/>
                      <a:pt x="1" y="13"/>
                    </a:cubicBezTo>
                    <a:lnTo>
                      <a:pt x="22"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6" name="Freeform 142"/>
              <p:cNvSpPr>
                <a:spLocks/>
              </p:cNvSpPr>
              <p:nvPr userDrawn="1"/>
            </p:nvSpPr>
            <p:spPr bwMode="auto">
              <a:xfrm>
                <a:off x="2511" y="1978"/>
                <a:ext cx="3" cy="5"/>
              </a:xfrm>
              <a:custGeom>
                <a:avLst/>
                <a:gdLst>
                  <a:gd name="T0" fmla="*/ 1 w 1"/>
                  <a:gd name="T1" fmla="*/ 1 h 2"/>
                  <a:gd name="T2" fmla="*/ 0 w 1"/>
                  <a:gd name="T3" fmla="*/ 2 h 2"/>
                  <a:gd name="T4" fmla="*/ 0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0" y="2"/>
                    </a:cubicBezTo>
                    <a:cubicBezTo>
                      <a:pt x="0" y="1"/>
                      <a:pt x="0" y="1"/>
                      <a:pt x="0" y="1"/>
                    </a:cubicBezTo>
                    <a:cubicBezTo>
                      <a:pt x="0" y="0"/>
                      <a:pt x="0" y="0"/>
                      <a:pt x="1" y="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7" name="Freeform 143"/>
              <p:cNvSpPr>
                <a:spLocks/>
              </p:cNvSpPr>
              <p:nvPr userDrawn="1"/>
            </p:nvSpPr>
            <p:spPr bwMode="auto">
              <a:xfrm>
                <a:off x="3078" y="1679"/>
                <a:ext cx="3" cy="641"/>
              </a:xfrm>
              <a:custGeom>
                <a:avLst/>
                <a:gdLst>
                  <a:gd name="T0" fmla="*/ 1 w 1"/>
                  <a:gd name="T1" fmla="*/ 0 h 270"/>
                  <a:gd name="T2" fmla="*/ 1 w 1"/>
                  <a:gd name="T3" fmla="*/ 270 h 270"/>
                  <a:gd name="T4" fmla="*/ 1 w 1"/>
                  <a:gd name="T5" fmla="*/ 270 h 270"/>
                  <a:gd name="T6" fmla="*/ 0 w 1"/>
                  <a:gd name="T7" fmla="*/ 270 h 270"/>
                  <a:gd name="T8" fmla="*/ 0 w 1"/>
                  <a:gd name="T9" fmla="*/ 0 h 270"/>
                  <a:gd name="T10" fmla="*/ 1 w 1"/>
                  <a:gd name="T11" fmla="*/ 0 h 270"/>
                  <a:gd name="T12" fmla="*/ 1 w 1"/>
                  <a:gd name="T13" fmla="*/ 0 h 270"/>
                </a:gdLst>
                <a:ahLst/>
                <a:cxnLst>
                  <a:cxn ang="0">
                    <a:pos x="T0" y="T1"/>
                  </a:cxn>
                  <a:cxn ang="0">
                    <a:pos x="T2" y="T3"/>
                  </a:cxn>
                  <a:cxn ang="0">
                    <a:pos x="T4" y="T5"/>
                  </a:cxn>
                  <a:cxn ang="0">
                    <a:pos x="T6" y="T7"/>
                  </a:cxn>
                  <a:cxn ang="0">
                    <a:pos x="T8" y="T9"/>
                  </a:cxn>
                  <a:cxn ang="0">
                    <a:pos x="T10" y="T11"/>
                  </a:cxn>
                  <a:cxn ang="0">
                    <a:pos x="T12" y="T13"/>
                  </a:cxn>
                </a:cxnLst>
                <a:rect l="0" t="0" r="r" b="b"/>
                <a:pathLst>
                  <a:path w="1" h="270">
                    <a:moveTo>
                      <a:pt x="1" y="0"/>
                    </a:moveTo>
                    <a:cubicBezTo>
                      <a:pt x="1" y="270"/>
                      <a:pt x="1" y="270"/>
                      <a:pt x="1" y="270"/>
                    </a:cubicBezTo>
                    <a:cubicBezTo>
                      <a:pt x="1" y="270"/>
                      <a:pt x="1" y="270"/>
                      <a:pt x="1" y="270"/>
                    </a:cubicBezTo>
                    <a:cubicBezTo>
                      <a:pt x="0" y="270"/>
                      <a:pt x="0" y="270"/>
                      <a:pt x="0" y="270"/>
                    </a:cubicBezTo>
                    <a:cubicBezTo>
                      <a:pt x="0" y="0"/>
                      <a:pt x="0" y="0"/>
                      <a:pt x="0" y="0"/>
                    </a:cubicBezTo>
                    <a:cubicBezTo>
                      <a:pt x="0" y="0"/>
                      <a:pt x="0" y="0"/>
                      <a:pt x="1" y="0"/>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8" name="Freeform 144"/>
              <p:cNvSpPr>
                <a:spLocks/>
              </p:cNvSpPr>
              <p:nvPr userDrawn="1"/>
            </p:nvSpPr>
            <p:spPr bwMode="auto">
              <a:xfrm>
                <a:off x="3078" y="960"/>
                <a:ext cx="3" cy="641"/>
              </a:xfrm>
              <a:custGeom>
                <a:avLst/>
                <a:gdLst>
                  <a:gd name="T0" fmla="*/ 1 w 1"/>
                  <a:gd name="T1" fmla="*/ 0 h 270"/>
                  <a:gd name="T2" fmla="*/ 1 w 1"/>
                  <a:gd name="T3" fmla="*/ 270 h 270"/>
                  <a:gd name="T4" fmla="*/ 1 w 1"/>
                  <a:gd name="T5" fmla="*/ 270 h 270"/>
                  <a:gd name="T6" fmla="*/ 0 w 1"/>
                  <a:gd name="T7" fmla="*/ 270 h 270"/>
                  <a:gd name="T8" fmla="*/ 0 w 1"/>
                  <a:gd name="T9" fmla="*/ 0 h 270"/>
                  <a:gd name="T10" fmla="*/ 1 w 1"/>
                  <a:gd name="T11" fmla="*/ 0 h 270"/>
                  <a:gd name="T12" fmla="*/ 1 w 1"/>
                  <a:gd name="T13" fmla="*/ 0 h 270"/>
                </a:gdLst>
                <a:ahLst/>
                <a:cxnLst>
                  <a:cxn ang="0">
                    <a:pos x="T0" y="T1"/>
                  </a:cxn>
                  <a:cxn ang="0">
                    <a:pos x="T2" y="T3"/>
                  </a:cxn>
                  <a:cxn ang="0">
                    <a:pos x="T4" y="T5"/>
                  </a:cxn>
                  <a:cxn ang="0">
                    <a:pos x="T6" y="T7"/>
                  </a:cxn>
                  <a:cxn ang="0">
                    <a:pos x="T8" y="T9"/>
                  </a:cxn>
                  <a:cxn ang="0">
                    <a:pos x="T10" y="T11"/>
                  </a:cxn>
                  <a:cxn ang="0">
                    <a:pos x="T12" y="T13"/>
                  </a:cxn>
                </a:cxnLst>
                <a:rect l="0" t="0" r="r" b="b"/>
                <a:pathLst>
                  <a:path w="1" h="270">
                    <a:moveTo>
                      <a:pt x="1" y="0"/>
                    </a:moveTo>
                    <a:cubicBezTo>
                      <a:pt x="1" y="270"/>
                      <a:pt x="1" y="270"/>
                      <a:pt x="1" y="270"/>
                    </a:cubicBezTo>
                    <a:cubicBezTo>
                      <a:pt x="1" y="270"/>
                      <a:pt x="1" y="270"/>
                      <a:pt x="1" y="270"/>
                    </a:cubicBezTo>
                    <a:cubicBezTo>
                      <a:pt x="0" y="270"/>
                      <a:pt x="0" y="270"/>
                      <a:pt x="0" y="270"/>
                    </a:cubicBezTo>
                    <a:cubicBezTo>
                      <a:pt x="0" y="0"/>
                      <a:pt x="0" y="0"/>
                      <a:pt x="0" y="0"/>
                    </a:cubicBezTo>
                    <a:cubicBezTo>
                      <a:pt x="0" y="0"/>
                      <a:pt x="0" y="0"/>
                      <a:pt x="1" y="0"/>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9" name="Freeform 145"/>
              <p:cNvSpPr>
                <a:spLocks/>
              </p:cNvSpPr>
              <p:nvPr userDrawn="1"/>
            </p:nvSpPr>
            <p:spPr bwMode="auto">
              <a:xfrm>
                <a:off x="3078" y="540"/>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1"/>
                      <a:pt x="1" y="1"/>
                    </a:cubicBezTo>
                    <a:cubicBezTo>
                      <a:pt x="1" y="26"/>
                      <a:pt x="1" y="26"/>
                      <a:pt x="1" y="26"/>
                    </a:cubicBezTo>
                    <a:cubicBezTo>
                      <a:pt x="1" y="27"/>
                      <a:pt x="1" y="27"/>
                      <a:pt x="1" y="27"/>
                    </a:cubicBezTo>
                    <a:cubicBezTo>
                      <a:pt x="0" y="27"/>
                      <a:pt x="0" y="27"/>
                      <a:pt x="0" y="26"/>
                    </a:cubicBezTo>
                    <a:cubicBezTo>
                      <a:pt x="0" y="1"/>
                      <a:pt x="0" y="1"/>
                      <a:pt x="0" y="1"/>
                    </a:cubicBezTo>
                    <a:cubicBezTo>
                      <a:pt x="0" y="1"/>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0" name="Freeform 146"/>
              <p:cNvSpPr>
                <a:spLocks/>
              </p:cNvSpPr>
              <p:nvPr userDrawn="1"/>
            </p:nvSpPr>
            <p:spPr bwMode="auto">
              <a:xfrm>
                <a:off x="3078" y="780"/>
                <a:ext cx="3" cy="62"/>
              </a:xfrm>
              <a:custGeom>
                <a:avLst/>
                <a:gdLst>
                  <a:gd name="T0" fmla="*/ 1 w 1"/>
                  <a:gd name="T1" fmla="*/ 0 h 26"/>
                  <a:gd name="T2" fmla="*/ 1 w 1"/>
                  <a:gd name="T3" fmla="*/ 0 h 26"/>
                  <a:gd name="T4" fmla="*/ 1 w 1"/>
                  <a:gd name="T5" fmla="*/ 25 h 26"/>
                  <a:gd name="T6" fmla="*/ 1 w 1"/>
                  <a:gd name="T7" fmla="*/ 26 h 26"/>
                  <a:gd name="T8" fmla="*/ 0 w 1"/>
                  <a:gd name="T9" fmla="*/ 25 h 26"/>
                  <a:gd name="T10" fmla="*/ 0 w 1"/>
                  <a:gd name="T11" fmla="*/ 0 h 26"/>
                  <a:gd name="T12" fmla="*/ 1 w 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 h="26">
                    <a:moveTo>
                      <a:pt x="1" y="0"/>
                    </a:moveTo>
                    <a:cubicBezTo>
                      <a:pt x="1" y="0"/>
                      <a:pt x="1" y="0"/>
                      <a:pt x="1" y="0"/>
                    </a:cubicBezTo>
                    <a:cubicBezTo>
                      <a:pt x="1" y="25"/>
                      <a:pt x="1" y="25"/>
                      <a:pt x="1" y="25"/>
                    </a:cubicBezTo>
                    <a:cubicBezTo>
                      <a:pt x="1" y="26"/>
                      <a:pt x="1" y="26"/>
                      <a:pt x="1" y="26"/>
                    </a:cubicBezTo>
                    <a:cubicBezTo>
                      <a:pt x="0" y="26"/>
                      <a:pt x="0" y="26"/>
                      <a:pt x="0" y="25"/>
                    </a:cubicBezTo>
                    <a:cubicBezTo>
                      <a:pt x="0" y="0"/>
                      <a:pt x="0" y="0"/>
                      <a:pt x="0" y="0"/>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1" name="Freeform 147"/>
              <p:cNvSpPr>
                <a:spLocks/>
              </p:cNvSpPr>
              <p:nvPr userDrawn="1"/>
            </p:nvSpPr>
            <p:spPr bwMode="auto">
              <a:xfrm>
                <a:off x="3078" y="659"/>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1"/>
                      <a:pt x="1" y="1"/>
                    </a:cubicBezTo>
                    <a:cubicBezTo>
                      <a:pt x="1" y="26"/>
                      <a:pt x="1" y="26"/>
                      <a:pt x="1" y="26"/>
                    </a:cubicBezTo>
                    <a:cubicBezTo>
                      <a:pt x="1" y="27"/>
                      <a:pt x="1" y="27"/>
                      <a:pt x="1" y="27"/>
                    </a:cubicBezTo>
                    <a:cubicBezTo>
                      <a:pt x="0" y="27"/>
                      <a:pt x="0" y="27"/>
                      <a:pt x="0" y="26"/>
                    </a:cubicBezTo>
                    <a:cubicBezTo>
                      <a:pt x="0" y="1"/>
                      <a:pt x="0" y="1"/>
                      <a:pt x="0" y="1"/>
                    </a:cubicBezTo>
                    <a:cubicBezTo>
                      <a:pt x="0" y="1"/>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2" name="Freeform 148"/>
              <p:cNvSpPr>
                <a:spLocks/>
              </p:cNvSpPr>
              <p:nvPr userDrawn="1"/>
            </p:nvSpPr>
            <p:spPr bwMode="auto">
              <a:xfrm>
                <a:off x="3078" y="303"/>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0"/>
                      <a:pt x="1" y="1"/>
                    </a:cubicBezTo>
                    <a:cubicBezTo>
                      <a:pt x="1" y="26"/>
                      <a:pt x="1" y="26"/>
                      <a:pt x="1" y="26"/>
                    </a:cubicBezTo>
                    <a:cubicBezTo>
                      <a:pt x="1" y="26"/>
                      <a:pt x="1" y="27"/>
                      <a:pt x="1" y="27"/>
                    </a:cubicBezTo>
                    <a:cubicBezTo>
                      <a:pt x="0" y="27"/>
                      <a:pt x="0" y="26"/>
                      <a:pt x="0" y="26"/>
                    </a:cubicBezTo>
                    <a:cubicBezTo>
                      <a:pt x="0" y="1"/>
                      <a:pt x="0" y="1"/>
                      <a:pt x="0" y="1"/>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3" name="Freeform 149"/>
              <p:cNvSpPr>
                <a:spLocks/>
              </p:cNvSpPr>
              <p:nvPr userDrawn="1"/>
            </p:nvSpPr>
            <p:spPr bwMode="auto">
              <a:xfrm>
                <a:off x="3078" y="422"/>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0"/>
                      <a:pt x="1" y="1"/>
                    </a:cubicBezTo>
                    <a:cubicBezTo>
                      <a:pt x="1" y="26"/>
                      <a:pt x="1" y="26"/>
                      <a:pt x="1" y="26"/>
                    </a:cubicBezTo>
                    <a:cubicBezTo>
                      <a:pt x="1" y="26"/>
                      <a:pt x="1" y="27"/>
                      <a:pt x="1" y="27"/>
                    </a:cubicBezTo>
                    <a:cubicBezTo>
                      <a:pt x="0" y="27"/>
                      <a:pt x="0" y="26"/>
                      <a:pt x="0" y="26"/>
                    </a:cubicBezTo>
                    <a:cubicBezTo>
                      <a:pt x="0" y="1"/>
                      <a:pt x="0" y="1"/>
                      <a:pt x="0" y="1"/>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4" name="Freeform 150"/>
              <p:cNvSpPr>
                <a:spLocks/>
              </p:cNvSpPr>
              <p:nvPr userDrawn="1"/>
            </p:nvSpPr>
            <p:spPr bwMode="auto">
              <a:xfrm>
                <a:off x="2511" y="-124"/>
                <a:ext cx="529" cy="318"/>
              </a:xfrm>
              <a:custGeom>
                <a:avLst/>
                <a:gdLst>
                  <a:gd name="T0" fmla="*/ 223 w 223"/>
                  <a:gd name="T1" fmla="*/ 133 h 134"/>
                  <a:gd name="T2" fmla="*/ 222 w 223"/>
                  <a:gd name="T3" fmla="*/ 134 h 134"/>
                  <a:gd name="T4" fmla="*/ 0 w 223"/>
                  <a:gd name="T5" fmla="*/ 1 h 134"/>
                  <a:gd name="T6" fmla="*/ 1 w 223"/>
                  <a:gd name="T7" fmla="*/ 0 h 134"/>
                  <a:gd name="T8" fmla="*/ 223 w 223"/>
                  <a:gd name="T9" fmla="*/ 133 h 134"/>
                </a:gdLst>
                <a:ahLst/>
                <a:cxnLst>
                  <a:cxn ang="0">
                    <a:pos x="T0" y="T1"/>
                  </a:cxn>
                  <a:cxn ang="0">
                    <a:pos x="T2" y="T3"/>
                  </a:cxn>
                  <a:cxn ang="0">
                    <a:pos x="T4" y="T5"/>
                  </a:cxn>
                  <a:cxn ang="0">
                    <a:pos x="T6" y="T7"/>
                  </a:cxn>
                  <a:cxn ang="0">
                    <a:pos x="T8" y="T9"/>
                  </a:cxn>
                </a:cxnLst>
                <a:rect l="0" t="0" r="r" b="b"/>
                <a:pathLst>
                  <a:path w="223" h="134">
                    <a:moveTo>
                      <a:pt x="223" y="133"/>
                    </a:moveTo>
                    <a:cubicBezTo>
                      <a:pt x="223" y="133"/>
                      <a:pt x="222" y="134"/>
                      <a:pt x="222" y="134"/>
                    </a:cubicBezTo>
                    <a:cubicBezTo>
                      <a:pt x="0" y="1"/>
                      <a:pt x="0" y="1"/>
                      <a:pt x="0" y="1"/>
                    </a:cubicBezTo>
                    <a:cubicBezTo>
                      <a:pt x="0" y="0"/>
                      <a:pt x="1" y="0"/>
                      <a:pt x="1" y="0"/>
                    </a:cubicBezTo>
                    <a:lnTo>
                      <a:pt x="223" y="133"/>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5" name="Freeform 151"/>
              <p:cNvSpPr>
                <a:spLocks/>
              </p:cNvSpPr>
              <p:nvPr userDrawn="1"/>
            </p:nvSpPr>
            <p:spPr bwMode="auto">
              <a:xfrm>
                <a:off x="2533" y="239"/>
                <a:ext cx="507" cy="306"/>
              </a:xfrm>
              <a:custGeom>
                <a:avLst/>
                <a:gdLst>
                  <a:gd name="T0" fmla="*/ 1 w 214"/>
                  <a:gd name="T1" fmla="*/ 129 h 129"/>
                  <a:gd name="T2" fmla="*/ 0 w 214"/>
                  <a:gd name="T3" fmla="*/ 128 h 129"/>
                  <a:gd name="T4" fmla="*/ 213 w 214"/>
                  <a:gd name="T5" fmla="*/ 0 h 129"/>
                  <a:gd name="T6" fmla="*/ 214 w 214"/>
                  <a:gd name="T7" fmla="*/ 2 h 129"/>
                  <a:gd name="T8" fmla="*/ 1 w 214"/>
                  <a:gd name="T9" fmla="*/ 129 h 129"/>
                </a:gdLst>
                <a:ahLst/>
                <a:cxnLst>
                  <a:cxn ang="0">
                    <a:pos x="T0" y="T1"/>
                  </a:cxn>
                  <a:cxn ang="0">
                    <a:pos x="T2" y="T3"/>
                  </a:cxn>
                  <a:cxn ang="0">
                    <a:pos x="T4" y="T5"/>
                  </a:cxn>
                  <a:cxn ang="0">
                    <a:pos x="T6" y="T7"/>
                  </a:cxn>
                  <a:cxn ang="0">
                    <a:pos x="T8" y="T9"/>
                  </a:cxn>
                </a:cxnLst>
                <a:rect l="0" t="0" r="r" b="b"/>
                <a:pathLst>
                  <a:path w="214" h="129">
                    <a:moveTo>
                      <a:pt x="1" y="129"/>
                    </a:moveTo>
                    <a:cubicBezTo>
                      <a:pt x="1" y="129"/>
                      <a:pt x="1" y="128"/>
                      <a:pt x="0" y="128"/>
                    </a:cubicBezTo>
                    <a:cubicBezTo>
                      <a:pt x="213" y="0"/>
                      <a:pt x="213" y="0"/>
                      <a:pt x="213" y="0"/>
                    </a:cubicBezTo>
                    <a:cubicBezTo>
                      <a:pt x="213" y="1"/>
                      <a:pt x="214" y="1"/>
                      <a:pt x="214" y="2"/>
                    </a:cubicBezTo>
                    <a:lnTo>
                      <a:pt x="1" y="129"/>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6" name="Freeform 152"/>
              <p:cNvSpPr>
                <a:spLocks/>
              </p:cNvSpPr>
              <p:nvPr userDrawn="1"/>
            </p:nvSpPr>
            <p:spPr bwMode="auto">
              <a:xfrm>
                <a:off x="2485" y="-110"/>
                <a:ext cx="3" cy="0"/>
              </a:xfrm>
              <a:custGeom>
                <a:avLst/>
                <a:gdLst>
                  <a:gd name="T0" fmla="*/ 1 w 1"/>
                  <a:gd name="T1" fmla="*/ 1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1" y="0"/>
                      <a:pt x="0" y="0"/>
                    </a:cubicBezTo>
                    <a:cubicBezTo>
                      <a:pt x="1" y="0"/>
                      <a:pt x="1" y="0"/>
                      <a:pt x="1" y="0"/>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7" name="Freeform 153"/>
              <p:cNvSpPr>
                <a:spLocks/>
              </p:cNvSpPr>
              <p:nvPr userDrawn="1"/>
            </p:nvSpPr>
            <p:spPr bwMode="auto">
              <a:xfrm>
                <a:off x="2485" y="66"/>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1"/>
                      <a:pt x="1" y="1"/>
                    </a:cubicBezTo>
                    <a:cubicBezTo>
                      <a:pt x="1" y="26"/>
                      <a:pt x="1" y="26"/>
                      <a:pt x="1" y="26"/>
                    </a:cubicBezTo>
                    <a:cubicBezTo>
                      <a:pt x="1" y="26"/>
                      <a:pt x="1" y="27"/>
                      <a:pt x="1" y="27"/>
                    </a:cubicBezTo>
                    <a:cubicBezTo>
                      <a:pt x="0" y="27"/>
                      <a:pt x="0" y="26"/>
                      <a:pt x="0" y="26"/>
                    </a:cubicBezTo>
                    <a:cubicBezTo>
                      <a:pt x="0" y="1"/>
                      <a:pt x="0" y="1"/>
                      <a:pt x="0" y="1"/>
                    </a:cubicBezTo>
                    <a:cubicBezTo>
                      <a:pt x="0" y="1"/>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8" name="Freeform 154"/>
              <p:cNvSpPr>
                <a:spLocks/>
              </p:cNvSpPr>
              <p:nvPr userDrawn="1"/>
            </p:nvSpPr>
            <p:spPr bwMode="auto">
              <a:xfrm>
                <a:off x="2485" y="-53"/>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0"/>
                      <a:pt x="1" y="1"/>
                    </a:cubicBezTo>
                    <a:cubicBezTo>
                      <a:pt x="1" y="26"/>
                      <a:pt x="1" y="26"/>
                      <a:pt x="1" y="26"/>
                    </a:cubicBezTo>
                    <a:cubicBezTo>
                      <a:pt x="1" y="26"/>
                      <a:pt x="1" y="27"/>
                      <a:pt x="1" y="27"/>
                    </a:cubicBezTo>
                    <a:cubicBezTo>
                      <a:pt x="0" y="27"/>
                      <a:pt x="0" y="26"/>
                      <a:pt x="0" y="26"/>
                    </a:cubicBezTo>
                    <a:cubicBezTo>
                      <a:pt x="0" y="1"/>
                      <a:pt x="0" y="1"/>
                      <a:pt x="0" y="1"/>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9" name="Freeform 155"/>
              <p:cNvSpPr>
                <a:spLocks/>
              </p:cNvSpPr>
              <p:nvPr userDrawn="1"/>
            </p:nvSpPr>
            <p:spPr bwMode="auto">
              <a:xfrm>
                <a:off x="2485" y="305"/>
                <a:ext cx="3" cy="62"/>
              </a:xfrm>
              <a:custGeom>
                <a:avLst/>
                <a:gdLst>
                  <a:gd name="T0" fmla="*/ 1 w 1"/>
                  <a:gd name="T1" fmla="*/ 0 h 26"/>
                  <a:gd name="T2" fmla="*/ 1 w 1"/>
                  <a:gd name="T3" fmla="*/ 0 h 26"/>
                  <a:gd name="T4" fmla="*/ 1 w 1"/>
                  <a:gd name="T5" fmla="*/ 25 h 26"/>
                  <a:gd name="T6" fmla="*/ 1 w 1"/>
                  <a:gd name="T7" fmla="*/ 26 h 26"/>
                  <a:gd name="T8" fmla="*/ 0 w 1"/>
                  <a:gd name="T9" fmla="*/ 25 h 26"/>
                  <a:gd name="T10" fmla="*/ 0 w 1"/>
                  <a:gd name="T11" fmla="*/ 0 h 26"/>
                  <a:gd name="T12" fmla="*/ 1 w 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 h="26">
                    <a:moveTo>
                      <a:pt x="1" y="0"/>
                    </a:moveTo>
                    <a:cubicBezTo>
                      <a:pt x="1" y="0"/>
                      <a:pt x="1" y="0"/>
                      <a:pt x="1" y="0"/>
                    </a:cubicBezTo>
                    <a:cubicBezTo>
                      <a:pt x="1" y="25"/>
                      <a:pt x="1" y="25"/>
                      <a:pt x="1" y="25"/>
                    </a:cubicBezTo>
                    <a:cubicBezTo>
                      <a:pt x="1" y="26"/>
                      <a:pt x="1" y="26"/>
                      <a:pt x="1" y="26"/>
                    </a:cubicBezTo>
                    <a:cubicBezTo>
                      <a:pt x="0" y="26"/>
                      <a:pt x="0" y="26"/>
                      <a:pt x="0" y="25"/>
                    </a:cubicBezTo>
                    <a:cubicBezTo>
                      <a:pt x="0" y="0"/>
                      <a:pt x="0" y="0"/>
                      <a:pt x="0" y="0"/>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0" name="Freeform 156"/>
              <p:cNvSpPr>
                <a:spLocks/>
              </p:cNvSpPr>
              <p:nvPr userDrawn="1"/>
            </p:nvSpPr>
            <p:spPr bwMode="auto">
              <a:xfrm>
                <a:off x="2485" y="184"/>
                <a:ext cx="3" cy="64"/>
              </a:xfrm>
              <a:custGeom>
                <a:avLst/>
                <a:gdLst>
                  <a:gd name="T0" fmla="*/ 1 w 1"/>
                  <a:gd name="T1" fmla="*/ 0 h 27"/>
                  <a:gd name="T2" fmla="*/ 1 w 1"/>
                  <a:gd name="T3" fmla="*/ 1 h 27"/>
                  <a:gd name="T4" fmla="*/ 1 w 1"/>
                  <a:gd name="T5" fmla="*/ 26 h 27"/>
                  <a:gd name="T6" fmla="*/ 1 w 1"/>
                  <a:gd name="T7" fmla="*/ 27 h 27"/>
                  <a:gd name="T8" fmla="*/ 0 w 1"/>
                  <a:gd name="T9" fmla="*/ 26 h 27"/>
                  <a:gd name="T10" fmla="*/ 0 w 1"/>
                  <a:gd name="T11" fmla="*/ 1 h 27"/>
                  <a:gd name="T12" fmla="*/ 1 w 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 h="27">
                    <a:moveTo>
                      <a:pt x="1" y="0"/>
                    </a:moveTo>
                    <a:cubicBezTo>
                      <a:pt x="1" y="0"/>
                      <a:pt x="1" y="1"/>
                      <a:pt x="1" y="1"/>
                    </a:cubicBezTo>
                    <a:cubicBezTo>
                      <a:pt x="1" y="26"/>
                      <a:pt x="1" y="26"/>
                      <a:pt x="1" y="26"/>
                    </a:cubicBezTo>
                    <a:cubicBezTo>
                      <a:pt x="1" y="27"/>
                      <a:pt x="1" y="27"/>
                      <a:pt x="1" y="27"/>
                    </a:cubicBezTo>
                    <a:cubicBezTo>
                      <a:pt x="0" y="27"/>
                      <a:pt x="0" y="27"/>
                      <a:pt x="0" y="26"/>
                    </a:cubicBezTo>
                    <a:cubicBezTo>
                      <a:pt x="0" y="1"/>
                      <a:pt x="0" y="1"/>
                      <a:pt x="0" y="1"/>
                    </a:cubicBezTo>
                    <a:cubicBezTo>
                      <a:pt x="0" y="1"/>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1" name="Freeform 157"/>
              <p:cNvSpPr>
                <a:spLocks/>
              </p:cNvSpPr>
              <p:nvPr userDrawn="1"/>
            </p:nvSpPr>
            <p:spPr bwMode="auto">
              <a:xfrm>
                <a:off x="2485" y="424"/>
                <a:ext cx="3" cy="62"/>
              </a:xfrm>
              <a:custGeom>
                <a:avLst/>
                <a:gdLst>
                  <a:gd name="T0" fmla="*/ 1 w 1"/>
                  <a:gd name="T1" fmla="*/ 0 h 26"/>
                  <a:gd name="T2" fmla="*/ 1 w 1"/>
                  <a:gd name="T3" fmla="*/ 0 h 26"/>
                  <a:gd name="T4" fmla="*/ 1 w 1"/>
                  <a:gd name="T5" fmla="*/ 26 h 26"/>
                  <a:gd name="T6" fmla="*/ 1 w 1"/>
                  <a:gd name="T7" fmla="*/ 26 h 26"/>
                  <a:gd name="T8" fmla="*/ 0 w 1"/>
                  <a:gd name="T9" fmla="*/ 26 h 26"/>
                  <a:gd name="T10" fmla="*/ 0 w 1"/>
                  <a:gd name="T11" fmla="*/ 0 h 26"/>
                  <a:gd name="T12" fmla="*/ 1 w 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 h="26">
                    <a:moveTo>
                      <a:pt x="1" y="0"/>
                    </a:moveTo>
                    <a:cubicBezTo>
                      <a:pt x="1" y="0"/>
                      <a:pt x="1" y="0"/>
                      <a:pt x="1" y="0"/>
                    </a:cubicBezTo>
                    <a:cubicBezTo>
                      <a:pt x="1" y="26"/>
                      <a:pt x="1" y="26"/>
                      <a:pt x="1" y="26"/>
                    </a:cubicBezTo>
                    <a:cubicBezTo>
                      <a:pt x="1" y="26"/>
                      <a:pt x="1" y="26"/>
                      <a:pt x="1" y="26"/>
                    </a:cubicBezTo>
                    <a:cubicBezTo>
                      <a:pt x="0" y="26"/>
                      <a:pt x="0" y="26"/>
                      <a:pt x="0" y="26"/>
                    </a:cubicBezTo>
                    <a:cubicBezTo>
                      <a:pt x="0" y="0"/>
                      <a:pt x="0" y="0"/>
                      <a:pt x="0" y="0"/>
                    </a:cubicBezTo>
                    <a:cubicBezTo>
                      <a:pt x="0" y="0"/>
                      <a:pt x="0"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2" name="Freeform 158"/>
              <p:cNvSpPr>
                <a:spLocks/>
              </p:cNvSpPr>
              <p:nvPr userDrawn="1"/>
            </p:nvSpPr>
            <p:spPr bwMode="auto">
              <a:xfrm>
                <a:off x="2065" y="-1104"/>
                <a:ext cx="53" cy="33"/>
              </a:xfrm>
              <a:custGeom>
                <a:avLst/>
                <a:gdLst>
                  <a:gd name="T0" fmla="*/ 21 w 22"/>
                  <a:gd name="T1" fmla="*/ 14 h 14"/>
                  <a:gd name="T2" fmla="*/ 21 w 22"/>
                  <a:gd name="T3" fmla="*/ 14 h 14"/>
                  <a:gd name="T4" fmla="*/ 0 w 22"/>
                  <a:gd name="T5" fmla="*/ 1 h 14"/>
                  <a:gd name="T6" fmla="*/ 0 w 22"/>
                  <a:gd name="T7" fmla="*/ 0 h 14"/>
                  <a:gd name="T8" fmla="*/ 1 w 22"/>
                  <a:gd name="T9" fmla="*/ 0 h 14"/>
                  <a:gd name="T10" fmla="*/ 22 w 22"/>
                  <a:gd name="T11" fmla="*/ 12 h 14"/>
                  <a:gd name="T12" fmla="*/ 22 w 22"/>
                  <a:gd name="T13" fmla="*/ 13 h 14"/>
                  <a:gd name="T14" fmla="*/ 2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14"/>
                    </a:moveTo>
                    <a:cubicBezTo>
                      <a:pt x="21" y="14"/>
                      <a:pt x="21" y="14"/>
                      <a:pt x="21" y="14"/>
                    </a:cubicBezTo>
                    <a:cubicBezTo>
                      <a:pt x="0" y="1"/>
                      <a:pt x="0" y="1"/>
                      <a:pt x="0" y="1"/>
                    </a:cubicBezTo>
                    <a:cubicBezTo>
                      <a:pt x="0" y="1"/>
                      <a:pt x="0" y="1"/>
                      <a:pt x="0" y="0"/>
                    </a:cubicBezTo>
                    <a:cubicBezTo>
                      <a:pt x="0" y="0"/>
                      <a:pt x="1" y="0"/>
                      <a:pt x="1" y="0"/>
                    </a:cubicBezTo>
                    <a:cubicBezTo>
                      <a:pt x="22" y="12"/>
                      <a:pt x="22" y="12"/>
                      <a:pt x="22" y="12"/>
                    </a:cubicBezTo>
                    <a:cubicBezTo>
                      <a:pt x="22" y="13"/>
                      <a:pt x="22" y="13"/>
                      <a:pt x="22" y="13"/>
                    </a:cubicBezTo>
                    <a:cubicBezTo>
                      <a:pt x="22" y="14"/>
                      <a:pt x="22" y="14"/>
                      <a:pt x="21"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3" name="Freeform 159"/>
              <p:cNvSpPr>
                <a:spLocks/>
              </p:cNvSpPr>
              <p:nvPr userDrawn="1"/>
            </p:nvSpPr>
            <p:spPr bwMode="auto">
              <a:xfrm>
                <a:off x="2163" y="-1045"/>
                <a:ext cx="54" cy="33"/>
              </a:xfrm>
              <a:custGeom>
                <a:avLst/>
                <a:gdLst>
                  <a:gd name="T0" fmla="*/ 22 w 23"/>
                  <a:gd name="T1" fmla="*/ 14 h 14"/>
                  <a:gd name="T2" fmla="*/ 22 w 23"/>
                  <a:gd name="T3" fmla="*/ 14 h 14"/>
                  <a:gd name="T4" fmla="*/ 1 w 23"/>
                  <a:gd name="T5" fmla="*/ 1 h 14"/>
                  <a:gd name="T6" fmla="*/ 1 w 23"/>
                  <a:gd name="T7" fmla="*/ 0 h 14"/>
                  <a:gd name="T8" fmla="*/ 2 w 23"/>
                  <a:gd name="T9" fmla="*/ 0 h 14"/>
                  <a:gd name="T10" fmla="*/ 23 w 23"/>
                  <a:gd name="T11" fmla="*/ 12 h 14"/>
                  <a:gd name="T12" fmla="*/ 23 w 23"/>
                  <a:gd name="T13" fmla="*/ 13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1"/>
                      <a:pt x="1" y="1"/>
                      <a:pt x="1" y="1"/>
                    </a:cubicBezTo>
                    <a:cubicBezTo>
                      <a:pt x="1" y="1"/>
                      <a:pt x="0" y="1"/>
                      <a:pt x="1" y="0"/>
                    </a:cubicBezTo>
                    <a:cubicBezTo>
                      <a:pt x="1" y="0"/>
                      <a:pt x="1" y="0"/>
                      <a:pt x="2" y="0"/>
                    </a:cubicBezTo>
                    <a:cubicBezTo>
                      <a:pt x="23" y="12"/>
                      <a:pt x="23" y="12"/>
                      <a:pt x="23" y="12"/>
                    </a:cubicBezTo>
                    <a:cubicBezTo>
                      <a:pt x="23" y="13"/>
                      <a:pt x="23" y="13"/>
                      <a:pt x="23" y="13"/>
                    </a:cubicBezTo>
                    <a:cubicBezTo>
                      <a:pt x="23"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4" name="Freeform 160"/>
              <p:cNvSpPr>
                <a:spLocks/>
              </p:cNvSpPr>
              <p:nvPr userDrawn="1"/>
            </p:nvSpPr>
            <p:spPr bwMode="auto">
              <a:xfrm>
                <a:off x="2362" y="-926"/>
                <a:ext cx="52" cy="33"/>
              </a:xfrm>
              <a:custGeom>
                <a:avLst/>
                <a:gdLst>
                  <a:gd name="T0" fmla="*/ 22 w 22"/>
                  <a:gd name="T1" fmla="*/ 14 h 14"/>
                  <a:gd name="T2" fmla="*/ 21 w 22"/>
                  <a:gd name="T3" fmla="*/ 14 h 14"/>
                  <a:gd name="T4" fmla="*/ 0 w 22"/>
                  <a:gd name="T5" fmla="*/ 1 h 14"/>
                  <a:gd name="T6" fmla="*/ 0 w 22"/>
                  <a:gd name="T7" fmla="*/ 0 h 14"/>
                  <a:gd name="T8" fmla="*/ 1 w 22"/>
                  <a:gd name="T9" fmla="*/ 0 h 14"/>
                  <a:gd name="T10" fmla="*/ 22 w 22"/>
                  <a:gd name="T11" fmla="*/ 13 h 14"/>
                  <a:gd name="T12" fmla="*/ 22 w 22"/>
                  <a:gd name="T13" fmla="*/ 14 h 14"/>
                  <a:gd name="T14" fmla="*/ 22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2" y="14"/>
                    </a:moveTo>
                    <a:cubicBezTo>
                      <a:pt x="21" y="14"/>
                      <a:pt x="21" y="14"/>
                      <a:pt x="21" y="14"/>
                    </a:cubicBezTo>
                    <a:cubicBezTo>
                      <a:pt x="0" y="1"/>
                      <a:pt x="0" y="1"/>
                      <a:pt x="0" y="1"/>
                    </a:cubicBezTo>
                    <a:cubicBezTo>
                      <a:pt x="0" y="1"/>
                      <a:pt x="0" y="1"/>
                      <a:pt x="0" y="0"/>
                    </a:cubicBezTo>
                    <a:cubicBezTo>
                      <a:pt x="0" y="0"/>
                      <a:pt x="1" y="0"/>
                      <a:pt x="1" y="0"/>
                    </a:cubicBezTo>
                    <a:cubicBezTo>
                      <a:pt x="22" y="13"/>
                      <a:pt x="22" y="13"/>
                      <a:pt x="22" y="13"/>
                    </a:cubicBezTo>
                    <a:cubicBezTo>
                      <a:pt x="22" y="13"/>
                      <a:pt x="22" y="13"/>
                      <a:pt x="22"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5" name="Freeform 161"/>
              <p:cNvSpPr>
                <a:spLocks/>
              </p:cNvSpPr>
              <p:nvPr userDrawn="1"/>
            </p:nvSpPr>
            <p:spPr bwMode="auto">
              <a:xfrm>
                <a:off x="2262" y="-986"/>
                <a:ext cx="55" cy="34"/>
              </a:xfrm>
              <a:custGeom>
                <a:avLst/>
                <a:gdLst>
                  <a:gd name="T0" fmla="*/ 22 w 23"/>
                  <a:gd name="T1" fmla="*/ 14 h 14"/>
                  <a:gd name="T2" fmla="*/ 22 w 23"/>
                  <a:gd name="T3" fmla="*/ 14 h 14"/>
                  <a:gd name="T4" fmla="*/ 1 w 23"/>
                  <a:gd name="T5" fmla="*/ 1 h 14"/>
                  <a:gd name="T6" fmla="*/ 0 w 23"/>
                  <a:gd name="T7" fmla="*/ 0 h 14"/>
                  <a:gd name="T8" fmla="*/ 1 w 23"/>
                  <a:gd name="T9" fmla="*/ 0 h 14"/>
                  <a:gd name="T10" fmla="*/ 22 w 23"/>
                  <a:gd name="T11" fmla="*/ 12 h 14"/>
                  <a:gd name="T12" fmla="*/ 23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1"/>
                      <a:pt x="1" y="1"/>
                      <a:pt x="1" y="1"/>
                    </a:cubicBezTo>
                    <a:cubicBezTo>
                      <a:pt x="0" y="1"/>
                      <a:pt x="0" y="1"/>
                      <a:pt x="0" y="0"/>
                    </a:cubicBezTo>
                    <a:cubicBezTo>
                      <a:pt x="1" y="0"/>
                      <a:pt x="1" y="0"/>
                      <a:pt x="1" y="0"/>
                    </a:cubicBezTo>
                    <a:cubicBezTo>
                      <a:pt x="22" y="12"/>
                      <a:pt x="22" y="12"/>
                      <a:pt x="22" y="12"/>
                    </a:cubicBezTo>
                    <a:cubicBezTo>
                      <a:pt x="23" y="13"/>
                      <a:pt x="23" y="13"/>
                      <a:pt x="23"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6" name="Freeform 162"/>
              <p:cNvSpPr>
                <a:spLocks/>
              </p:cNvSpPr>
              <p:nvPr userDrawn="1"/>
            </p:nvSpPr>
            <p:spPr bwMode="auto">
              <a:xfrm>
                <a:off x="1966" y="-1164"/>
                <a:ext cx="54" cy="34"/>
              </a:xfrm>
              <a:custGeom>
                <a:avLst/>
                <a:gdLst>
                  <a:gd name="T0" fmla="*/ 22 w 23"/>
                  <a:gd name="T1" fmla="*/ 14 h 14"/>
                  <a:gd name="T2" fmla="*/ 21 w 23"/>
                  <a:gd name="T3" fmla="*/ 14 h 14"/>
                  <a:gd name="T4" fmla="*/ 1 w 23"/>
                  <a:gd name="T5" fmla="*/ 1 h 14"/>
                  <a:gd name="T6" fmla="*/ 0 w 23"/>
                  <a:gd name="T7" fmla="*/ 0 h 14"/>
                  <a:gd name="T8" fmla="*/ 1 w 23"/>
                  <a:gd name="T9" fmla="*/ 0 h 14"/>
                  <a:gd name="T10" fmla="*/ 22 w 23"/>
                  <a:gd name="T11" fmla="*/ 12 h 14"/>
                  <a:gd name="T12" fmla="*/ 22 w 23"/>
                  <a:gd name="T13" fmla="*/ 13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1" y="14"/>
                    </a:cubicBezTo>
                    <a:cubicBezTo>
                      <a:pt x="1" y="1"/>
                      <a:pt x="1" y="1"/>
                      <a:pt x="1" y="1"/>
                    </a:cubicBezTo>
                    <a:cubicBezTo>
                      <a:pt x="0" y="1"/>
                      <a:pt x="0" y="1"/>
                      <a:pt x="0" y="0"/>
                    </a:cubicBezTo>
                    <a:cubicBezTo>
                      <a:pt x="1" y="0"/>
                      <a:pt x="1" y="0"/>
                      <a:pt x="1" y="0"/>
                    </a:cubicBezTo>
                    <a:cubicBezTo>
                      <a:pt x="22" y="12"/>
                      <a:pt x="22" y="12"/>
                      <a:pt x="22" y="12"/>
                    </a:cubicBezTo>
                    <a:cubicBezTo>
                      <a:pt x="23" y="13"/>
                      <a:pt x="23" y="13"/>
                      <a:pt x="22" y="13"/>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7" name="Freeform 163"/>
              <p:cNvSpPr>
                <a:spLocks/>
              </p:cNvSpPr>
              <p:nvPr userDrawn="1"/>
            </p:nvSpPr>
            <p:spPr bwMode="auto">
              <a:xfrm>
                <a:off x="1373" y="-214"/>
                <a:ext cx="54" cy="33"/>
              </a:xfrm>
              <a:custGeom>
                <a:avLst/>
                <a:gdLst>
                  <a:gd name="T0" fmla="*/ 1 w 23"/>
                  <a:gd name="T1" fmla="*/ 14 h 14"/>
                  <a:gd name="T2" fmla="*/ 1 w 23"/>
                  <a:gd name="T3" fmla="*/ 14 h 14"/>
                  <a:gd name="T4" fmla="*/ 0 w 23"/>
                  <a:gd name="T5" fmla="*/ 13 h 14"/>
                  <a:gd name="T6" fmla="*/ 1 w 23"/>
                  <a:gd name="T7" fmla="*/ 12 h 14"/>
                  <a:gd name="T8" fmla="*/ 22 w 23"/>
                  <a:gd name="T9" fmla="*/ 0 h 14"/>
                  <a:gd name="T10" fmla="*/ 23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1" y="14"/>
                      <a:pt x="0" y="13"/>
                    </a:cubicBezTo>
                    <a:cubicBezTo>
                      <a:pt x="0" y="13"/>
                      <a:pt x="0" y="13"/>
                      <a:pt x="1" y="12"/>
                    </a:cubicBezTo>
                    <a:cubicBezTo>
                      <a:pt x="22" y="0"/>
                      <a:pt x="22" y="0"/>
                      <a:pt x="22" y="0"/>
                    </a:cubicBezTo>
                    <a:cubicBezTo>
                      <a:pt x="22" y="0"/>
                      <a:pt x="22" y="0"/>
                      <a:pt x="23" y="0"/>
                    </a:cubicBezTo>
                    <a:cubicBezTo>
                      <a:pt x="23" y="0"/>
                      <a:pt x="23"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8" name="Freeform 164"/>
              <p:cNvSpPr>
                <a:spLocks/>
              </p:cNvSpPr>
              <p:nvPr userDrawn="1"/>
            </p:nvSpPr>
            <p:spPr bwMode="auto">
              <a:xfrm>
                <a:off x="1472" y="-274"/>
                <a:ext cx="52" cy="34"/>
              </a:xfrm>
              <a:custGeom>
                <a:avLst/>
                <a:gdLst>
                  <a:gd name="T0" fmla="*/ 1 w 22"/>
                  <a:gd name="T1" fmla="*/ 14 h 14"/>
                  <a:gd name="T2" fmla="*/ 1 w 22"/>
                  <a:gd name="T3" fmla="*/ 14 h 14"/>
                  <a:gd name="T4" fmla="*/ 0 w 22"/>
                  <a:gd name="T5" fmla="*/ 13 h 14"/>
                  <a:gd name="T6" fmla="*/ 0 w 22"/>
                  <a:gd name="T7" fmla="*/ 12 h 14"/>
                  <a:gd name="T8" fmla="*/ 21 w 22"/>
                  <a:gd name="T9" fmla="*/ 0 h 14"/>
                  <a:gd name="T10" fmla="*/ 22 w 22"/>
                  <a:gd name="T11" fmla="*/ 0 h 14"/>
                  <a:gd name="T12" fmla="*/ 22 w 22"/>
                  <a:gd name="T13" fmla="*/ 1 h 14"/>
                  <a:gd name="T14" fmla="*/ 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14"/>
                    </a:moveTo>
                    <a:cubicBezTo>
                      <a:pt x="1" y="14"/>
                      <a:pt x="1" y="14"/>
                      <a:pt x="1" y="14"/>
                    </a:cubicBezTo>
                    <a:cubicBezTo>
                      <a:pt x="0" y="14"/>
                      <a:pt x="0" y="14"/>
                      <a:pt x="0" y="13"/>
                    </a:cubicBezTo>
                    <a:cubicBezTo>
                      <a:pt x="0" y="13"/>
                      <a:pt x="0" y="13"/>
                      <a:pt x="0" y="12"/>
                    </a:cubicBezTo>
                    <a:cubicBezTo>
                      <a:pt x="21" y="0"/>
                      <a:pt x="21" y="0"/>
                      <a:pt x="21" y="0"/>
                    </a:cubicBezTo>
                    <a:cubicBezTo>
                      <a:pt x="22" y="0"/>
                      <a:pt x="22" y="0"/>
                      <a:pt x="22" y="0"/>
                    </a:cubicBezTo>
                    <a:cubicBezTo>
                      <a:pt x="22" y="0"/>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9" name="Freeform 165"/>
              <p:cNvSpPr>
                <a:spLocks/>
              </p:cNvSpPr>
              <p:nvPr userDrawn="1"/>
            </p:nvSpPr>
            <p:spPr bwMode="auto">
              <a:xfrm>
                <a:off x="1572" y="-333"/>
                <a:ext cx="52" cy="33"/>
              </a:xfrm>
              <a:custGeom>
                <a:avLst/>
                <a:gdLst>
                  <a:gd name="T0" fmla="*/ 1 w 22"/>
                  <a:gd name="T1" fmla="*/ 14 h 14"/>
                  <a:gd name="T2" fmla="*/ 0 w 22"/>
                  <a:gd name="T3" fmla="*/ 14 h 14"/>
                  <a:gd name="T4" fmla="*/ 0 w 22"/>
                  <a:gd name="T5" fmla="*/ 13 h 14"/>
                  <a:gd name="T6" fmla="*/ 0 w 22"/>
                  <a:gd name="T7" fmla="*/ 12 h 14"/>
                  <a:gd name="T8" fmla="*/ 21 w 22"/>
                  <a:gd name="T9" fmla="*/ 0 h 14"/>
                  <a:gd name="T10" fmla="*/ 22 w 22"/>
                  <a:gd name="T11" fmla="*/ 0 h 14"/>
                  <a:gd name="T12" fmla="*/ 22 w 22"/>
                  <a:gd name="T13" fmla="*/ 1 h 14"/>
                  <a:gd name="T14" fmla="*/ 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14"/>
                    </a:moveTo>
                    <a:cubicBezTo>
                      <a:pt x="1" y="14"/>
                      <a:pt x="1" y="14"/>
                      <a:pt x="0" y="14"/>
                    </a:cubicBezTo>
                    <a:cubicBezTo>
                      <a:pt x="0" y="14"/>
                      <a:pt x="0" y="14"/>
                      <a:pt x="0" y="13"/>
                    </a:cubicBezTo>
                    <a:cubicBezTo>
                      <a:pt x="0" y="13"/>
                      <a:pt x="0" y="13"/>
                      <a:pt x="0" y="12"/>
                    </a:cubicBezTo>
                    <a:cubicBezTo>
                      <a:pt x="21" y="0"/>
                      <a:pt x="21" y="0"/>
                      <a:pt x="21" y="0"/>
                    </a:cubicBezTo>
                    <a:cubicBezTo>
                      <a:pt x="21" y="0"/>
                      <a:pt x="22" y="0"/>
                      <a:pt x="22" y="0"/>
                    </a:cubicBezTo>
                    <a:cubicBezTo>
                      <a:pt x="22" y="0"/>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0" name="Freeform 166"/>
              <p:cNvSpPr>
                <a:spLocks/>
              </p:cNvSpPr>
              <p:nvPr userDrawn="1"/>
            </p:nvSpPr>
            <p:spPr bwMode="auto">
              <a:xfrm>
                <a:off x="1669" y="-392"/>
                <a:ext cx="55" cy="33"/>
              </a:xfrm>
              <a:custGeom>
                <a:avLst/>
                <a:gdLst>
                  <a:gd name="T0" fmla="*/ 2 w 23"/>
                  <a:gd name="T1" fmla="*/ 14 h 14"/>
                  <a:gd name="T2" fmla="*/ 1 w 23"/>
                  <a:gd name="T3" fmla="*/ 14 h 14"/>
                  <a:gd name="T4" fmla="*/ 0 w 23"/>
                  <a:gd name="T5" fmla="*/ 13 h 14"/>
                  <a:gd name="T6" fmla="*/ 1 w 23"/>
                  <a:gd name="T7" fmla="*/ 12 h 14"/>
                  <a:gd name="T8" fmla="*/ 22 w 23"/>
                  <a:gd name="T9" fmla="*/ 0 h 14"/>
                  <a:gd name="T10" fmla="*/ 23 w 23"/>
                  <a:gd name="T11" fmla="*/ 0 h 14"/>
                  <a:gd name="T12" fmla="*/ 22 w 23"/>
                  <a:gd name="T13" fmla="*/ 1 h 14"/>
                  <a:gd name="T14" fmla="*/ 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14"/>
                    </a:moveTo>
                    <a:cubicBezTo>
                      <a:pt x="1" y="14"/>
                      <a:pt x="1" y="14"/>
                      <a:pt x="1" y="14"/>
                    </a:cubicBezTo>
                    <a:cubicBezTo>
                      <a:pt x="1" y="14"/>
                      <a:pt x="1" y="14"/>
                      <a:pt x="0" y="13"/>
                    </a:cubicBezTo>
                    <a:cubicBezTo>
                      <a:pt x="0" y="13"/>
                      <a:pt x="0" y="13"/>
                      <a:pt x="1" y="12"/>
                    </a:cubicBezTo>
                    <a:cubicBezTo>
                      <a:pt x="22" y="0"/>
                      <a:pt x="22" y="0"/>
                      <a:pt x="22" y="0"/>
                    </a:cubicBezTo>
                    <a:cubicBezTo>
                      <a:pt x="22" y="0"/>
                      <a:pt x="22" y="0"/>
                      <a:pt x="23" y="0"/>
                    </a:cubicBezTo>
                    <a:cubicBezTo>
                      <a:pt x="23" y="0"/>
                      <a:pt x="23" y="1"/>
                      <a:pt x="22" y="1"/>
                    </a:cubicBezTo>
                    <a:lnTo>
                      <a:pt x="2"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1" name="Freeform 167"/>
              <p:cNvSpPr>
                <a:spLocks/>
              </p:cNvSpPr>
              <p:nvPr userDrawn="1"/>
            </p:nvSpPr>
            <p:spPr bwMode="auto">
              <a:xfrm>
                <a:off x="1769" y="-452"/>
                <a:ext cx="54" cy="34"/>
              </a:xfrm>
              <a:custGeom>
                <a:avLst/>
                <a:gdLst>
                  <a:gd name="T0" fmla="*/ 1 w 23"/>
                  <a:gd name="T1" fmla="*/ 14 h 14"/>
                  <a:gd name="T2" fmla="*/ 1 w 23"/>
                  <a:gd name="T3" fmla="*/ 14 h 14"/>
                  <a:gd name="T4" fmla="*/ 0 w 23"/>
                  <a:gd name="T5" fmla="*/ 13 h 14"/>
                  <a:gd name="T6" fmla="*/ 0 w 23"/>
                  <a:gd name="T7" fmla="*/ 12 h 14"/>
                  <a:gd name="T8" fmla="*/ 21 w 23"/>
                  <a:gd name="T9" fmla="*/ 0 h 14"/>
                  <a:gd name="T10" fmla="*/ 22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0" y="14"/>
                      <a:pt x="0" y="13"/>
                    </a:cubicBezTo>
                    <a:cubicBezTo>
                      <a:pt x="0" y="13"/>
                      <a:pt x="0" y="13"/>
                      <a:pt x="0" y="12"/>
                    </a:cubicBezTo>
                    <a:cubicBezTo>
                      <a:pt x="21" y="0"/>
                      <a:pt x="21" y="0"/>
                      <a:pt x="21" y="0"/>
                    </a:cubicBezTo>
                    <a:cubicBezTo>
                      <a:pt x="22" y="0"/>
                      <a:pt x="22" y="0"/>
                      <a:pt x="22" y="0"/>
                    </a:cubicBezTo>
                    <a:cubicBezTo>
                      <a:pt x="23" y="0"/>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2" name="Freeform 168"/>
              <p:cNvSpPr>
                <a:spLocks/>
              </p:cNvSpPr>
              <p:nvPr userDrawn="1"/>
            </p:nvSpPr>
            <p:spPr bwMode="auto">
              <a:xfrm>
                <a:off x="1330" y="-834"/>
                <a:ext cx="522" cy="316"/>
              </a:xfrm>
              <a:custGeom>
                <a:avLst/>
                <a:gdLst>
                  <a:gd name="T0" fmla="*/ 220 w 220"/>
                  <a:gd name="T1" fmla="*/ 131 h 133"/>
                  <a:gd name="T2" fmla="*/ 220 w 220"/>
                  <a:gd name="T3" fmla="*/ 133 h 133"/>
                  <a:gd name="T4" fmla="*/ 0 w 220"/>
                  <a:gd name="T5" fmla="*/ 1 h 133"/>
                  <a:gd name="T6" fmla="*/ 1 w 220"/>
                  <a:gd name="T7" fmla="*/ 0 h 133"/>
                  <a:gd name="T8" fmla="*/ 220 w 220"/>
                  <a:gd name="T9" fmla="*/ 131 h 133"/>
                </a:gdLst>
                <a:ahLst/>
                <a:cxnLst>
                  <a:cxn ang="0">
                    <a:pos x="T0" y="T1"/>
                  </a:cxn>
                  <a:cxn ang="0">
                    <a:pos x="T2" y="T3"/>
                  </a:cxn>
                  <a:cxn ang="0">
                    <a:pos x="T4" y="T5"/>
                  </a:cxn>
                  <a:cxn ang="0">
                    <a:pos x="T6" y="T7"/>
                  </a:cxn>
                  <a:cxn ang="0">
                    <a:pos x="T8" y="T9"/>
                  </a:cxn>
                </a:cxnLst>
                <a:rect l="0" t="0" r="r" b="b"/>
                <a:pathLst>
                  <a:path w="220" h="133">
                    <a:moveTo>
                      <a:pt x="220" y="131"/>
                    </a:moveTo>
                    <a:cubicBezTo>
                      <a:pt x="220" y="132"/>
                      <a:pt x="220" y="132"/>
                      <a:pt x="220" y="133"/>
                    </a:cubicBezTo>
                    <a:cubicBezTo>
                      <a:pt x="0" y="1"/>
                      <a:pt x="0" y="1"/>
                      <a:pt x="0" y="1"/>
                    </a:cubicBezTo>
                    <a:cubicBezTo>
                      <a:pt x="1" y="1"/>
                      <a:pt x="1" y="0"/>
                      <a:pt x="1" y="0"/>
                    </a:cubicBezTo>
                    <a:lnTo>
                      <a:pt x="220" y="13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3" name="Freeform 169"/>
              <p:cNvSpPr>
                <a:spLocks/>
              </p:cNvSpPr>
              <p:nvPr userDrawn="1"/>
            </p:nvSpPr>
            <p:spPr bwMode="auto">
              <a:xfrm>
                <a:off x="1892" y="-1161"/>
                <a:ext cx="5" cy="617"/>
              </a:xfrm>
              <a:custGeom>
                <a:avLst/>
                <a:gdLst>
                  <a:gd name="T0" fmla="*/ 0 w 2"/>
                  <a:gd name="T1" fmla="*/ 260 h 260"/>
                  <a:gd name="T2" fmla="*/ 0 w 2"/>
                  <a:gd name="T3" fmla="*/ 0 h 260"/>
                  <a:gd name="T4" fmla="*/ 1 w 2"/>
                  <a:gd name="T5" fmla="*/ 0 h 260"/>
                  <a:gd name="T6" fmla="*/ 2 w 2"/>
                  <a:gd name="T7" fmla="*/ 0 h 260"/>
                  <a:gd name="T8" fmla="*/ 2 w 2"/>
                  <a:gd name="T9" fmla="*/ 260 h 260"/>
                  <a:gd name="T10" fmla="*/ 1 w 2"/>
                  <a:gd name="T11" fmla="*/ 260 h 260"/>
                  <a:gd name="T12" fmla="*/ 0 w 2"/>
                  <a:gd name="T13" fmla="*/ 260 h 260"/>
                </a:gdLst>
                <a:ahLst/>
                <a:cxnLst>
                  <a:cxn ang="0">
                    <a:pos x="T0" y="T1"/>
                  </a:cxn>
                  <a:cxn ang="0">
                    <a:pos x="T2" y="T3"/>
                  </a:cxn>
                  <a:cxn ang="0">
                    <a:pos x="T4" y="T5"/>
                  </a:cxn>
                  <a:cxn ang="0">
                    <a:pos x="T6" y="T7"/>
                  </a:cxn>
                  <a:cxn ang="0">
                    <a:pos x="T8" y="T9"/>
                  </a:cxn>
                  <a:cxn ang="0">
                    <a:pos x="T10" y="T11"/>
                  </a:cxn>
                  <a:cxn ang="0">
                    <a:pos x="T12" y="T13"/>
                  </a:cxn>
                </a:cxnLst>
                <a:rect l="0" t="0" r="r" b="b"/>
                <a:pathLst>
                  <a:path w="2" h="260">
                    <a:moveTo>
                      <a:pt x="0" y="260"/>
                    </a:moveTo>
                    <a:cubicBezTo>
                      <a:pt x="0" y="0"/>
                      <a:pt x="0" y="0"/>
                      <a:pt x="0" y="0"/>
                    </a:cubicBezTo>
                    <a:cubicBezTo>
                      <a:pt x="0" y="0"/>
                      <a:pt x="1" y="0"/>
                      <a:pt x="1" y="0"/>
                    </a:cubicBezTo>
                    <a:cubicBezTo>
                      <a:pt x="1" y="0"/>
                      <a:pt x="1" y="0"/>
                      <a:pt x="2" y="0"/>
                    </a:cubicBezTo>
                    <a:cubicBezTo>
                      <a:pt x="2" y="260"/>
                      <a:pt x="2" y="260"/>
                      <a:pt x="2" y="260"/>
                    </a:cubicBezTo>
                    <a:cubicBezTo>
                      <a:pt x="1" y="260"/>
                      <a:pt x="1" y="260"/>
                      <a:pt x="1" y="260"/>
                    </a:cubicBezTo>
                    <a:cubicBezTo>
                      <a:pt x="1" y="260"/>
                      <a:pt x="0" y="260"/>
                      <a:pt x="0" y="26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4" name="Freeform 170"/>
              <p:cNvSpPr>
                <a:spLocks/>
              </p:cNvSpPr>
              <p:nvPr userDrawn="1"/>
            </p:nvSpPr>
            <p:spPr bwMode="auto">
              <a:xfrm>
                <a:off x="1892" y="-445"/>
                <a:ext cx="5" cy="636"/>
              </a:xfrm>
              <a:custGeom>
                <a:avLst/>
                <a:gdLst>
                  <a:gd name="T0" fmla="*/ 2 w 2"/>
                  <a:gd name="T1" fmla="*/ 0 h 268"/>
                  <a:gd name="T2" fmla="*/ 2 w 2"/>
                  <a:gd name="T3" fmla="*/ 268 h 268"/>
                  <a:gd name="T4" fmla="*/ 1 w 2"/>
                  <a:gd name="T5" fmla="*/ 268 h 268"/>
                  <a:gd name="T6" fmla="*/ 0 w 2"/>
                  <a:gd name="T7" fmla="*/ 268 h 268"/>
                  <a:gd name="T8" fmla="*/ 0 w 2"/>
                  <a:gd name="T9" fmla="*/ 0 h 268"/>
                  <a:gd name="T10" fmla="*/ 1 w 2"/>
                  <a:gd name="T11" fmla="*/ 0 h 268"/>
                  <a:gd name="T12" fmla="*/ 2 w 2"/>
                  <a:gd name="T13" fmla="*/ 0 h 268"/>
                </a:gdLst>
                <a:ahLst/>
                <a:cxnLst>
                  <a:cxn ang="0">
                    <a:pos x="T0" y="T1"/>
                  </a:cxn>
                  <a:cxn ang="0">
                    <a:pos x="T2" y="T3"/>
                  </a:cxn>
                  <a:cxn ang="0">
                    <a:pos x="T4" y="T5"/>
                  </a:cxn>
                  <a:cxn ang="0">
                    <a:pos x="T6" y="T7"/>
                  </a:cxn>
                  <a:cxn ang="0">
                    <a:pos x="T8" y="T9"/>
                  </a:cxn>
                  <a:cxn ang="0">
                    <a:pos x="T10" y="T11"/>
                  </a:cxn>
                  <a:cxn ang="0">
                    <a:pos x="T12" y="T13"/>
                  </a:cxn>
                </a:cxnLst>
                <a:rect l="0" t="0" r="r" b="b"/>
                <a:pathLst>
                  <a:path w="2" h="268">
                    <a:moveTo>
                      <a:pt x="2" y="0"/>
                    </a:moveTo>
                    <a:cubicBezTo>
                      <a:pt x="2" y="268"/>
                      <a:pt x="2" y="268"/>
                      <a:pt x="2" y="268"/>
                    </a:cubicBezTo>
                    <a:cubicBezTo>
                      <a:pt x="1" y="268"/>
                      <a:pt x="1" y="268"/>
                      <a:pt x="1" y="268"/>
                    </a:cubicBezTo>
                    <a:cubicBezTo>
                      <a:pt x="1" y="268"/>
                      <a:pt x="0" y="268"/>
                      <a:pt x="0" y="268"/>
                    </a:cubicBezTo>
                    <a:cubicBezTo>
                      <a:pt x="0" y="0"/>
                      <a:pt x="0" y="0"/>
                      <a:pt x="0" y="0"/>
                    </a:cubicBezTo>
                    <a:cubicBezTo>
                      <a:pt x="0" y="0"/>
                      <a:pt x="1" y="0"/>
                      <a:pt x="1" y="0"/>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5" name="Freeform 171"/>
              <p:cNvSpPr>
                <a:spLocks/>
              </p:cNvSpPr>
              <p:nvPr userDrawn="1"/>
            </p:nvSpPr>
            <p:spPr bwMode="auto">
              <a:xfrm>
                <a:off x="1472" y="-1460"/>
                <a:ext cx="52" cy="33"/>
              </a:xfrm>
              <a:custGeom>
                <a:avLst/>
                <a:gdLst>
                  <a:gd name="T0" fmla="*/ 22 w 22"/>
                  <a:gd name="T1" fmla="*/ 14 h 14"/>
                  <a:gd name="T2" fmla="*/ 21 w 22"/>
                  <a:gd name="T3" fmla="*/ 14 h 14"/>
                  <a:gd name="T4" fmla="*/ 0 w 22"/>
                  <a:gd name="T5" fmla="*/ 1 h 14"/>
                  <a:gd name="T6" fmla="*/ 0 w 22"/>
                  <a:gd name="T7" fmla="*/ 0 h 14"/>
                  <a:gd name="T8" fmla="*/ 1 w 22"/>
                  <a:gd name="T9" fmla="*/ 0 h 14"/>
                  <a:gd name="T10" fmla="*/ 22 w 22"/>
                  <a:gd name="T11" fmla="*/ 13 h 14"/>
                  <a:gd name="T12" fmla="*/ 22 w 22"/>
                  <a:gd name="T13" fmla="*/ 14 h 14"/>
                  <a:gd name="T14" fmla="*/ 22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2" y="14"/>
                    </a:moveTo>
                    <a:cubicBezTo>
                      <a:pt x="21" y="14"/>
                      <a:pt x="21" y="14"/>
                      <a:pt x="21" y="14"/>
                    </a:cubicBezTo>
                    <a:cubicBezTo>
                      <a:pt x="0" y="1"/>
                      <a:pt x="0" y="1"/>
                      <a:pt x="0" y="1"/>
                    </a:cubicBezTo>
                    <a:cubicBezTo>
                      <a:pt x="0" y="1"/>
                      <a:pt x="0" y="1"/>
                      <a:pt x="0" y="0"/>
                    </a:cubicBezTo>
                    <a:cubicBezTo>
                      <a:pt x="0" y="0"/>
                      <a:pt x="1" y="0"/>
                      <a:pt x="1" y="0"/>
                    </a:cubicBezTo>
                    <a:cubicBezTo>
                      <a:pt x="22" y="13"/>
                      <a:pt x="22" y="13"/>
                      <a:pt x="22" y="13"/>
                    </a:cubicBezTo>
                    <a:cubicBezTo>
                      <a:pt x="22" y="13"/>
                      <a:pt x="22" y="13"/>
                      <a:pt x="22"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6" name="Freeform 172"/>
              <p:cNvSpPr>
                <a:spLocks/>
              </p:cNvSpPr>
              <p:nvPr userDrawn="1"/>
            </p:nvSpPr>
            <p:spPr bwMode="auto">
              <a:xfrm>
                <a:off x="1373" y="-1519"/>
                <a:ext cx="54" cy="33"/>
              </a:xfrm>
              <a:custGeom>
                <a:avLst/>
                <a:gdLst>
                  <a:gd name="T0" fmla="*/ 22 w 23"/>
                  <a:gd name="T1" fmla="*/ 14 h 14"/>
                  <a:gd name="T2" fmla="*/ 22 w 23"/>
                  <a:gd name="T3" fmla="*/ 14 h 14"/>
                  <a:gd name="T4" fmla="*/ 1 w 23"/>
                  <a:gd name="T5" fmla="*/ 1 h 14"/>
                  <a:gd name="T6" fmla="*/ 0 w 23"/>
                  <a:gd name="T7" fmla="*/ 0 h 14"/>
                  <a:gd name="T8" fmla="*/ 1 w 23"/>
                  <a:gd name="T9" fmla="*/ 0 h 14"/>
                  <a:gd name="T10" fmla="*/ 22 w 23"/>
                  <a:gd name="T11" fmla="*/ 12 h 14"/>
                  <a:gd name="T12" fmla="*/ 23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1"/>
                      <a:pt x="1" y="1"/>
                      <a:pt x="1" y="1"/>
                    </a:cubicBezTo>
                    <a:cubicBezTo>
                      <a:pt x="0" y="1"/>
                      <a:pt x="0" y="1"/>
                      <a:pt x="0" y="0"/>
                    </a:cubicBezTo>
                    <a:cubicBezTo>
                      <a:pt x="1" y="0"/>
                      <a:pt x="1" y="0"/>
                      <a:pt x="1" y="0"/>
                    </a:cubicBezTo>
                    <a:cubicBezTo>
                      <a:pt x="22" y="12"/>
                      <a:pt x="22" y="12"/>
                      <a:pt x="22" y="12"/>
                    </a:cubicBezTo>
                    <a:cubicBezTo>
                      <a:pt x="23" y="13"/>
                      <a:pt x="23" y="13"/>
                      <a:pt x="23"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7" name="Freeform 173"/>
              <p:cNvSpPr>
                <a:spLocks/>
              </p:cNvSpPr>
              <p:nvPr userDrawn="1"/>
            </p:nvSpPr>
            <p:spPr bwMode="auto">
              <a:xfrm>
                <a:off x="1572" y="-1401"/>
                <a:ext cx="52" cy="33"/>
              </a:xfrm>
              <a:custGeom>
                <a:avLst/>
                <a:gdLst>
                  <a:gd name="T0" fmla="*/ 21 w 22"/>
                  <a:gd name="T1" fmla="*/ 14 h 14"/>
                  <a:gd name="T2" fmla="*/ 21 w 22"/>
                  <a:gd name="T3" fmla="*/ 14 h 14"/>
                  <a:gd name="T4" fmla="*/ 0 w 22"/>
                  <a:gd name="T5" fmla="*/ 1 h 14"/>
                  <a:gd name="T6" fmla="*/ 0 w 22"/>
                  <a:gd name="T7" fmla="*/ 0 h 14"/>
                  <a:gd name="T8" fmla="*/ 1 w 22"/>
                  <a:gd name="T9" fmla="*/ 0 h 14"/>
                  <a:gd name="T10" fmla="*/ 22 w 22"/>
                  <a:gd name="T11" fmla="*/ 13 h 14"/>
                  <a:gd name="T12" fmla="*/ 22 w 22"/>
                  <a:gd name="T13" fmla="*/ 14 h 14"/>
                  <a:gd name="T14" fmla="*/ 2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14"/>
                    </a:moveTo>
                    <a:cubicBezTo>
                      <a:pt x="21" y="14"/>
                      <a:pt x="21" y="14"/>
                      <a:pt x="21" y="14"/>
                    </a:cubicBezTo>
                    <a:cubicBezTo>
                      <a:pt x="0" y="1"/>
                      <a:pt x="0" y="1"/>
                      <a:pt x="0" y="1"/>
                    </a:cubicBezTo>
                    <a:cubicBezTo>
                      <a:pt x="0" y="1"/>
                      <a:pt x="0" y="1"/>
                      <a:pt x="0" y="0"/>
                    </a:cubicBezTo>
                    <a:cubicBezTo>
                      <a:pt x="0" y="0"/>
                      <a:pt x="0" y="0"/>
                      <a:pt x="1" y="0"/>
                    </a:cubicBezTo>
                    <a:cubicBezTo>
                      <a:pt x="22" y="13"/>
                      <a:pt x="22" y="13"/>
                      <a:pt x="22" y="13"/>
                    </a:cubicBezTo>
                    <a:cubicBezTo>
                      <a:pt x="22" y="13"/>
                      <a:pt x="22" y="13"/>
                      <a:pt x="22" y="14"/>
                    </a:cubicBezTo>
                    <a:cubicBezTo>
                      <a:pt x="22" y="14"/>
                      <a:pt x="22" y="14"/>
                      <a:pt x="21"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8" name="Freeform 174"/>
              <p:cNvSpPr>
                <a:spLocks/>
              </p:cNvSpPr>
              <p:nvPr userDrawn="1"/>
            </p:nvSpPr>
            <p:spPr bwMode="auto">
              <a:xfrm>
                <a:off x="1669" y="-1341"/>
                <a:ext cx="55" cy="33"/>
              </a:xfrm>
              <a:custGeom>
                <a:avLst/>
                <a:gdLst>
                  <a:gd name="T0" fmla="*/ 22 w 23"/>
                  <a:gd name="T1" fmla="*/ 14 h 14"/>
                  <a:gd name="T2" fmla="*/ 22 w 23"/>
                  <a:gd name="T3" fmla="*/ 14 h 14"/>
                  <a:gd name="T4" fmla="*/ 1 w 23"/>
                  <a:gd name="T5" fmla="*/ 1 h 14"/>
                  <a:gd name="T6" fmla="*/ 0 w 23"/>
                  <a:gd name="T7" fmla="*/ 0 h 14"/>
                  <a:gd name="T8" fmla="*/ 2 w 23"/>
                  <a:gd name="T9" fmla="*/ 0 h 14"/>
                  <a:gd name="T10" fmla="*/ 22 w 23"/>
                  <a:gd name="T11" fmla="*/ 13 h 14"/>
                  <a:gd name="T12" fmla="*/ 23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1"/>
                      <a:pt x="1" y="1"/>
                      <a:pt x="1" y="1"/>
                    </a:cubicBezTo>
                    <a:cubicBezTo>
                      <a:pt x="0" y="1"/>
                      <a:pt x="0" y="1"/>
                      <a:pt x="0" y="0"/>
                    </a:cubicBezTo>
                    <a:cubicBezTo>
                      <a:pt x="1" y="0"/>
                      <a:pt x="1" y="0"/>
                      <a:pt x="2" y="0"/>
                    </a:cubicBezTo>
                    <a:cubicBezTo>
                      <a:pt x="22" y="13"/>
                      <a:pt x="22" y="13"/>
                      <a:pt x="22" y="13"/>
                    </a:cubicBezTo>
                    <a:cubicBezTo>
                      <a:pt x="23" y="13"/>
                      <a:pt x="23" y="13"/>
                      <a:pt x="23"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9" name="Freeform 175"/>
              <p:cNvSpPr>
                <a:spLocks/>
              </p:cNvSpPr>
              <p:nvPr userDrawn="1"/>
            </p:nvSpPr>
            <p:spPr bwMode="auto">
              <a:xfrm>
                <a:off x="1769" y="-1282"/>
                <a:ext cx="54" cy="33"/>
              </a:xfrm>
              <a:custGeom>
                <a:avLst/>
                <a:gdLst>
                  <a:gd name="T0" fmla="*/ 22 w 23"/>
                  <a:gd name="T1" fmla="*/ 14 h 14"/>
                  <a:gd name="T2" fmla="*/ 21 w 23"/>
                  <a:gd name="T3" fmla="*/ 14 h 14"/>
                  <a:gd name="T4" fmla="*/ 0 w 23"/>
                  <a:gd name="T5" fmla="*/ 1 h 14"/>
                  <a:gd name="T6" fmla="*/ 0 w 23"/>
                  <a:gd name="T7" fmla="*/ 0 h 14"/>
                  <a:gd name="T8" fmla="*/ 1 w 23"/>
                  <a:gd name="T9" fmla="*/ 0 h 14"/>
                  <a:gd name="T10" fmla="*/ 22 w 23"/>
                  <a:gd name="T11" fmla="*/ 13 h 14"/>
                  <a:gd name="T12" fmla="*/ 22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1" y="14"/>
                      <a:pt x="21" y="14"/>
                    </a:cubicBezTo>
                    <a:cubicBezTo>
                      <a:pt x="0" y="1"/>
                      <a:pt x="0" y="1"/>
                      <a:pt x="0" y="1"/>
                    </a:cubicBezTo>
                    <a:cubicBezTo>
                      <a:pt x="0" y="1"/>
                      <a:pt x="0" y="1"/>
                      <a:pt x="0" y="0"/>
                    </a:cubicBezTo>
                    <a:cubicBezTo>
                      <a:pt x="0" y="0"/>
                      <a:pt x="1" y="0"/>
                      <a:pt x="1" y="0"/>
                    </a:cubicBezTo>
                    <a:cubicBezTo>
                      <a:pt x="22" y="13"/>
                      <a:pt x="22" y="13"/>
                      <a:pt x="22" y="13"/>
                    </a:cubicBezTo>
                    <a:cubicBezTo>
                      <a:pt x="22" y="13"/>
                      <a:pt x="23" y="13"/>
                      <a:pt x="22"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0" name="Freeform 176"/>
              <p:cNvSpPr>
                <a:spLocks/>
              </p:cNvSpPr>
              <p:nvPr userDrawn="1"/>
            </p:nvSpPr>
            <p:spPr bwMode="auto">
              <a:xfrm>
                <a:off x="2511" y="2009"/>
                <a:ext cx="541" cy="327"/>
              </a:xfrm>
              <a:custGeom>
                <a:avLst/>
                <a:gdLst>
                  <a:gd name="T0" fmla="*/ 0 w 228"/>
                  <a:gd name="T1" fmla="*/ 1 h 138"/>
                  <a:gd name="T2" fmla="*/ 0 w 228"/>
                  <a:gd name="T3" fmla="*/ 0 h 138"/>
                  <a:gd name="T4" fmla="*/ 228 w 228"/>
                  <a:gd name="T5" fmla="*/ 137 h 138"/>
                  <a:gd name="T6" fmla="*/ 228 w 228"/>
                  <a:gd name="T7" fmla="*/ 138 h 138"/>
                  <a:gd name="T8" fmla="*/ 0 w 228"/>
                  <a:gd name="T9" fmla="*/ 1 h 138"/>
                </a:gdLst>
                <a:ahLst/>
                <a:cxnLst>
                  <a:cxn ang="0">
                    <a:pos x="T0" y="T1"/>
                  </a:cxn>
                  <a:cxn ang="0">
                    <a:pos x="T2" y="T3"/>
                  </a:cxn>
                  <a:cxn ang="0">
                    <a:pos x="T4" y="T5"/>
                  </a:cxn>
                  <a:cxn ang="0">
                    <a:pos x="T6" y="T7"/>
                  </a:cxn>
                  <a:cxn ang="0">
                    <a:pos x="T8" y="T9"/>
                  </a:cxn>
                </a:cxnLst>
                <a:rect l="0" t="0" r="r" b="b"/>
                <a:pathLst>
                  <a:path w="228" h="138">
                    <a:moveTo>
                      <a:pt x="0" y="1"/>
                    </a:moveTo>
                    <a:cubicBezTo>
                      <a:pt x="0" y="1"/>
                      <a:pt x="0" y="0"/>
                      <a:pt x="0" y="0"/>
                    </a:cubicBezTo>
                    <a:cubicBezTo>
                      <a:pt x="228" y="137"/>
                      <a:pt x="228" y="137"/>
                      <a:pt x="228" y="137"/>
                    </a:cubicBezTo>
                    <a:cubicBezTo>
                      <a:pt x="228" y="137"/>
                      <a:pt x="228" y="138"/>
                      <a:pt x="228" y="138"/>
                    </a:cubicBezTo>
                    <a:lnTo>
                      <a:pt x="0"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1" name="Freeform 177"/>
              <p:cNvSpPr>
                <a:spLocks/>
              </p:cNvSpPr>
              <p:nvPr userDrawn="1"/>
            </p:nvSpPr>
            <p:spPr bwMode="auto">
              <a:xfrm>
                <a:off x="1928" y="2721"/>
                <a:ext cx="534" cy="323"/>
              </a:xfrm>
              <a:custGeom>
                <a:avLst/>
                <a:gdLst>
                  <a:gd name="T0" fmla="*/ 224 w 225"/>
                  <a:gd name="T1" fmla="*/ 0 h 136"/>
                  <a:gd name="T2" fmla="*/ 225 w 225"/>
                  <a:gd name="T3" fmla="*/ 2 h 136"/>
                  <a:gd name="T4" fmla="*/ 1 w 225"/>
                  <a:gd name="T5" fmla="*/ 136 h 136"/>
                  <a:gd name="T6" fmla="*/ 0 w 225"/>
                  <a:gd name="T7" fmla="*/ 135 h 136"/>
                  <a:gd name="T8" fmla="*/ 224 w 225"/>
                  <a:gd name="T9" fmla="*/ 0 h 136"/>
                </a:gdLst>
                <a:ahLst/>
                <a:cxnLst>
                  <a:cxn ang="0">
                    <a:pos x="T0" y="T1"/>
                  </a:cxn>
                  <a:cxn ang="0">
                    <a:pos x="T2" y="T3"/>
                  </a:cxn>
                  <a:cxn ang="0">
                    <a:pos x="T4" y="T5"/>
                  </a:cxn>
                  <a:cxn ang="0">
                    <a:pos x="T6" y="T7"/>
                  </a:cxn>
                  <a:cxn ang="0">
                    <a:pos x="T8" y="T9"/>
                  </a:cxn>
                </a:cxnLst>
                <a:rect l="0" t="0" r="r" b="b"/>
                <a:pathLst>
                  <a:path w="225" h="136">
                    <a:moveTo>
                      <a:pt x="224" y="0"/>
                    </a:moveTo>
                    <a:cubicBezTo>
                      <a:pt x="224" y="1"/>
                      <a:pt x="225" y="1"/>
                      <a:pt x="225" y="2"/>
                    </a:cubicBezTo>
                    <a:cubicBezTo>
                      <a:pt x="1" y="136"/>
                      <a:pt x="1" y="136"/>
                      <a:pt x="1" y="136"/>
                    </a:cubicBezTo>
                    <a:cubicBezTo>
                      <a:pt x="1" y="135"/>
                      <a:pt x="1" y="135"/>
                      <a:pt x="0" y="135"/>
                    </a:cubicBezTo>
                    <a:lnTo>
                      <a:pt x="224"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2" name="Freeform 178"/>
              <p:cNvSpPr>
                <a:spLocks/>
              </p:cNvSpPr>
              <p:nvPr userDrawn="1"/>
            </p:nvSpPr>
            <p:spPr bwMode="auto">
              <a:xfrm>
                <a:off x="1921" y="2367"/>
                <a:ext cx="541" cy="325"/>
              </a:xfrm>
              <a:custGeom>
                <a:avLst/>
                <a:gdLst>
                  <a:gd name="T0" fmla="*/ 0 w 228"/>
                  <a:gd name="T1" fmla="*/ 1 h 137"/>
                  <a:gd name="T2" fmla="*/ 1 w 228"/>
                  <a:gd name="T3" fmla="*/ 0 h 137"/>
                  <a:gd name="T4" fmla="*/ 228 w 228"/>
                  <a:gd name="T5" fmla="*/ 136 h 137"/>
                  <a:gd name="T6" fmla="*/ 227 w 228"/>
                  <a:gd name="T7" fmla="*/ 137 h 137"/>
                  <a:gd name="T8" fmla="*/ 0 w 228"/>
                  <a:gd name="T9" fmla="*/ 1 h 137"/>
                </a:gdLst>
                <a:ahLst/>
                <a:cxnLst>
                  <a:cxn ang="0">
                    <a:pos x="T0" y="T1"/>
                  </a:cxn>
                  <a:cxn ang="0">
                    <a:pos x="T2" y="T3"/>
                  </a:cxn>
                  <a:cxn ang="0">
                    <a:pos x="T4" y="T5"/>
                  </a:cxn>
                  <a:cxn ang="0">
                    <a:pos x="T6" y="T7"/>
                  </a:cxn>
                  <a:cxn ang="0">
                    <a:pos x="T8" y="T9"/>
                  </a:cxn>
                </a:cxnLst>
                <a:rect l="0" t="0" r="r" b="b"/>
                <a:pathLst>
                  <a:path w="228" h="137">
                    <a:moveTo>
                      <a:pt x="0" y="1"/>
                    </a:moveTo>
                    <a:cubicBezTo>
                      <a:pt x="0" y="1"/>
                      <a:pt x="1" y="0"/>
                      <a:pt x="1" y="0"/>
                    </a:cubicBezTo>
                    <a:cubicBezTo>
                      <a:pt x="228" y="136"/>
                      <a:pt x="228" y="136"/>
                      <a:pt x="228" y="136"/>
                    </a:cubicBezTo>
                    <a:cubicBezTo>
                      <a:pt x="228" y="136"/>
                      <a:pt x="227" y="137"/>
                      <a:pt x="227" y="137"/>
                    </a:cubicBezTo>
                    <a:lnTo>
                      <a:pt x="0"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3" name="Freeform 179"/>
              <p:cNvSpPr>
                <a:spLocks/>
              </p:cNvSpPr>
              <p:nvPr userDrawn="1"/>
            </p:nvSpPr>
            <p:spPr bwMode="auto">
              <a:xfrm>
                <a:off x="2485" y="2737"/>
                <a:ext cx="3" cy="648"/>
              </a:xfrm>
              <a:custGeom>
                <a:avLst/>
                <a:gdLst>
                  <a:gd name="T0" fmla="*/ 1 w 1"/>
                  <a:gd name="T1" fmla="*/ 0 h 273"/>
                  <a:gd name="T2" fmla="*/ 1 w 1"/>
                  <a:gd name="T3" fmla="*/ 273 h 273"/>
                  <a:gd name="T4" fmla="*/ 1 w 1"/>
                  <a:gd name="T5" fmla="*/ 273 h 273"/>
                  <a:gd name="T6" fmla="*/ 0 w 1"/>
                  <a:gd name="T7" fmla="*/ 273 h 273"/>
                  <a:gd name="T8" fmla="*/ 0 w 1"/>
                  <a:gd name="T9" fmla="*/ 0 h 273"/>
                  <a:gd name="T10" fmla="*/ 1 w 1"/>
                  <a:gd name="T11" fmla="*/ 0 h 273"/>
                  <a:gd name="T12" fmla="*/ 1 w 1"/>
                  <a:gd name="T13" fmla="*/ 0 h 273"/>
                </a:gdLst>
                <a:ahLst/>
                <a:cxnLst>
                  <a:cxn ang="0">
                    <a:pos x="T0" y="T1"/>
                  </a:cxn>
                  <a:cxn ang="0">
                    <a:pos x="T2" y="T3"/>
                  </a:cxn>
                  <a:cxn ang="0">
                    <a:pos x="T4" y="T5"/>
                  </a:cxn>
                  <a:cxn ang="0">
                    <a:pos x="T6" y="T7"/>
                  </a:cxn>
                  <a:cxn ang="0">
                    <a:pos x="T8" y="T9"/>
                  </a:cxn>
                  <a:cxn ang="0">
                    <a:pos x="T10" y="T11"/>
                  </a:cxn>
                  <a:cxn ang="0">
                    <a:pos x="T12" y="T13"/>
                  </a:cxn>
                </a:cxnLst>
                <a:rect l="0" t="0" r="r" b="b"/>
                <a:pathLst>
                  <a:path w="1" h="273">
                    <a:moveTo>
                      <a:pt x="1" y="0"/>
                    </a:moveTo>
                    <a:cubicBezTo>
                      <a:pt x="1" y="273"/>
                      <a:pt x="1" y="273"/>
                      <a:pt x="1" y="273"/>
                    </a:cubicBezTo>
                    <a:cubicBezTo>
                      <a:pt x="1" y="273"/>
                      <a:pt x="1" y="273"/>
                      <a:pt x="1" y="273"/>
                    </a:cubicBezTo>
                    <a:cubicBezTo>
                      <a:pt x="0" y="273"/>
                      <a:pt x="0" y="273"/>
                      <a:pt x="0" y="273"/>
                    </a:cubicBezTo>
                    <a:cubicBezTo>
                      <a:pt x="0" y="0"/>
                      <a:pt x="0" y="0"/>
                      <a:pt x="0" y="0"/>
                    </a:cubicBezTo>
                    <a:cubicBezTo>
                      <a:pt x="0" y="0"/>
                      <a:pt x="0" y="0"/>
                      <a:pt x="1" y="0"/>
                    </a:cubicBezTo>
                    <a:cubicBezTo>
                      <a:pt x="1" y="0"/>
                      <a:pt x="1" y="0"/>
                      <a:pt x="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4" name="Freeform 180"/>
              <p:cNvSpPr>
                <a:spLocks/>
              </p:cNvSpPr>
              <p:nvPr userDrawn="1"/>
            </p:nvSpPr>
            <p:spPr bwMode="auto">
              <a:xfrm>
                <a:off x="1472" y="-36"/>
                <a:ext cx="52" cy="33"/>
              </a:xfrm>
              <a:custGeom>
                <a:avLst/>
                <a:gdLst>
                  <a:gd name="T0" fmla="*/ 22 w 22"/>
                  <a:gd name="T1" fmla="*/ 14 h 14"/>
                  <a:gd name="T2" fmla="*/ 21 w 22"/>
                  <a:gd name="T3" fmla="*/ 14 h 14"/>
                  <a:gd name="T4" fmla="*/ 0 w 22"/>
                  <a:gd name="T5" fmla="*/ 1 h 14"/>
                  <a:gd name="T6" fmla="*/ 0 w 22"/>
                  <a:gd name="T7" fmla="*/ 0 h 14"/>
                  <a:gd name="T8" fmla="*/ 1 w 22"/>
                  <a:gd name="T9" fmla="*/ 0 h 14"/>
                  <a:gd name="T10" fmla="*/ 22 w 22"/>
                  <a:gd name="T11" fmla="*/ 12 h 14"/>
                  <a:gd name="T12" fmla="*/ 22 w 22"/>
                  <a:gd name="T13" fmla="*/ 13 h 14"/>
                  <a:gd name="T14" fmla="*/ 22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2" y="14"/>
                    </a:moveTo>
                    <a:cubicBezTo>
                      <a:pt x="21" y="14"/>
                      <a:pt x="21" y="14"/>
                      <a:pt x="21" y="14"/>
                    </a:cubicBezTo>
                    <a:cubicBezTo>
                      <a:pt x="0" y="1"/>
                      <a:pt x="0" y="1"/>
                      <a:pt x="0" y="1"/>
                    </a:cubicBezTo>
                    <a:cubicBezTo>
                      <a:pt x="0" y="1"/>
                      <a:pt x="0" y="0"/>
                      <a:pt x="0" y="0"/>
                    </a:cubicBezTo>
                    <a:cubicBezTo>
                      <a:pt x="0" y="0"/>
                      <a:pt x="1" y="0"/>
                      <a:pt x="1" y="0"/>
                    </a:cubicBezTo>
                    <a:cubicBezTo>
                      <a:pt x="22" y="12"/>
                      <a:pt x="22" y="12"/>
                      <a:pt x="22" y="12"/>
                    </a:cubicBezTo>
                    <a:cubicBezTo>
                      <a:pt x="22" y="12"/>
                      <a:pt x="22" y="13"/>
                      <a:pt x="22" y="13"/>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5" name="Freeform 181"/>
              <p:cNvSpPr>
                <a:spLocks/>
              </p:cNvSpPr>
              <p:nvPr userDrawn="1"/>
            </p:nvSpPr>
            <p:spPr bwMode="auto">
              <a:xfrm>
                <a:off x="1572" y="23"/>
                <a:ext cx="52" cy="33"/>
              </a:xfrm>
              <a:custGeom>
                <a:avLst/>
                <a:gdLst>
                  <a:gd name="T0" fmla="*/ 21 w 22"/>
                  <a:gd name="T1" fmla="*/ 14 h 14"/>
                  <a:gd name="T2" fmla="*/ 21 w 22"/>
                  <a:gd name="T3" fmla="*/ 14 h 14"/>
                  <a:gd name="T4" fmla="*/ 0 w 22"/>
                  <a:gd name="T5" fmla="*/ 1 h 14"/>
                  <a:gd name="T6" fmla="*/ 0 w 22"/>
                  <a:gd name="T7" fmla="*/ 0 h 14"/>
                  <a:gd name="T8" fmla="*/ 1 w 22"/>
                  <a:gd name="T9" fmla="*/ 0 h 14"/>
                  <a:gd name="T10" fmla="*/ 22 w 22"/>
                  <a:gd name="T11" fmla="*/ 12 h 14"/>
                  <a:gd name="T12" fmla="*/ 22 w 22"/>
                  <a:gd name="T13" fmla="*/ 13 h 14"/>
                  <a:gd name="T14" fmla="*/ 2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14"/>
                    </a:moveTo>
                    <a:cubicBezTo>
                      <a:pt x="21" y="14"/>
                      <a:pt x="21" y="14"/>
                      <a:pt x="21" y="14"/>
                    </a:cubicBezTo>
                    <a:cubicBezTo>
                      <a:pt x="0" y="1"/>
                      <a:pt x="0" y="1"/>
                      <a:pt x="0" y="1"/>
                    </a:cubicBezTo>
                    <a:cubicBezTo>
                      <a:pt x="0" y="1"/>
                      <a:pt x="0" y="0"/>
                      <a:pt x="0" y="0"/>
                    </a:cubicBezTo>
                    <a:cubicBezTo>
                      <a:pt x="0" y="0"/>
                      <a:pt x="0" y="0"/>
                      <a:pt x="1" y="0"/>
                    </a:cubicBezTo>
                    <a:cubicBezTo>
                      <a:pt x="22" y="12"/>
                      <a:pt x="22" y="12"/>
                      <a:pt x="22" y="12"/>
                    </a:cubicBezTo>
                    <a:cubicBezTo>
                      <a:pt x="22" y="13"/>
                      <a:pt x="22" y="13"/>
                      <a:pt x="22" y="13"/>
                    </a:cubicBezTo>
                    <a:cubicBezTo>
                      <a:pt x="22" y="14"/>
                      <a:pt x="22" y="14"/>
                      <a:pt x="21"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6" name="Freeform 182"/>
              <p:cNvSpPr>
                <a:spLocks/>
              </p:cNvSpPr>
              <p:nvPr userDrawn="1"/>
            </p:nvSpPr>
            <p:spPr bwMode="auto">
              <a:xfrm>
                <a:off x="1769" y="142"/>
                <a:ext cx="54" cy="33"/>
              </a:xfrm>
              <a:custGeom>
                <a:avLst/>
                <a:gdLst>
                  <a:gd name="T0" fmla="*/ 22 w 23"/>
                  <a:gd name="T1" fmla="*/ 14 h 14"/>
                  <a:gd name="T2" fmla="*/ 21 w 23"/>
                  <a:gd name="T3" fmla="*/ 14 h 14"/>
                  <a:gd name="T4" fmla="*/ 0 w 23"/>
                  <a:gd name="T5" fmla="*/ 1 h 14"/>
                  <a:gd name="T6" fmla="*/ 0 w 23"/>
                  <a:gd name="T7" fmla="*/ 0 h 14"/>
                  <a:gd name="T8" fmla="*/ 1 w 23"/>
                  <a:gd name="T9" fmla="*/ 0 h 14"/>
                  <a:gd name="T10" fmla="*/ 22 w 23"/>
                  <a:gd name="T11" fmla="*/ 12 h 14"/>
                  <a:gd name="T12" fmla="*/ 22 w 23"/>
                  <a:gd name="T13" fmla="*/ 13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1" y="14"/>
                      <a:pt x="21" y="14"/>
                    </a:cubicBezTo>
                    <a:cubicBezTo>
                      <a:pt x="0" y="1"/>
                      <a:pt x="0" y="1"/>
                      <a:pt x="0" y="1"/>
                    </a:cubicBezTo>
                    <a:cubicBezTo>
                      <a:pt x="0" y="1"/>
                      <a:pt x="0" y="0"/>
                      <a:pt x="0" y="0"/>
                    </a:cubicBezTo>
                    <a:cubicBezTo>
                      <a:pt x="0" y="0"/>
                      <a:pt x="1" y="0"/>
                      <a:pt x="1" y="0"/>
                    </a:cubicBezTo>
                    <a:cubicBezTo>
                      <a:pt x="22" y="12"/>
                      <a:pt x="22" y="12"/>
                      <a:pt x="22" y="12"/>
                    </a:cubicBezTo>
                    <a:cubicBezTo>
                      <a:pt x="22" y="13"/>
                      <a:pt x="23" y="13"/>
                      <a:pt x="22" y="13"/>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7" name="Freeform 183"/>
              <p:cNvSpPr>
                <a:spLocks/>
              </p:cNvSpPr>
              <p:nvPr userDrawn="1"/>
            </p:nvSpPr>
            <p:spPr bwMode="auto">
              <a:xfrm>
                <a:off x="1373" y="-96"/>
                <a:ext cx="54" cy="33"/>
              </a:xfrm>
              <a:custGeom>
                <a:avLst/>
                <a:gdLst>
                  <a:gd name="T0" fmla="*/ 22 w 23"/>
                  <a:gd name="T1" fmla="*/ 14 h 14"/>
                  <a:gd name="T2" fmla="*/ 22 w 23"/>
                  <a:gd name="T3" fmla="*/ 14 h 14"/>
                  <a:gd name="T4" fmla="*/ 1 w 23"/>
                  <a:gd name="T5" fmla="*/ 1 h 14"/>
                  <a:gd name="T6" fmla="*/ 0 w 23"/>
                  <a:gd name="T7" fmla="*/ 0 h 14"/>
                  <a:gd name="T8" fmla="*/ 1 w 23"/>
                  <a:gd name="T9" fmla="*/ 0 h 14"/>
                  <a:gd name="T10" fmla="*/ 22 w 23"/>
                  <a:gd name="T11" fmla="*/ 12 h 14"/>
                  <a:gd name="T12" fmla="*/ 23 w 23"/>
                  <a:gd name="T13" fmla="*/ 13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1"/>
                      <a:pt x="1" y="1"/>
                      <a:pt x="1" y="1"/>
                    </a:cubicBezTo>
                    <a:cubicBezTo>
                      <a:pt x="0" y="1"/>
                      <a:pt x="0" y="0"/>
                      <a:pt x="0" y="0"/>
                    </a:cubicBezTo>
                    <a:cubicBezTo>
                      <a:pt x="1" y="0"/>
                      <a:pt x="1" y="0"/>
                      <a:pt x="1" y="0"/>
                    </a:cubicBezTo>
                    <a:cubicBezTo>
                      <a:pt x="22" y="12"/>
                      <a:pt x="22" y="12"/>
                      <a:pt x="22" y="12"/>
                    </a:cubicBezTo>
                    <a:cubicBezTo>
                      <a:pt x="23" y="12"/>
                      <a:pt x="23" y="13"/>
                      <a:pt x="23" y="13"/>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8" name="Freeform 184"/>
              <p:cNvSpPr>
                <a:spLocks/>
              </p:cNvSpPr>
              <p:nvPr userDrawn="1"/>
            </p:nvSpPr>
            <p:spPr bwMode="auto">
              <a:xfrm>
                <a:off x="1669" y="82"/>
                <a:ext cx="55" cy="33"/>
              </a:xfrm>
              <a:custGeom>
                <a:avLst/>
                <a:gdLst>
                  <a:gd name="T0" fmla="*/ 22 w 23"/>
                  <a:gd name="T1" fmla="*/ 14 h 14"/>
                  <a:gd name="T2" fmla="*/ 22 w 23"/>
                  <a:gd name="T3" fmla="*/ 14 h 14"/>
                  <a:gd name="T4" fmla="*/ 1 w 23"/>
                  <a:gd name="T5" fmla="*/ 1 h 14"/>
                  <a:gd name="T6" fmla="*/ 0 w 23"/>
                  <a:gd name="T7" fmla="*/ 0 h 14"/>
                  <a:gd name="T8" fmla="*/ 2 w 23"/>
                  <a:gd name="T9" fmla="*/ 0 h 14"/>
                  <a:gd name="T10" fmla="*/ 22 w 23"/>
                  <a:gd name="T11" fmla="*/ 12 h 14"/>
                  <a:gd name="T12" fmla="*/ 23 w 23"/>
                  <a:gd name="T13" fmla="*/ 13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1"/>
                      <a:pt x="1" y="1"/>
                      <a:pt x="1" y="1"/>
                    </a:cubicBezTo>
                    <a:cubicBezTo>
                      <a:pt x="0" y="1"/>
                      <a:pt x="0" y="0"/>
                      <a:pt x="0" y="0"/>
                    </a:cubicBezTo>
                    <a:cubicBezTo>
                      <a:pt x="1" y="0"/>
                      <a:pt x="1" y="0"/>
                      <a:pt x="2" y="0"/>
                    </a:cubicBezTo>
                    <a:cubicBezTo>
                      <a:pt x="22" y="12"/>
                      <a:pt x="22" y="12"/>
                      <a:pt x="22" y="12"/>
                    </a:cubicBezTo>
                    <a:cubicBezTo>
                      <a:pt x="23" y="13"/>
                      <a:pt x="23" y="13"/>
                      <a:pt x="23" y="13"/>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9" name="Freeform 185"/>
              <p:cNvSpPr>
                <a:spLocks/>
              </p:cNvSpPr>
              <p:nvPr userDrawn="1"/>
            </p:nvSpPr>
            <p:spPr bwMode="auto">
              <a:xfrm>
                <a:off x="1868" y="201"/>
                <a:ext cx="5" cy="5"/>
              </a:xfrm>
              <a:custGeom>
                <a:avLst/>
                <a:gdLst>
                  <a:gd name="T0" fmla="*/ 0 w 2"/>
                  <a:gd name="T1" fmla="*/ 1 h 2"/>
                  <a:gd name="T2" fmla="*/ 0 w 2"/>
                  <a:gd name="T3" fmla="*/ 0 h 2"/>
                  <a:gd name="T4" fmla="*/ 1 w 2"/>
                  <a:gd name="T5" fmla="*/ 0 h 2"/>
                  <a:gd name="T6" fmla="*/ 2 w 2"/>
                  <a:gd name="T7" fmla="*/ 1 h 2"/>
                  <a:gd name="T8" fmla="*/ 1 w 2"/>
                  <a:gd name="T9" fmla="*/ 2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cubicBezTo>
                      <a:pt x="0" y="1"/>
                      <a:pt x="0" y="0"/>
                      <a:pt x="0" y="0"/>
                    </a:cubicBezTo>
                    <a:cubicBezTo>
                      <a:pt x="0" y="0"/>
                      <a:pt x="1" y="0"/>
                      <a:pt x="1" y="0"/>
                    </a:cubicBezTo>
                    <a:cubicBezTo>
                      <a:pt x="2" y="1"/>
                      <a:pt x="2" y="1"/>
                      <a:pt x="2" y="1"/>
                    </a:cubicBezTo>
                    <a:cubicBezTo>
                      <a:pt x="2" y="1"/>
                      <a:pt x="2" y="1"/>
                      <a:pt x="1" y="2"/>
                    </a:cubicBezTo>
                    <a:lnTo>
                      <a:pt x="0"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0" name="Freeform 186"/>
              <p:cNvSpPr>
                <a:spLocks/>
              </p:cNvSpPr>
              <p:nvPr userDrawn="1"/>
            </p:nvSpPr>
            <p:spPr bwMode="auto">
              <a:xfrm>
                <a:off x="1373" y="614"/>
                <a:ext cx="54" cy="35"/>
              </a:xfrm>
              <a:custGeom>
                <a:avLst/>
                <a:gdLst>
                  <a:gd name="T0" fmla="*/ 22 w 23"/>
                  <a:gd name="T1" fmla="*/ 15 h 15"/>
                  <a:gd name="T2" fmla="*/ 22 w 23"/>
                  <a:gd name="T3" fmla="*/ 14 h 15"/>
                  <a:gd name="T4" fmla="*/ 1 w 23"/>
                  <a:gd name="T5" fmla="*/ 2 h 15"/>
                  <a:gd name="T6" fmla="*/ 0 w 23"/>
                  <a:gd name="T7" fmla="*/ 1 h 15"/>
                  <a:gd name="T8" fmla="*/ 1 w 23"/>
                  <a:gd name="T9" fmla="*/ 1 h 15"/>
                  <a:gd name="T10" fmla="*/ 22 w 23"/>
                  <a:gd name="T11" fmla="*/ 13 h 15"/>
                  <a:gd name="T12" fmla="*/ 23 w 23"/>
                  <a:gd name="T13" fmla="*/ 14 h 15"/>
                  <a:gd name="T14" fmla="*/ 22 w 23"/>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5">
                    <a:moveTo>
                      <a:pt x="22" y="15"/>
                    </a:moveTo>
                    <a:cubicBezTo>
                      <a:pt x="22" y="15"/>
                      <a:pt x="22" y="14"/>
                      <a:pt x="22" y="14"/>
                    </a:cubicBezTo>
                    <a:cubicBezTo>
                      <a:pt x="1" y="2"/>
                      <a:pt x="1" y="2"/>
                      <a:pt x="1" y="2"/>
                    </a:cubicBezTo>
                    <a:cubicBezTo>
                      <a:pt x="0" y="2"/>
                      <a:pt x="0" y="1"/>
                      <a:pt x="0" y="1"/>
                    </a:cubicBezTo>
                    <a:cubicBezTo>
                      <a:pt x="1" y="1"/>
                      <a:pt x="1" y="0"/>
                      <a:pt x="1" y="1"/>
                    </a:cubicBezTo>
                    <a:cubicBezTo>
                      <a:pt x="22" y="13"/>
                      <a:pt x="22" y="13"/>
                      <a:pt x="22" y="13"/>
                    </a:cubicBezTo>
                    <a:cubicBezTo>
                      <a:pt x="23" y="13"/>
                      <a:pt x="23" y="14"/>
                      <a:pt x="23" y="14"/>
                    </a:cubicBezTo>
                    <a:cubicBezTo>
                      <a:pt x="22" y="14"/>
                      <a:pt x="22" y="15"/>
                      <a:pt x="22" y="1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1" name="Freeform 187"/>
              <p:cNvSpPr>
                <a:spLocks/>
              </p:cNvSpPr>
              <p:nvPr userDrawn="1"/>
            </p:nvSpPr>
            <p:spPr bwMode="auto">
              <a:xfrm>
                <a:off x="1572" y="732"/>
                <a:ext cx="52" cy="36"/>
              </a:xfrm>
              <a:custGeom>
                <a:avLst/>
                <a:gdLst>
                  <a:gd name="T0" fmla="*/ 21 w 22"/>
                  <a:gd name="T1" fmla="*/ 15 h 15"/>
                  <a:gd name="T2" fmla="*/ 21 w 22"/>
                  <a:gd name="T3" fmla="*/ 14 h 15"/>
                  <a:gd name="T4" fmla="*/ 0 w 22"/>
                  <a:gd name="T5" fmla="*/ 2 h 15"/>
                  <a:gd name="T6" fmla="*/ 0 w 22"/>
                  <a:gd name="T7" fmla="*/ 1 h 15"/>
                  <a:gd name="T8" fmla="*/ 1 w 22"/>
                  <a:gd name="T9" fmla="*/ 1 h 15"/>
                  <a:gd name="T10" fmla="*/ 22 w 22"/>
                  <a:gd name="T11" fmla="*/ 13 h 15"/>
                  <a:gd name="T12" fmla="*/ 22 w 22"/>
                  <a:gd name="T13" fmla="*/ 14 h 15"/>
                  <a:gd name="T14" fmla="*/ 21 w 22"/>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5">
                    <a:moveTo>
                      <a:pt x="21" y="15"/>
                    </a:moveTo>
                    <a:cubicBezTo>
                      <a:pt x="21" y="15"/>
                      <a:pt x="21" y="15"/>
                      <a:pt x="21" y="14"/>
                    </a:cubicBezTo>
                    <a:cubicBezTo>
                      <a:pt x="0" y="2"/>
                      <a:pt x="0" y="2"/>
                      <a:pt x="0" y="2"/>
                    </a:cubicBezTo>
                    <a:cubicBezTo>
                      <a:pt x="0" y="2"/>
                      <a:pt x="0" y="1"/>
                      <a:pt x="0" y="1"/>
                    </a:cubicBezTo>
                    <a:cubicBezTo>
                      <a:pt x="0" y="1"/>
                      <a:pt x="0" y="0"/>
                      <a:pt x="1" y="1"/>
                    </a:cubicBezTo>
                    <a:cubicBezTo>
                      <a:pt x="22" y="13"/>
                      <a:pt x="22" y="13"/>
                      <a:pt x="22" y="13"/>
                    </a:cubicBezTo>
                    <a:cubicBezTo>
                      <a:pt x="22" y="13"/>
                      <a:pt x="22" y="14"/>
                      <a:pt x="22" y="14"/>
                    </a:cubicBezTo>
                    <a:cubicBezTo>
                      <a:pt x="22" y="14"/>
                      <a:pt x="22" y="15"/>
                      <a:pt x="21" y="1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2" name="Freeform 188"/>
              <p:cNvSpPr>
                <a:spLocks/>
              </p:cNvSpPr>
              <p:nvPr userDrawn="1"/>
            </p:nvSpPr>
            <p:spPr bwMode="auto">
              <a:xfrm>
                <a:off x="1769" y="851"/>
                <a:ext cx="54" cy="36"/>
              </a:xfrm>
              <a:custGeom>
                <a:avLst/>
                <a:gdLst>
                  <a:gd name="T0" fmla="*/ 22 w 23"/>
                  <a:gd name="T1" fmla="*/ 15 h 15"/>
                  <a:gd name="T2" fmla="*/ 21 w 23"/>
                  <a:gd name="T3" fmla="*/ 14 h 15"/>
                  <a:gd name="T4" fmla="*/ 0 w 23"/>
                  <a:gd name="T5" fmla="*/ 2 h 15"/>
                  <a:gd name="T6" fmla="*/ 0 w 23"/>
                  <a:gd name="T7" fmla="*/ 1 h 15"/>
                  <a:gd name="T8" fmla="*/ 1 w 23"/>
                  <a:gd name="T9" fmla="*/ 1 h 15"/>
                  <a:gd name="T10" fmla="*/ 22 w 23"/>
                  <a:gd name="T11" fmla="*/ 13 h 15"/>
                  <a:gd name="T12" fmla="*/ 22 w 23"/>
                  <a:gd name="T13" fmla="*/ 14 h 15"/>
                  <a:gd name="T14" fmla="*/ 22 w 23"/>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5">
                    <a:moveTo>
                      <a:pt x="22" y="15"/>
                    </a:moveTo>
                    <a:cubicBezTo>
                      <a:pt x="22" y="15"/>
                      <a:pt x="21" y="15"/>
                      <a:pt x="21" y="14"/>
                    </a:cubicBezTo>
                    <a:cubicBezTo>
                      <a:pt x="0" y="2"/>
                      <a:pt x="0" y="2"/>
                      <a:pt x="0" y="2"/>
                    </a:cubicBezTo>
                    <a:cubicBezTo>
                      <a:pt x="0" y="2"/>
                      <a:pt x="0" y="1"/>
                      <a:pt x="0" y="1"/>
                    </a:cubicBezTo>
                    <a:cubicBezTo>
                      <a:pt x="0" y="1"/>
                      <a:pt x="1" y="0"/>
                      <a:pt x="1" y="1"/>
                    </a:cubicBezTo>
                    <a:cubicBezTo>
                      <a:pt x="22" y="13"/>
                      <a:pt x="22" y="13"/>
                      <a:pt x="22" y="13"/>
                    </a:cubicBezTo>
                    <a:cubicBezTo>
                      <a:pt x="22" y="13"/>
                      <a:pt x="23" y="14"/>
                      <a:pt x="22" y="14"/>
                    </a:cubicBezTo>
                    <a:cubicBezTo>
                      <a:pt x="22" y="14"/>
                      <a:pt x="22" y="15"/>
                      <a:pt x="22" y="1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3" name="Freeform 189"/>
              <p:cNvSpPr>
                <a:spLocks/>
              </p:cNvSpPr>
              <p:nvPr userDrawn="1"/>
            </p:nvSpPr>
            <p:spPr bwMode="auto">
              <a:xfrm>
                <a:off x="1472" y="673"/>
                <a:ext cx="52" cy="36"/>
              </a:xfrm>
              <a:custGeom>
                <a:avLst/>
                <a:gdLst>
                  <a:gd name="T0" fmla="*/ 22 w 22"/>
                  <a:gd name="T1" fmla="*/ 15 h 15"/>
                  <a:gd name="T2" fmla="*/ 21 w 22"/>
                  <a:gd name="T3" fmla="*/ 14 h 15"/>
                  <a:gd name="T4" fmla="*/ 0 w 22"/>
                  <a:gd name="T5" fmla="*/ 2 h 15"/>
                  <a:gd name="T6" fmla="*/ 0 w 22"/>
                  <a:gd name="T7" fmla="*/ 1 h 15"/>
                  <a:gd name="T8" fmla="*/ 1 w 22"/>
                  <a:gd name="T9" fmla="*/ 1 h 15"/>
                  <a:gd name="T10" fmla="*/ 22 w 22"/>
                  <a:gd name="T11" fmla="*/ 13 h 15"/>
                  <a:gd name="T12" fmla="*/ 22 w 22"/>
                  <a:gd name="T13" fmla="*/ 14 h 15"/>
                  <a:gd name="T14" fmla="*/ 22 w 22"/>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5">
                    <a:moveTo>
                      <a:pt x="22" y="15"/>
                    </a:moveTo>
                    <a:cubicBezTo>
                      <a:pt x="21" y="15"/>
                      <a:pt x="21" y="15"/>
                      <a:pt x="21" y="14"/>
                    </a:cubicBezTo>
                    <a:cubicBezTo>
                      <a:pt x="0" y="2"/>
                      <a:pt x="0" y="2"/>
                      <a:pt x="0" y="2"/>
                    </a:cubicBezTo>
                    <a:cubicBezTo>
                      <a:pt x="0" y="2"/>
                      <a:pt x="0" y="1"/>
                      <a:pt x="0" y="1"/>
                    </a:cubicBezTo>
                    <a:cubicBezTo>
                      <a:pt x="0" y="1"/>
                      <a:pt x="1" y="0"/>
                      <a:pt x="1" y="1"/>
                    </a:cubicBezTo>
                    <a:cubicBezTo>
                      <a:pt x="22" y="13"/>
                      <a:pt x="22" y="13"/>
                      <a:pt x="22" y="13"/>
                    </a:cubicBezTo>
                    <a:cubicBezTo>
                      <a:pt x="22" y="13"/>
                      <a:pt x="22" y="14"/>
                      <a:pt x="22" y="14"/>
                    </a:cubicBezTo>
                    <a:cubicBezTo>
                      <a:pt x="22" y="14"/>
                      <a:pt x="22" y="15"/>
                      <a:pt x="22" y="1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4" name="Freeform 190"/>
              <p:cNvSpPr>
                <a:spLocks/>
              </p:cNvSpPr>
              <p:nvPr userDrawn="1"/>
            </p:nvSpPr>
            <p:spPr bwMode="auto">
              <a:xfrm>
                <a:off x="1669" y="792"/>
                <a:ext cx="55" cy="35"/>
              </a:xfrm>
              <a:custGeom>
                <a:avLst/>
                <a:gdLst>
                  <a:gd name="T0" fmla="*/ 22 w 23"/>
                  <a:gd name="T1" fmla="*/ 15 h 15"/>
                  <a:gd name="T2" fmla="*/ 22 w 23"/>
                  <a:gd name="T3" fmla="*/ 14 h 15"/>
                  <a:gd name="T4" fmla="*/ 1 w 23"/>
                  <a:gd name="T5" fmla="*/ 2 h 15"/>
                  <a:gd name="T6" fmla="*/ 0 w 23"/>
                  <a:gd name="T7" fmla="*/ 1 h 15"/>
                  <a:gd name="T8" fmla="*/ 2 w 23"/>
                  <a:gd name="T9" fmla="*/ 1 h 15"/>
                  <a:gd name="T10" fmla="*/ 22 w 23"/>
                  <a:gd name="T11" fmla="*/ 13 h 15"/>
                  <a:gd name="T12" fmla="*/ 23 w 23"/>
                  <a:gd name="T13" fmla="*/ 14 h 15"/>
                  <a:gd name="T14" fmla="*/ 22 w 23"/>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5">
                    <a:moveTo>
                      <a:pt x="22" y="15"/>
                    </a:moveTo>
                    <a:cubicBezTo>
                      <a:pt x="22" y="15"/>
                      <a:pt x="22" y="15"/>
                      <a:pt x="22" y="14"/>
                    </a:cubicBezTo>
                    <a:cubicBezTo>
                      <a:pt x="1" y="2"/>
                      <a:pt x="1" y="2"/>
                      <a:pt x="1" y="2"/>
                    </a:cubicBezTo>
                    <a:cubicBezTo>
                      <a:pt x="0" y="2"/>
                      <a:pt x="0" y="1"/>
                      <a:pt x="0" y="1"/>
                    </a:cubicBezTo>
                    <a:cubicBezTo>
                      <a:pt x="1" y="1"/>
                      <a:pt x="1" y="0"/>
                      <a:pt x="2" y="1"/>
                    </a:cubicBezTo>
                    <a:cubicBezTo>
                      <a:pt x="22" y="13"/>
                      <a:pt x="22" y="13"/>
                      <a:pt x="22" y="13"/>
                    </a:cubicBezTo>
                    <a:cubicBezTo>
                      <a:pt x="23" y="13"/>
                      <a:pt x="23" y="14"/>
                      <a:pt x="23" y="14"/>
                    </a:cubicBezTo>
                    <a:cubicBezTo>
                      <a:pt x="22" y="14"/>
                      <a:pt x="22" y="15"/>
                      <a:pt x="22" y="1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5" name="Freeform 191"/>
              <p:cNvSpPr>
                <a:spLocks/>
              </p:cNvSpPr>
              <p:nvPr userDrawn="1"/>
            </p:nvSpPr>
            <p:spPr bwMode="auto">
              <a:xfrm>
                <a:off x="779" y="-570"/>
                <a:ext cx="55" cy="33"/>
              </a:xfrm>
              <a:custGeom>
                <a:avLst/>
                <a:gdLst>
                  <a:gd name="T0" fmla="*/ 2 w 23"/>
                  <a:gd name="T1" fmla="*/ 14 h 14"/>
                  <a:gd name="T2" fmla="*/ 1 w 23"/>
                  <a:gd name="T3" fmla="*/ 14 h 14"/>
                  <a:gd name="T4" fmla="*/ 1 w 23"/>
                  <a:gd name="T5" fmla="*/ 13 h 14"/>
                  <a:gd name="T6" fmla="*/ 1 w 23"/>
                  <a:gd name="T7" fmla="*/ 12 h 14"/>
                  <a:gd name="T8" fmla="*/ 22 w 23"/>
                  <a:gd name="T9" fmla="*/ 0 h 14"/>
                  <a:gd name="T10" fmla="*/ 23 w 23"/>
                  <a:gd name="T11" fmla="*/ 0 h 14"/>
                  <a:gd name="T12" fmla="*/ 22 w 23"/>
                  <a:gd name="T13" fmla="*/ 1 h 14"/>
                  <a:gd name="T14" fmla="*/ 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14"/>
                    </a:moveTo>
                    <a:cubicBezTo>
                      <a:pt x="1" y="14"/>
                      <a:pt x="1" y="14"/>
                      <a:pt x="1" y="14"/>
                    </a:cubicBezTo>
                    <a:cubicBezTo>
                      <a:pt x="1" y="14"/>
                      <a:pt x="1" y="14"/>
                      <a:pt x="1" y="13"/>
                    </a:cubicBezTo>
                    <a:cubicBezTo>
                      <a:pt x="0" y="13"/>
                      <a:pt x="0" y="13"/>
                      <a:pt x="1" y="12"/>
                    </a:cubicBezTo>
                    <a:cubicBezTo>
                      <a:pt x="22" y="0"/>
                      <a:pt x="22" y="0"/>
                      <a:pt x="22" y="0"/>
                    </a:cubicBezTo>
                    <a:cubicBezTo>
                      <a:pt x="22" y="0"/>
                      <a:pt x="22" y="0"/>
                      <a:pt x="23" y="0"/>
                    </a:cubicBezTo>
                    <a:cubicBezTo>
                      <a:pt x="23" y="1"/>
                      <a:pt x="23" y="1"/>
                      <a:pt x="22" y="1"/>
                    </a:cubicBezTo>
                    <a:lnTo>
                      <a:pt x="2"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6" name="Freeform 192"/>
              <p:cNvSpPr>
                <a:spLocks/>
              </p:cNvSpPr>
              <p:nvPr userDrawn="1"/>
            </p:nvSpPr>
            <p:spPr bwMode="auto">
              <a:xfrm>
                <a:off x="879" y="-630"/>
                <a:ext cx="55" cy="34"/>
              </a:xfrm>
              <a:custGeom>
                <a:avLst/>
                <a:gdLst>
                  <a:gd name="T0" fmla="*/ 1 w 23"/>
                  <a:gd name="T1" fmla="*/ 14 h 14"/>
                  <a:gd name="T2" fmla="*/ 1 w 23"/>
                  <a:gd name="T3" fmla="*/ 14 h 14"/>
                  <a:gd name="T4" fmla="*/ 0 w 23"/>
                  <a:gd name="T5" fmla="*/ 13 h 14"/>
                  <a:gd name="T6" fmla="*/ 0 w 23"/>
                  <a:gd name="T7" fmla="*/ 12 h 14"/>
                  <a:gd name="T8" fmla="*/ 21 w 23"/>
                  <a:gd name="T9" fmla="*/ 0 h 14"/>
                  <a:gd name="T10" fmla="*/ 22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0" y="14"/>
                      <a:pt x="0" y="13"/>
                    </a:cubicBezTo>
                    <a:cubicBezTo>
                      <a:pt x="0" y="13"/>
                      <a:pt x="0" y="13"/>
                      <a:pt x="0" y="12"/>
                    </a:cubicBezTo>
                    <a:cubicBezTo>
                      <a:pt x="21" y="0"/>
                      <a:pt x="21" y="0"/>
                      <a:pt x="21" y="0"/>
                    </a:cubicBezTo>
                    <a:cubicBezTo>
                      <a:pt x="22" y="0"/>
                      <a:pt x="22" y="0"/>
                      <a:pt x="22" y="0"/>
                    </a:cubicBezTo>
                    <a:cubicBezTo>
                      <a:pt x="23" y="1"/>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7" name="Freeform 193"/>
              <p:cNvSpPr>
                <a:spLocks/>
              </p:cNvSpPr>
              <p:nvPr userDrawn="1"/>
            </p:nvSpPr>
            <p:spPr bwMode="auto">
              <a:xfrm>
                <a:off x="1076" y="-748"/>
                <a:ext cx="55" cy="33"/>
              </a:xfrm>
              <a:custGeom>
                <a:avLst/>
                <a:gdLst>
                  <a:gd name="T0" fmla="*/ 2 w 23"/>
                  <a:gd name="T1" fmla="*/ 14 h 14"/>
                  <a:gd name="T2" fmla="*/ 1 w 23"/>
                  <a:gd name="T3" fmla="*/ 14 h 14"/>
                  <a:gd name="T4" fmla="*/ 1 w 23"/>
                  <a:gd name="T5" fmla="*/ 13 h 14"/>
                  <a:gd name="T6" fmla="*/ 1 w 23"/>
                  <a:gd name="T7" fmla="*/ 12 h 14"/>
                  <a:gd name="T8" fmla="*/ 22 w 23"/>
                  <a:gd name="T9" fmla="*/ 0 h 14"/>
                  <a:gd name="T10" fmla="*/ 23 w 23"/>
                  <a:gd name="T11" fmla="*/ 0 h 14"/>
                  <a:gd name="T12" fmla="*/ 22 w 23"/>
                  <a:gd name="T13" fmla="*/ 1 h 14"/>
                  <a:gd name="T14" fmla="*/ 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14"/>
                    </a:moveTo>
                    <a:cubicBezTo>
                      <a:pt x="2" y="14"/>
                      <a:pt x="1" y="14"/>
                      <a:pt x="1" y="14"/>
                    </a:cubicBezTo>
                    <a:cubicBezTo>
                      <a:pt x="1" y="14"/>
                      <a:pt x="1" y="14"/>
                      <a:pt x="1" y="13"/>
                    </a:cubicBezTo>
                    <a:cubicBezTo>
                      <a:pt x="0" y="13"/>
                      <a:pt x="1" y="13"/>
                      <a:pt x="1" y="12"/>
                    </a:cubicBezTo>
                    <a:cubicBezTo>
                      <a:pt x="22" y="0"/>
                      <a:pt x="22" y="0"/>
                      <a:pt x="22" y="0"/>
                    </a:cubicBezTo>
                    <a:cubicBezTo>
                      <a:pt x="22" y="0"/>
                      <a:pt x="23" y="0"/>
                      <a:pt x="23" y="0"/>
                    </a:cubicBezTo>
                    <a:cubicBezTo>
                      <a:pt x="23" y="0"/>
                      <a:pt x="23" y="1"/>
                      <a:pt x="22" y="1"/>
                    </a:cubicBezTo>
                    <a:lnTo>
                      <a:pt x="2"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8" name="Freeform 194"/>
              <p:cNvSpPr>
                <a:spLocks/>
              </p:cNvSpPr>
              <p:nvPr userDrawn="1"/>
            </p:nvSpPr>
            <p:spPr bwMode="auto">
              <a:xfrm>
                <a:off x="979" y="-689"/>
                <a:ext cx="52" cy="33"/>
              </a:xfrm>
              <a:custGeom>
                <a:avLst/>
                <a:gdLst>
                  <a:gd name="T0" fmla="*/ 1 w 22"/>
                  <a:gd name="T1" fmla="*/ 14 h 14"/>
                  <a:gd name="T2" fmla="*/ 1 w 22"/>
                  <a:gd name="T3" fmla="*/ 14 h 14"/>
                  <a:gd name="T4" fmla="*/ 0 w 22"/>
                  <a:gd name="T5" fmla="*/ 13 h 14"/>
                  <a:gd name="T6" fmla="*/ 0 w 22"/>
                  <a:gd name="T7" fmla="*/ 12 h 14"/>
                  <a:gd name="T8" fmla="*/ 21 w 22"/>
                  <a:gd name="T9" fmla="*/ 0 h 14"/>
                  <a:gd name="T10" fmla="*/ 22 w 22"/>
                  <a:gd name="T11" fmla="*/ 0 h 14"/>
                  <a:gd name="T12" fmla="*/ 22 w 22"/>
                  <a:gd name="T13" fmla="*/ 1 h 14"/>
                  <a:gd name="T14" fmla="*/ 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14"/>
                    </a:moveTo>
                    <a:cubicBezTo>
                      <a:pt x="1" y="14"/>
                      <a:pt x="1" y="14"/>
                      <a:pt x="1" y="14"/>
                    </a:cubicBezTo>
                    <a:cubicBezTo>
                      <a:pt x="0" y="14"/>
                      <a:pt x="0" y="14"/>
                      <a:pt x="0" y="13"/>
                    </a:cubicBezTo>
                    <a:cubicBezTo>
                      <a:pt x="0" y="13"/>
                      <a:pt x="0" y="13"/>
                      <a:pt x="0" y="12"/>
                    </a:cubicBezTo>
                    <a:cubicBezTo>
                      <a:pt x="21" y="0"/>
                      <a:pt x="21" y="0"/>
                      <a:pt x="21" y="0"/>
                    </a:cubicBezTo>
                    <a:cubicBezTo>
                      <a:pt x="21" y="0"/>
                      <a:pt x="22" y="0"/>
                      <a:pt x="22" y="0"/>
                    </a:cubicBezTo>
                    <a:cubicBezTo>
                      <a:pt x="22" y="1"/>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9" name="Freeform 195"/>
              <p:cNvSpPr>
                <a:spLocks/>
              </p:cNvSpPr>
              <p:nvPr userDrawn="1"/>
            </p:nvSpPr>
            <p:spPr bwMode="auto">
              <a:xfrm>
                <a:off x="1176" y="-808"/>
                <a:ext cx="54" cy="34"/>
              </a:xfrm>
              <a:custGeom>
                <a:avLst/>
                <a:gdLst>
                  <a:gd name="T0" fmla="*/ 1 w 23"/>
                  <a:gd name="T1" fmla="*/ 14 h 14"/>
                  <a:gd name="T2" fmla="*/ 1 w 23"/>
                  <a:gd name="T3" fmla="*/ 14 h 14"/>
                  <a:gd name="T4" fmla="*/ 0 w 23"/>
                  <a:gd name="T5" fmla="*/ 13 h 14"/>
                  <a:gd name="T6" fmla="*/ 1 w 23"/>
                  <a:gd name="T7" fmla="*/ 12 h 14"/>
                  <a:gd name="T8" fmla="*/ 21 w 23"/>
                  <a:gd name="T9" fmla="*/ 0 h 14"/>
                  <a:gd name="T10" fmla="*/ 22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0" y="14"/>
                      <a:pt x="0" y="13"/>
                    </a:cubicBezTo>
                    <a:cubicBezTo>
                      <a:pt x="0" y="13"/>
                      <a:pt x="0" y="13"/>
                      <a:pt x="1" y="12"/>
                    </a:cubicBezTo>
                    <a:cubicBezTo>
                      <a:pt x="21" y="0"/>
                      <a:pt x="21" y="0"/>
                      <a:pt x="21" y="0"/>
                    </a:cubicBezTo>
                    <a:cubicBezTo>
                      <a:pt x="22" y="0"/>
                      <a:pt x="22" y="0"/>
                      <a:pt x="22" y="0"/>
                    </a:cubicBezTo>
                    <a:cubicBezTo>
                      <a:pt x="23" y="0"/>
                      <a:pt x="23"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0" name="Freeform 196"/>
              <p:cNvSpPr>
                <a:spLocks/>
              </p:cNvSpPr>
              <p:nvPr userDrawn="1"/>
            </p:nvSpPr>
            <p:spPr bwMode="auto">
              <a:xfrm>
                <a:off x="582" y="-452"/>
                <a:ext cx="55" cy="34"/>
              </a:xfrm>
              <a:custGeom>
                <a:avLst/>
                <a:gdLst>
                  <a:gd name="T0" fmla="*/ 1 w 23"/>
                  <a:gd name="T1" fmla="*/ 14 h 14"/>
                  <a:gd name="T2" fmla="*/ 1 w 23"/>
                  <a:gd name="T3" fmla="*/ 14 h 14"/>
                  <a:gd name="T4" fmla="*/ 0 w 23"/>
                  <a:gd name="T5" fmla="*/ 13 h 14"/>
                  <a:gd name="T6" fmla="*/ 1 w 23"/>
                  <a:gd name="T7" fmla="*/ 12 h 14"/>
                  <a:gd name="T8" fmla="*/ 21 w 23"/>
                  <a:gd name="T9" fmla="*/ 0 h 14"/>
                  <a:gd name="T10" fmla="*/ 23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1" y="14"/>
                      <a:pt x="0" y="13"/>
                    </a:cubicBezTo>
                    <a:cubicBezTo>
                      <a:pt x="0" y="13"/>
                      <a:pt x="0" y="13"/>
                      <a:pt x="1" y="12"/>
                    </a:cubicBezTo>
                    <a:cubicBezTo>
                      <a:pt x="21" y="0"/>
                      <a:pt x="21" y="0"/>
                      <a:pt x="21" y="0"/>
                    </a:cubicBezTo>
                    <a:cubicBezTo>
                      <a:pt x="22" y="0"/>
                      <a:pt x="22" y="0"/>
                      <a:pt x="23" y="0"/>
                    </a:cubicBezTo>
                    <a:cubicBezTo>
                      <a:pt x="23" y="0"/>
                      <a:pt x="23"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1" name="Freeform 197"/>
              <p:cNvSpPr>
                <a:spLocks/>
              </p:cNvSpPr>
              <p:nvPr userDrawn="1"/>
            </p:nvSpPr>
            <p:spPr bwMode="auto">
              <a:xfrm>
                <a:off x="483" y="-392"/>
                <a:ext cx="54" cy="33"/>
              </a:xfrm>
              <a:custGeom>
                <a:avLst/>
                <a:gdLst>
                  <a:gd name="T0" fmla="*/ 2 w 23"/>
                  <a:gd name="T1" fmla="*/ 14 h 14"/>
                  <a:gd name="T2" fmla="*/ 1 w 23"/>
                  <a:gd name="T3" fmla="*/ 14 h 14"/>
                  <a:gd name="T4" fmla="*/ 1 w 23"/>
                  <a:gd name="T5" fmla="*/ 13 h 14"/>
                  <a:gd name="T6" fmla="*/ 1 w 23"/>
                  <a:gd name="T7" fmla="*/ 12 h 14"/>
                  <a:gd name="T8" fmla="*/ 22 w 23"/>
                  <a:gd name="T9" fmla="*/ 0 h 14"/>
                  <a:gd name="T10" fmla="*/ 23 w 23"/>
                  <a:gd name="T11" fmla="*/ 0 h 14"/>
                  <a:gd name="T12" fmla="*/ 23 w 23"/>
                  <a:gd name="T13" fmla="*/ 1 h 14"/>
                  <a:gd name="T14" fmla="*/ 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14"/>
                    </a:moveTo>
                    <a:cubicBezTo>
                      <a:pt x="2" y="14"/>
                      <a:pt x="1" y="14"/>
                      <a:pt x="1" y="14"/>
                    </a:cubicBezTo>
                    <a:cubicBezTo>
                      <a:pt x="1" y="14"/>
                      <a:pt x="1" y="14"/>
                      <a:pt x="1" y="13"/>
                    </a:cubicBezTo>
                    <a:cubicBezTo>
                      <a:pt x="0" y="13"/>
                      <a:pt x="1" y="13"/>
                      <a:pt x="1" y="12"/>
                    </a:cubicBezTo>
                    <a:cubicBezTo>
                      <a:pt x="22" y="0"/>
                      <a:pt x="22" y="0"/>
                      <a:pt x="22" y="0"/>
                    </a:cubicBezTo>
                    <a:cubicBezTo>
                      <a:pt x="22" y="0"/>
                      <a:pt x="23" y="0"/>
                      <a:pt x="23" y="0"/>
                    </a:cubicBezTo>
                    <a:cubicBezTo>
                      <a:pt x="23" y="0"/>
                      <a:pt x="23" y="1"/>
                      <a:pt x="23" y="1"/>
                    </a:cubicBezTo>
                    <a:lnTo>
                      <a:pt x="2"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2" name="Freeform 198"/>
              <p:cNvSpPr>
                <a:spLocks/>
              </p:cNvSpPr>
              <p:nvPr userDrawn="1"/>
            </p:nvSpPr>
            <p:spPr bwMode="auto">
              <a:xfrm>
                <a:off x="186" y="-214"/>
                <a:ext cx="55" cy="33"/>
              </a:xfrm>
              <a:custGeom>
                <a:avLst/>
                <a:gdLst>
                  <a:gd name="T0" fmla="*/ 2 w 23"/>
                  <a:gd name="T1" fmla="*/ 14 h 14"/>
                  <a:gd name="T2" fmla="*/ 1 w 23"/>
                  <a:gd name="T3" fmla="*/ 14 h 14"/>
                  <a:gd name="T4" fmla="*/ 1 w 23"/>
                  <a:gd name="T5" fmla="*/ 13 h 14"/>
                  <a:gd name="T6" fmla="*/ 1 w 23"/>
                  <a:gd name="T7" fmla="*/ 12 h 14"/>
                  <a:gd name="T8" fmla="*/ 22 w 23"/>
                  <a:gd name="T9" fmla="*/ 0 h 14"/>
                  <a:gd name="T10" fmla="*/ 23 w 23"/>
                  <a:gd name="T11" fmla="*/ 0 h 14"/>
                  <a:gd name="T12" fmla="*/ 22 w 23"/>
                  <a:gd name="T13" fmla="*/ 1 h 14"/>
                  <a:gd name="T14" fmla="*/ 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 y="14"/>
                    </a:moveTo>
                    <a:cubicBezTo>
                      <a:pt x="2" y="14"/>
                      <a:pt x="1" y="14"/>
                      <a:pt x="1" y="14"/>
                    </a:cubicBezTo>
                    <a:cubicBezTo>
                      <a:pt x="1" y="14"/>
                      <a:pt x="1" y="14"/>
                      <a:pt x="1" y="13"/>
                    </a:cubicBezTo>
                    <a:cubicBezTo>
                      <a:pt x="0" y="13"/>
                      <a:pt x="1" y="13"/>
                      <a:pt x="1" y="12"/>
                    </a:cubicBezTo>
                    <a:cubicBezTo>
                      <a:pt x="22" y="0"/>
                      <a:pt x="22" y="0"/>
                      <a:pt x="22" y="0"/>
                    </a:cubicBezTo>
                    <a:cubicBezTo>
                      <a:pt x="22" y="0"/>
                      <a:pt x="23" y="0"/>
                      <a:pt x="23" y="0"/>
                    </a:cubicBezTo>
                    <a:cubicBezTo>
                      <a:pt x="23" y="0"/>
                      <a:pt x="23" y="1"/>
                      <a:pt x="22" y="1"/>
                    </a:cubicBezTo>
                    <a:lnTo>
                      <a:pt x="2"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3" name="Freeform 199"/>
              <p:cNvSpPr>
                <a:spLocks/>
              </p:cNvSpPr>
              <p:nvPr userDrawn="1"/>
            </p:nvSpPr>
            <p:spPr bwMode="auto">
              <a:xfrm>
                <a:off x="286" y="-274"/>
                <a:ext cx="54" cy="34"/>
              </a:xfrm>
              <a:custGeom>
                <a:avLst/>
                <a:gdLst>
                  <a:gd name="T0" fmla="*/ 1 w 23"/>
                  <a:gd name="T1" fmla="*/ 14 h 14"/>
                  <a:gd name="T2" fmla="*/ 1 w 23"/>
                  <a:gd name="T3" fmla="*/ 14 h 14"/>
                  <a:gd name="T4" fmla="*/ 0 w 23"/>
                  <a:gd name="T5" fmla="*/ 13 h 14"/>
                  <a:gd name="T6" fmla="*/ 1 w 23"/>
                  <a:gd name="T7" fmla="*/ 12 h 14"/>
                  <a:gd name="T8" fmla="*/ 21 w 23"/>
                  <a:gd name="T9" fmla="*/ 0 h 14"/>
                  <a:gd name="T10" fmla="*/ 22 w 23"/>
                  <a:gd name="T11" fmla="*/ 0 h 14"/>
                  <a:gd name="T12" fmla="*/ 22 w 23"/>
                  <a:gd name="T13" fmla="*/ 1 h 14"/>
                  <a:gd name="T14" fmla="*/ 1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1" y="14"/>
                    </a:moveTo>
                    <a:cubicBezTo>
                      <a:pt x="1" y="14"/>
                      <a:pt x="1" y="14"/>
                      <a:pt x="1" y="14"/>
                    </a:cubicBezTo>
                    <a:cubicBezTo>
                      <a:pt x="1" y="14"/>
                      <a:pt x="0" y="14"/>
                      <a:pt x="0" y="13"/>
                    </a:cubicBezTo>
                    <a:cubicBezTo>
                      <a:pt x="0" y="13"/>
                      <a:pt x="0" y="13"/>
                      <a:pt x="1" y="12"/>
                    </a:cubicBezTo>
                    <a:cubicBezTo>
                      <a:pt x="21" y="0"/>
                      <a:pt x="21" y="0"/>
                      <a:pt x="21" y="0"/>
                    </a:cubicBezTo>
                    <a:cubicBezTo>
                      <a:pt x="22" y="0"/>
                      <a:pt x="22" y="0"/>
                      <a:pt x="22" y="0"/>
                    </a:cubicBezTo>
                    <a:cubicBezTo>
                      <a:pt x="23" y="0"/>
                      <a:pt x="23"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4" name="Freeform 200"/>
              <p:cNvSpPr>
                <a:spLocks/>
              </p:cNvSpPr>
              <p:nvPr userDrawn="1"/>
            </p:nvSpPr>
            <p:spPr bwMode="auto">
              <a:xfrm>
                <a:off x="386" y="-333"/>
                <a:ext cx="52" cy="33"/>
              </a:xfrm>
              <a:custGeom>
                <a:avLst/>
                <a:gdLst>
                  <a:gd name="T0" fmla="*/ 1 w 22"/>
                  <a:gd name="T1" fmla="*/ 14 h 14"/>
                  <a:gd name="T2" fmla="*/ 1 w 22"/>
                  <a:gd name="T3" fmla="*/ 14 h 14"/>
                  <a:gd name="T4" fmla="*/ 0 w 22"/>
                  <a:gd name="T5" fmla="*/ 13 h 14"/>
                  <a:gd name="T6" fmla="*/ 0 w 22"/>
                  <a:gd name="T7" fmla="*/ 12 h 14"/>
                  <a:gd name="T8" fmla="*/ 21 w 22"/>
                  <a:gd name="T9" fmla="*/ 0 h 14"/>
                  <a:gd name="T10" fmla="*/ 22 w 22"/>
                  <a:gd name="T11" fmla="*/ 0 h 14"/>
                  <a:gd name="T12" fmla="*/ 22 w 22"/>
                  <a:gd name="T13" fmla="*/ 1 h 14"/>
                  <a:gd name="T14" fmla="*/ 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1" y="14"/>
                    </a:moveTo>
                    <a:cubicBezTo>
                      <a:pt x="1" y="14"/>
                      <a:pt x="1" y="14"/>
                      <a:pt x="1" y="14"/>
                    </a:cubicBezTo>
                    <a:cubicBezTo>
                      <a:pt x="0" y="14"/>
                      <a:pt x="0" y="14"/>
                      <a:pt x="0" y="13"/>
                    </a:cubicBezTo>
                    <a:cubicBezTo>
                      <a:pt x="0" y="13"/>
                      <a:pt x="0" y="13"/>
                      <a:pt x="0" y="12"/>
                    </a:cubicBezTo>
                    <a:cubicBezTo>
                      <a:pt x="21" y="0"/>
                      <a:pt x="21" y="0"/>
                      <a:pt x="21" y="0"/>
                    </a:cubicBezTo>
                    <a:cubicBezTo>
                      <a:pt x="21" y="0"/>
                      <a:pt x="22" y="0"/>
                      <a:pt x="22" y="0"/>
                    </a:cubicBezTo>
                    <a:cubicBezTo>
                      <a:pt x="22" y="0"/>
                      <a:pt x="22" y="1"/>
                      <a:pt x="22" y="1"/>
                    </a:cubicBezTo>
                    <a:lnTo>
                      <a:pt x="1" y="1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5" name="Freeform 201"/>
              <p:cNvSpPr>
                <a:spLocks/>
              </p:cNvSpPr>
              <p:nvPr userDrawn="1"/>
            </p:nvSpPr>
            <p:spPr bwMode="auto">
              <a:xfrm>
                <a:off x="741" y="-475"/>
                <a:ext cx="525" cy="315"/>
              </a:xfrm>
              <a:custGeom>
                <a:avLst/>
                <a:gdLst>
                  <a:gd name="T0" fmla="*/ 221 w 221"/>
                  <a:gd name="T1" fmla="*/ 132 h 133"/>
                  <a:gd name="T2" fmla="*/ 220 w 221"/>
                  <a:gd name="T3" fmla="*/ 133 h 133"/>
                  <a:gd name="T4" fmla="*/ 0 w 221"/>
                  <a:gd name="T5" fmla="*/ 1 h 133"/>
                  <a:gd name="T6" fmla="*/ 1 w 221"/>
                  <a:gd name="T7" fmla="*/ 0 h 133"/>
                  <a:gd name="T8" fmla="*/ 221 w 221"/>
                  <a:gd name="T9" fmla="*/ 132 h 133"/>
                </a:gdLst>
                <a:ahLst/>
                <a:cxnLst>
                  <a:cxn ang="0">
                    <a:pos x="T0" y="T1"/>
                  </a:cxn>
                  <a:cxn ang="0">
                    <a:pos x="T2" y="T3"/>
                  </a:cxn>
                  <a:cxn ang="0">
                    <a:pos x="T4" y="T5"/>
                  </a:cxn>
                  <a:cxn ang="0">
                    <a:pos x="T6" y="T7"/>
                  </a:cxn>
                  <a:cxn ang="0">
                    <a:pos x="T8" y="T9"/>
                  </a:cxn>
                </a:cxnLst>
                <a:rect l="0" t="0" r="r" b="b"/>
                <a:pathLst>
                  <a:path w="221" h="133">
                    <a:moveTo>
                      <a:pt x="221" y="132"/>
                    </a:moveTo>
                    <a:cubicBezTo>
                      <a:pt x="220" y="132"/>
                      <a:pt x="220" y="133"/>
                      <a:pt x="220" y="133"/>
                    </a:cubicBezTo>
                    <a:cubicBezTo>
                      <a:pt x="0" y="1"/>
                      <a:pt x="0" y="1"/>
                      <a:pt x="0" y="1"/>
                    </a:cubicBezTo>
                    <a:cubicBezTo>
                      <a:pt x="1" y="1"/>
                      <a:pt x="1" y="0"/>
                      <a:pt x="1" y="0"/>
                    </a:cubicBezTo>
                    <a:lnTo>
                      <a:pt x="221" y="132"/>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6" name="Freeform 202"/>
              <p:cNvSpPr>
                <a:spLocks/>
              </p:cNvSpPr>
              <p:nvPr userDrawn="1"/>
            </p:nvSpPr>
            <p:spPr bwMode="auto">
              <a:xfrm>
                <a:off x="706" y="68"/>
                <a:ext cx="5" cy="62"/>
              </a:xfrm>
              <a:custGeom>
                <a:avLst/>
                <a:gdLst>
                  <a:gd name="T0" fmla="*/ 1 w 2"/>
                  <a:gd name="T1" fmla="*/ 26 h 26"/>
                  <a:gd name="T2" fmla="*/ 0 w 2"/>
                  <a:gd name="T3" fmla="*/ 26 h 26"/>
                  <a:gd name="T4" fmla="*/ 0 w 2"/>
                  <a:gd name="T5" fmla="*/ 0 h 26"/>
                  <a:gd name="T6" fmla="*/ 1 w 2"/>
                  <a:gd name="T7" fmla="*/ 0 h 26"/>
                  <a:gd name="T8" fmla="*/ 2 w 2"/>
                  <a:gd name="T9" fmla="*/ 0 h 26"/>
                  <a:gd name="T10" fmla="*/ 2 w 2"/>
                  <a:gd name="T11" fmla="*/ 26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1" y="26"/>
                      <a:pt x="0" y="26"/>
                      <a:pt x="0" y="26"/>
                    </a:cubicBezTo>
                    <a:cubicBezTo>
                      <a:pt x="0" y="0"/>
                      <a:pt x="0" y="0"/>
                      <a:pt x="0" y="0"/>
                    </a:cubicBezTo>
                    <a:cubicBezTo>
                      <a:pt x="0" y="0"/>
                      <a:pt x="1" y="0"/>
                      <a:pt x="1" y="0"/>
                    </a:cubicBezTo>
                    <a:cubicBezTo>
                      <a:pt x="1" y="0"/>
                      <a:pt x="2" y="0"/>
                      <a:pt x="2" y="0"/>
                    </a:cubicBezTo>
                    <a:cubicBezTo>
                      <a:pt x="2" y="26"/>
                      <a:pt x="2" y="26"/>
                      <a:pt x="2" y="26"/>
                    </a:cubicBezTo>
                    <a:cubicBezTo>
                      <a:pt x="2"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7" name="Freeform 203"/>
              <p:cNvSpPr>
                <a:spLocks/>
              </p:cNvSpPr>
              <p:nvPr userDrawn="1"/>
            </p:nvSpPr>
            <p:spPr bwMode="auto">
              <a:xfrm>
                <a:off x="706" y="-172"/>
                <a:ext cx="5"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7"/>
                      <a:pt x="0" y="26"/>
                    </a:cubicBezTo>
                    <a:cubicBezTo>
                      <a:pt x="0" y="1"/>
                      <a:pt x="0" y="1"/>
                      <a:pt x="0" y="1"/>
                    </a:cubicBezTo>
                    <a:cubicBezTo>
                      <a:pt x="0" y="1"/>
                      <a:pt x="1" y="0"/>
                      <a:pt x="1" y="0"/>
                    </a:cubicBezTo>
                    <a:cubicBezTo>
                      <a:pt x="1" y="0"/>
                      <a:pt x="2" y="1"/>
                      <a:pt x="2" y="1"/>
                    </a:cubicBezTo>
                    <a:cubicBezTo>
                      <a:pt x="2" y="26"/>
                      <a:pt x="2" y="26"/>
                      <a:pt x="2" y="26"/>
                    </a:cubicBezTo>
                    <a:cubicBezTo>
                      <a:pt x="2" y="27"/>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8" name="Freeform 204"/>
              <p:cNvSpPr>
                <a:spLocks/>
              </p:cNvSpPr>
              <p:nvPr userDrawn="1"/>
            </p:nvSpPr>
            <p:spPr bwMode="auto">
              <a:xfrm>
                <a:off x="706" y="-409"/>
                <a:ext cx="5"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6"/>
                      <a:pt x="0" y="26"/>
                    </a:cubicBezTo>
                    <a:cubicBezTo>
                      <a:pt x="0" y="1"/>
                      <a:pt x="0" y="1"/>
                      <a:pt x="0" y="1"/>
                    </a:cubicBezTo>
                    <a:cubicBezTo>
                      <a:pt x="0" y="0"/>
                      <a:pt x="1" y="0"/>
                      <a:pt x="1" y="0"/>
                    </a:cubicBezTo>
                    <a:cubicBezTo>
                      <a:pt x="1" y="0"/>
                      <a:pt x="2" y="0"/>
                      <a:pt x="2" y="1"/>
                    </a:cubicBezTo>
                    <a:cubicBezTo>
                      <a:pt x="2" y="26"/>
                      <a:pt x="2" y="26"/>
                      <a:pt x="2" y="26"/>
                    </a:cubicBezTo>
                    <a:cubicBezTo>
                      <a:pt x="2" y="26"/>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9" name="Freeform 205"/>
              <p:cNvSpPr>
                <a:spLocks/>
              </p:cNvSpPr>
              <p:nvPr userDrawn="1"/>
            </p:nvSpPr>
            <p:spPr bwMode="auto">
              <a:xfrm>
                <a:off x="706" y="-51"/>
                <a:ext cx="5" cy="62"/>
              </a:xfrm>
              <a:custGeom>
                <a:avLst/>
                <a:gdLst>
                  <a:gd name="T0" fmla="*/ 1 w 2"/>
                  <a:gd name="T1" fmla="*/ 26 h 26"/>
                  <a:gd name="T2" fmla="*/ 0 w 2"/>
                  <a:gd name="T3" fmla="*/ 25 h 26"/>
                  <a:gd name="T4" fmla="*/ 0 w 2"/>
                  <a:gd name="T5" fmla="*/ 0 h 26"/>
                  <a:gd name="T6" fmla="*/ 1 w 2"/>
                  <a:gd name="T7" fmla="*/ 0 h 26"/>
                  <a:gd name="T8" fmla="*/ 2 w 2"/>
                  <a:gd name="T9" fmla="*/ 0 h 26"/>
                  <a:gd name="T10" fmla="*/ 2 w 2"/>
                  <a:gd name="T11" fmla="*/ 25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1" y="26"/>
                      <a:pt x="0" y="26"/>
                      <a:pt x="0" y="25"/>
                    </a:cubicBezTo>
                    <a:cubicBezTo>
                      <a:pt x="0" y="0"/>
                      <a:pt x="0" y="0"/>
                      <a:pt x="0" y="0"/>
                    </a:cubicBezTo>
                    <a:cubicBezTo>
                      <a:pt x="0" y="0"/>
                      <a:pt x="1" y="0"/>
                      <a:pt x="1" y="0"/>
                    </a:cubicBezTo>
                    <a:cubicBezTo>
                      <a:pt x="1" y="0"/>
                      <a:pt x="2" y="0"/>
                      <a:pt x="2" y="0"/>
                    </a:cubicBezTo>
                    <a:cubicBezTo>
                      <a:pt x="2" y="25"/>
                      <a:pt x="2" y="25"/>
                      <a:pt x="2" y="25"/>
                    </a:cubicBezTo>
                    <a:cubicBezTo>
                      <a:pt x="2"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0" name="Freeform 206"/>
              <p:cNvSpPr>
                <a:spLocks/>
              </p:cNvSpPr>
              <p:nvPr userDrawn="1"/>
            </p:nvSpPr>
            <p:spPr bwMode="auto">
              <a:xfrm>
                <a:off x="706" y="-290"/>
                <a:ext cx="5"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1" y="27"/>
                      <a:pt x="0" y="27"/>
                      <a:pt x="0" y="26"/>
                    </a:cubicBezTo>
                    <a:cubicBezTo>
                      <a:pt x="0" y="1"/>
                      <a:pt x="0" y="1"/>
                      <a:pt x="0" y="1"/>
                    </a:cubicBezTo>
                    <a:cubicBezTo>
                      <a:pt x="0" y="1"/>
                      <a:pt x="1" y="0"/>
                      <a:pt x="1" y="0"/>
                    </a:cubicBezTo>
                    <a:cubicBezTo>
                      <a:pt x="1" y="0"/>
                      <a:pt x="2" y="1"/>
                      <a:pt x="2" y="1"/>
                    </a:cubicBezTo>
                    <a:cubicBezTo>
                      <a:pt x="2" y="26"/>
                      <a:pt x="2" y="26"/>
                      <a:pt x="2" y="26"/>
                    </a:cubicBezTo>
                    <a:cubicBezTo>
                      <a:pt x="2" y="27"/>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1" name="Freeform 207"/>
              <p:cNvSpPr>
                <a:spLocks/>
              </p:cNvSpPr>
              <p:nvPr userDrawn="1"/>
            </p:nvSpPr>
            <p:spPr bwMode="auto">
              <a:xfrm>
                <a:off x="1892" y="2384"/>
                <a:ext cx="5" cy="638"/>
              </a:xfrm>
              <a:custGeom>
                <a:avLst/>
                <a:gdLst>
                  <a:gd name="T0" fmla="*/ 2 w 2"/>
                  <a:gd name="T1" fmla="*/ 0 h 269"/>
                  <a:gd name="T2" fmla="*/ 2 w 2"/>
                  <a:gd name="T3" fmla="*/ 269 h 269"/>
                  <a:gd name="T4" fmla="*/ 1 w 2"/>
                  <a:gd name="T5" fmla="*/ 269 h 269"/>
                  <a:gd name="T6" fmla="*/ 0 w 2"/>
                  <a:gd name="T7" fmla="*/ 269 h 269"/>
                  <a:gd name="T8" fmla="*/ 0 w 2"/>
                  <a:gd name="T9" fmla="*/ 0 h 269"/>
                  <a:gd name="T10" fmla="*/ 1 w 2"/>
                  <a:gd name="T11" fmla="*/ 0 h 269"/>
                  <a:gd name="T12" fmla="*/ 2 w 2"/>
                  <a:gd name="T13" fmla="*/ 0 h 269"/>
                </a:gdLst>
                <a:ahLst/>
                <a:cxnLst>
                  <a:cxn ang="0">
                    <a:pos x="T0" y="T1"/>
                  </a:cxn>
                  <a:cxn ang="0">
                    <a:pos x="T2" y="T3"/>
                  </a:cxn>
                  <a:cxn ang="0">
                    <a:pos x="T4" y="T5"/>
                  </a:cxn>
                  <a:cxn ang="0">
                    <a:pos x="T6" y="T7"/>
                  </a:cxn>
                  <a:cxn ang="0">
                    <a:pos x="T8" y="T9"/>
                  </a:cxn>
                  <a:cxn ang="0">
                    <a:pos x="T10" y="T11"/>
                  </a:cxn>
                  <a:cxn ang="0">
                    <a:pos x="T12" y="T13"/>
                  </a:cxn>
                </a:cxnLst>
                <a:rect l="0" t="0" r="r" b="b"/>
                <a:pathLst>
                  <a:path w="2" h="269">
                    <a:moveTo>
                      <a:pt x="2" y="0"/>
                    </a:moveTo>
                    <a:cubicBezTo>
                      <a:pt x="2" y="269"/>
                      <a:pt x="2" y="269"/>
                      <a:pt x="2" y="269"/>
                    </a:cubicBezTo>
                    <a:cubicBezTo>
                      <a:pt x="1" y="269"/>
                      <a:pt x="1" y="269"/>
                      <a:pt x="1" y="269"/>
                    </a:cubicBezTo>
                    <a:cubicBezTo>
                      <a:pt x="1" y="269"/>
                      <a:pt x="0" y="269"/>
                      <a:pt x="0" y="269"/>
                    </a:cubicBezTo>
                    <a:cubicBezTo>
                      <a:pt x="0" y="0"/>
                      <a:pt x="0" y="0"/>
                      <a:pt x="0" y="0"/>
                    </a:cubicBezTo>
                    <a:cubicBezTo>
                      <a:pt x="0" y="0"/>
                      <a:pt x="1" y="0"/>
                      <a:pt x="1" y="0"/>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2" name="Freeform 208"/>
              <p:cNvSpPr>
                <a:spLocks/>
              </p:cNvSpPr>
              <p:nvPr userDrawn="1"/>
            </p:nvSpPr>
            <p:spPr bwMode="auto">
              <a:xfrm>
                <a:off x="1330" y="2011"/>
                <a:ext cx="536" cy="325"/>
              </a:xfrm>
              <a:custGeom>
                <a:avLst/>
                <a:gdLst>
                  <a:gd name="T0" fmla="*/ 0 w 226"/>
                  <a:gd name="T1" fmla="*/ 1 h 137"/>
                  <a:gd name="T2" fmla="*/ 1 w 226"/>
                  <a:gd name="T3" fmla="*/ 0 h 137"/>
                  <a:gd name="T4" fmla="*/ 226 w 226"/>
                  <a:gd name="T5" fmla="*/ 136 h 137"/>
                  <a:gd name="T6" fmla="*/ 226 w 226"/>
                  <a:gd name="T7" fmla="*/ 137 h 137"/>
                  <a:gd name="T8" fmla="*/ 0 w 226"/>
                  <a:gd name="T9" fmla="*/ 1 h 137"/>
                </a:gdLst>
                <a:ahLst/>
                <a:cxnLst>
                  <a:cxn ang="0">
                    <a:pos x="T0" y="T1"/>
                  </a:cxn>
                  <a:cxn ang="0">
                    <a:pos x="T2" y="T3"/>
                  </a:cxn>
                  <a:cxn ang="0">
                    <a:pos x="T4" y="T5"/>
                  </a:cxn>
                  <a:cxn ang="0">
                    <a:pos x="T6" y="T7"/>
                  </a:cxn>
                  <a:cxn ang="0">
                    <a:pos x="T8" y="T9"/>
                  </a:cxn>
                </a:cxnLst>
                <a:rect l="0" t="0" r="r" b="b"/>
                <a:pathLst>
                  <a:path w="226" h="137">
                    <a:moveTo>
                      <a:pt x="0" y="1"/>
                    </a:moveTo>
                    <a:cubicBezTo>
                      <a:pt x="0" y="1"/>
                      <a:pt x="0" y="1"/>
                      <a:pt x="1" y="0"/>
                    </a:cubicBezTo>
                    <a:cubicBezTo>
                      <a:pt x="226" y="136"/>
                      <a:pt x="226" y="136"/>
                      <a:pt x="226" y="136"/>
                    </a:cubicBezTo>
                    <a:cubicBezTo>
                      <a:pt x="226" y="136"/>
                      <a:pt x="226" y="136"/>
                      <a:pt x="226" y="137"/>
                    </a:cubicBezTo>
                    <a:lnTo>
                      <a:pt x="0" y="1"/>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3" name="Freeform 209"/>
              <p:cNvSpPr>
                <a:spLocks/>
              </p:cNvSpPr>
              <p:nvPr userDrawn="1"/>
            </p:nvSpPr>
            <p:spPr bwMode="auto">
              <a:xfrm>
                <a:off x="737" y="2733"/>
                <a:ext cx="519" cy="313"/>
              </a:xfrm>
              <a:custGeom>
                <a:avLst/>
                <a:gdLst>
                  <a:gd name="T0" fmla="*/ 219 w 219"/>
                  <a:gd name="T1" fmla="*/ 0 h 132"/>
                  <a:gd name="T2" fmla="*/ 219 w 219"/>
                  <a:gd name="T3" fmla="*/ 1 h 132"/>
                  <a:gd name="T4" fmla="*/ 1 w 219"/>
                  <a:gd name="T5" fmla="*/ 132 h 132"/>
                  <a:gd name="T6" fmla="*/ 0 w 219"/>
                  <a:gd name="T7" fmla="*/ 131 h 132"/>
                  <a:gd name="T8" fmla="*/ 219 w 219"/>
                  <a:gd name="T9" fmla="*/ 0 h 132"/>
                </a:gdLst>
                <a:ahLst/>
                <a:cxnLst>
                  <a:cxn ang="0">
                    <a:pos x="T0" y="T1"/>
                  </a:cxn>
                  <a:cxn ang="0">
                    <a:pos x="T2" y="T3"/>
                  </a:cxn>
                  <a:cxn ang="0">
                    <a:pos x="T4" y="T5"/>
                  </a:cxn>
                  <a:cxn ang="0">
                    <a:pos x="T6" y="T7"/>
                  </a:cxn>
                  <a:cxn ang="0">
                    <a:pos x="T8" y="T9"/>
                  </a:cxn>
                </a:cxnLst>
                <a:rect l="0" t="0" r="r" b="b"/>
                <a:pathLst>
                  <a:path w="219" h="132">
                    <a:moveTo>
                      <a:pt x="219" y="0"/>
                    </a:moveTo>
                    <a:cubicBezTo>
                      <a:pt x="219" y="0"/>
                      <a:pt x="219" y="1"/>
                      <a:pt x="219" y="1"/>
                    </a:cubicBezTo>
                    <a:cubicBezTo>
                      <a:pt x="1" y="132"/>
                      <a:pt x="1" y="132"/>
                      <a:pt x="1" y="132"/>
                    </a:cubicBezTo>
                    <a:cubicBezTo>
                      <a:pt x="1" y="132"/>
                      <a:pt x="1" y="131"/>
                      <a:pt x="0" y="131"/>
                    </a:cubicBezTo>
                    <a:lnTo>
                      <a:pt x="219"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4" name="Freeform 210"/>
              <p:cNvSpPr>
                <a:spLocks/>
              </p:cNvSpPr>
              <p:nvPr userDrawn="1"/>
            </p:nvSpPr>
            <p:spPr bwMode="auto">
              <a:xfrm>
                <a:off x="1344" y="2367"/>
                <a:ext cx="522" cy="316"/>
              </a:xfrm>
              <a:custGeom>
                <a:avLst/>
                <a:gdLst>
                  <a:gd name="T0" fmla="*/ 220 w 220"/>
                  <a:gd name="T1" fmla="*/ 0 h 133"/>
                  <a:gd name="T2" fmla="*/ 220 w 220"/>
                  <a:gd name="T3" fmla="*/ 1 h 133"/>
                  <a:gd name="T4" fmla="*/ 1 w 220"/>
                  <a:gd name="T5" fmla="*/ 133 h 133"/>
                  <a:gd name="T6" fmla="*/ 0 w 220"/>
                  <a:gd name="T7" fmla="*/ 131 h 133"/>
                  <a:gd name="T8" fmla="*/ 220 w 220"/>
                  <a:gd name="T9" fmla="*/ 0 h 133"/>
                </a:gdLst>
                <a:ahLst/>
                <a:cxnLst>
                  <a:cxn ang="0">
                    <a:pos x="T0" y="T1"/>
                  </a:cxn>
                  <a:cxn ang="0">
                    <a:pos x="T2" y="T3"/>
                  </a:cxn>
                  <a:cxn ang="0">
                    <a:pos x="T4" y="T5"/>
                  </a:cxn>
                  <a:cxn ang="0">
                    <a:pos x="T6" y="T7"/>
                  </a:cxn>
                  <a:cxn ang="0">
                    <a:pos x="T8" y="T9"/>
                  </a:cxn>
                </a:cxnLst>
                <a:rect l="0" t="0" r="r" b="b"/>
                <a:pathLst>
                  <a:path w="220" h="133">
                    <a:moveTo>
                      <a:pt x="220" y="0"/>
                    </a:moveTo>
                    <a:cubicBezTo>
                      <a:pt x="220" y="0"/>
                      <a:pt x="220" y="1"/>
                      <a:pt x="220" y="1"/>
                    </a:cubicBezTo>
                    <a:cubicBezTo>
                      <a:pt x="1" y="133"/>
                      <a:pt x="1" y="133"/>
                      <a:pt x="1" y="133"/>
                    </a:cubicBezTo>
                    <a:cubicBezTo>
                      <a:pt x="1" y="132"/>
                      <a:pt x="1" y="132"/>
                      <a:pt x="0" y="131"/>
                    </a:cubicBezTo>
                    <a:lnTo>
                      <a:pt x="220"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5" name="Freeform 211"/>
              <p:cNvSpPr>
                <a:spLocks/>
              </p:cNvSpPr>
              <p:nvPr userDrawn="1"/>
            </p:nvSpPr>
            <p:spPr bwMode="auto">
              <a:xfrm>
                <a:off x="1076" y="2571"/>
                <a:ext cx="55" cy="34"/>
              </a:xfrm>
              <a:custGeom>
                <a:avLst/>
                <a:gdLst>
                  <a:gd name="T0" fmla="*/ 22 w 23"/>
                  <a:gd name="T1" fmla="*/ 14 h 14"/>
                  <a:gd name="T2" fmla="*/ 22 w 23"/>
                  <a:gd name="T3" fmla="*/ 14 h 14"/>
                  <a:gd name="T4" fmla="*/ 1 w 23"/>
                  <a:gd name="T5" fmla="*/ 2 h 14"/>
                  <a:gd name="T6" fmla="*/ 1 w 23"/>
                  <a:gd name="T7" fmla="*/ 1 h 14"/>
                  <a:gd name="T8" fmla="*/ 2 w 23"/>
                  <a:gd name="T9" fmla="*/ 0 h 14"/>
                  <a:gd name="T10" fmla="*/ 22 w 23"/>
                  <a:gd name="T11" fmla="*/ 13 h 14"/>
                  <a:gd name="T12" fmla="*/ 23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2"/>
                      <a:pt x="1" y="2"/>
                      <a:pt x="1" y="2"/>
                    </a:cubicBezTo>
                    <a:cubicBezTo>
                      <a:pt x="0" y="1"/>
                      <a:pt x="0" y="1"/>
                      <a:pt x="1" y="1"/>
                    </a:cubicBezTo>
                    <a:cubicBezTo>
                      <a:pt x="1" y="0"/>
                      <a:pt x="1" y="0"/>
                      <a:pt x="2" y="0"/>
                    </a:cubicBezTo>
                    <a:cubicBezTo>
                      <a:pt x="22" y="13"/>
                      <a:pt x="22" y="13"/>
                      <a:pt x="22" y="13"/>
                    </a:cubicBezTo>
                    <a:cubicBezTo>
                      <a:pt x="23" y="13"/>
                      <a:pt x="23" y="14"/>
                      <a:pt x="23" y="14"/>
                    </a:cubicBezTo>
                    <a:cubicBezTo>
                      <a:pt x="23"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6" name="Freeform 212"/>
              <p:cNvSpPr>
                <a:spLocks/>
              </p:cNvSpPr>
              <p:nvPr userDrawn="1"/>
            </p:nvSpPr>
            <p:spPr bwMode="auto">
              <a:xfrm>
                <a:off x="779" y="2393"/>
                <a:ext cx="55" cy="34"/>
              </a:xfrm>
              <a:custGeom>
                <a:avLst/>
                <a:gdLst>
                  <a:gd name="T0" fmla="*/ 22 w 23"/>
                  <a:gd name="T1" fmla="*/ 14 h 14"/>
                  <a:gd name="T2" fmla="*/ 22 w 23"/>
                  <a:gd name="T3" fmla="*/ 14 h 14"/>
                  <a:gd name="T4" fmla="*/ 1 w 23"/>
                  <a:gd name="T5" fmla="*/ 2 h 14"/>
                  <a:gd name="T6" fmla="*/ 1 w 23"/>
                  <a:gd name="T7" fmla="*/ 1 h 14"/>
                  <a:gd name="T8" fmla="*/ 2 w 23"/>
                  <a:gd name="T9" fmla="*/ 0 h 14"/>
                  <a:gd name="T10" fmla="*/ 22 w 23"/>
                  <a:gd name="T11" fmla="*/ 13 h 14"/>
                  <a:gd name="T12" fmla="*/ 23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2" y="14"/>
                    </a:cubicBezTo>
                    <a:cubicBezTo>
                      <a:pt x="1" y="2"/>
                      <a:pt x="1" y="2"/>
                      <a:pt x="1" y="2"/>
                    </a:cubicBezTo>
                    <a:cubicBezTo>
                      <a:pt x="0" y="1"/>
                      <a:pt x="0" y="1"/>
                      <a:pt x="1" y="1"/>
                    </a:cubicBezTo>
                    <a:cubicBezTo>
                      <a:pt x="1" y="0"/>
                      <a:pt x="1" y="0"/>
                      <a:pt x="2" y="0"/>
                    </a:cubicBezTo>
                    <a:cubicBezTo>
                      <a:pt x="22" y="13"/>
                      <a:pt x="22" y="13"/>
                      <a:pt x="22" y="13"/>
                    </a:cubicBezTo>
                    <a:cubicBezTo>
                      <a:pt x="23" y="13"/>
                      <a:pt x="23" y="14"/>
                      <a:pt x="23"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7" name="Freeform 213"/>
              <p:cNvSpPr>
                <a:spLocks/>
              </p:cNvSpPr>
              <p:nvPr userDrawn="1"/>
            </p:nvSpPr>
            <p:spPr bwMode="auto">
              <a:xfrm>
                <a:off x="1176" y="2631"/>
                <a:ext cx="54" cy="33"/>
              </a:xfrm>
              <a:custGeom>
                <a:avLst/>
                <a:gdLst>
                  <a:gd name="T0" fmla="*/ 22 w 23"/>
                  <a:gd name="T1" fmla="*/ 14 h 14"/>
                  <a:gd name="T2" fmla="*/ 21 w 23"/>
                  <a:gd name="T3" fmla="*/ 14 h 14"/>
                  <a:gd name="T4" fmla="*/ 1 w 23"/>
                  <a:gd name="T5" fmla="*/ 2 h 14"/>
                  <a:gd name="T6" fmla="*/ 0 w 23"/>
                  <a:gd name="T7" fmla="*/ 1 h 14"/>
                  <a:gd name="T8" fmla="*/ 1 w 23"/>
                  <a:gd name="T9" fmla="*/ 0 h 14"/>
                  <a:gd name="T10" fmla="*/ 22 w 23"/>
                  <a:gd name="T11" fmla="*/ 13 h 14"/>
                  <a:gd name="T12" fmla="*/ 22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2" y="14"/>
                      <a:pt x="21" y="14"/>
                    </a:cubicBezTo>
                    <a:cubicBezTo>
                      <a:pt x="1" y="2"/>
                      <a:pt x="1" y="2"/>
                      <a:pt x="1" y="2"/>
                    </a:cubicBezTo>
                    <a:cubicBezTo>
                      <a:pt x="0" y="1"/>
                      <a:pt x="0" y="1"/>
                      <a:pt x="0" y="1"/>
                    </a:cubicBezTo>
                    <a:cubicBezTo>
                      <a:pt x="1" y="0"/>
                      <a:pt x="1" y="0"/>
                      <a:pt x="1" y="0"/>
                    </a:cubicBezTo>
                    <a:cubicBezTo>
                      <a:pt x="22" y="13"/>
                      <a:pt x="22" y="13"/>
                      <a:pt x="22" y="13"/>
                    </a:cubicBezTo>
                    <a:cubicBezTo>
                      <a:pt x="23" y="13"/>
                      <a:pt x="23" y="14"/>
                      <a:pt x="22"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8" name="Freeform 214"/>
              <p:cNvSpPr>
                <a:spLocks/>
              </p:cNvSpPr>
              <p:nvPr userDrawn="1"/>
            </p:nvSpPr>
            <p:spPr bwMode="auto">
              <a:xfrm>
                <a:off x="979" y="2512"/>
                <a:ext cx="52" cy="33"/>
              </a:xfrm>
              <a:custGeom>
                <a:avLst/>
                <a:gdLst>
                  <a:gd name="T0" fmla="*/ 21 w 22"/>
                  <a:gd name="T1" fmla="*/ 14 h 14"/>
                  <a:gd name="T2" fmla="*/ 21 w 22"/>
                  <a:gd name="T3" fmla="*/ 14 h 14"/>
                  <a:gd name="T4" fmla="*/ 0 w 22"/>
                  <a:gd name="T5" fmla="*/ 2 h 14"/>
                  <a:gd name="T6" fmla="*/ 0 w 22"/>
                  <a:gd name="T7" fmla="*/ 1 h 14"/>
                  <a:gd name="T8" fmla="*/ 1 w 22"/>
                  <a:gd name="T9" fmla="*/ 0 h 14"/>
                  <a:gd name="T10" fmla="*/ 22 w 22"/>
                  <a:gd name="T11" fmla="*/ 13 h 14"/>
                  <a:gd name="T12" fmla="*/ 22 w 22"/>
                  <a:gd name="T13" fmla="*/ 14 h 14"/>
                  <a:gd name="T14" fmla="*/ 21 w 2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4">
                    <a:moveTo>
                      <a:pt x="21" y="14"/>
                    </a:moveTo>
                    <a:cubicBezTo>
                      <a:pt x="21" y="14"/>
                      <a:pt x="21" y="14"/>
                      <a:pt x="21" y="14"/>
                    </a:cubicBezTo>
                    <a:cubicBezTo>
                      <a:pt x="0" y="2"/>
                      <a:pt x="0" y="2"/>
                      <a:pt x="0" y="2"/>
                    </a:cubicBezTo>
                    <a:cubicBezTo>
                      <a:pt x="0" y="1"/>
                      <a:pt x="0" y="1"/>
                      <a:pt x="0" y="1"/>
                    </a:cubicBezTo>
                    <a:cubicBezTo>
                      <a:pt x="0" y="0"/>
                      <a:pt x="1" y="0"/>
                      <a:pt x="1" y="0"/>
                    </a:cubicBezTo>
                    <a:cubicBezTo>
                      <a:pt x="22" y="13"/>
                      <a:pt x="22" y="13"/>
                      <a:pt x="22" y="13"/>
                    </a:cubicBezTo>
                    <a:cubicBezTo>
                      <a:pt x="22" y="13"/>
                      <a:pt x="22" y="14"/>
                      <a:pt x="22" y="14"/>
                    </a:cubicBezTo>
                    <a:cubicBezTo>
                      <a:pt x="22" y="14"/>
                      <a:pt x="22" y="14"/>
                      <a:pt x="21"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9" name="Freeform 215"/>
              <p:cNvSpPr>
                <a:spLocks/>
              </p:cNvSpPr>
              <p:nvPr userDrawn="1"/>
            </p:nvSpPr>
            <p:spPr bwMode="auto">
              <a:xfrm>
                <a:off x="879" y="2453"/>
                <a:ext cx="55" cy="33"/>
              </a:xfrm>
              <a:custGeom>
                <a:avLst/>
                <a:gdLst>
                  <a:gd name="T0" fmla="*/ 22 w 23"/>
                  <a:gd name="T1" fmla="*/ 14 h 14"/>
                  <a:gd name="T2" fmla="*/ 21 w 23"/>
                  <a:gd name="T3" fmla="*/ 14 h 14"/>
                  <a:gd name="T4" fmla="*/ 0 w 23"/>
                  <a:gd name="T5" fmla="*/ 2 h 14"/>
                  <a:gd name="T6" fmla="*/ 0 w 23"/>
                  <a:gd name="T7" fmla="*/ 1 h 14"/>
                  <a:gd name="T8" fmla="*/ 1 w 23"/>
                  <a:gd name="T9" fmla="*/ 0 h 14"/>
                  <a:gd name="T10" fmla="*/ 22 w 23"/>
                  <a:gd name="T11" fmla="*/ 13 h 14"/>
                  <a:gd name="T12" fmla="*/ 22 w 23"/>
                  <a:gd name="T13" fmla="*/ 14 h 14"/>
                  <a:gd name="T14" fmla="*/ 22 w 23"/>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4">
                    <a:moveTo>
                      <a:pt x="22" y="14"/>
                    </a:moveTo>
                    <a:cubicBezTo>
                      <a:pt x="22" y="14"/>
                      <a:pt x="21" y="14"/>
                      <a:pt x="21" y="14"/>
                    </a:cubicBezTo>
                    <a:cubicBezTo>
                      <a:pt x="0" y="2"/>
                      <a:pt x="0" y="2"/>
                      <a:pt x="0" y="2"/>
                    </a:cubicBezTo>
                    <a:cubicBezTo>
                      <a:pt x="0" y="1"/>
                      <a:pt x="0" y="1"/>
                      <a:pt x="0" y="1"/>
                    </a:cubicBezTo>
                    <a:cubicBezTo>
                      <a:pt x="0" y="0"/>
                      <a:pt x="1" y="0"/>
                      <a:pt x="1" y="0"/>
                    </a:cubicBezTo>
                    <a:cubicBezTo>
                      <a:pt x="22" y="13"/>
                      <a:pt x="22" y="13"/>
                      <a:pt x="22" y="13"/>
                    </a:cubicBezTo>
                    <a:cubicBezTo>
                      <a:pt x="22" y="13"/>
                      <a:pt x="23" y="14"/>
                      <a:pt x="22" y="14"/>
                    </a:cubicBezTo>
                    <a:cubicBezTo>
                      <a:pt x="22" y="14"/>
                      <a:pt x="22" y="14"/>
                      <a:pt x="22"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0" name="Freeform 216"/>
              <p:cNvSpPr>
                <a:spLocks/>
              </p:cNvSpPr>
              <p:nvPr userDrawn="1"/>
            </p:nvSpPr>
            <p:spPr bwMode="auto">
              <a:xfrm>
                <a:off x="1299" y="2030"/>
                <a:ext cx="5" cy="624"/>
              </a:xfrm>
              <a:custGeom>
                <a:avLst/>
                <a:gdLst>
                  <a:gd name="T0" fmla="*/ 2 w 2"/>
                  <a:gd name="T1" fmla="*/ 0 h 263"/>
                  <a:gd name="T2" fmla="*/ 2 w 2"/>
                  <a:gd name="T3" fmla="*/ 263 h 263"/>
                  <a:gd name="T4" fmla="*/ 1 w 2"/>
                  <a:gd name="T5" fmla="*/ 263 h 263"/>
                  <a:gd name="T6" fmla="*/ 0 w 2"/>
                  <a:gd name="T7" fmla="*/ 263 h 263"/>
                  <a:gd name="T8" fmla="*/ 0 w 2"/>
                  <a:gd name="T9" fmla="*/ 0 h 263"/>
                  <a:gd name="T10" fmla="*/ 1 w 2"/>
                  <a:gd name="T11" fmla="*/ 0 h 263"/>
                  <a:gd name="T12" fmla="*/ 2 w 2"/>
                  <a:gd name="T13" fmla="*/ 0 h 263"/>
                </a:gdLst>
                <a:ahLst/>
                <a:cxnLst>
                  <a:cxn ang="0">
                    <a:pos x="T0" y="T1"/>
                  </a:cxn>
                  <a:cxn ang="0">
                    <a:pos x="T2" y="T3"/>
                  </a:cxn>
                  <a:cxn ang="0">
                    <a:pos x="T4" y="T5"/>
                  </a:cxn>
                  <a:cxn ang="0">
                    <a:pos x="T6" y="T7"/>
                  </a:cxn>
                  <a:cxn ang="0">
                    <a:pos x="T8" y="T9"/>
                  </a:cxn>
                  <a:cxn ang="0">
                    <a:pos x="T10" y="T11"/>
                  </a:cxn>
                  <a:cxn ang="0">
                    <a:pos x="T12" y="T13"/>
                  </a:cxn>
                </a:cxnLst>
                <a:rect l="0" t="0" r="r" b="b"/>
                <a:pathLst>
                  <a:path w="2" h="263">
                    <a:moveTo>
                      <a:pt x="2" y="0"/>
                    </a:moveTo>
                    <a:cubicBezTo>
                      <a:pt x="2" y="263"/>
                      <a:pt x="2" y="263"/>
                      <a:pt x="2" y="263"/>
                    </a:cubicBezTo>
                    <a:cubicBezTo>
                      <a:pt x="1" y="263"/>
                      <a:pt x="1" y="263"/>
                      <a:pt x="1" y="263"/>
                    </a:cubicBezTo>
                    <a:cubicBezTo>
                      <a:pt x="1" y="263"/>
                      <a:pt x="0" y="263"/>
                      <a:pt x="0" y="263"/>
                    </a:cubicBezTo>
                    <a:cubicBezTo>
                      <a:pt x="0" y="0"/>
                      <a:pt x="0" y="0"/>
                      <a:pt x="0" y="0"/>
                    </a:cubicBezTo>
                    <a:cubicBezTo>
                      <a:pt x="0" y="0"/>
                      <a:pt x="1" y="0"/>
                      <a:pt x="1" y="0"/>
                    </a:cubicBezTo>
                    <a:cubicBezTo>
                      <a:pt x="1" y="0"/>
                      <a:pt x="1" y="0"/>
                      <a:pt x="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1" name="Freeform 217"/>
              <p:cNvSpPr>
                <a:spLocks/>
              </p:cNvSpPr>
              <p:nvPr userDrawn="1"/>
            </p:nvSpPr>
            <p:spPr bwMode="auto">
              <a:xfrm>
                <a:off x="1299" y="2794"/>
                <a:ext cx="5" cy="62"/>
              </a:xfrm>
              <a:custGeom>
                <a:avLst/>
                <a:gdLst>
                  <a:gd name="T0" fmla="*/ 1 w 2"/>
                  <a:gd name="T1" fmla="*/ 26 h 26"/>
                  <a:gd name="T2" fmla="*/ 0 w 2"/>
                  <a:gd name="T3" fmla="*/ 25 h 26"/>
                  <a:gd name="T4" fmla="*/ 0 w 2"/>
                  <a:gd name="T5" fmla="*/ 0 h 26"/>
                  <a:gd name="T6" fmla="*/ 1 w 2"/>
                  <a:gd name="T7" fmla="*/ 0 h 26"/>
                  <a:gd name="T8" fmla="*/ 2 w 2"/>
                  <a:gd name="T9" fmla="*/ 0 h 26"/>
                  <a:gd name="T10" fmla="*/ 2 w 2"/>
                  <a:gd name="T11" fmla="*/ 25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0" y="26"/>
                      <a:pt x="0" y="26"/>
                      <a:pt x="0" y="25"/>
                    </a:cubicBezTo>
                    <a:cubicBezTo>
                      <a:pt x="0" y="0"/>
                      <a:pt x="0" y="0"/>
                      <a:pt x="0" y="0"/>
                    </a:cubicBezTo>
                    <a:cubicBezTo>
                      <a:pt x="0" y="0"/>
                      <a:pt x="0" y="0"/>
                      <a:pt x="1" y="0"/>
                    </a:cubicBezTo>
                    <a:cubicBezTo>
                      <a:pt x="1" y="0"/>
                      <a:pt x="2" y="0"/>
                      <a:pt x="2" y="0"/>
                    </a:cubicBezTo>
                    <a:cubicBezTo>
                      <a:pt x="2" y="25"/>
                      <a:pt x="2" y="25"/>
                      <a:pt x="2" y="25"/>
                    </a:cubicBezTo>
                    <a:cubicBezTo>
                      <a:pt x="2"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2" name="Freeform 218"/>
              <p:cNvSpPr>
                <a:spLocks/>
              </p:cNvSpPr>
              <p:nvPr userDrawn="1"/>
            </p:nvSpPr>
            <p:spPr bwMode="auto">
              <a:xfrm>
                <a:off x="1299" y="3150"/>
                <a:ext cx="5"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0" y="27"/>
                      <a:pt x="0" y="26"/>
                      <a:pt x="0" y="26"/>
                    </a:cubicBezTo>
                    <a:cubicBezTo>
                      <a:pt x="0" y="1"/>
                      <a:pt x="0" y="1"/>
                      <a:pt x="0" y="1"/>
                    </a:cubicBezTo>
                    <a:cubicBezTo>
                      <a:pt x="0" y="0"/>
                      <a:pt x="0" y="0"/>
                      <a:pt x="1" y="0"/>
                    </a:cubicBezTo>
                    <a:cubicBezTo>
                      <a:pt x="1" y="0"/>
                      <a:pt x="2" y="0"/>
                      <a:pt x="2" y="1"/>
                    </a:cubicBezTo>
                    <a:cubicBezTo>
                      <a:pt x="2" y="26"/>
                      <a:pt x="2" y="26"/>
                      <a:pt x="2" y="26"/>
                    </a:cubicBezTo>
                    <a:cubicBezTo>
                      <a:pt x="2" y="26"/>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3" name="Freeform 219"/>
              <p:cNvSpPr>
                <a:spLocks/>
              </p:cNvSpPr>
              <p:nvPr userDrawn="1"/>
            </p:nvSpPr>
            <p:spPr bwMode="auto">
              <a:xfrm>
                <a:off x="1299" y="2913"/>
                <a:ext cx="5" cy="62"/>
              </a:xfrm>
              <a:custGeom>
                <a:avLst/>
                <a:gdLst>
                  <a:gd name="T0" fmla="*/ 1 w 2"/>
                  <a:gd name="T1" fmla="*/ 26 h 26"/>
                  <a:gd name="T2" fmla="*/ 0 w 2"/>
                  <a:gd name="T3" fmla="*/ 26 h 26"/>
                  <a:gd name="T4" fmla="*/ 0 w 2"/>
                  <a:gd name="T5" fmla="*/ 0 h 26"/>
                  <a:gd name="T6" fmla="*/ 1 w 2"/>
                  <a:gd name="T7" fmla="*/ 0 h 26"/>
                  <a:gd name="T8" fmla="*/ 2 w 2"/>
                  <a:gd name="T9" fmla="*/ 0 h 26"/>
                  <a:gd name="T10" fmla="*/ 2 w 2"/>
                  <a:gd name="T11" fmla="*/ 26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0" y="26"/>
                      <a:pt x="0" y="26"/>
                      <a:pt x="0" y="26"/>
                    </a:cubicBezTo>
                    <a:cubicBezTo>
                      <a:pt x="0" y="0"/>
                      <a:pt x="0" y="0"/>
                      <a:pt x="0" y="0"/>
                    </a:cubicBezTo>
                    <a:cubicBezTo>
                      <a:pt x="0" y="0"/>
                      <a:pt x="0" y="0"/>
                      <a:pt x="1" y="0"/>
                    </a:cubicBezTo>
                    <a:cubicBezTo>
                      <a:pt x="1" y="0"/>
                      <a:pt x="2" y="0"/>
                      <a:pt x="2" y="0"/>
                    </a:cubicBezTo>
                    <a:cubicBezTo>
                      <a:pt x="2" y="26"/>
                      <a:pt x="2" y="26"/>
                      <a:pt x="2" y="26"/>
                    </a:cubicBezTo>
                    <a:cubicBezTo>
                      <a:pt x="2"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4" name="Freeform 220"/>
              <p:cNvSpPr>
                <a:spLocks/>
              </p:cNvSpPr>
              <p:nvPr userDrawn="1"/>
            </p:nvSpPr>
            <p:spPr bwMode="auto">
              <a:xfrm>
                <a:off x="1299" y="3269"/>
                <a:ext cx="5" cy="64"/>
              </a:xfrm>
              <a:custGeom>
                <a:avLst/>
                <a:gdLst>
                  <a:gd name="T0" fmla="*/ 1 w 2"/>
                  <a:gd name="T1" fmla="*/ 27 h 27"/>
                  <a:gd name="T2" fmla="*/ 0 w 2"/>
                  <a:gd name="T3" fmla="*/ 26 h 27"/>
                  <a:gd name="T4" fmla="*/ 0 w 2"/>
                  <a:gd name="T5" fmla="*/ 1 h 27"/>
                  <a:gd name="T6" fmla="*/ 1 w 2"/>
                  <a:gd name="T7" fmla="*/ 0 h 27"/>
                  <a:gd name="T8" fmla="*/ 2 w 2"/>
                  <a:gd name="T9" fmla="*/ 1 h 27"/>
                  <a:gd name="T10" fmla="*/ 2 w 2"/>
                  <a:gd name="T11" fmla="*/ 26 h 27"/>
                  <a:gd name="T12" fmla="*/ 1 w 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 h="27">
                    <a:moveTo>
                      <a:pt x="1" y="27"/>
                    </a:moveTo>
                    <a:cubicBezTo>
                      <a:pt x="0" y="27"/>
                      <a:pt x="0" y="26"/>
                      <a:pt x="0" y="26"/>
                    </a:cubicBezTo>
                    <a:cubicBezTo>
                      <a:pt x="0" y="1"/>
                      <a:pt x="0" y="1"/>
                      <a:pt x="0" y="1"/>
                    </a:cubicBezTo>
                    <a:cubicBezTo>
                      <a:pt x="0" y="1"/>
                      <a:pt x="0" y="0"/>
                      <a:pt x="1" y="0"/>
                    </a:cubicBezTo>
                    <a:cubicBezTo>
                      <a:pt x="1" y="0"/>
                      <a:pt x="2" y="1"/>
                      <a:pt x="2" y="1"/>
                    </a:cubicBezTo>
                    <a:cubicBezTo>
                      <a:pt x="2" y="26"/>
                      <a:pt x="2" y="26"/>
                      <a:pt x="2" y="26"/>
                    </a:cubicBezTo>
                    <a:cubicBezTo>
                      <a:pt x="2" y="26"/>
                      <a:pt x="1" y="27"/>
                      <a:pt x="1"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5" name="Freeform 221"/>
              <p:cNvSpPr>
                <a:spLocks/>
              </p:cNvSpPr>
              <p:nvPr userDrawn="1"/>
            </p:nvSpPr>
            <p:spPr bwMode="auto">
              <a:xfrm>
                <a:off x="1299" y="3032"/>
                <a:ext cx="5" cy="61"/>
              </a:xfrm>
              <a:custGeom>
                <a:avLst/>
                <a:gdLst>
                  <a:gd name="T0" fmla="*/ 1 w 2"/>
                  <a:gd name="T1" fmla="*/ 26 h 26"/>
                  <a:gd name="T2" fmla="*/ 0 w 2"/>
                  <a:gd name="T3" fmla="*/ 26 h 26"/>
                  <a:gd name="T4" fmla="*/ 0 w 2"/>
                  <a:gd name="T5" fmla="*/ 1 h 26"/>
                  <a:gd name="T6" fmla="*/ 1 w 2"/>
                  <a:gd name="T7" fmla="*/ 0 h 26"/>
                  <a:gd name="T8" fmla="*/ 2 w 2"/>
                  <a:gd name="T9" fmla="*/ 1 h 26"/>
                  <a:gd name="T10" fmla="*/ 2 w 2"/>
                  <a:gd name="T11" fmla="*/ 26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0" y="26"/>
                      <a:pt x="0" y="26"/>
                      <a:pt x="0" y="26"/>
                    </a:cubicBezTo>
                    <a:cubicBezTo>
                      <a:pt x="0" y="1"/>
                      <a:pt x="0" y="1"/>
                      <a:pt x="0" y="1"/>
                    </a:cubicBezTo>
                    <a:cubicBezTo>
                      <a:pt x="0" y="0"/>
                      <a:pt x="0" y="0"/>
                      <a:pt x="1" y="0"/>
                    </a:cubicBezTo>
                    <a:cubicBezTo>
                      <a:pt x="1" y="0"/>
                      <a:pt x="2" y="0"/>
                      <a:pt x="2" y="1"/>
                    </a:cubicBezTo>
                    <a:cubicBezTo>
                      <a:pt x="2" y="26"/>
                      <a:pt x="2" y="26"/>
                      <a:pt x="2" y="26"/>
                    </a:cubicBezTo>
                    <a:cubicBezTo>
                      <a:pt x="2" y="26"/>
                      <a:pt x="1" y="26"/>
                      <a:pt x="1" y="2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6" name="Freeform 222"/>
              <p:cNvSpPr>
                <a:spLocks/>
              </p:cNvSpPr>
              <p:nvPr userDrawn="1"/>
            </p:nvSpPr>
            <p:spPr bwMode="auto">
              <a:xfrm>
                <a:off x="158" y="234"/>
                <a:ext cx="519" cy="316"/>
              </a:xfrm>
              <a:custGeom>
                <a:avLst/>
                <a:gdLst>
                  <a:gd name="T0" fmla="*/ 218 w 219"/>
                  <a:gd name="T1" fmla="*/ 0 h 133"/>
                  <a:gd name="T2" fmla="*/ 219 w 219"/>
                  <a:gd name="T3" fmla="*/ 2 h 133"/>
                  <a:gd name="T4" fmla="*/ 0 w 219"/>
                  <a:gd name="T5" fmla="*/ 133 h 133"/>
                  <a:gd name="T6" fmla="*/ 0 w 219"/>
                  <a:gd name="T7" fmla="*/ 131 h 133"/>
                  <a:gd name="T8" fmla="*/ 218 w 219"/>
                  <a:gd name="T9" fmla="*/ 0 h 133"/>
                </a:gdLst>
                <a:ahLst/>
                <a:cxnLst>
                  <a:cxn ang="0">
                    <a:pos x="T0" y="T1"/>
                  </a:cxn>
                  <a:cxn ang="0">
                    <a:pos x="T2" y="T3"/>
                  </a:cxn>
                  <a:cxn ang="0">
                    <a:pos x="T4" y="T5"/>
                  </a:cxn>
                  <a:cxn ang="0">
                    <a:pos x="T6" y="T7"/>
                  </a:cxn>
                  <a:cxn ang="0">
                    <a:pos x="T8" y="T9"/>
                  </a:cxn>
                </a:cxnLst>
                <a:rect l="0" t="0" r="r" b="b"/>
                <a:pathLst>
                  <a:path w="219" h="133">
                    <a:moveTo>
                      <a:pt x="218" y="0"/>
                    </a:moveTo>
                    <a:cubicBezTo>
                      <a:pt x="218" y="1"/>
                      <a:pt x="218" y="1"/>
                      <a:pt x="219" y="2"/>
                    </a:cubicBezTo>
                    <a:cubicBezTo>
                      <a:pt x="0" y="133"/>
                      <a:pt x="0" y="133"/>
                      <a:pt x="0" y="133"/>
                    </a:cubicBezTo>
                    <a:cubicBezTo>
                      <a:pt x="0" y="132"/>
                      <a:pt x="0" y="132"/>
                      <a:pt x="0" y="131"/>
                    </a:cubicBezTo>
                    <a:lnTo>
                      <a:pt x="218" y="0"/>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7" name="Freeform 234"/>
              <p:cNvSpPr>
                <a:spLocks/>
              </p:cNvSpPr>
              <p:nvPr userDrawn="1"/>
            </p:nvSpPr>
            <p:spPr bwMode="auto">
              <a:xfrm>
                <a:off x="737" y="3079"/>
                <a:ext cx="531" cy="320"/>
              </a:xfrm>
              <a:custGeom>
                <a:avLst/>
                <a:gdLst>
                  <a:gd name="T0" fmla="*/ 224 w 224"/>
                  <a:gd name="T1" fmla="*/ 134 h 135"/>
                  <a:gd name="T2" fmla="*/ 223 w 224"/>
                  <a:gd name="T3" fmla="*/ 135 h 135"/>
                  <a:gd name="T4" fmla="*/ 0 w 224"/>
                  <a:gd name="T5" fmla="*/ 1 h 135"/>
                  <a:gd name="T6" fmla="*/ 1 w 224"/>
                  <a:gd name="T7" fmla="*/ 0 h 135"/>
                  <a:gd name="T8" fmla="*/ 224 w 224"/>
                  <a:gd name="T9" fmla="*/ 134 h 135"/>
                </a:gdLst>
                <a:ahLst/>
                <a:cxnLst>
                  <a:cxn ang="0">
                    <a:pos x="T0" y="T1"/>
                  </a:cxn>
                  <a:cxn ang="0">
                    <a:pos x="T2" y="T3"/>
                  </a:cxn>
                  <a:cxn ang="0">
                    <a:pos x="T4" y="T5"/>
                  </a:cxn>
                  <a:cxn ang="0">
                    <a:pos x="T6" y="T7"/>
                  </a:cxn>
                  <a:cxn ang="0">
                    <a:pos x="T8" y="T9"/>
                  </a:cxn>
                </a:cxnLst>
                <a:rect l="0" t="0" r="r" b="b"/>
                <a:pathLst>
                  <a:path w="224" h="135">
                    <a:moveTo>
                      <a:pt x="224" y="134"/>
                    </a:moveTo>
                    <a:cubicBezTo>
                      <a:pt x="224" y="134"/>
                      <a:pt x="224" y="135"/>
                      <a:pt x="223" y="135"/>
                    </a:cubicBezTo>
                    <a:cubicBezTo>
                      <a:pt x="0" y="1"/>
                      <a:pt x="0" y="1"/>
                      <a:pt x="0" y="1"/>
                    </a:cubicBezTo>
                    <a:cubicBezTo>
                      <a:pt x="1" y="1"/>
                      <a:pt x="1" y="1"/>
                      <a:pt x="1" y="0"/>
                    </a:cubicBezTo>
                    <a:lnTo>
                      <a:pt x="224" y="134"/>
                    </a:ln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8" name="Freeform 235"/>
              <p:cNvSpPr>
                <a:spLocks/>
              </p:cNvSpPr>
              <p:nvPr userDrawn="1"/>
            </p:nvSpPr>
            <p:spPr bwMode="auto">
              <a:xfrm>
                <a:off x="706" y="2384"/>
                <a:ext cx="5" cy="643"/>
              </a:xfrm>
              <a:custGeom>
                <a:avLst/>
                <a:gdLst>
                  <a:gd name="T0" fmla="*/ 0 w 2"/>
                  <a:gd name="T1" fmla="*/ 271 h 271"/>
                  <a:gd name="T2" fmla="*/ 0 w 2"/>
                  <a:gd name="T3" fmla="*/ 0 h 271"/>
                  <a:gd name="T4" fmla="*/ 1 w 2"/>
                  <a:gd name="T5" fmla="*/ 0 h 271"/>
                  <a:gd name="T6" fmla="*/ 2 w 2"/>
                  <a:gd name="T7" fmla="*/ 0 h 271"/>
                  <a:gd name="T8" fmla="*/ 2 w 2"/>
                  <a:gd name="T9" fmla="*/ 271 h 271"/>
                  <a:gd name="T10" fmla="*/ 1 w 2"/>
                  <a:gd name="T11" fmla="*/ 271 h 271"/>
                  <a:gd name="T12" fmla="*/ 0 w 2"/>
                  <a:gd name="T13" fmla="*/ 271 h 271"/>
                </a:gdLst>
                <a:ahLst/>
                <a:cxnLst>
                  <a:cxn ang="0">
                    <a:pos x="T0" y="T1"/>
                  </a:cxn>
                  <a:cxn ang="0">
                    <a:pos x="T2" y="T3"/>
                  </a:cxn>
                  <a:cxn ang="0">
                    <a:pos x="T4" y="T5"/>
                  </a:cxn>
                  <a:cxn ang="0">
                    <a:pos x="T6" y="T7"/>
                  </a:cxn>
                  <a:cxn ang="0">
                    <a:pos x="T8" y="T9"/>
                  </a:cxn>
                  <a:cxn ang="0">
                    <a:pos x="T10" y="T11"/>
                  </a:cxn>
                  <a:cxn ang="0">
                    <a:pos x="T12" y="T13"/>
                  </a:cxn>
                </a:cxnLst>
                <a:rect l="0" t="0" r="r" b="b"/>
                <a:pathLst>
                  <a:path w="2" h="271">
                    <a:moveTo>
                      <a:pt x="0" y="271"/>
                    </a:moveTo>
                    <a:cubicBezTo>
                      <a:pt x="0" y="0"/>
                      <a:pt x="0" y="0"/>
                      <a:pt x="0" y="0"/>
                    </a:cubicBezTo>
                    <a:cubicBezTo>
                      <a:pt x="1" y="0"/>
                      <a:pt x="1" y="0"/>
                      <a:pt x="1" y="0"/>
                    </a:cubicBezTo>
                    <a:cubicBezTo>
                      <a:pt x="1" y="0"/>
                      <a:pt x="2" y="0"/>
                      <a:pt x="2" y="0"/>
                    </a:cubicBezTo>
                    <a:cubicBezTo>
                      <a:pt x="2" y="271"/>
                      <a:pt x="2" y="271"/>
                      <a:pt x="2" y="271"/>
                    </a:cubicBezTo>
                    <a:cubicBezTo>
                      <a:pt x="2" y="271"/>
                      <a:pt x="1" y="271"/>
                      <a:pt x="1" y="271"/>
                    </a:cubicBezTo>
                    <a:cubicBezTo>
                      <a:pt x="1" y="271"/>
                      <a:pt x="1" y="271"/>
                      <a:pt x="0" y="27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9" name="Freeform 237"/>
              <p:cNvSpPr>
                <a:spLocks/>
              </p:cNvSpPr>
              <p:nvPr userDrawn="1"/>
            </p:nvSpPr>
            <p:spPr bwMode="auto">
              <a:xfrm>
                <a:off x="6611" y="3036"/>
                <a:ext cx="52" cy="53"/>
              </a:xfrm>
              <a:custGeom>
                <a:avLst/>
                <a:gdLst>
                  <a:gd name="T0" fmla="*/ 12 w 22"/>
                  <a:gd name="T1" fmla="*/ 1 h 22"/>
                  <a:gd name="T2" fmla="*/ 20 w 22"/>
                  <a:gd name="T3" fmla="*/ 5 h 22"/>
                  <a:gd name="T4" fmla="*/ 21 w 22"/>
                  <a:gd name="T5" fmla="*/ 6 h 22"/>
                  <a:gd name="T6" fmla="*/ 22 w 22"/>
                  <a:gd name="T7" fmla="*/ 11 h 22"/>
                  <a:gd name="T8" fmla="*/ 21 w 22"/>
                  <a:gd name="T9" fmla="*/ 16 h 22"/>
                  <a:gd name="T10" fmla="*/ 20 w 22"/>
                  <a:gd name="T11" fmla="*/ 17 h 22"/>
                  <a:gd name="T12" fmla="*/ 11 w 22"/>
                  <a:gd name="T13" fmla="*/ 22 h 22"/>
                  <a:gd name="T14" fmla="*/ 2 w 22"/>
                  <a:gd name="T15" fmla="*/ 17 h 22"/>
                  <a:gd name="T16" fmla="*/ 2 w 22"/>
                  <a:gd name="T17" fmla="*/ 16 h 22"/>
                  <a:gd name="T18" fmla="*/ 0 w 22"/>
                  <a:gd name="T19" fmla="*/ 11 h 22"/>
                  <a:gd name="T20" fmla="*/ 10 w 22"/>
                  <a:gd name="T21" fmla="*/ 1 h 22"/>
                  <a:gd name="T22" fmla="*/ 11 w 22"/>
                  <a:gd name="T23" fmla="*/ 0 h 22"/>
                  <a:gd name="T24" fmla="*/ 12 w 22"/>
                  <a:gd name="T25"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2">
                    <a:moveTo>
                      <a:pt x="12" y="1"/>
                    </a:moveTo>
                    <a:cubicBezTo>
                      <a:pt x="15" y="1"/>
                      <a:pt x="18" y="2"/>
                      <a:pt x="20" y="5"/>
                    </a:cubicBezTo>
                    <a:cubicBezTo>
                      <a:pt x="20" y="5"/>
                      <a:pt x="20" y="6"/>
                      <a:pt x="21" y="6"/>
                    </a:cubicBezTo>
                    <a:cubicBezTo>
                      <a:pt x="21" y="8"/>
                      <a:pt x="22" y="9"/>
                      <a:pt x="22" y="11"/>
                    </a:cubicBezTo>
                    <a:cubicBezTo>
                      <a:pt x="22" y="13"/>
                      <a:pt x="21" y="15"/>
                      <a:pt x="21" y="16"/>
                    </a:cubicBezTo>
                    <a:cubicBezTo>
                      <a:pt x="20" y="16"/>
                      <a:pt x="20" y="17"/>
                      <a:pt x="20" y="17"/>
                    </a:cubicBezTo>
                    <a:cubicBezTo>
                      <a:pt x="18" y="20"/>
                      <a:pt x="15" y="22"/>
                      <a:pt x="11" y="22"/>
                    </a:cubicBezTo>
                    <a:cubicBezTo>
                      <a:pt x="7" y="22"/>
                      <a:pt x="4" y="20"/>
                      <a:pt x="2" y="17"/>
                    </a:cubicBezTo>
                    <a:cubicBezTo>
                      <a:pt x="2" y="17"/>
                      <a:pt x="2" y="16"/>
                      <a:pt x="2" y="16"/>
                    </a:cubicBezTo>
                    <a:cubicBezTo>
                      <a:pt x="1" y="15"/>
                      <a:pt x="0" y="13"/>
                      <a:pt x="0" y="11"/>
                    </a:cubicBezTo>
                    <a:cubicBezTo>
                      <a:pt x="0" y="6"/>
                      <a:pt x="5" y="1"/>
                      <a:pt x="10" y="1"/>
                    </a:cubicBezTo>
                    <a:cubicBezTo>
                      <a:pt x="11" y="1"/>
                      <a:pt x="11" y="0"/>
                      <a:pt x="11" y="0"/>
                    </a:cubicBezTo>
                    <a:cubicBezTo>
                      <a:pt x="11" y="0"/>
                      <a:pt x="12" y="1"/>
                      <a:pt x="12" y="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0" name="Freeform 239"/>
              <p:cNvSpPr>
                <a:spLocks/>
              </p:cNvSpPr>
              <p:nvPr userDrawn="1"/>
            </p:nvSpPr>
            <p:spPr bwMode="auto">
              <a:xfrm>
                <a:off x="6595" y="2308"/>
                <a:ext cx="85" cy="85"/>
              </a:xfrm>
              <a:custGeom>
                <a:avLst/>
                <a:gdLst>
                  <a:gd name="T0" fmla="*/ 36 w 36"/>
                  <a:gd name="T1" fmla="*/ 18 h 36"/>
                  <a:gd name="T2" fmla="*/ 19 w 36"/>
                  <a:gd name="T3" fmla="*/ 36 h 36"/>
                  <a:gd name="T4" fmla="*/ 18 w 36"/>
                  <a:gd name="T5" fmla="*/ 36 h 36"/>
                  <a:gd name="T6" fmla="*/ 17 w 36"/>
                  <a:gd name="T7" fmla="*/ 36 h 36"/>
                  <a:gd name="T8" fmla="*/ 0 w 36"/>
                  <a:gd name="T9" fmla="*/ 18 h 36"/>
                  <a:gd name="T10" fmla="*/ 2 w 36"/>
                  <a:gd name="T11" fmla="*/ 10 h 36"/>
                  <a:gd name="T12" fmla="*/ 3 w 36"/>
                  <a:gd name="T13" fmla="*/ 8 h 36"/>
                  <a:gd name="T14" fmla="*/ 18 w 36"/>
                  <a:gd name="T15" fmla="*/ 0 h 36"/>
                  <a:gd name="T16" fmla="*/ 33 w 36"/>
                  <a:gd name="T17" fmla="*/ 8 h 36"/>
                  <a:gd name="T18" fmla="*/ 34 w 36"/>
                  <a:gd name="T19" fmla="*/ 10 h 36"/>
                  <a:gd name="T20" fmla="*/ 36 w 36"/>
                  <a:gd name="T2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6">
                    <a:moveTo>
                      <a:pt x="36" y="18"/>
                    </a:moveTo>
                    <a:cubicBezTo>
                      <a:pt x="36" y="28"/>
                      <a:pt x="28" y="36"/>
                      <a:pt x="19" y="36"/>
                    </a:cubicBezTo>
                    <a:cubicBezTo>
                      <a:pt x="19" y="36"/>
                      <a:pt x="18" y="36"/>
                      <a:pt x="18" y="36"/>
                    </a:cubicBezTo>
                    <a:cubicBezTo>
                      <a:pt x="18" y="36"/>
                      <a:pt x="18" y="36"/>
                      <a:pt x="17" y="36"/>
                    </a:cubicBezTo>
                    <a:cubicBezTo>
                      <a:pt x="8" y="36"/>
                      <a:pt x="0" y="28"/>
                      <a:pt x="0" y="18"/>
                    </a:cubicBezTo>
                    <a:cubicBezTo>
                      <a:pt x="0" y="15"/>
                      <a:pt x="1" y="12"/>
                      <a:pt x="2" y="10"/>
                    </a:cubicBezTo>
                    <a:cubicBezTo>
                      <a:pt x="2" y="9"/>
                      <a:pt x="3" y="9"/>
                      <a:pt x="3" y="8"/>
                    </a:cubicBezTo>
                    <a:cubicBezTo>
                      <a:pt x="6" y="3"/>
                      <a:pt x="12" y="0"/>
                      <a:pt x="18" y="0"/>
                    </a:cubicBezTo>
                    <a:cubicBezTo>
                      <a:pt x="24" y="0"/>
                      <a:pt x="30" y="3"/>
                      <a:pt x="33" y="8"/>
                    </a:cubicBezTo>
                    <a:cubicBezTo>
                      <a:pt x="33" y="9"/>
                      <a:pt x="34" y="9"/>
                      <a:pt x="34" y="10"/>
                    </a:cubicBezTo>
                    <a:cubicBezTo>
                      <a:pt x="35" y="12"/>
                      <a:pt x="36" y="15"/>
                      <a:pt x="36" y="18"/>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1" name="Freeform 240"/>
              <p:cNvSpPr>
                <a:spLocks/>
              </p:cNvSpPr>
              <p:nvPr userDrawn="1"/>
            </p:nvSpPr>
            <p:spPr bwMode="auto">
              <a:xfrm>
                <a:off x="6028" y="1978"/>
                <a:ext cx="33" cy="33"/>
              </a:xfrm>
              <a:custGeom>
                <a:avLst/>
                <a:gdLst>
                  <a:gd name="T0" fmla="*/ 7 w 14"/>
                  <a:gd name="T1" fmla="*/ 14 h 14"/>
                  <a:gd name="T2" fmla="*/ 0 w 14"/>
                  <a:gd name="T3" fmla="*/ 7 h 14"/>
                  <a:gd name="T4" fmla="*/ 7 w 14"/>
                  <a:gd name="T5" fmla="*/ 0 h 14"/>
                  <a:gd name="T6" fmla="*/ 14 w 14"/>
                  <a:gd name="T7" fmla="*/ 7 h 14"/>
                  <a:gd name="T8" fmla="*/ 14 w 14"/>
                  <a:gd name="T9" fmla="*/ 10 h 14"/>
                  <a:gd name="T10" fmla="*/ 13 w 14"/>
                  <a:gd name="T11" fmla="*/ 12 h 14"/>
                  <a:gd name="T12" fmla="*/ 7 w 1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7" y="14"/>
                    </a:moveTo>
                    <a:cubicBezTo>
                      <a:pt x="3" y="14"/>
                      <a:pt x="0" y="11"/>
                      <a:pt x="0" y="7"/>
                    </a:cubicBezTo>
                    <a:cubicBezTo>
                      <a:pt x="0" y="3"/>
                      <a:pt x="3" y="0"/>
                      <a:pt x="7" y="0"/>
                    </a:cubicBezTo>
                    <a:cubicBezTo>
                      <a:pt x="11" y="0"/>
                      <a:pt x="14" y="3"/>
                      <a:pt x="14" y="7"/>
                    </a:cubicBezTo>
                    <a:cubicBezTo>
                      <a:pt x="14" y="8"/>
                      <a:pt x="14" y="9"/>
                      <a:pt x="14" y="10"/>
                    </a:cubicBezTo>
                    <a:cubicBezTo>
                      <a:pt x="13" y="11"/>
                      <a:pt x="13" y="11"/>
                      <a:pt x="13" y="12"/>
                    </a:cubicBezTo>
                    <a:cubicBezTo>
                      <a:pt x="11" y="13"/>
                      <a:pt x="9" y="14"/>
                      <a:pt x="7" y="1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2" name="Freeform 241"/>
              <p:cNvSpPr>
                <a:spLocks/>
              </p:cNvSpPr>
              <p:nvPr userDrawn="1"/>
            </p:nvSpPr>
            <p:spPr bwMode="auto">
              <a:xfrm>
                <a:off x="6025" y="2688"/>
                <a:ext cx="41" cy="40"/>
              </a:xfrm>
              <a:custGeom>
                <a:avLst/>
                <a:gdLst>
                  <a:gd name="T0" fmla="*/ 7 w 17"/>
                  <a:gd name="T1" fmla="*/ 17 h 17"/>
                  <a:gd name="T2" fmla="*/ 0 w 17"/>
                  <a:gd name="T3" fmla="*/ 8 h 17"/>
                  <a:gd name="T4" fmla="*/ 1 w 17"/>
                  <a:gd name="T5" fmla="*/ 5 h 17"/>
                  <a:gd name="T6" fmla="*/ 1 w 17"/>
                  <a:gd name="T7" fmla="*/ 3 h 17"/>
                  <a:gd name="T8" fmla="*/ 8 w 17"/>
                  <a:gd name="T9" fmla="*/ 0 h 17"/>
                  <a:gd name="T10" fmla="*/ 17 w 17"/>
                  <a:gd name="T11" fmla="*/ 8 h 17"/>
                  <a:gd name="T12" fmla="*/ 9 w 17"/>
                  <a:gd name="T13" fmla="*/ 17 h 17"/>
                  <a:gd name="T14" fmla="*/ 8 w 17"/>
                  <a:gd name="T15" fmla="*/ 17 h 17"/>
                  <a:gd name="T16" fmla="*/ 7 w 17"/>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7" y="17"/>
                    </a:moveTo>
                    <a:cubicBezTo>
                      <a:pt x="3" y="16"/>
                      <a:pt x="0" y="13"/>
                      <a:pt x="0" y="8"/>
                    </a:cubicBezTo>
                    <a:cubicBezTo>
                      <a:pt x="0" y="7"/>
                      <a:pt x="0" y="6"/>
                      <a:pt x="1" y="5"/>
                    </a:cubicBezTo>
                    <a:cubicBezTo>
                      <a:pt x="1" y="4"/>
                      <a:pt x="1" y="4"/>
                      <a:pt x="1" y="3"/>
                    </a:cubicBezTo>
                    <a:cubicBezTo>
                      <a:pt x="3" y="1"/>
                      <a:pt x="5" y="0"/>
                      <a:pt x="8" y="0"/>
                    </a:cubicBezTo>
                    <a:cubicBezTo>
                      <a:pt x="13" y="0"/>
                      <a:pt x="17" y="4"/>
                      <a:pt x="17" y="8"/>
                    </a:cubicBezTo>
                    <a:cubicBezTo>
                      <a:pt x="17" y="13"/>
                      <a:pt x="13" y="16"/>
                      <a:pt x="9" y="17"/>
                    </a:cubicBezTo>
                    <a:cubicBezTo>
                      <a:pt x="9" y="17"/>
                      <a:pt x="8" y="17"/>
                      <a:pt x="8" y="17"/>
                    </a:cubicBezTo>
                    <a:cubicBezTo>
                      <a:pt x="8" y="17"/>
                      <a:pt x="8" y="17"/>
                      <a:pt x="7" y="1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3" name="Freeform 242"/>
              <p:cNvSpPr>
                <a:spLocks/>
              </p:cNvSpPr>
              <p:nvPr userDrawn="1"/>
            </p:nvSpPr>
            <p:spPr bwMode="auto">
              <a:xfrm>
                <a:off x="5396" y="1584"/>
                <a:ext cx="110" cy="109"/>
              </a:xfrm>
              <a:custGeom>
                <a:avLst/>
                <a:gdLst>
                  <a:gd name="T0" fmla="*/ 23 w 46"/>
                  <a:gd name="T1" fmla="*/ 0 h 46"/>
                  <a:gd name="T2" fmla="*/ 46 w 46"/>
                  <a:gd name="T3" fmla="*/ 23 h 46"/>
                  <a:gd name="T4" fmla="*/ 23 w 46"/>
                  <a:gd name="T5" fmla="*/ 46 h 46"/>
                  <a:gd name="T6" fmla="*/ 0 w 46"/>
                  <a:gd name="T7" fmla="*/ 23 h 46"/>
                  <a:gd name="T8" fmla="*/ 3 w 46"/>
                  <a:gd name="T9" fmla="*/ 12 h 46"/>
                  <a:gd name="T10" fmla="*/ 4 w 46"/>
                  <a:gd name="T11" fmla="*/ 11 h 46"/>
                  <a:gd name="T12" fmla="*/ 23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23" y="0"/>
                    </a:moveTo>
                    <a:cubicBezTo>
                      <a:pt x="36" y="0"/>
                      <a:pt x="46" y="11"/>
                      <a:pt x="46" y="23"/>
                    </a:cubicBezTo>
                    <a:cubicBezTo>
                      <a:pt x="46" y="36"/>
                      <a:pt x="36" y="46"/>
                      <a:pt x="23" y="46"/>
                    </a:cubicBezTo>
                    <a:cubicBezTo>
                      <a:pt x="11" y="46"/>
                      <a:pt x="0" y="36"/>
                      <a:pt x="0" y="23"/>
                    </a:cubicBezTo>
                    <a:cubicBezTo>
                      <a:pt x="0" y="19"/>
                      <a:pt x="1" y="16"/>
                      <a:pt x="3" y="12"/>
                    </a:cubicBezTo>
                    <a:cubicBezTo>
                      <a:pt x="3" y="12"/>
                      <a:pt x="4" y="11"/>
                      <a:pt x="4" y="11"/>
                    </a:cubicBezTo>
                    <a:cubicBezTo>
                      <a:pt x="8" y="5"/>
                      <a:pt x="15" y="0"/>
                      <a:pt x="23"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4" name="Freeform 243"/>
              <p:cNvSpPr>
                <a:spLocks/>
              </p:cNvSpPr>
              <p:nvPr userDrawn="1"/>
            </p:nvSpPr>
            <p:spPr bwMode="auto">
              <a:xfrm>
                <a:off x="4827" y="1252"/>
                <a:ext cx="64" cy="64"/>
              </a:xfrm>
              <a:custGeom>
                <a:avLst/>
                <a:gdLst>
                  <a:gd name="T0" fmla="*/ 13 w 27"/>
                  <a:gd name="T1" fmla="*/ 27 h 27"/>
                  <a:gd name="T2" fmla="*/ 2 w 27"/>
                  <a:gd name="T3" fmla="*/ 21 h 27"/>
                  <a:gd name="T4" fmla="*/ 1 w 27"/>
                  <a:gd name="T5" fmla="*/ 20 h 27"/>
                  <a:gd name="T6" fmla="*/ 0 w 27"/>
                  <a:gd name="T7" fmla="*/ 13 h 27"/>
                  <a:gd name="T8" fmla="*/ 13 w 27"/>
                  <a:gd name="T9" fmla="*/ 0 h 27"/>
                  <a:gd name="T10" fmla="*/ 27 w 27"/>
                  <a:gd name="T11" fmla="*/ 13 h 27"/>
                  <a:gd name="T12" fmla="*/ 25 w 27"/>
                  <a:gd name="T13" fmla="*/ 20 h 27"/>
                  <a:gd name="T14" fmla="*/ 25 w 27"/>
                  <a:gd name="T15" fmla="*/ 21 h 27"/>
                  <a:gd name="T16" fmla="*/ 14 w 27"/>
                  <a:gd name="T17" fmla="*/ 27 h 27"/>
                  <a:gd name="T18" fmla="*/ 13 w 27"/>
                  <a:gd name="T19" fmla="*/ 27 h 27"/>
                  <a:gd name="T20" fmla="*/ 13 w 27"/>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7">
                    <a:moveTo>
                      <a:pt x="13" y="27"/>
                    </a:moveTo>
                    <a:cubicBezTo>
                      <a:pt x="8" y="27"/>
                      <a:pt x="4" y="24"/>
                      <a:pt x="2" y="21"/>
                    </a:cubicBezTo>
                    <a:cubicBezTo>
                      <a:pt x="2" y="21"/>
                      <a:pt x="2" y="20"/>
                      <a:pt x="1" y="20"/>
                    </a:cubicBezTo>
                    <a:cubicBezTo>
                      <a:pt x="0" y="18"/>
                      <a:pt x="0" y="16"/>
                      <a:pt x="0" y="13"/>
                    </a:cubicBezTo>
                    <a:cubicBezTo>
                      <a:pt x="0" y="6"/>
                      <a:pt x="6" y="0"/>
                      <a:pt x="13" y="0"/>
                    </a:cubicBezTo>
                    <a:cubicBezTo>
                      <a:pt x="21" y="0"/>
                      <a:pt x="27" y="6"/>
                      <a:pt x="27" y="13"/>
                    </a:cubicBezTo>
                    <a:cubicBezTo>
                      <a:pt x="27" y="16"/>
                      <a:pt x="26" y="18"/>
                      <a:pt x="25" y="20"/>
                    </a:cubicBezTo>
                    <a:cubicBezTo>
                      <a:pt x="25" y="20"/>
                      <a:pt x="25" y="21"/>
                      <a:pt x="25" y="21"/>
                    </a:cubicBezTo>
                    <a:cubicBezTo>
                      <a:pt x="22" y="24"/>
                      <a:pt x="18" y="27"/>
                      <a:pt x="14" y="27"/>
                    </a:cubicBezTo>
                    <a:cubicBezTo>
                      <a:pt x="14" y="27"/>
                      <a:pt x="14" y="27"/>
                      <a:pt x="13" y="27"/>
                    </a:cubicBezTo>
                    <a:cubicBezTo>
                      <a:pt x="13" y="27"/>
                      <a:pt x="13" y="27"/>
                      <a:pt x="13"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5" name="Freeform 244"/>
              <p:cNvSpPr>
                <a:spLocks/>
              </p:cNvSpPr>
              <p:nvPr userDrawn="1"/>
            </p:nvSpPr>
            <p:spPr bwMode="auto">
              <a:xfrm>
                <a:off x="5420" y="2320"/>
                <a:ext cx="64" cy="64"/>
              </a:xfrm>
              <a:custGeom>
                <a:avLst/>
                <a:gdLst>
                  <a:gd name="T0" fmla="*/ 14 w 27"/>
                  <a:gd name="T1" fmla="*/ 27 h 27"/>
                  <a:gd name="T2" fmla="*/ 13 w 27"/>
                  <a:gd name="T3" fmla="*/ 27 h 27"/>
                  <a:gd name="T4" fmla="*/ 12 w 27"/>
                  <a:gd name="T5" fmla="*/ 27 h 27"/>
                  <a:gd name="T6" fmla="*/ 2 w 27"/>
                  <a:gd name="T7" fmla="*/ 21 h 27"/>
                  <a:gd name="T8" fmla="*/ 1 w 27"/>
                  <a:gd name="T9" fmla="*/ 19 h 27"/>
                  <a:gd name="T10" fmla="*/ 0 w 27"/>
                  <a:gd name="T11" fmla="*/ 13 h 27"/>
                  <a:gd name="T12" fmla="*/ 13 w 27"/>
                  <a:gd name="T13" fmla="*/ 0 h 27"/>
                  <a:gd name="T14" fmla="*/ 27 w 27"/>
                  <a:gd name="T15" fmla="*/ 13 h 27"/>
                  <a:gd name="T16" fmla="*/ 25 w 27"/>
                  <a:gd name="T17" fmla="*/ 19 h 27"/>
                  <a:gd name="T18" fmla="*/ 24 w 27"/>
                  <a:gd name="T19" fmla="*/ 21 h 27"/>
                  <a:gd name="T20" fmla="*/ 14 w 27"/>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7">
                    <a:moveTo>
                      <a:pt x="14" y="27"/>
                    </a:moveTo>
                    <a:cubicBezTo>
                      <a:pt x="14" y="27"/>
                      <a:pt x="13" y="27"/>
                      <a:pt x="13" y="27"/>
                    </a:cubicBezTo>
                    <a:cubicBezTo>
                      <a:pt x="13" y="27"/>
                      <a:pt x="13" y="27"/>
                      <a:pt x="12" y="27"/>
                    </a:cubicBezTo>
                    <a:cubicBezTo>
                      <a:pt x="8" y="26"/>
                      <a:pt x="4" y="24"/>
                      <a:pt x="2" y="21"/>
                    </a:cubicBezTo>
                    <a:cubicBezTo>
                      <a:pt x="2" y="20"/>
                      <a:pt x="2" y="20"/>
                      <a:pt x="1" y="19"/>
                    </a:cubicBezTo>
                    <a:cubicBezTo>
                      <a:pt x="1" y="18"/>
                      <a:pt x="0" y="16"/>
                      <a:pt x="0" y="13"/>
                    </a:cubicBezTo>
                    <a:cubicBezTo>
                      <a:pt x="0" y="6"/>
                      <a:pt x="6" y="0"/>
                      <a:pt x="13" y="0"/>
                    </a:cubicBezTo>
                    <a:cubicBezTo>
                      <a:pt x="21" y="0"/>
                      <a:pt x="27" y="6"/>
                      <a:pt x="27" y="13"/>
                    </a:cubicBezTo>
                    <a:cubicBezTo>
                      <a:pt x="27" y="16"/>
                      <a:pt x="26" y="18"/>
                      <a:pt x="25" y="19"/>
                    </a:cubicBezTo>
                    <a:cubicBezTo>
                      <a:pt x="25" y="20"/>
                      <a:pt x="25" y="20"/>
                      <a:pt x="24" y="21"/>
                    </a:cubicBezTo>
                    <a:cubicBezTo>
                      <a:pt x="22" y="24"/>
                      <a:pt x="18" y="26"/>
                      <a:pt x="14"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6" name="Freeform 245"/>
              <p:cNvSpPr>
                <a:spLocks/>
              </p:cNvSpPr>
              <p:nvPr userDrawn="1"/>
            </p:nvSpPr>
            <p:spPr bwMode="auto">
              <a:xfrm>
                <a:off x="5432" y="3044"/>
                <a:ext cx="38" cy="38"/>
              </a:xfrm>
              <a:custGeom>
                <a:avLst/>
                <a:gdLst>
                  <a:gd name="T0" fmla="*/ 7 w 16"/>
                  <a:gd name="T1" fmla="*/ 16 h 16"/>
                  <a:gd name="T2" fmla="*/ 0 w 16"/>
                  <a:gd name="T3" fmla="*/ 8 h 16"/>
                  <a:gd name="T4" fmla="*/ 7 w 16"/>
                  <a:gd name="T5" fmla="*/ 0 h 16"/>
                  <a:gd name="T6" fmla="*/ 8 w 16"/>
                  <a:gd name="T7" fmla="*/ 0 h 16"/>
                  <a:gd name="T8" fmla="*/ 9 w 16"/>
                  <a:gd name="T9" fmla="*/ 0 h 16"/>
                  <a:gd name="T10" fmla="*/ 16 w 16"/>
                  <a:gd name="T11" fmla="*/ 8 h 16"/>
                  <a:gd name="T12" fmla="*/ 16 w 16"/>
                  <a:gd name="T13" fmla="*/ 12 h 16"/>
                  <a:gd name="T14" fmla="*/ 15 w 16"/>
                  <a:gd name="T15" fmla="*/ 13 h 16"/>
                  <a:gd name="T16" fmla="*/ 9 w 16"/>
                  <a:gd name="T17" fmla="*/ 16 h 16"/>
                  <a:gd name="T18" fmla="*/ 8 w 16"/>
                  <a:gd name="T19" fmla="*/ 16 h 16"/>
                  <a:gd name="T20" fmla="*/ 7 w 16"/>
                  <a:gd name="T2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6">
                    <a:moveTo>
                      <a:pt x="7" y="16"/>
                    </a:moveTo>
                    <a:cubicBezTo>
                      <a:pt x="3" y="16"/>
                      <a:pt x="0" y="12"/>
                      <a:pt x="0" y="8"/>
                    </a:cubicBezTo>
                    <a:cubicBezTo>
                      <a:pt x="0" y="4"/>
                      <a:pt x="3" y="0"/>
                      <a:pt x="7" y="0"/>
                    </a:cubicBezTo>
                    <a:cubicBezTo>
                      <a:pt x="8" y="0"/>
                      <a:pt x="8" y="0"/>
                      <a:pt x="8" y="0"/>
                    </a:cubicBezTo>
                    <a:cubicBezTo>
                      <a:pt x="8" y="0"/>
                      <a:pt x="9" y="0"/>
                      <a:pt x="9" y="0"/>
                    </a:cubicBezTo>
                    <a:cubicBezTo>
                      <a:pt x="13" y="0"/>
                      <a:pt x="16" y="4"/>
                      <a:pt x="16" y="8"/>
                    </a:cubicBezTo>
                    <a:cubicBezTo>
                      <a:pt x="16" y="9"/>
                      <a:pt x="16" y="11"/>
                      <a:pt x="16" y="12"/>
                    </a:cubicBezTo>
                    <a:cubicBezTo>
                      <a:pt x="15" y="12"/>
                      <a:pt x="15" y="13"/>
                      <a:pt x="15" y="13"/>
                    </a:cubicBezTo>
                    <a:cubicBezTo>
                      <a:pt x="13" y="15"/>
                      <a:pt x="11" y="16"/>
                      <a:pt x="9" y="16"/>
                    </a:cubicBezTo>
                    <a:cubicBezTo>
                      <a:pt x="9" y="16"/>
                      <a:pt x="8" y="16"/>
                      <a:pt x="8" y="16"/>
                    </a:cubicBezTo>
                    <a:cubicBezTo>
                      <a:pt x="8" y="16"/>
                      <a:pt x="8" y="16"/>
                      <a:pt x="7" y="1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7" name="Freeform 246"/>
              <p:cNvSpPr>
                <a:spLocks/>
              </p:cNvSpPr>
              <p:nvPr userDrawn="1"/>
            </p:nvSpPr>
            <p:spPr bwMode="auto">
              <a:xfrm>
                <a:off x="5992" y="3366"/>
                <a:ext cx="104" cy="105"/>
              </a:xfrm>
              <a:custGeom>
                <a:avLst/>
                <a:gdLst>
                  <a:gd name="T0" fmla="*/ 44 w 44"/>
                  <a:gd name="T1" fmla="*/ 22 h 44"/>
                  <a:gd name="T2" fmla="*/ 42 w 44"/>
                  <a:gd name="T3" fmla="*/ 33 h 44"/>
                  <a:gd name="T4" fmla="*/ 41 w 44"/>
                  <a:gd name="T5" fmla="*/ 34 h 44"/>
                  <a:gd name="T6" fmla="*/ 22 w 44"/>
                  <a:gd name="T7" fmla="*/ 44 h 44"/>
                  <a:gd name="T8" fmla="*/ 3 w 44"/>
                  <a:gd name="T9" fmla="*/ 34 h 44"/>
                  <a:gd name="T10" fmla="*/ 3 w 44"/>
                  <a:gd name="T11" fmla="*/ 33 h 44"/>
                  <a:gd name="T12" fmla="*/ 0 w 44"/>
                  <a:gd name="T13" fmla="*/ 22 h 44"/>
                  <a:gd name="T14" fmla="*/ 3 w 44"/>
                  <a:gd name="T15" fmla="*/ 11 h 44"/>
                  <a:gd name="T16" fmla="*/ 3 w 44"/>
                  <a:gd name="T17" fmla="*/ 10 h 44"/>
                  <a:gd name="T18" fmla="*/ 21 w 44"/>
                  <a:gd name="T19" fmla="*/ 0 h 44"/>
                  <a:gd name="T20" fmla="*/ 22 w 44"/>
                  <a:gd name="T21" fmla="*/ 0 h 44"/>
                  <a:gd name="T22" fmla="*/ 23 w 44"/>
                  <a:gd name="T23" fmla="*/ 0 h 44"/>
                  <a:gd name="T24" fmla="*/ 41 w 44"/>
                  <a:gd name="T25" fmla="*/ 10 h 44"/>
                  <a:gd name="T26" fmla="*/ 42 w 44"/>
                  <a:gd name="T27" fmla="*/ 11 h 44"/>
                  <a:gd name="T28" fmla="*/ 44 w 44"/>
                  <a:gd name="T29"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44">
                    <a:moveTo>
                      <a:pt x="44" y="22"/>
                    </a:moveTo>
                    <a:cubicBezTo>
                      <a:pt x="44" y="26"/>
                      <a:pt x="43" y="30"/>
                      <a:pt x="42" y="33"/>
                    </a:cubicBezTo>
                    <a:cubicBezTo>
                      <a:pt x="41" y="33"/>
                      <a:pt x="41" y="34"/>
                      <a:pt x="41" y="34"/>
                    </a:cubicBezTo>
                    <a:cubicBezTo>
                      <a:pt x="37" y="40"/>
                      <a:pt x="30" y="44"/>
                      <a:pt x="22" y="44"/>
                    </a:cubicBezTo>
                    <a:cubicBezTo>
                      <a:pt x="14" y="44"/>
                      <a:pt x="7" y="40"/>
                      <a:pt x="3" y="34"/>
                    </a:cubicBezTo>
                    <a:cubicBezTo>
                      <a:pt x="3" y="34"/>
                      <a:pt x="3" y="33"/>
                      <a:pt x="3" y="33"/>
                    </a:cubicBezTo>
                    <a:cubicBezTo>
                      <a:pt x="1" y="30"/>
                      <a:pt x="0" y="26"/>
                      <a:pt x="0" y="22"/>
                    </a:cubicBezTo>
                    <a:cubicBezTo>
                      <a:pt x="0" y="18"/>
                      <a:pt x="1" y="15"/>
                      <a:pt x="3" y="11"/>
                    </a:cubicBezTo>
                    <a:cubicBezTo>
                      <a:pt x="3" y="11"/>
                      <a:pt x="3" y="10"/>
                      <a:pt x="3" y="10"/>
                    </a:cubicBezTo>
                    <a:cubicBezTo>
                      <a:pt x="7" y="4"/>
                      <a:pt x="14" y="0"/>
                      <a:pt x="21" y="0"/>
                    </a:cubicBezTo>
                    <a:cubicBezTo>
                      <a:pt x="22" y="0"/>
                      <a:pt x="22" y="0"/>
                      <a:pt x="22" y="0"/>
                    </a:cubicBezTo>
                    <a:cubicBezTo>
                      <a:pt x="22" y="0"/>
                      <a:pt x="23" y="0"/>
                      <a:pt x="23" y="0"/>
                    </a:cubicBezTo>
                    <a:cubicBezTo>
                      <a:pt x="30" y="0"/>
                      <a:pt x="37" y="4"/>
                      <a:pt x="41" y="10"/>
                    </a:cubicBezTo>
                    <a:cubicBezTo>
                      <a:pt x="41" y="10"/>
                      <a:pt x="41" y="11"/>
                      <a:pt x="42" y="11"/>
                    </a:cubicBezTo>
                    <a:cubicBezTo>
                      <a:pt x="43" y="15"/>
                      <a:pt x="44" y="18"/>
                      <a:pt x="44" y="22"/>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8" name="Freeform 247"/>
              <p:cNvSpPr>
                <a:spLocks/>
              </p:cNvSpPr>
              <p:nvPr userDrawn="1"/>
            </p:nvSpPr>
            <p:spPr bwMode="auto">
              <a:xfrm>
                <a:off x="4839" y="3399"/>
                <a:ext cx="40" cy="38"/>
              </a:xfrm>
              <a:custGeom>
                <a:avLst/>
                <a:gdLst>
                  <a:gd name="T0" fmla="*/ 8 w 17"/>
                  <a:gd name="T1" fmla="*/ 0 h 16"/>
                  <a:gd name="T2" fmla="*/ 17 w 17"/>
                  <a:gd name="T3" fmla="*/ 8 h 16"/>
                  <a:gd name="T4" fmla="*/ 16 w 17"/>
                  <a:gd name="T5" fmla="*/ 12 h 16"/>
                  <a:gd name="T6" fmla="*/ 15 w 17"/>
                  <a:gd name="T7" fmla="*/ 13 h 16"/>
                  <a:gd name="T8" fmla="*/ 9 w 17"/>
                  <a:gd name="T9" fmla="*/ 16 h 16"/>
                  <a:gd name="T10" fmla="*/ 8 w 17"/>
                  <a:gd name="T11" fmla="*/ 16 h 16"/>
                  <a:gd name="T12" fmla="*/ 8 w 17"/>
                  <a:gd name="T13" fmla="*/ 16 h 16"/>
                  <a:gd name="T14" fmla="*/ 0 w 17"/>
                  <a:gd name="T15" fmla="*/ 8 h 16"/>
                  <a:gd name="T16" fmla="*/ 1 w 17"/>
                  <a:gd name="T17" fmla="*/ 5 h 16"/>
                  <a:gd name="T18" fmla="*/ 2 w 17"/>
                  <a:gd name="T19" fmla="*/ 3 h 16"/>
                  <a:gd name="T20" fmla="*/ 8 w 17"/>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6">
                    <a:moveTo>
                      <a:pt x="8" y="0"/>
                    </a:moveTo>
                    <a:cubicBezTo>
                      <a:pt x="13" y="0"/>
                      <a:pt x="17" y="4"/>
                      <a:pt x="17" y="8"/>
                    </a:cubicBezTo>
                    <a:cubicBezTo>
                      <a:pt x="17" y="9"/>
                      <a:pt x="16" y="11"/>
                      <a:pt x="16" y="12"/>
                    </a:cubicBezTo>
                    <a:cubicBezTo>
                      <a:pt x="15" y="12"/>
                      <a:pt x="15" y="13"/>
                      <a:pt x="15" y="13"/>
                    </a:cubicBezTo>
                    <a:cubicBezTo>
                      <a:pt x="14" y="15"/>
                      <a:pt x="11" y="16"/>
                      <a:pt x="9" y="16"/>
                    </a:cubicBezTo>
                    <a:cubicBezTo>
                      <a:pt x="9" y="16"/>
                      <a:pt x="9" y="16"/>
                      <a:pt x="8" y="16"/>
                    </a:cubicBezTo>
                    <a:cubicBezTo>
                      <a:pt x="8" y="16"/>
                      <a:pt x="8" y="16"/>
                      <a:pt x="8" y="16"/>
                    </a:cubicBezTo>
                    <a:cubicBezTo>
                      <a:pt x="3" y="16"/>
                      <a:pt x="0" y="12"/>
                      <a:pt x="0" y="8"/>
                    </a:cubicBezTo>
                    <a:cubicBezTo>
                      <a:pt x="0" y="7"/>
                      <a:pt x="0" y="6"/>
                      <a:pt x="1" y="5"/>
                    </a:cubicBezTo>
                    <a:cubicBezTo>
                      <a:pt x="1" y="4"/>
                      <a:pt x="1" y="4"/>
                      <a:pt x="2" y="3"/>
                    </a:cubicBezTo>
                    <a:cubicBezTo>
                      <a:pt x="3" y="1"/>
                      <a:pt x="6" y="0"/>
                      <a:pt x="8"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9" name="Freeform 249"/>
              <p:cNvSpPr>
                <a:spLocks/>
              </p:cNvSpPr>
              <p:nvPr userDrawn="1"/>
            </p:nvSpPr>
            <p:spPr bwMode="auto">
              <a:xfrm>
                <a:off x="4820" y="2666"/>
                <a:ext cx="78" cy="81"/>
              </a:xfrm>
              <a:custGeom>
                <a:avLst/>
                <a:gdLst>
                  <a:gd name="T0" fmla="*/ 33 w 33"/>
                  <a:gd name="T1" fmla="*/ 17 h 34"/>
                  <a:gd name="T2" fmla="*/ 16 w 33"/>
                  <a:gd name="T3" fmla="*/ 34 h 34"/>
                  <a:gd name="T4" fmla="*/ 2 w 33"/>
                  <a:gd name="T5" fmla="*/ 26 h 34"/>
                  <a:gd name="T6" fmla="*/ 2 w 33"/>
                  <a:gd name="T7" fmla="*/ 25 h 34"/>
                  <a:gd name="T8" fmla="*/ 0 w 33"/>
                  <a:gd name="T9" fmla="*/ 17 h 34"/>
                  <a:gd name="T10" fmla="*/ 16 w 33"/>
                  <a:gd name="T11" fmla="*/ 1 h 34"/>
                  <a:gd name="T12" fmla="*/ 16 w 33"/>
                  <a:gd name="T13" fmla="*/ 0 h 34"/>
                  <a:gd name="T14" fmla="*/ 17 w 33"/>
                  <a:gd name="T15" fmla="*/ 1 h 34"/>
                  <a:gd name="T16" fmla="*/ 30 w 33"/>
                  <a:gd name="T17" fmla="*/ 8 h 34"/>
                  <a:gd name="T18" fmla="*/ 31 w 33"/>
                  <a:gd name="T19" fmla="*/ 9 h 34"/>
                  <a:gd name="T20" fmla="*/ 33 w 33"/>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4">
                    <a:moveTo>
                      <a:pt x="33" y="17"/>
                    </a:moveTo>
                    <a:cubicBezTo>
                      <a:pt x="33" y="27"/>
                      <a:pt x="26" y="34"/>
                      <a:pt x="16" y="34"/>
                    </a:cubicBezTo>
                    <a:cubicBezTo>
                      <a:pt x="10" y="34"/>
                      <a:pt x="5" y="31"/>
                      <a:pt x="2" y="26"/>
                    </a:cubicBezTo>
                    <a:cubicBezTo>
                      <a:pt x="2" y="26"/>
                      <a:pt x="2" y="26"/>
                      <a:pt x="2" y="25"/>
                    </a:cubicBezTo>
                    <a:cubicBezTo>
                      <a:pt x="0" y="23"/>
                      <a:pt x="0" y="20"/>
                      <a:pt x="0" y="17"/>
                    </a:cubicBezTo>
                    <a:cubicBezTo>
                      <a:pt x="0" y="8"/>
                      <a:pt x="7" y="1"/>
                      <a:pt x="16" y="1"/>
                    </a:cubicBezTo>
                    <a:cubicBezTo>
                      <a:pt x="16" y="1"/>
                      <a:pt x="16" y="0"/>
                      <a:pt x="16" y="0"/>
                    </a:cubicBezTo>
                    <a:cubicBezTo>
                      <a:pt x="17" y="0"/>
                      <a:pt x="17" y="1"/>
                      <a:pt x="17" y="1"/>
                    </a:cubicBezTo>
                    <a:cubicBezTo>
                      <a:pt x="23" y="1"/>
                      <a:pt x="27" y="4"/>
                      <a:pt x="30" y="8"/>
                    </a:cubicBezTo>
                    <a:cubicBezTo>
                      <a:pt x="31" y="8"/>
                      <a:pt x="31" y="9"/>
                      <a:pt x="31" y="9"/>
                    </a:cubicBezTo>
                    <a:cubicBezTo>
                      <a:pt x="32" y="12"/>
                      <a:pt x="33" y="14"/>
                      <a:pt x="33" y="1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0" name="Freeform 250"/>
              <p:cNvSpPr>
                <a:spLocks/>
              </p:cNvSpPr>
              <p:nvPr userDrawn="1"/>
            </p:nvSpPr>
            <p:spPr bwMode="auto">
              <a:xfrm>
                <a:off x="4210" y="2296"/>
                <a:ext cx="112" cy="112"/>
              </a:xfrm>
              <a:custGeom>
                <a:avLst/>
                <a:gdLst>
                  <a:gd name="T0" fmla="*/ 0 w 47"/>
                  <a:gd name="T1" fmla="*/ 23 h 47"/>
                  <a:gd name="T2" fmla="*/ 3 w 47"/>
                  <a:gd name="T3" fmla="*/ 12 h 47"/>
                  <a:gd name="T4" fmla="*/ 4 w 47"/>
                  <a:gd name="T5" fmla="*/ 11 h 47"/>
                  <a:gd name="T6" fmla="*/ 23 w 47"/>
                  <a:gd name="T7" fmla="*/ 0 h 47"/>
                  <a:gd name="T8" fmla="*/ 47 w 47"/>
                  <a:gd name="T9" fmla="*/ 23 h 47"/>
                  <a:gd name="T10" fmla="*/ 23 w 47"/>
                  <a:gd name="T11" fmla="*/ 47 h 47"/>
                  <a:gd name="T12" fmla="*/ 4 w 47"/>
                  <a:gd name="T13" fmla="*/ 36 h 47"/>
                  <a:gd name="T14" fmla="*/ 3 w 47"/>
                  <a:gd name="T15" fmla="*/ 35 h 47"/>
                  <a:gd name="T16" fmla="*/ 0 w 47"/>
                  <a:gd name="T17"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0" y="23"/>
                    </a:moveTo>
                    <a:cubicBezTo>
                      <a:pt x="0" y="19"/>
                      <a:pt x="1" y="15"/>
                      <a:pt x="3" y="12"/>
                    </a:cubicBezTo>
                    <a:cubicBezTo>
                      <a:pt x="3" y="12"/>
                      <a:pt x="3" y="11"/>
                      <a:pt x="4" y="11"/>
                    </a:cubicBezTo>
                    <a:cubicBezTo>
                      <a:pt x="8" y="4"/>
                      <a:pt x="15" y="0"/>
                      <a:pt x="23" y="0"/>
                    </a:cubicBezTo>
                    <a:cubicBezTo>
                      <a:pt x="36" y="0"/>
                      <a:pt x="47" y="10"/>
                      <a:pt x="47" y="23"/>
                    </a:cubicBezTo>
                    <a:cubicBezTo>
                      <a:pt x="47" y="36"/>
                      <a:pt x="36" y="47"/>
                      <a:pt x="23" y="47"/>
                    </a:cubicBezTo>
                    <a:cubicBezTo>
                      <a:pt x="15" y="47"/>
                      <a:pt x="8" y="42"/>
                      <a:pt x="4" y="36"/>
                    </a:cubicBezTo>
                    <a:cubicBezTo>
                      <a:pt x="3" y="36"/>
                      <a:pt x="3" y="35"/>
                      <a:pt x="3" y="35"/>
                    </a:cubicBezTo>
                    <a:cubicBezTo>
                      <a:pt x="1" y="31"/>
                      <a:pt x="0" y="27"/>
                      <a:pt x="0" y="23"/>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1" name="Freeform 251"/>
              <p:cNvSpPr>
                <a:spLocks/>
              </p:cNvSpPr>
              <p:nvPr userDrawn="1"/>
            </p:nvSpPr>
            <p:spPr bwMode="auto">
              <a:xfrm>
                <a:off x="4829" y="1966"/>
                <a:ext cx="60" cy="60"/>
              </a:xfrm>
              <a:custGeom>
                <a:avLst/>
                <a:gdLst>
                  <a:gd name="T0" fmla="*/ 12 w 25"/>
                  <a:gd name="T1" fmla="*/ 25 h 25"/>
                  <a:gd name="T2" fmla="*/ 0 w 25"/>
                  <a:gd name="T3" fmla="*/ 12 h 25"/>
                  <a:gd name="T4" fmla="*/ 1 w 25"/>
                  <a:gd name="T5" fmla="*/ 7 h 25"/>
                  <a:gd name="T6" fmla="*/ 2 w 25"/>
                  <a:gd name="T7" fmla="*/ 5 h 25"/>
                  <a:gd name="T8" fmla="*/ 12 w 25"/>
                  <a:gd name="T9" fmla="*/ 0 h 25"/>
                  <a:gd name="T10" fmla="*/ 12 w 25"/>
                  <a:gd name="T11" fmla="*/ 0 h 25"/>
                  <a:gd name="T12" fmla="*/ 13 w 25"/>
                  <a:gd name="T13" fmla="*/ 0 h 25"/>
                  <a:gd name="T14" fmla="*/ 25 w 25"/>
                  <a:gd name="T15" fmla="*/ 12 h 25"/>
                  <a:gd name="T16" fmla="*/ 13 w 25"/>
                  <a:gd name="T17" fmla="*/ 25 h 25"/>
                  <a:gd name="T18" fmla="*/ 12 w 25"/>
                  <a:gd name="T19" fmla="*/ 25 h 25"/>
                  <a:gd name="T20" fmla="*/ 12 w 25"/>
                  <a:gd name="T2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5">
                    <a:moveTo>
                      <a:pt x="12" y="25"/>
                    </a:moveTo>
                    <a:cubicBezTo>
                      <a:pt x="5" y="24"/>
                      <a:pt x="0" y="19"/>
                      <a:pt x="0" y="12"/>
                    </a:cubicBezTo>
                    <a:cubicBezTo>
                      <a:pt x="0" y="10"/>
                      <a:pt x="0" y="8"/>
                      <a:pt x="1" y="7"/>
                    </a:cubicBezTo>
                    <a:cubicBezTo>
                      <a:pt x="2" y="6"/>
                      <a:pt x="2" y="6"/>
                      <a:pt x="2" y="5"/>
                    </a:cubicBezTo>
                    <a:cubicBezTo>
                      <a:pt x="4" y="2"/>
                      <a:pt x="8" y="0"/>
                      <a:pt x="12" y="0"/>
                    </a:cubicBezTo>
                    <a:cubicBezTo>
                      <a:pt x="12" y="0"/>
                      <a:pt x="12" y="0"/>
                      <a:pt x="12" y="0"/>
                    </a:cubicBezTo>
                    <a:cubicBezTo>
                      <a:pt x="13" y="0"/>
                      <a:pt x="13" y="0"/>
                      <a:pt x="13" y="0"/>
                    </a:cubicBezTo>
                    <a:cubicBezTo>
                      <a:pt x="20" y="0"/>
                      <a:pt x="25" y="6"/>
                      <a:pt x="25" y="12"/>
                    </a:cubicBezTo>
                    <a:cubicBezTo>
                      <a:pt x="25" y="19"/>
                      <a:pt x="20" y="24"/>
                      <a:pt x="13" y="25"/>
                    </a:cubicBezTo>
                    <a:cubicBezTo>
                      <a:pt x="13" y="25"/>
                      <a:pt x="13" y="25"/>
                      <a:pt x="12" y="25"/>
                    </a:cubicBezTo>
                    <a:cubicBezTo>
                      <a:pt x="12" y="25"/>
                      <a:pt x="12" y="25"/>
                      <a:pt x="12" y="2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2" name="Freeform 252"/>
              <p:cNvSpPr>
                <a:spLocks/>
              </p:cNvSpPr>
              <p:nvPr userDrawn="1"/>
            </p:nvSpPr>
            <p:spPr bwMode="auto">
              <a:xfrm>
                <a:off x="4215" y="1589"/>
                <a:ext cx="100" cy="100"/>
              </a:xfrm>
              <a:custGeom>
                <a:avLst/>
                <a:gdLst>
                  <a:gd name="T0" fmla="*/ 42 w 42"/>
                  <a:gd name="T1" fmla="*/ 21 h 42"/>
                  <a:gd name="T2" fmla="*/ 40 w 42"/>
                  <a:gd name="T3" fmla="*/ 32 h 42"/>
                  <a:gd name="T4" fmla="*/ 39 w 42"/>
                  <a:gd name="T5" fmla="*/ 33 h 42"/>
                  <a:gd name="T6" fmla="*/ 21 w 42"/>
                  <a:gd name="T7" fmla="*/ 42 h 42"/>
                  <a:gd name="T8" fmla="*/ 0 w 42"/>
                  <a:gd name="T9" fmla="*/ 21 h 42"/>
                  <a:gd name="T10" fmla="*/ 21 w 42"/>
                  <a:gd name="T11" fmla="*/ 0 h 42"/>
                  <a:gd name="T12" fmla="*/ 39 w 42"/>
                  <a:gd name="T13" fmla="*/ 10 h 42"/>
                  <a:gd name="T14" fmla="*/ 40 w 42"/>
                  <a:gd name="T15" fmla="*/ 11 h 42"/>
                  <a:gd name="T16" fmla="*/ 42 w 42"/>
                  <a:gd name="T17"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2">
                    <a:moveTo>
                      <a:pt x="42" y="21"/>
                    </a:moveTo>
                    <a:cubicBezTo>
                      <a:pt x="42" y="25"/>
                      <a:pt x="41" y="29"/>
                      <a:pt x="40" y="32"/>
                    </a:cubicBezTo>
                    <a:cubicBezTo>
                      <a:pt x="40" y="32"/>
                      <a:pt x="39" y="32"/>
                      <a:pt x="39" y="33"/>
                    </a:cubicBezTo>
                    <a:cubicBezTo>
                      <a:pt x="35" y="39"/>
                      <a:pt x="29" y="42"/>
                      <a:pt x="21" y="42"/>
                    </a:cubicBezTo>
                    <a:cubicBezTo>
                      <a:pt x="10" y="42"/>
                      <a:pt x="0" y="33"/>
                      <a:pt x="0" y="21"/>
                    </a:cubicBezTo>
                    <a:cubicBezTo>
                      <a:pt x="0" y="10"/>
                      <a:pt x="10" y="0"/>
                      <a:pt x="21" y="0"/>
                    </a:cubicBezTo>
                    <a:cubicBezTo>
                      <a:pt x="29" y="0"/>
                      <a:pt x="35" y="4"/>
                      <a:pt x="39" y="10"/>
                    </a:cubicBezTo>
                    <a:cubicBezTo>
                      <a:pt x="39" y="10"/>
                      <a:pt x="40" y="11"/>
                      <a:pt x="40" y="11"/>
                    </a:cubicBezTo>
                    <a:cubicBezTo>
                      <a:pt x="41" y="14"/>
                      <a:pt x="42" y="18"/>
                      <a:pt x="42" y="2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3" name="Freeform 253"/>
              <p:cNvSpPr>
                <a:spLocks/>
              </p:cNvSpPr>
              <p:nvPr userDrawn="1"/>
            </p:nvSpPr>
            <p:spPr bwMode="auto">
              <a:xfrm>
                <a:off x="3048" y="896"/>
                <a:ext cx="64" cy="64"/>
              </a:xfrm>
              <a:custGeom>
                <a:avLst/>
                <a:gdLst>
                  <a:gd name="T0" fmla="*/ 14 w 27"/>
                  <a:gd name="T1" fmla="*/ 27 h 27"/>
                  <a:gd name="T2" fmla="*/ 14 w 27"/>
                  <a:gd name="T3" fmla="*/ 27 h 27"/>
                  <a:gd name="T4" fmla="*/ 13 w 27"/>
                  <a:gd name="T5" fmla="*/ 27 h 27"/>
                  <a:gd name="T6" fmla="*/ 0 w 27"/>
                  <a:gd name="T7" fmla="*/ 14 h 27"/>
                  <a:gd name="T8" fmla="*/ 14 w 27"/>
                  <a:gd name="T9" fmla="*/ 0 h 27"/>
                  <a:gd name="T10" fmla="*/ 27 w 27"/>
                  <a:gd name="T11" fmla="*/ 14 h 27"/>
                  <a:gd name="T12" fmla="*/ 25 w 27"/>
                  <a:gd name="T13" fmla="*/ 20 h 27"/>
                  <a:gd name="T14" fmla="*/ 25 w 27"/>
                  <a:gd name="T15" fmla="*/ 21 h 27"/>
                  <a:gd name="T16" fmla="*/ 14 w 27"/>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7">
                    <a:moveTo>
                      <a:pt x="14" y="27"/>
                    </a:moveTo>
                    <a:cubicBezTo>
                      <a:pt x="14" y="27"/>
                      <a:pt x="14" y="27"/>
                      <a:pt x="14" y="27"/>
                    </a:cubicBezTo>
                    <a:cubicBezTo>
                      <a:pt x="13" y="27"/>
                      <a:pt x="13" y="27"/>
                      <a:pt x="13" y="27"/>
                    </a:cubicBezTo>
                    <a:cubicBezTo>
                      <a:pt x="6" y="26"/>
                      <a:pt x="0" y="21"/>
                      <a:pt x="0" y="14"/>
                    </a:cubicBezTo>
                    <a:cubicBezTo>
                      <a:pt x="0" y="6"/>
                      <a:pt x="6" y="0"/>
                      <a:pt x="14" y="0"/>
                    </a:cubicBezTo>
                    <a:cubicBezTo>
                      <a:pt x="21" y="0"/>
                      <a:pt x="27" y="6"/>
                      <a:pt x="27" y="14"/>
                    </a:cubicBezTo>
                    <a:cubicBezTo>
                      <a:pt x="27" y="16"/>
                      <a:pt x="26" y="18"/>
                      <a:pt x="25" y="20"/>
                    </a:cubicBezTo>
                    <a:cubicBezTo>
                      <a:pt x="25" y="20"/>
                      <a:pt x="25" y="21"/>
                      <a:pt x="25" y="21"/>
                    </a:cubicBezTo>
                    <a:cubicBezTo>
                      <a:pt x="22" y="24"/>
                      <a:pt x="19" y="26"/>
                      <a:pt x="14"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4" name="Freeform 254"/>
              <p:cNvSpPr>
                <a:spLocks/>
              </p:cNvSpPr>
              <p:nvPr userDrawn="1"/>
            </p:nvSpPr>
            <p:spPr bwMode="auto">
              <a:xfrm>
                <a:off x="2457" y="-169"/>
                <a:ext cx="59" cy="59"/>
              </a:xfrm>
              <a:custGeom>
                <a:avLst/>
                <a:gdLst>
                  <a:gd name="T0" fmla="*/ 25 w 25"/>
                  <a:gd name="T1" fmla="*/ 13 h 25"/>
                  <a:gd name="T2" fmla="*/ 24 w 25"/>
                  <a:gd name="T3" fmla="*/ 19 h 25"/>
                  <a:gd name="T4" fmla="*/ 23 w 25"/>
                  <a:gd name="T5" fmla="*/ 20 h 25"/>
                  <a:gd name="T6" fmla="*/ 13 w 25"/>
                  <a:gd name="T7" fmla="*/ 25 h 25"/>
                  <a:gd name="T8" fmla="*/ 13 w 25"/>
                  <a:gd name="T9" fmla="*/ 25 h 25"/>
                  <a:gd name="T10" fmla="*/ 12 w 25"/>
                  <a:gd name="T11" fmla="*/ 25 h 25"/>
                  <a:gd name="T12" fmla="*/ 0 w 25"/>
                  <a:gd name="T13" fmla="*/ 13 h 25"/>
                  <a:gd name="T14" fmla="*/ 13 w 25"/>
                  <a:gd name="T15" fmla="*/ 0 h 25"/>
                  <a:gd name="T16" fmla="*/ 23 w 25"/>
                  <a:gd name="T17" fmla="*/ 6 h 25"/>
                  <a:gd name="T18" fmla="*/ 24 w 25"/>
                  <a:gd name="T19" fmla="*/ 7 h 25"/>
                  <a:gd name="T20" fmla="*/ 25 w 25"/>
                  <a:gd name="T21"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5">
                    <a:moveTo>
                      <a:pt x="25" y="13"/>
                    </a:moveTo>
                    <a:cubicBezTo>
                      <a:pt x="25" y="15"/>
                      <a:pt x="25" y="17"/>
                      <a:pt x="24" y="19"/>
                    </a:cubicBezTo>
                    <a:cubicBezTo>
                      <a:pt x="24" y="19"/>
                      <a:pt x="23" y="19"/>
                      <a:pt x="23" y="20"/>
                    </a:cubicBezTo>
                    <a:cubicBezTo>
                      <a:pt x="21" y="23"/>
                      <a:pt x="17" y="25"/>
                      <a:pt x="13" y="25"/>
                    </a:cubicBezTo>
                    <a:cubicBezTo>
                      <a:pt x="13" y="25"/>
                      <a:pt x="13" y="25"/>
                      <a:pt x="13" y="25"/>
                    </a:cubicBezTo>
                    <a:cubicBezTo>
                      <a:pt x="13" y="25"/>
                      <a:pt x="13" y="25"/>
                      <a:pt x="12" y="25"/>
                    </a:cubicBezTo>
                    <a:cubicBezTo>
                      <a:pt x="6" y="25"/>
                      <a:pt x="0" y="20"/>
                      <a:pt x="0" y="13"/>
                    </a:cubicBezTo>
                    <a:cubicBezTo>
                      <a:pt x="0" y="6"/>
                      <a:pt x="6" y="0"/>
                      <a:pt x="13" y="0"/>
                    </a:cubicBezTo>
                    <a:cubicBezTo>
                      <a:pt x="17" y="0"/>
                      <a:pt x="21" y="2"/>
                      <a:pt x="23" y="6"/>
                    </a:cubicBezTo>
                    <a:cubicBezTo>
                      <a:pt x="23" y="6"/>
                      <a:pt x="24" y="6"/>
                      <a:pt x="24" y="7"/>
                    </a:cubicBezTo>
                    <a:cubicBezTo>
                      <a:pt x="25" y="9"/>
                      <a:pt x="25" y="11"/>
                      <a:pt x="25" y="13"/>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5" name="Freeform 255"/>
              <p:cNvSpPr>
                <a:spLocks/>
              </p:cNvSpPr>
              <p:nvPr userDrawn="1"/>
            </p:nvSpPr>
            <p:spPr bwMode="auto">
              <a:xfrm>
                <a:off x="2450" y="-888"/>
                <a:ext cx="76" cy="76"/>
              </a:xfrm>
              <a:custGeom>
                <a:avLst/>
                <a:gdLst>
                  <a:gd name="T0" fmla="*/ 16 w 32"/>
                  <a:gd name="T1" fmla="*/ 0 h 32"/>
                  <a:gd name="T2" fmla="*/ 32 w 32"/>
                  <a:gd name="T3" fmla="*/ 16 h 32"/>
                  <a:gd name="T4" fmla="*/ 30 w 32"/>
                  <a:gd name="T5" fmla="*/ 23 h 32"/>
                  <a:gd name="T6" fmla="*/ 29 w 32"/>
                  <a:gd name="T7" fmla="*/ 25 h 32"/>
                  <a:gd name="T8" fmla="*/ 16 w 32"/>
                  <a:gd name="T9" fmla="*/ 32 h 32"/>
                  <a:gd name="T10" fmla="*/ 0 w 32"/>
                  <a:gd name="T11" fmla="*/ 16 h 32"/>
                  <a:gd name="T12" fmla="*/ 15 w 32"/>
                  <a:gd name="T13" fmla="*/ 0 h 32"/>
                  <a:gd name="T14" fmla="*/ 16 w 32"/>
                  <a:gd name="T15" fmla="*/ 0 h 32"/>
                  <a:gd name="T16" fmla="*/ 16 w 32"/>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16" y="0"/>
                    </a:moveTo>
                    <a:cubicBezTo>
                      <a:pt x="25" y="0"/>
                      <a:pt x="32" y="7"/>
                      <a:pt x="32" y="16"/>
                    </a:cubicBezTo>
                    <a:cubicBezTo>
                      <a:pt x="32" y="19"/>
                      <a:pt x="31" y="21"/>
                      <a:pt x="30" y="23"/>
                    </a:cubicBezTo>
                    <a:cubicBezTo>
                      <a:pt x="29" y="24"/>
                      <a:pt x="29" y="24"/>
                      <a:pt x="29" y="25"/>
                    </a:cubicBezTo>
                    <a:cubicBezTo>
                      <a:pt x="26" y="29"/>
                      <a:pt x="21" y="32"/>
                      <a:pt x="16" y="32"/>
                    </a:cubicBezTo>
                    <a:cubicBezTo>
                      <a:pt x="7" y="32"/>
                      <a:pt x="0" y="25"/>
                      <a:pt x="0" y="16"/>
                    </a:cubicBezTo>
                    <a:cubicBezTo>
                      <a:pt x="0" y="7"/>
                      <a:pt x="7" y="0"/>
                      <a:pt x="15" y="0"/>
                    </a:cubicBezTo>
                    <a:cubicBezTo>
                      <a:pt x="15" y="0"/>
                      <a:pt x="15" y="0"/>
                      <a:pt x="16" y="0"/>
                    </a:cubicBezTo>
                    <a:cubicBezTo>
                      <a:pt x="16" y="0"/>
                      <a:pt x="16" y="0"/>
                      <a:pt x="16"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6" name="Freeform 256"/>
              <p:cNvSpPr>
                <a:spLocks/>
              </p:cNvSpPr>
              <p:nvPr userDrawn="1"/>
            </p:nvSpPr>
            <p:spPr bwMode="auto">
              <a:xfrm>
                <a:off x="3055" y="-520"/>
                <a:ext cx="50" cy="49"/>
              </a:xfrm>
              <a:custGeom>
                <a:avLst/>
                <a:gdLst>
                  <a:gd name="T0" fmla="*/ 10 w 21"/>
                  <a:gd name="T1" fmla="*/ 0 h 21"/>
                  <a:gd name="T2" fmla="*/ 11 w 21"/>
                  <a:gd name="T3" fmla="*/ 0 h 21"/>
                  <a:gd name="T4" fmla="*/ 11 w 21"/>
                  <a:gd name="T5" fmla="*/ 0 h 21"/>
                  <a:gd name="T6" fmla="*/ 21 w 21"/>
                  <a:gd name="T7" fmla="*/ 11 h 21"/>
                  <a:gd name="T8" fmla="*/ 11 w 21"/>
                  <a:gd name="T9" fmla="*/ 21 h 21"/>
                  <a:gd name="T10" fmla="*/ 2 w 21"/>
                  <a:gd name="T11" fmla="*/ 17 h 21"/>
                  <a:gd name="T12" fmla="*/ 1 w 21"/>
                  <a:gd name="T13" fmla="*/ 15 h 21"/>
                  <a:gd name="T14" fmla="*/ 0 w 21"/>
                  <a:gd name="T15" fmla="*/ 11 h 21"/>
                  <a:gd name="T16" fmla="*/ 1 w 21"/>
                  <a:gd name="T17" fmla="*/ 6 h 21"/>
                  <a:gd name="T18" fmla="*/ 2 w 21"/>
                  <a:gd name="T19" fmla="*/ 5 h 21"/>
                  <a:gd name="T20" fmla="*/ 10 w 21"/>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1">
                    <a:moveTo>
                      <a:pt x="10" y="0"/>
                    </a:moveTo>
                    <a:cubicBezTo>
                      <a:pt x="10" y="0"/>
                      <a:pt x="10" y="0"/>
                      <a:pt x="11" y="0"/>
                    </a:cubicBezTo>
                    <a:cubicBezTo>
                      <a:pt x="11" y="0"/>
                      <a:pt x="11" y="0"/>
                      <a:pt x="11" y="0"/>
                    </a:cubicBezTo>
                    <a:cubicBezTo>
                      <a:pt x="17" y="1"/>
                      <a:pt x="21" y="5"/>
                      <a:pt x="21" y="11"/>
                    </a:cubicBezTo>
                    <a:cubicBezTo>
                      <a:pt x="21" y="16"/>
                      <a:pt x="16" y="21"/>
                      <a:pt x="11" y="21"/>
                    </a:cubicBezTo>
                    <a:cubicBezTo>
                      <a:pt x="7" y="21"/>
                      <a:pt x="4" y="19"/>
                      <a:pt x="2" y="17"/>
                    </a:cubicBezTo>
                    <a:cubicBezTo>
                      <a:pt x="2" y="16"/>
                      <a:pt x="2" y="16"/>
                      <a:pt x="1" y="15"/>
                    </a:cubicBezTo>
                    <a:cubicBezTo>
                      <a:pt x="1" y="14"/>
                      <a:pt x="0" y="12"/>
                      <a:pt x="0" y="11"/>
                    </a:cubicBezTo>
                    <a:cubicBezTo>
                      <a:pt x="0" y="9"/>
                      <a:pt x="1" y="8"/>
                      <a:pt x="1" y="6"/>
                    </a:cubicBezTo>
                    <a:cubicBezTo>
                      <a:pt x="2" y="6"/>
                      <a:pt x="2" y="5"/>
                      <a:pt x="2" y="5"/>
                    </a:cubicBezTo>
                    <a:cubicBezTo>
                      <a:pt x="4" y="2"/>
                      <a:pt x="7" y="1"/>
                      <a:pt x="10"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7" name="Freeform 257"/>
              <p:cNvSpPr>
                <a:spLocks/>
              </p:cNvSpPr>
              <p:nvPr userDrawn="1"/>
            </p:nvSpPr>
            <p:spPr bwMode="auto">
              <a:xfrm>
                <a:off x="3043" y="-1244"/>
                <a:ext cx="76" cy="76"/>
              </a:xfrm>
              <a:custGeom>
                <a:avLst/>
                <a:gdLst>
                  <a:gd name="T0" fmla="*/ 16 w 32"/>
                  <a:gd name="T1" fmla="*/ 0 h 32"/>
                  <a:gd name="T2" fmla="*/ 32 w 32"/>
                  <a:gd name="T3" fmla="*/ 16 h 32"/>
                  <a:gd name="T4" fmla="*/ 16 w 32"/>
                  <a:gd name="T5" fmla="*/ 32 h 32"/>
                  <a:gd name="T6" fmla="*/ 0 w 32"/>
                  <a:gd name="T7" fmla="*/ 16 h 32"/>
                  <a:gd name="T8" fmla="*/ 2 w 32"/>
                  <a:gd name="T9" fmla="*/ 8 h 32"/>
                  <a:gd name="T10" fmla="*/ 2 w 32"/>
                  <a:gd name="T11" fmla="*/ 7 h 32"/>
                  <a:gd name="T12" fmla="*/ 16 w 3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32" h="32">
                    <a:moveTo>
                      <a:pt x="16" y="0"/>
                    </a:moveTo>
                    <a:cubicBezTo>
                      <a:pt x="24" y="0"/>
                      <a:pt x="32" y="7"/>
                      <a:pt x="32" y="16"/>
                    </a:cubicBezTo>
                    <a:cubicBezTo>
                      <a:pt x="32" y="25"/>
                      <a:pt x="24" y="32"/>
                      <a:pt x="16" y="32"/>
                    </a:cubicBezTo>
                    <a:cubicBezTo>
                      <a:pt x="7" y="32"/>
                      <a:pt x="0" y="25"/>
                      <a:pt x="0" y="16"/>
                    </a:cubicBezTo>
                    <a:cubicBezTo>
                      <a:pt x="0" y="13"/>
                      <a:pt x="0" y="11"/>
                      <a:pt x="2" y="8"/>
                    </a:cubicBezTo>
                    <a:cubicBezTo>
                      <a:pt x="2" y="8"/>
                      <a:pt x="2" y="7"/>
                      <a:pt x="2" y="7"/>
                    </a:cubicBezTo>
                    <a:cubicBezTo>
                      <a:pt x="5" y="3"/>
                      <a:pt x="10" y="0"/>
                      <a:pt x="16"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8" name="Freeform 263"/>
              <p:cNvSpPr>
                <a:spLocks/>
              </p:cNvSpPr>
              <p:nvPr userDrawn="1"/>
            </p:nvSpPr>
            <p:spPr bwMode="auto">
              <a:xfrm>
                <a:off x="3619" y="2652"/>
                <a:ext cx="107" cy="109"/>
              </a:xfrm>
              <a:custGeom>
                <a:avLst/>
                <a:gdLst>
                  <a:gd name="T0" fmla="*/ 23 w 45"/>
                  <a:gd name="T1" fmla="*/ 46 h 46"/>
                  <a:gd name="T2" fmla="*/ 0 w 45"/>
                  <a:gd name="T3" fmla="*/ 23 h 46"/>
                  <a:gd name="T4" fmla="*/ 3 w 45"/>
                  <a:gd name="T5" fmla="*/ 12 h 46"/>
                  <a:gd name="T6" fmla="*/ 3 w 45"/>
                  <a:gd name="T7" fmla="*/ 11 h 46"/>
                  <a:gd name="T8" fmla="*/ 23 w 45"/>
                  <a:gd name="T9" fmla="*/ 0 h 46"/>
                  <a:gd name="T10" fmla="*/ 42 w 45"/>
                  <a:gd name="T11" fmla="*/ 11 h 46"/>
                  <a:gd name="T12" fmla="*/ 42 w 45"/>
                  <a:gd name="T13" fmla="*/ 12 h 46"/>
                  <a:gd name="T14" fmla="*/ 45 w 45"/>
                  <a:gd name="T15" fmla="*/ 23 h 46"/>
                  <a:gd name="T16" fmla="*/ 42 w 45"/>
                  <a:gd name="T17" fmla="*/ 34 h 46"/>
                  <a:gd name="T18" fmla="*/ 42 w 45"/>
                  <a:gd name="T19" fmla="*/ 36 h 46"/>
                  <a:gd name="T20" fmla="*/ 23 w 45"/>
                  <a:gd name="T2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6">
                    <a:moveTo>
                      <a:pt x="23" y="46"/>
                    </a:moveTo>
                    <a:cubicBezTo>
                      <a:pt x="10" y="46"/>
                      <a:pt x="0" y="36"/>
                      <a:pt x="0" y="23"/>
                    </a:cubicBezTo>
                    <a:cubicBezTo>
                      <a:pt x="0" y="19"/>
                      <a:pt x="1" y="15"/>
                      <a:pt x="3" y="12"/>
                    </a:cubicBezTo>
                    <a:cubicBezTo>
                      <a:pt x="3" y="12"/>
                      <a:pt x="3" y="11"/>
                      <a:pt x="3" y="11"/>
                    </a:cubicBezTo>
                    <a:cubicBezTo>
                      <a:pt x="7" y="5"/>
                      <a:pt x="14" y="0"/>
                      <a:pt x="23" y="0"/>
                    </a:cubicBezTo>
                    <a:cubicBezTo>
                      <a:pt x="31" y="0"/>
                      <a:pt x="38" y="5"/>
                      <a:pt x="42" y="11"/>
                    </a:cubicBezTo>
                    <a:cubicBezTo>
                      <a:pt x="42" y="11"/>
                      <a:pt x="42" y="12"/>
                      <a:pt x="42" y="12"/>
                    </a:cubicBezTo>
                    <a:cubicBezTo>
                      <a:pt x="44" y="15"/>
                      <a:pt x="45" y="19"/>
                      <a:pt x="45" y="23"/>
                    </a:cubicBezTo>
                    <a:cubicBezTo>
                      <a:pt x="45" y="27"/>
                      <a:pt x="44" y="31"/>
                      <a:pt x="42" y="34"/>
                    </a:cubicBezTo>
                    <a:cubicBezTo>
                      <a:pt x="42" y="35"/>
                      <a:pt x="42" y="35"/>
                      <a:pt x="42" y="36"/>
                    </a:cubicBezTo>
                    <a:cubicBezTo>
                      <a:pt x="38" y="42"/>
                      <a:pt x="31" y="46"/>
                      <a:pt x="23" y="4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9" name="Freeform 264"/>
              <p:cNvSpPr>
                <a:spLocks/>
              </p:cNvSpPr>
              <p:nvPr userDrawn="1"/>
            </p:nvSpPr>
            <p:spPr bwMode="auto">
              <a:xfrm>
                <a:off x="4236" y="3032"/>
                <a:ext cx="60" cy="61"/>
              </a:xfrm>
              <a:custGeom>
                <a:avLst/>
                <a:gdLst>
                  <a:gd name="T0" fmla="*/ 25 w 25"/>
                  <a:gd name="T1" fmla="*/ 13 h 26"/>
                  <a:gd name="T2" fmla="*/ 24 w 25"/>
                  <a:gd name="T3" fmla="*/ 19 h 26"/>
                  <a:gd name="T4" fmla="*/ 23 w 25"/>
                  <a:gd name="T5" fmla="*/ 20 h 26"/>
                  <a:gd name="T6" fmla="*/ 12 w 25"/>
                  <a:gd name="T7" fmla="*/ 26 h 26"/>
                  <a:gd name="T8" fmla="*/ 0 w 25"/>
                  <a:gd name="T9" fmla="*/ 13 h 26"/>
                  <a:gd name="T10" fmla="*/ 1 w 25"/>
                  <a:gd name="T11" fmla="*/ 7 h 26"/>
                  <a:gd name="T12" fmla="*/ 2 w 25"/>
                  <a:gd name="T13" fmla="*/ 6 h 26"/>
                  <a:gd name="T14" fmla="*/ 12 w 25"/>
                  <a:gd name="T15" fmla="*/ 0 h 26"/>
                  <a:gd name="T16" fmla="*/ 23 w 25"/>
                  <a:gd name="T17" fmla="*/ 6 h 26"/>
                  <a:gd name="T18" fmla="*/ 24 w 25"/>
                  <a:gd name="T19" fmla="*/ 7 h 26"/>
                  <a:gd name="T20" fmla="*/ 25 w 25"/>
                  <a:gd name="T2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6">
                    <a:moveTo>
                      <a:pt x="25" y="13"/>
                    </a:moveTo>
                    <a:cubicBezTo>
                      <a:pt x="25" y="15"/>
                      <a:pt x="25" y="17"/>
                      <a:pt x="24" y="19"/>
                    </a:cubicBezTo>
                    <a:cubicBezTo>
                      <a:pt x="23" y="20"/>
                      <a:pt x="23" y="20"/>
                      <a:pt x="23" y="20"/>
                    </a:cubicBezTo>
                    <a:cubicBezTo>
                      <a:pt x="21" y="24"/>
                      <a:pt x="17" y="26"/>
                      <a:pt x="12" y="26"/>
                    </a:cubicBezTo>
                    <a:cubicBezTo>
                      <a:pt x="5" y="26"/>
                      <a:pt x="0" y="20"/>
                      <a:pt x="0" y="13"/>
                    </a:cubicBezTo>
                    <a:cubicBezTo>
                      <a:pt x="0" y="11"/>
                      <a:pt x="0" y="9"/>
                      <a:pt x="1" y="7"/>
                    </a:cubicBezTo>
                    <a:cubicBezTo>
                      <a:pt x="1" y="7"/>
                      <a:pt x="2" y="6"/>
                      <a:pt x="2" y="6"/>
                    </a:cubicBezTo>
                    <a:cubicBezTo>
                      <a:pt x="4" y="3"/>
                      <a:pt x="8" y="0"/>
                      <a:pt x="12" y="0"/>
                    </a:cubicBezTo>
                    <a:cubicBezTo>
                      <a:pt x="17" y="0"/>
                      <a:pt x="21" y="3"/>
                      <a:pt x="23" y="6"/>
                    </a:cubicBezTo>
                    <a:cubicBezTo>
                      <a:pt x="23" y="6"/>
                      <a:pt x="23" y="7"/>
                      <a:pt x="24" y="7"/>
                    </a:cubicBezTo>
                    <a:cubicBezTo>
                      <a:pt x="25" y="9"/>
                      <a:pt x="25" y="11"/>
                      <a:pt x="25" y="13"/>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0" name="Freeform 265"/>
              <p:cNvSpPr>
                <a:spLocks/>
              </p:cNvSpPr>
              <p:nvPr userDrawn="1"/>
            </p:nvSpPr>
            <p:spPr bwMode="auto">
              <a:xfrm>
                <a:off x="3634" y="1957"/>
                <a:ext cx="78" cy="78"/>
              </a:xfrm>
              <a:custGeom>
                <a:avLst/>
                <a:gdLst>
                  <a:gd name="T0" fmla="*/ 17 w 33"/>
                  <a:gd name="T1" fmla="*/ 33 h 33"/>
                  <a:gd name="T2" fmla="*/ 0 w 33"/>
                  <a:gd name="T3" fmla="*/ 16 h 33"/>
                  <a:gd name="T4" fmla="*/ 16 w 33"/>
                  <a:gd name="T5" fmla="*/ 0 h 33"/>
                  <a:gd name="T6" fmla="*/ 17 w 33"/>
                  <a:gd name="T7" fmla="*/ 0 h 33"/>
                  <a:gd name="T8" fmla="*/ 17 w 33"/>
                  <a:gd name="T9" fmla="*/ 0 h 33"/>
                  <a:gd name="T10" fmla="*/ 33 w 33"/>
                  <a:gd name="T11" fmla="*/ 16 h 33"/>
                  <a:gd name="T12" fmla="*/ 31 w 33"/>
                  <a:gd name="T13" fmla="*/ 24 h 33"/>
                  <a:gd name="T14" fmla="*/ 30 w 33"/>
                  <a:gd name="T15" fmla="*/ 25 h 33"/>
                  <a:gd name="T16" fmla="*/ 17 w 33"/>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17" y="33"/>
                    </a:moveTo>
                    <a:cubicBezTo>
                      <a:pt x="7" y="33"/>
                      <a:pt x="0" y="25"/>
                      <a:pt x="0" y="16"/>
                    </a:cubicBezTo>
                    <a:cubicBezTo>
                      <a:pt x="0" y="8"/>
                      <a:pt x="7" y="0"/>
                      <a:pt x="16" y="0"/>
                    </a:cubicBezTo>
                    <a:cubicBezTo>
                      <a:pt x="16" y="0"/>
                      <a:pt x="16" y="0"/>
                      <a:pt x="17" y="0"/>
                    </a:cubicBezTo>
                    <a:cubicBezTo>
                      <a:pt x="17" y="0"/>
                      <a:pt x="17" y="0"/>
                      <a:pt x="17" y="0"/>
                    </a:cubicBezTo>
                    <a:cubicBezTo>
                      <a:pt x="26" y="0"/>
                      <a:pt x="33" y="8"/>
                      <a:pt x="33" y="16"/>
                    </a:cubicBezTo>
                    <a:cubicBezTo>
                      <a:pt x="33" y="19"/>
                      <a:pt x="32" y="22"/>
                      <a:pt x="31" y="24"/>
                    </a:cubicBezTo>
                    <a:cubicBezTo>
                      <a:pt x="31" y="25"/>
                      <a:pt x="31" y="25"/>
                      <a:pt x="30" y="25"/>
                    </a:cubicBezTo>
                    <a:cubicBezTo>
                      <a:pt x="27" y="30"/>
                      <a:pt x="22" y="33"/>
                      <a:pt x="17" y="33"/>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1" name="Freeform 266"/>
              <p:cNvSpPr>
                <a:spLocks/>
              </p:cNvSpPr>
              <p:nvPr userDrawn="1"/>
            </p:nvSpPr>
            <p:spPr bwMode="auto">
              <a:xfrm>
                <a:off x="3636" y="1247"/>
                <a:ext cx="74" cy="74"/>
              </a:xfrm>
              <a:custGeom>
                <a:avLst/>
                <a:gdLst>
                  <a:gd name="T0" fmla="*/ 15 w 31"/>
                  <a:gd name="T1" fmla="*/ 31 h 31"/>
                  <a:gd name="T2" fmla="*/ 0 w 31"/>
                  <a:gd name="T3" fmla="*/ 15 h 31"/>
                  <a:gd name="T4" fmla="*/ 2 w 31"/>
                  <a:gd name="T5" fmla="*/ 8 h 31"/>
                  <a:gd name="T6" fmla="*/ 3 w 31"/>
                  <a:gd name="T7" fmla="*/ 7 h 31"/>
                  <a:gd name="T8" fmla="*/ 16 w 31"/>
                  <a:gd name="T9" fmla="*/ 0 h 31"/>
                  <a:gd name="T10" fmla="*/ 31 w 31"/>
                  <a:gd name="T11" fmla="*/ 15 h 31"/>
                  <a:gd name="T12" fmla="*/ 16 w 31"/>
                  <a:gd name="T13" fmla="*/ 31 h 31"/>
                  <a:gd name="T14" fmla="*/ 16 w 31"/>
                  <a:gd name="T15" fmla="*/ 31 h 31"/>
                  <a:gd name="T16" fmla="*/ 15 w 31"/>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1">
                    <a:moveTo>
                      <a:pt x="15" y="31"/>
                    </a:moveTo>
                    <a:cubicBezTo>
                      <a:pt x="7" y="30"/>
                      <a:pt x="0" y="24"/>
                      <a:pt x="0" y="15"/>
                    </a:cubicBezTo>
                    <a:cubicBezTo>
                      <a:pt x="0" y="13"/>
                      <a:pt x="1" y="10"/>
                      <a:pt x="2" y="8"/>
                    </a:cubicBezTo>
                    <a:cubicBezTo>
                      <a:pt x="2" y="8"/>
                      <a:pt x="2" y="7"/>
                      <a:pt x="3" y="7"/>
                    </a:cubicBezTo>
                    <a:cubicBezTo>
                      <a:pt x="6" y="3"/>
                      <a:pt x="10" y="0"/>
                      <a:pt x="16" y="0"/>
                    </a:cubicBezTo>
                    <a:cubicBezTo>
                      <a:pt x="24" y="0"/>
                      <a:pt x="31" y="7"/>
                      <a:pt x="31" y="15"/>
                    </a:cubicBezTo>
                    <a:cubicBezTo>
                      <a:pt x="31" y="24"/>
                      <a:pt x="24" y="30"/>
                      <a:pt x="16" y="31"/>
                    </a:cubicBezTo>
                    <a:cubicBezTo>
                      <a:pt x="16" y="31"/>
                      <a:pt x="16" y="31"/>
                      <a:pt x="16" y="31"/>
                    </a:cubicBezTo>
                    <a:cubicBezTo>
                      <a:pt x="15" y="31"/>
                      <a:pt x="15" y="31"/>
                      <a:pt x="15" y="31"/>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2" name="Freeform 267"/>
              <p:cNvSpPr>
                <a:spLocks/>
              </p:cNvSpPr>
              <p:nvPr userDrawn="1"/>
            </p:nvSpPr>
            <p:spPr bwMode="auto">
              <a:xfrm>
                <a:off x="3040" y="1601"/>
                <a:ext cx="79" cy="78"/>
              </a:xfrm>
              <a:custGeom>
                <a:avLst/>
                <a:gdLst>
                  <a:gd name="T0" fmla="*/ 17 w 33"/>
                  <a:gd name="T1" fmla="*/ 0 h 33"/>
                  <a:gd name="T2" fmla="*/ 33 w 33"/>
                  <a:gd name="T3" fmla="*/ 16 h 33"/>
                  <a:gd name="T4" fmla="*/ 17 w 33"/>
                  <a:gd name="T5" fmla="*/ 33 h 33"/>
                  <a:gd name="T6" fmla="*/ 17 w 33"/>
                  <a:gd name="T7" fmla="*/ 33 h 33"/>
                  <a:gd name="T8" fmla="*/ 16 w 33"/>
                  <a:gd name="T9" fmla="*/ 33 h 33"/>
                  <a:gd name="T10" fmla="*/ 0 w 33"/>
                  <a:gd name="T11" fmla="*/ 16 h 33"/>
                  <a:gd name="T12" fmla="*/ 16 w 33"/>
                  <a:gd name="T13" fmla="*/ 0 h 33"/>
                  <a:gd name="T14" fmla="*/ 17 w 33"/>
                  <a:gd name="T15" fmla="*/ 0 h 33"/>
                  <a:gd name="T16" fmla="*/ 17 w 33"/>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17" y="0"/>
                    </a:moveTo>
                    <a:cubicBezTo>
                      <a:pt x="26" y="1"/>
                      <a:pt x="33" y="8"/>
                      <a:pt x="33" y="16"/>
                    </a:cubicBezTo>
                    <a:cubicBezTo>
                      <a:pt x="33" y="25"/>
                      <a:pt x="26" y="32"/>
                      <a:pt x="17" y="33"/>
                    </a:cubicBezTo>
                    <a:cubicBezTo>
                      <a:pt x="17" y="33"/>
                      <a:pt x="17" y="33"/>
                      <a:pt x="17" y="33"/>
                    </a:cubicBezTo>
                    <a:cubicBezTo>
                      <a:pt x="16" y="33"/>
                      <a:pt x="16" y="33"/>
                      <a:pt x="16" y="33"/>
                    </a:cubicBezTo>
                    <a:cubicBezTo>
                      <a:pt x="7" y="32"/>
                      <a:pt x="0" y="25"/>
                      <a:pt x="0" y="16"/>
                    </a:cubicBezTo>
                    <a:cubicBezTo>
                      <a:pt x="0" y="8"/>
                      <a:pt x="7" y="1"/>
                      <a:pt x="16" y="0"/>
                    </a:cubicBezTo>
                    <a:cubicBezTo>
                      <a:pt x="16" y="0"/>
                      <a:pt x="16" y="0"/>
                      <a:pt x="17" y="0"/>
                    </a:cubicBezTo>
                    <a:cubicBezTo>
                      <a:pt x="17" y="0"/>
                      <a:pt x="17" y="0"/>
                      <a:pt x="17"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3" name="Freeform 268"/>
              <p:cNvSpPr>
                <a:spLocks/>
              </p:cNvSpPr>
              <p:nvPr userDrawn="1"/>
            </p:nvSpPr>
            <p:spPr bwMode="auto">
              <a:xfrm>
                <a:off x="2431" y="516"/>
                <a:ext cx="111" cy="112"/>
              </a:xfrm>
              <a:custGeom>
                <a:avLst/>
                <a:gdLst>
                  <a:gd name="T0" fmla="*/ 47 w 47"/>
                  <a:gd name="T1" fmla="*/ 24 h 47"/>
                  <a:gd name="T2" fmla="*/ 24 w 47"/>
                  <a:gd name="T3" fmla="*/ 47 h 47"/>
                  <a:gd name="T4" fmla="*/ 0 w 47"/>
                  <a:gd name="T5" fmla="*/ 24 h 47"/>
                  <a:gd name="T6" fmla="*/ 24 w 47"/>
                  <a:gd name="T7" fmla="*/ 0 h 47"/>
                  <a:gd name="T8" fmla="*/ 43 w 47"/>
                  <a:gd name="T9" fmla="*/ 11 h 47"/>
                  <a:gd name="T10" fmla="*/ 44 w 47"/>
                  <a:gd name="T11" fmla="*/ 12 h 47"/>
                  <a:gd name="T12" fmla="*/ 47 w 47"/>
                  <a:gd name="T13" fmla="*/ 24 h 47"/>
                </a:gdLst>
                <a:ahLst/>
                <a:cxnLst>
                  <a:cxn ang="0">
                    <a:pos x="T0" y="T1"/>
                  </a:cxn>
                  <a:cxn ang="0">
                    <a:pos x="T2" y="T3"/>
                  </a:cxn>
                  <a:cxn ang="0">
                    <a:pos x="T4" y="T5"/>
                  </a:cxn>
                  <a:cxn ang="0">
                    <a:pos x="T6" y="T7"/>
                  </a:cxn>
                  <a:cxn ang="0">
                    <a:pos x="T8" y="T9"/>
                  </a:cxn>
                  <a:cxn ang="0">
                    <a:pos x="T10" y="T11"/>
                  </a:cxn>
                  <a:cxn ang="0">
                    <a:pos x="T12" y="T13"/>
                  </a:cxn>
                </a:cxnLst>
                <a:rect l="0" t="0" r="r" b="b"/>
                <a:pathLst>
                  <a:path w="47" h="47">
                    <a:moveTo>
                      <a:pt x="47" y="24"/>
                    </a:moveTo>
                    <a:cubicBezTo>
                      <a:pt x="47" y="36"/>
                      <a:pt x="37" y="47"/>
                      <a:pt x="24" y="47"/>
                    </a:cubicBezTo>
                    <a:cubicBezTo>
                      <a:pt x="11" y="47"/>
                      <a:pt x="0" y="36"/>
                      <a:pt x="0" y="24"/>
                    </a:cubicBezTo>
                    <a:cubicBezTo>
                      <a:pt x="0" y="11"/>
                      <a:pt x="11" y="0"/>
                      <a:pt x="24" y="0"/>
                    </a:cubicBezTo>
                    <a:cubicBezTo>
                      <a:pt x="32" y="0"/>
                      <a:pt x="39" y="5"/>
                      <a:pt x="43" y="11"/>
                    </a:cubicBezTo>
                    <a:cubicBezTo>
                      <a:pt x="44" y="11"/>
                      <a:pt x="44" y="12"/>
                      <a:pt x="44" y="12"/>
                    </a:cubicBezTo>
                    <a:cubicBezTo>
                      <a:pt x="46" y="16"/>
                      <a:pt x="47" y="19"/>
                      <a:pt x="47" y="24"/>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4" name="Freeform 269"/>
              <p:cNvSpPr>
                <a:spLocks/>
              </p:cNvSpPr>
              <p:nvPr userDrawn="1"/>
            </p:nvSpPr>
            <p:spPr bwMode="auto">
              <a:xfrm>
                <a:off x="3031" y="170"/>
                <a:ext cx="97" cy="95"/>
              </a:xfrm>
              <a:custGeom>
                <a:avLst/>
                <a:gdLst>
                  <a:gd name="T0" fmla="*/ 21 w 41"/>
                  <a:gd name="T1" fmla="*/ 0 h 40"/>
                  <a:gd name="T2" fmla="*/ 41 w 41"/>
                  <a:gd name="T3" fmla="*/ 20 h 40"/>
                  <a:gd name="T4" fmla="*/ 21 w 41"/>
                  <a:gd name="T5" fmla="*/ 40 h 40"/>
                  <a:gd name="T6" fmla="*/ 4 w 41"/>
                  <a:gd name="T7" fmla="*/ 31 h 40"/>
                  <a:gd name="T8" fmla="*/ 3 w 41"/>
                  <a:gd name="T9" fmla="*/ 29 h 40"/>
                  <a:gd name="T10" fmla="*/ 0 w 41"/>
                  <a:gd name="T11" fmla="*/ 20 h 40"/>
                  <a:gd name="T12" fmla="*/ 3 w 41"/>
                  <a:gd name="T13" fmla="*/ 10 h 40"/>
                  <a:gd name="T14" fmla="*/ 4 w 41"/>
                  <a:gd name="T15" fmla="*/ 9 h 40"/>
                  <a:gd name="T16" fmla="*/ 21 w 4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0">
                    <a:moveTo>
                      <a:pt x="21" y="0"/>
                    </a:moveTo>
                    <a:cubicBezTo>
                      <a:pt x="32" y="0"/>
                      <a:pt x="41" y="9"/>
                      <a:pt x="41" y="20"/>
                    </a:cubicBezTo>
                    <a:cubicBezTo>
                      <a:pt x="41" y="31"/>
                      <a:pt x="32" y="40"/>
                      <a:pt x="21" y="40"/>
                    </a:cubicBezTo>
                    <a:cubicBezTo>
                      <a:pt x="14" y="40"/>
                      <a:pt x="7" y="36"/>
                      <a:pt x="4" y="31"/>
                    </a:cubicBezTo>
                    <a:cubicBezTo>
                      <a:pt x="4" y="30"/>
                      <a:pt x="3" y="30"/>
                      <a:pt x="3" y="29"/>
                    </a:cubicBezTo>
                    <a:cubicBezTo>
                      <a:pt x="1" y="26"/>
                      <a:pt x="0" y="23"/>
                      <a:pt x="0" y="20"/>
                    </a:cubicBezTo>
                    <a:cubicBezTo>
                      <a:pt x="0" y="16"/>
                      <a:pt x="1" y="13"/>
                      <a:pt x="3" y="10"/>
                    </a:cubicBezTo>
                    <a:cubicBezTo>
                      <a:pt x="3" y="10"/>
                      <a:pt x="4" y="9"/>
                      <a:pt x="4" y="9"/>
                    </a:cubicBezTo>
                    <a:cubicBezTo>
                      <a:pt x="7" y="3"/>
                      <a:pt x="14" y="0"/>
                      <a:pt x="21"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34" name="Freeform 271"/>
            <p:cNvSpPr>
              <a:spLocks/>
            </p:cNvSpPr>
            <p:nvPr userDrawn="1"/>
          </p:nvSpPr>
          <p:spPr bwMode="auto">
            <a:xfrm>
              <a:off x="1849" y="-1251"/>
              <a:ext cx="91" cy="90"/>
            </a:xfrm>
            <a:custGeom>
              <a:avLst/>
              <a:gdLst>
                <a:gd name="T0" fmla="*/ 18 w 38"/>
                <a:gd name="T1" fmla="*/ 38 h 38"/>
                <a:gd name="T2" fmla="*/ 0 w 38"/>
                <a:gd name="T3" fmla="*/ 19 h 38"/>
                <a:gd name="T4" fmla="*/ 18 w 38"/>
                <a:gd name="T5" fmla="*/ 0 h 38"/>
                <a:gd name="T6" fmla="*/ 19 w 38"/>
                <a:gd name="T7" fmla="*/ 0 h 38"/>
                <a:gd name="T8" fmla="*/ 20 w 38"/>
                <a:gd name="T9" fmla="*/ 0 h 38"/>
                <a:gd name="T10" fmla="*/ 38 w 38"/>
                <a:gd name="T11" fmla="*/ 19 h 38"/>
                <a:gd name="T12" fmla="*/ 20 w 38"/>
                <a:gd name="T13" fmla="*/ 38 h 38"/>
                <a:gd name="T14" fmla="*/ 19 w 38"/>
                <a:gd name="T15" fmla="*/ 38 h 38"/>
                <a:gd name="T16" fmla="*/ 18 w 38"/>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8">
                  <a:moveTo>
                    <a:pt x="18" y="38"/>
                  </a:moveTo>
                  <a:cubicBezTo>
                    <a:pt x="8" y="37"/>
                    <a:pt x="0" y="29"/>
                    <a:pt x="0" y="19"/>
                  </a:cubicBezTo>
                  <a:cubicBezTo>
                    <a:pt x="0" y="9"/>
                    <a:pt x="8" y="0"/>
                    <a:pt x="18" y="0"/>
                  </a:cubicBezTo>
                  <a:cubicBezTo>
                    <a:pt x="18" y="0"/>
                    <a:pt x="19" y="0"/>
                    <a:pt x="19" y="0"/>
                  </a:cubicBezTo>
                  <a:cubicBezTo>
                    <a:pt x="19" y="0"/>
                    <a:pt x="19" y="0"/>
                    <a:pt x="20" y="0"/>
                  </a:cubicBezTo>
                  <a:cubicBezTo>
                    <a:pt x="30" y="0"/>
                    <a:pt x="38" y="9"/>
                    <a:pt x="38" y="19"/>
                  </a:cubicBezTo>
                  <a:cubicBezTo>
                    <a:pt x="38" y="29"/>
                    <a:pt x="30" y="37"/>
                    <a:pt x="20" y="38"/>
                  </a:cubicBezTo>
                  <a:cubicBezTo>
                    <a:pt x="19" y="38"/>
                    <a:pt x="19" y="38"/>
                    <a:pt x="19" y="38"/>
                  </a:cubicBezTo>
                  <a:cubicBezTo>
                    <a:pt x="19" y="38"/>
                    <a:pt x="18" y="38"/>
                    <a:pt x="18" y="38"/>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5" name="Freeform 272"/>
            <p:cNvSpPr>
              <a:spLocks/>
            </p:cNvSpPr>
            <p:nvPr userDrawn="1"/>
          </p:nvSpPr>
          <p:spPr bwMode="auto">
            <a:xfrm>
              <a:off x="1845" y="-544"/>
              <a:ext cx="99" cy="99"/>
            </a:xfrm>
            <a:custGeom>
              <a:avLst/>
              <a:gdLst>
                <a:gd name="T0" fmla="*/ 20 w 42"/>
                <a:gd name="T1" fmla="*/ 0 h 42"/>
                <a:gd name="T2" fmla="*/ 21 w 42"/>
                <a:gd name="T3" fmla="*/ 0 h 42"/>
                <a:gd name="T4" fmla="*/ 22 w 42"/>
                <a:gd name="T5" fmla="*/ 0 h 42"/>
                <a:gd name="T6" fmla="*/ 42 w 42"/>
                <a:gd name="T7" fmla="*/ 21 h 42"/>
                <a:gd name="T8" fmla="*/ 22 w 42"/>
                <a:gd name="T9" fmla="*/ 42 h 42"/>
                <a:gd name="T10" fmla="*/ 21 w 42"/>
                <a:gd name="T11" fmla="*/ 42 h 42"/>
                <a:gd name="T12" fmla="*/ 20 w 42"/>
                <a:gd name="T13" fmla="*/ 42 h 42"/>
                <a:gd name="T14" fmla="*/ 0 w 42"/>
                <a:gd name="T15" fmla="*/ 21 h 42"/>
                <a:gd name="T16" fmla="*/ 3 w 42"/>
                <a:gd name="T17" fmla="*/ 11 h 42"/>
                <a:gd name="T18" fmla="*/ 3 w 42"/>
                <a:gd name="T19" fmla="*/ 9 h 42"/>
                <a:gd name="T20" fmla="*/ 20 w 42"/>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20" y="0"/>
                  </a:moveTo>
                  <a:cubicBezTo>
                    <a:pt x="20" y="0"/>
                    <a:pt x="21" y="0"/>
                    <a:pt x="21" y="0"/>
                  </a:cubicBezTo>
                  <a:cubicBezTo>
                    <a:pt x="21" y="0"/>
                    <a:pt x="21" y="0"/>
                    <a:pt x="22" y="0"/>
                  </a:cubicBezTo>
                  <a:cubicBezTo>
                    <a:pt x="33" y="0"/>
                    <a:pt x="42" y="9"/>
                    <a:pt x="42" y="21"/>
                  </a:cubicBezTo>
                  <a:cubicBezTo>
                    <a:pt x="42" y="32"/>
                    <a:pt x="33" y="41"/>
                    <a:pt x="22" y="42"/>
                  </a:cubicBezTo>
                  <a:cubicBezTo>
                    <a:pt x="21" y="42"/>
                    <a:pt x="21" y="42"/>
                    <a:pt x="21" y="42"/>
                  </a:cubicBezTo>
                  <a:cubicBezTo>
                    <a:pt x="21" y="42"/>
                    <a:pt x="20" y="42"/>
                    <a:pt x="20" y="42"/>
                  </a:cubicBezTo>
                  <a:cubicBezTo>
                    <a:pt x="9" y="41"/>
                    <a:pt x="0" y="32"/>
                    <a:pt x="0" y="21"/>
                  </a:cubicBezTo>
                  <a:cubicBezTo>
                    <a:pt x="0" y="17"/>
                    <a:pt x="1" y="14"/>
                    <a:pt x="3" y="11"/>
                  </a:cubicBezTo>
                  <a:cubicBezTo>
                    <a:pt x="3" y="10"/>
                    <a:pt x="3" y="10"/>
                    <a:pt x="3" y="9"/>
                  </a:cubicBezTo>
                  <a:cubicBezTo>
                    <a:pt x="7" y="4"/>
                    <a:pt x="13" y="0"/>
                    <a:pt x="20"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6" name="Freeform 273"/>
            <p:cNvSpPr>
              <a:spLocks/>
            </p:cNvSpPr>
            <p:nvPr userDrawn="1"/>
          </p:nvSpPr>
          <p:spPr bwMode="auto">
            <a:xfrm>
              <a:off x="1266" y="-886"/>
              <a:ext cx="71" cy="71"/>
            </a:xfrm>
            <a:custGeom>
              <a:avLst/>
              <a:gdLst>
                <a:gd name="T0" fmla="*/ 16 w 30"/>
                <a:gd name="T1" fmla="*/ 0 h 30"/>
                <a:gd name="T2" fmla="*/ 30 w 30"/>
                <a:gd name="T3" fmla="*/ 15 h 30"/>
                <a:gd name="T4" fmla="*/ 28 w 30"/>
                <a:gd name="T5" fmla="*/ 22 h 30"/>
                <a:gd name="T6" fmla="*/ 27 w 30"/>
                <a:gd name="T7" fmla="*/ 23 h 30"/>
                <a:gd name="T8" fmla="*/ 15 w 30"/>
                <a:gd name="T9" fmla="*/ 30 h 30"/>
                <a:gd name="T10" fmla="*/ 0 w 30"/>
                <a:gd name="T11" fmla="*/ 15 h 30"/>
                <a:gd name="T12" fmla="*/ 14 w 30"/>
                <a:gd name="T13" fmla="*/ 0 h 30"/>
                <a:gd name="T14" fmla="*/ 15 w 30"/>
                <a:gd name="T15" fmla="*/ 0 h 30"/>
                <a:gd name="T16" fmla="*/ 16 w 30"/>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16" y="0"/>
                  </a:moveTo>
                  <a:cubicBezTo>
                    <a:pt x="24" y="0"/>
                    <a:pt x="30" y="7"/>
                    <a:pt x="30" y="15"/>
                  </a:cubicBezTo>
                  <a:cubicBezTo>
                    <a:pt x="30" y="17"/>
                    <a:pt x="29" y="20"/>
                    <a:pt x="28" y="22"/>
                  </a:cubicBezTo>
                  <a:cubicBezTo>
                    <a:pt x="28" y="22"/>
                    <a:pt x="28" y="23"/>
                    <a:pt x="27" y="23"/>
                  </a:cubicBezTo>
                  <a:cubicBezTo>
                    <a:pt x="25" y="27"/>
                    <a:pt x="20" y="30"/>
                    <a:pt x="15" y="30"/>
                  </a:cubicBezTo>
                  <a:cubicBezTo>
                    <a:pt x="7" y="30"/>
                    <a:pt x="0" y="23"/>
                    <a:pt x="0" y="15"/>
                  </a:cubicBezTo>
                  <a:cubicBezTo>
                    <a:pt x="0" y="7"/>
                    <a:pt x="6" y="0"/>
                    <a:pt x="14" y="0"/>
                  </a:cubicBezTo>
                  <a:cubicBezTo>
                    <a:pt x="14" y="0"/>
                    <a:pt x="15" y="0"/>
                    <a:pt x="15" y="0"/>
                  </a:cubicBezTo>
                  <a:cubicBezTo>
                    <a:pt x="15" y="0"/>
                    <a:pt x="15" y="0"/>
                    <a:pt x="16"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7" name="Freeform 275"/>
            <p:cNvSpPr>
              <a:spLocks/>
            </p:cNvSpPr>
            <p:nvPr userDrawn="1"/>
          </p:nvSpPr>
          <p:spPr bwMode="auto">
            <a:xfrm>
              <a:off x="3048" y="2320"/>
              <a:ext cx="64" cy="64"/>
            </a:xfrm>
            <a:custGeom>
              <a:avLst/>
              <a:gdLst>
                <a:gd name="T0" fmla="*/ 14 w 27"/>
                <a:gd name="T1" fmla="*/ 0 h 27"/>
                <a:gd name="T2" fmla="*/ 27 w 27"/>
                <a:gd name="T3" fmla="*/ 13 h 27"/>
                <a:gd name="T4" fmla="*/ 25 w 27"/>
                <a:gd name="T5" fmla="*/ 20 h 27"/>
                <a:gd name="T6" fmla="*/ 25 w 27"/>
                <a:gd name="T7" fmla="*/ 21 h 27"/>
                <a:gd name="T8" fmla="*/ 14 w 27"/>
                <a:gd name="T9" fmla="*/ 27 h 27"/>
                <a:gd name="T10" fmla="*/ 0 w 27"/>
                <a:gd name="T11" fmla="*/ 13 h 27"/>
                <a:gd name="T12" fmla="*/ 2 w 27"/>
                <a:gd name="T13" fmla="*/ 7 h 27"/>
                <a:gd name="T14" fmla="*/ 2 w 27"/>
                <a:gd name="T15" fmla="*/ 6 h 27"/>
                <a:gd name="T16" fmla="*/ 13 w 27"/>
                <a:gd name="T17" fmla="*/ 0 h 27"/>
                <a:gd name="T18" fmla="*/ 14 w 27"/>
                <a:gd name="T19" fmla="*/ 0 h 27"/>
                <a:gd name="T20" fmla="*/ 14 w 27"/>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7">
                  <a:moveTo>
                    <a:pt x="14" y="0"/>
                  </a:moveTo>
                  <a:cubicBezTo>
                    <a:pt x="21" y="0"/>
                    <a:pt x="27" y="6"/>
                    <a:pt x="27" y="13"/>
                  </a:cubicBezTo>
                  <a:cubicBezTo>
                    <a:pt x="27" y="16"/>
                    <a:pt x="26" y="18"/>
                    <a:pt x="25" y="20"/>
                  </a:cubicBezTo>
                  <a:cubicBezTo>
                    <a:pt x="25" y="20"/>
                    <a:pt x="25" y="20"/>
                    <a:pt x="25" y="21"/>
                  </a:cubicBezTo>
                  <a:cubicBezTo>
                    <a:pt x="22" y="24"/>
                    <a:pt x="18" y="27"/>
                    <a:pt x="14" y="27"/>
                  </a:cubicBezTo>
                  <a:cubicBezTo>
                    <a:pt x="6" y="27"/>
                    <a:pt x="0" y="21"/>
                    <a:pt x="0" y="13"/>
                  </a:cubicBezTo>
                  <a:cubicBezTo>
                    <a:pt x="0" y="11"/>
                    <a:pt x="1" y="9"/>
                    <a:pt x="2" y="7"/>
                  </a:cubicBezTo>
                  <a:cubicBezTo>
                    <a:pt x="2" y="7"/>
                    <a:pt x="2" y="6"/>
                    <a:pt x="2" y="6"/>
                  </a:cubicBezTo>
                  <a:cubicBezTo>
                    <a:pt x="5" y="2"/>
                    <a:pt x="9" y="0"/>
                    <a:pt x="13" y="0"/>
                  </a:cubicBezTo>
                  <a:cubicBezTo>
                    <a:pt x="13" y="0"/>
                    <a:pt x="13" y="0"/>
                    <a:pt x="14" y="0"/>
                  </a:cubicBezTo>
                  <a:cubicBezTo>
                    <a:pt x="14" y="0"/>
                    <a:pt x="14" y="0"/>
                    <a:pt x="14"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8" name="Freeform 276"/>
            <p:cNvSpPr>
              <a:spLocks/>
            </p:cNvSpPr>
            <p:nvPr userDrawn="1"/>
          </p:nvSpPr>
          <p:spPr bwMode="auto">
            <a:xfrm>
              <a:off x="2459" y="1966"/>
              <a:ext cx="57" cy="60"/>
            </a:xfrm>
            <a:custGeom>
              <a:avLst/>
              <a:gdLst>
                <a:gd name="T0" fmla="*/ 12 w 24"/>
                <a:gd name="T1" fmla="*/ 25 h 25"/>
                <a:gd name="T2" fmla="*/ 0 w 24"/>
                <a:gd name="T3" fmla="*/ 12 h 25"/>
                <a:gd name="T4" fmla="*/ 12 w 24"/>
                <a:gd name="T5" fmla="*/ 0 h 25"/>
                <a:gd name="T6" fmla="*/ 22 w 24"/>
                <a:gd name="T7" fmla="*/ 6 h 25"/>
                <a:gd name="T8" fmla="*/ 22 w 24"/>
                <a:gd name="T9" fmla="*/ 7 h 25"/>
                <a:gd name="T10" fmla="*/ 24 w 24"/>
                <a:gd name="T11" fmla="*/ 12 h 25"/>
                <a:gd name="T12" fmla="*/ 22 w 24"/>
                <a:gd name="T13" fmla="*/ 18 h 25"/>
                <a:gd name="T14" fmla="*/ 22 w 24"/>
                <a:gd name="T15" fmla="*/ 19 h 25"/>
                <a:gd name="T16" fmla="*/ 12 w 24"/>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2" y="25"/>
                  </a:moveTo>
                  <a:cubicBezTo>
                    <a:pt x="5" y="25"/>
                    <a:pt x="0" y="19"/>
                    <a:pt x="0" y="12"/>
                  </a:cubicBezTo>
                  <a:cubicBezTo>
                    <a:pt x="0" y="6"/>
                    <a:pt x="5" y="0"/>
                    <a:pt x="12" y="0"/>
                  </a:cubicBezTo>
                  <a:cubicBezTo>
                    <a:pt x="16" y="0"/>
                    <a:pt x="20" y="2"/>
                    <a:pt x="22" y="6"/>
                  </a:cubicBezTo>
                  <a:cubicBezTo>
                    <a:pt x="22" y="6"/>
                    <a:pt x="22" y="6"/>
                    <a:pt x="22" y="7"/>
                  </a:cubicBezTo>
                  <a:cubicBezTo>
                    <a:pt x="23" y="8"/>
                    <a:pt x="24" y="10"/>
                    <a:pt x="24" y="12"/>
                  </a:cubicBezTo>
                  <a:cubicBezTo>
                    <a:pt x="24" y="14"/>
                    <a:pt x="23" y="16"/>
                    <a:pt x="22" y="18"/>
                  </a:cubicBezTo>
                  <a:cubicBezTo>
                    <a:pt x="22" y="18"/>
                    <a:pt x="22" y="19"/>
                    <a:pt x="22" y="19"/>
                  </a:cubicBezTo>
                  <a:cubicBezTo>
                    <a:pt x="20" y="22"/>
                    <a:pt x="16" y="25"/>
                    <a:pt x="12" y="25"/>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9" name="Freeform 277"/>
            <p:cNvSpPr>
              <a:spLocks/>
            </p:cNvSpPr>
            <p:nvPr userDrawn="1"/>
          </p:nvSpPr>
          <p:spPr bwMode="auto">
            <a:xfrm>
              <a:off x="1852" y="3022"/>
              <a:ext cx="83" cy="83"/>
            </a:xfrm>
            <a:custGeom>
              <a:avLst/>
              <a:gdLst>
                <a:gd name="T0" fmla="*/ 19 w 35"/>
                <a:gd name="T1" fmla="*/ 0 h 35"/>
                <a:gd name="T2" fmla="*/ 32 w 35"/>
                <a:gd name="T3" fmla="*/ 8 h 35"/>
                <a:gd name="T4" fmla="*/ 33 w 35"/>
                <a:gd name="T5" fmla="*/ 9 h 35"/>
                <a:gd name="T6" fmla="*/ 35 w 35"/>
                <a:gd name="T7" fmla="*/ 17 h 35"/>
                <a:gd name="T8" fmla="*/ 18 w 35"/>
                <a:gd name="T9" fmla="*/ 35 h 35"/>
                <a:gd name="T10" fmla="*/ 0 w 35"/>
                <a:gd name="T11" fmla="*/ 17 h 35"/>
                <a:gd name="T12" fmla="*/ 17 w 35"/>
                <a:gd name="T13" fmla="*/ 0 h 35"/>
                <a:gd name="T14" fmla="*/ 18 w 35"/>
                <a:gd name="T15" fmla="*/ 0 h 35"/>
                <a:gd name="T16" fmla="*/ 19 w 35"/>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5">
                  <a:moveTo>
                    <a:pt x="19" y="0"/>
                  </a:moveTo>
                  <a:cubicBezTo>
                    <a:pt x="24" y="0"/>
                    <a:pt x="29" y="3"/>
                    <a:pt x="32" y="8"/>
                  </a:cubicBezTo>
                  <a:cubicBezTo>
                    <a:pt x="33" y="8"/>
                    <a:pt x="33" y="8"/>
                    <a:pt x="33" y="9"/>
                  </a:cubicBezTo>
                  <a:cubicBezTo>
                    <a:pt x="34" y="11"/>
                    <a:pt x="35" y="14"/>
                    <a:pt x="35" y="17"/>
                  </a:cubicBezTo>
                  <a:cubicBezTo>
                    <a:pt x="35" y="27"/>
                    <a:pt x="27" y="35"/>
                    <a:pt x="18" y="35"/>
                  </a:cubicBezTo>
                  <a:cubicBezTo>
                    <a:pt x="8" y="35"/>
                    <a:pt x="0" y="27"/>
                    <a:pt x="0" y="17"/>
                  </a:cubicBezTo>
                  <a:cubicBezTo>
                    <a:pt x="0" y="8"/>
                    <a:pt x="8" y="0"/>
                    <a:pt x="17" y="0"/>
                  </a:cubicBezTo>
                  <a:cubicBezTo>
                    <a:pt x="17" y="0"/>
                    <a:pt x="18" y="0"/>
                    <a:pt x="18" y="0"/>
                  </a:cubicBezTo>
                  <a:cubicBezTo>
                    <a:pt x="18" y="0"/>
                    <a:pt x="18" y="0"/>
                    <a:pt x="19"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0" name="Freeform 278"/>
            <p:cNvSpPr>
              <a:spLocks/>
            </p:cNvSpPr>
            <p:nvPr userDrawn="1"/>
          </p:nvSpPr>
          <p:spPr bwMode="auto">
            <a:xfrm>
              <a:off x="2457" y="2676"/>
              <a:ext cx="62" cy="61"/>
            </a:xfrm>
            <a:custGeom>
              <a:avLst/>
              <a:gdLst>
                <a:gd name="T0" fmla="*/ 0 w 26"/>
                <a:gd name="T1" fmla="*/ 13 h 26"/>
                <a:gd name="T2" fmla="*/ 1 w 26"/>
                <a:gd name="T3" fmla="*/ 7 h 26"/>
                <a:gd name="T4" fmla="*/ 2 w 26"/>
                <a:gd name="T5" fmla="*/ 6 h 26"/>
                <a:gd name="T6" fmla="*/ 13 w 26"/>
                <a:gd name="T7" fmla="*/ 0 h 26"/>
                <a:gd name="T8" fmla="*/ 26 w 26"/>
                <a:gd name="T9" fmla="*/ 13 h 26"/>
                <a:gd name="T10" fmla="*/ 13 w 26"/>
                <a:gd name="T11" fmla="*/ 26 h 26"/>
                <a:gd name="T12" fmla="*/ 13 w 26"/>
                <a:gd name="T13" fmla="*/ 26 h 26"/>
                <a:gd name="T14" fmla="*/ 12 w 26"/>
                <a:gd name="T15" fmla="*/ 26 h 26"/>
                <a:gd name="T16" fmla="*/ 2 w 26"/>
                <a:gd name="T17" fmla="*/ 21 h 26"/>
                <a:gd name="T18" fmla="*/ 1 w 26"/>
                <a:gd name="T19" fmla="*/ 19 h 26"/>
                <a:gd name="T20" fmla="*/ 0 w 26"/>
                <a:gd name="T2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6">
                  <a:moveTo>
                    <a:pt x="0" y="13"/>
                  </a:moveTo>
                  <a:cubicBezTo>
                    <a:pt x="0" y="11"/>
                    <a:pt x="0" y="9"/>
                    <a:pt x="1" y="7"/>
                  </a:cubicBezTo>
                  <a:cubicBezTo>
                    <a:pt x="1" y="7"/>
                    <a:pt x="2" y="6"/>
                    <a:pt x="2" y="6"/>
                  </a:cubicBezTo>
                  <a:cubicBezTo>
                    <a:pt x="4" y="2"/>
                    <a:pt x="8" y="0"/>
                    <a:pt x="13" y="0"/>
                  </a:cubicBezTo>
                  <a:cubicBezTo>
                    <a:pt x="20" y="0"/>
                    <a:pt x="26" y="6"/>
                    <a:pt x="26" y="13"/>
                  </a:cubicBezTo>
                  <a:cubicBezTo>
                    <a:pt x="26" y="20"/>
                    <a:pt x="20" y="26"/>
                    <a:pt x="13" y="26"/>
                  </a:cubicBezTo>
                  <a:cubicBezTo>
                    <a:pt x="13" y="26"/>
                    <a:pt x="13" y="26"/>
                    <a:pt x="13" y="26"/>
                  </a:cubicBezTo>
                  <a:cubicBezTo>
                    <a:pt x="12" y="26"/>
                    <a:pt x="12" y="26"/>
                    <a:pt x="12" y="26"/>
                  </a:cubicBezTo>
                  <a:cubicBezTo>
                    <a:pt x="8" y="26"/>
                    <a:pt x="4" y="24"/>
                    <a:pt x="2" y="21"/>
                  </a:cubicBezTo>
                  <a:cubicBezTo>
                    <a:pt x="2" y="20"/>
                    <a:pt x="1" y="20"/>
                    <a:pt x="1" y="19"/>
                  </a:cubicBezTo>
                  <a:cubicBezTo>
                    <a:pt x="0" y="17"/>
                    <a:pt x="0" y="15"/>
                    <a:pt x="0" y="13"/>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1" name="Freeform 279"/>
            <p:cNvSpPr>
              <a:spLocks/>
            </p:cNvSpPr>
            <p:nvPr userDrawn="1"/>
          </p:nvSpPr>
          <p:spPr bwMode="auto">
            <a:xfrm>
              <a:off x="1861" y="2320"/>
              <a:ext cx="67" cy="64"/>
            </a:xfrm>
            <a:custGeom>
              <a:avLst/>
              <a:gdLst>
                <a:gd name="T0" fmla="*/ 0 w 28"/>
                <a:gd name="T1" fmla="*/ 13 h 27"/>
                <a:gd name="T2" fmla="*/ 2 w 28"/>
                <a:gd name="T3" fmla="*/ 7 h 27"/>
                <a:gd name="T4" fmla="*/ 2 w 28"/>
                <a:gd name="T5" fmla="*/ 6 h 27"/>
                <a:gd name="T6" fmla="*/ 14 w 28"/>
                <a:gd name="T7" fmla="*/ 0 h 27"/>
                <a:gd name="T8" fmla="*/ 28 w 28"/>
                <a:gd name="T9" fmla="*/ 13 h 27"/>
                <a:gd name="T10" fmla="*/ 26 w 28"/>
                <a:gd name="T11" fmla="*/ 20 h 27"/>
                <a:gd name="T12" fmla="*/ 25 w 28"/>
                <a:gd name="T13" fmla="*/ 21 h 27"/>
                <a:gd name="T14" fmla="*/ 15 w 28"/>
                <a:gd name="T15" fmla="*/ 27 h 27"/>
                <a:gd name="T16" fmla="*/ 14 w 28"/>
                <a:gd name="T17" fmla="*/ 27 h 27"/>
                <a:gd name="T18" fmla="*/ 13 w 28"/>
                <a:gd name="T19" fmla="*/ 27 h 27"/>
                <a:gd name="T20" fmla="*/ 2 w 28"/>
                <a:gd name="T21" fmla="*/ 21 h 27"/>
                <a:gd name="T22" fmla="*/ 2 w 28"/>
                <a:gd name="T23" fmla="*/ 20 h 27"/>
                <a:gd name="T24" fmla="*/ 0 w 28"/>
                <a:gd name="T25"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7">
                  <a:moveTo>
                    <a:pt x="0" y="13"/>
                  </a:moveTo>
                  <a:cubicBezTo>
                    <a:pt x="0" y="11"/>
                    <a:pt x="1" y="9"/>
                    <a:pt x="2" y="7"/>
                  </a:cubicBezTo>
                  <a:cubicBezTo>
                    <a:pt x="2" y="6"/>
                    <a:pt x="2" y="6"/>
                    <a:pt x="2" y="6"/>
                  </a:cubicBezTo>
                  <a:cubicBezTo>
                    <a:pt x="5" y="2"/>
                    <a:pt x="9" y="0"/>
                    <a:pt x="14" y="0"/>
                  </a:cubicBezTo>
                  <a:cubicBezTo>
                    <a:pt x="21" y="0"/>
                    <a:pt x="28" y="6"/>
                    <a:pt x="28" y="13"/>
                  </a:cubicBezTo>
                  <a:cubicBezTo>
                    <a:pt x="28" y="16"/>
                    <a:pt x="27" y="18"/>
                    <a:pt x="26" y="20"/>
                  </a:cubicBezTo>
                  <a:cubicBezTo>
                    <a:pt x="26" y="20"/>
                    <a:pt x="25" y="21"/>
                    <a:pt x="25" y="21"/>
                  </a:cubicBezTo>
                  <a:cubicBezTo>
                    <a:pt x="23" y="24"/>
                    <a:pt x="19" y="27"/>
                    <a:pt x="15" y="27"/>
                  </a:cubicBezTo>
                  <a:cubicBezTo>
                    <a:pt x="14" y="27"/>
                    <a:pt x="14" y="27"/>
                    <a:pt x="14" y="27"/>
                  </a:cubicBezTo>
                  <a:cubicBezTo>
                    <a:pt x="14" y="27"/>
                    <a:pt x="13" y="27"/>
                    <a:pt x="13" y="27"/>
                  </a:cubicBezTo>
                  <a:cubicBezTo>
                    <a:pt x="9" y="27"/>
                    <a:pt x="5" y="24"/>
                    <a:pt x="2" y="21"/>
                  </a:cubicBezTo>
                  <a:cubicBezTo>
                    <a:pt x="2" y="21"/>
                    <a:pt x="2" y="20"/>
                    <a:pt x="2" y="20"/>
                  </a:cubicBezTo>
                  <a:cubicBezTo>
                    <a:pt x="1" y="18"/>
                    <a:pt x="0" y="16"/>
                    <a:pt x="0" y="13"/>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2" name="Freeform 280"/>
            <p:cNvSpPr>
              <a:spLocks/>
            </p:cNvSpPr>
            <p:nvPr userDrawn="1"/>
          </p:nvSpPr>
          <p:spPr bwMode="auto">
            <a:xfrm>
              <a:off x="2454" y="3385"/>
              <a:ext cx="67" cy="67"/>
            </a:xfrm>
            <a:custGeom>
              <a:avLst/>
              <a:gdLst>
                <a:gd name="T0" fmla="*/ 14 w 28"/>
                <a:gd name="T1" fmla="*/ 0 h 28"/>
                <a:gd name="T2" fmla="*/ 28 w 28"/>
                <a:gd name="T3" fmla="*/ 14 h 28"/>
                <a:gd name="T4" fmla="*/ 14 w 28"/>
                <a:gd name="T5" fmla="*/ 28 h 28"/>
                <a:gd name="T6" fmla="*/ 0 w 28"/>
                <a:gd name="T7" fmla="*/ 14 h 28"/>
                <a:gd name="T8" fmla="*/ 13 w 28"/>
                <a:gd name="T9" fmla="*/ 0 h 28"/>
                <a:gd name="T10" fmla="*/ 14 w 28"/>
                <a:gd name="T11" fmla="*/ 0 h 28"/>
                <a:gd name="T12" fmla="*/ 14 w 28"/>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8" h="28">
                  <a:moveTo>
                    <a:pt x="14" y="0"/>
                  </a:moveTo>
                  <a:cubicBezTo>
                    <a:pt x="22" y="1"/>
                    <a:pt x="28" y="7"/>
                    <a:pt x="28" y="14"/>
                  </a:cubicBezTo>
                  <a:cubicBezTo>
                    <a:pt x="28" y="22"/>
                    <a:pt x="22" y="28"/>
                    <a:pt x="14" y="28"/>
                  </a:cubicBezTo>
                  <a:cubicBezTo>
                    <a:pt x="6" y="28"/>
                    <a:pt x="0" y="22"/>
                    <a:pt x="0" y="14"/>
                  </a:cubicBezTo>
                  <a:cubicBezTo>
                    <a:pt x="0" y="7"/>
                    <a:pt x="6" y="1"/>
                    <a:pt x="13" y="0"/>
                  </a:cubicBezTo>
                  <a:cubicBezTo>
                    <a:pt x="13" y="0"/>
                    <a:pt x="13" y="0"/>
                    <a:pt x="14" y="0"/>
                  </a:cubicBezTo>
                  <a:cubicBezTo>
                    <a:pt x="14" y="0"/>
                    <a:pt x="14" y="0"/>
                    <a:pt x="14"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3" name="Oval 281"/>
            <p:cNvSpPr>
              <a:spLocks noChangeArrowheads="1"/>
            </p:cNvSpPr>
            <p:nvPr userDrawn="1"/>
          </p:nvSpPr>
          <p:spPr bwMode="auto">
            <a:xfrm>
              <a:off x="1852" y="887"/>
              <a:ext cx="85" cy="83"/>
            </a:xfrm>
            <a:prstGeom prst="ellipse">
              <a:avLst/>
            </a:pr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4" name="Freeform 282"/>
            <p:cNvSpPr>
              <a:spLocks/>
            </p:cNvSpPr>
            <p:nvPr userDrawn="1"/>
          </p:nvSpPr>
          <p:spPr bwMode="auto">
            <a:xfrm>
              <a:off x="1868" y="191"/>
              <a:ext cx="50" cy="50"/>
            </a:xfrm>
            <a:custGeom>
              <a:avLst/>
              <a:gdLst>
                <a:gd name="T0" fmla="*/ 12 w 21"/>
                <a:gd name="T1" fmla="*/ 0 h 21"/>
                <a:gd name="T2" fmla="*/ 21 w 21"/>
                <a:gd name="T3" fmla="*/ 11 h 21"/>
                <a:gd name="T4" fmla="*/ 11 w 21"/>
                <a:gd name="T5" fmla="*/ 21 h 21"/>
                <a:gd name="T6" fmla="*/ 0 w 21"/>
                <a:gd name="T7" fmla="*/ 11 h 21"/>
                <a:gd name="T8" fmla="*/ 1 w 21"/>
                <a:gd name="T9" fmla="*/ 6 h 21"/>
                <a:gd name="T10" fmla="*/ 2 w 21"/>
                <a:gd name="T11" fmla="*/ 5 h 21"/>
                <a:gd name="T12" fmla="*/ 10 w 21"/>
                <a:gd name="T13" fmla="*/ 0 h 21"/>
                <a:gd name="T14" fmla="*/ 11 w 21"/>
                <a:gd name="T15" fmla="*/ 0 h 21"/>
                <a:gd name="T16" fmla="*/ 12 w 21"/>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12" y="0"/>
                  </a:moveTo>
                  <a:cubicBezTo>
                    <a:pt x="17" y="0"/>
                    <a:pt x="21" y="5"/>
                    <a:pt x="21" y="11"/>
                  </a:cubicBezTo>
                  <a:cubicBezTo>
                    <a:pt x="21" y="17"/>
                    <a:pt x="17" y="21"/>
                    <a:pt x="11" y="21"/>
                  </a:cubicBezTo>
                  <a:cubicBezTo>
                    <a:pt x="5" y="21"/>
                    <a:pt x="0" y="17"/>
                    <a:pt x="0" y="11"/>
                  </a:cubicBezTo>
                  <a:cubicBezTo>
                    <a:pt x="0" y="9"/>
                    <a:pt x="1" y="7"/>
                    <a:pt x="1" y="6"/>
                  </a:cubicBezTo>
                  <a:cubicBezTo>
                    <a:pt x="2" y="5"/>
                    <a:pt x="2" y="5"/>
                    <a:pt x="2" y="5"/>
                  </a:cubicBezTo>
                  <a:cubicBezTo>
                    <a:pt x="4" y="2"/>
                    <a:pt x="7" y="0"/>
                    <a:pt x="10" y="0"/>
                  </a:cubicBezTo>
                  <a:cubicBezTo>
                    <a:pt x="10" y="0"/>
                    <a:pt x="11" y="0"/>
                    <a:pt x="11" y="0"/>
                  </a:cubicBezTo>
                  <a:cubicBezTo>
                    <a:pt x="11" y="0"/>
                    <a:pt x="11" y="0"/>
                    <a:pt x="12"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5" name="Freeform 283"/>
            <p:cNvSpPr>
              <a:spLocks/>
            </p:cNvSpPr>
            <p:nvPr userDrawn="1"/>
          </p:nvSpPr>
          <p:spPr bwMode="auto">
            <a:xfrm>
              <a:off x="1259" y="-181"/>
              <a:ext cx="85" cy="85"/>
            </a:xfrm>
            <a:custGeom>
              <a:avLst/>
              <a:gdLst>
                <a:gd name="T0" fmla="*/ 18 w 36"/>
                <a:gd name="T1" fmla="*/ 0 h 36"/>
                <a:gd name="T2" fmla="*/ 36 w 36"/>
                <a:gd name="T3" fmla="*/ 18 h 36"/>
                <a:gd name="T4" fmla="*/ 18 w 36"/>
                <a:gd name="T5" fmla="*/ 36 h 36"/>
                <a:gd name="T6" fmla="*/ 0 w 36"/>
                <a:gd name="T7" fmla="*/ 18 h 36"/>
                <a:gd name="T8" fmla="*/ 2 w 36"/>
                <a:gd name="T9" fmla="*/ 9 h 36"/>
                <a:gd name="T10" fmla="*/ 3 w 36"/>
                <a:gd name="T11" fmla="*/ 8 h 36"/>
                <a:gd name="T12" fmla="*/ 18 w 36"/>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18" y="0"/>
                  </a:moveTo>
                  <a:cubicBezTo>
                    <a:pt x="28" y="0"/>
                    <a:pt x="36" y="8"/>
                    <a:pt x="36" y="18"/>
                  </a:cubicBezTo>
                  <a:cubicBezTo>
                    <a:pt x="36" y="28"/>
                    <a:pt x="28" y="36"/>
                    <a:pt x="18" y="36"/>
                  </a:cubicBezTo>
                  <a:cubicBezTo>
                    <a:pt x="8" y="36"/>
                    <a:pt x="0" y="28"/>
                    <a:pt x="0" y="18"/>
                  </a:cubicBezTo>
                  <a:cubicBezTo>
                    <a:pt x="0" y="15"/>
                    <a:pt x="1" y="12"/>
                    <a:pt x="2" y="9"/>
                  </a:cubicBezTo>
                  <a:cubicBezTo>
                    <a:pt x="2" y="9"/>
                    <a:pt x="2" y="8"/>
                    <a:pt x="3" y="8"/>
                  </a:cubicBezTo>
                  <a:cubicBezTo>
                    <a:pt x="6" y="3"/>
                    <a:pt x="12" y="0"/>
                    <a:pt x="18"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6" name="Oval 284"/>
            <p:cNvSpPr>
              <a:spLocks noChangeArrowheads="1"/>
            </p:cNvSpPr>
            <p:nvPr userDrawn="1"/>
          </p:nvSpPr>
          <p:spPr bwMode="auto">
            <a:xfrm>
              <a:off x="1266" y="535"/>
              <a:ext cx="71" cy="74"/>
            </a:xfrm>
            <a:prstGeom prst="ellipse">
              <a:avLst/>
            </a:pr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7" name="Freeform 285"/>
            <p:cNvSpPr>
              <a:spLocks/>
            </p:cNvSpPr>
            <p:nvPr userDrawn="1"/>
          </p:nvSpPr>
          <p:spPr bwMode="auto">
            <a:xfrm>
              <a:off x="668" y="-535"/>
              <a:ext cx="81" cy="81"/>
            </a:xfrm>
            <a:custGeom>
              <a:avLst/>
              <a:gdLst>
                <a:gd name="T0" fmla="*/ 17 w 34"/>
                <a:gd name="T1" fmla="*/ 0 h 34"/>
                <a:gd name="T2" fmla="*/ 34 w 34"/>
                <a:gd name="T3" fmla="*/ 17 h 34"/>
                <a:gd name="T4" fmla="*/ 32 w 34"/>
                <a:gd name="T5" fmla="*/ 25 h 34"/>
                <a:gd name="T6" fmla="*/ 31 w 34"/>
                <a:gd name="T7" fmla="*/ 26 h 34"/>
                <a:gd name="T8" fmla="*/ 17 w 34"/>
                <a:gd name="T9" fmla="*/ 34 h 34"/>
                <a:gd name="T10" fmla="*/ 0 w 34"/>
                <a:gd name="T11" fmla="*/ 17 h 34"/>
                <a:gd name="T12" fmla="*/ 2 w 34"/>
                <a:gd name="T13" fmla="*/ 9 h 34"/>
                <a:gd name="T14" fmla="*/ 3 w 34"/>
                <a:gd name="T15" fmla="*/ 7 h 34"/>
                <a:gd name="T16" fmla="*/ 17 w 34"/>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4">
                  <a:moveTo>
                    <a:pt x="17" y="0"/>
                  </a:moveTo>
                  <a:cubicBezTo>
                    <a:pt x="26" y="0"/>
                    <a:pt x="34" y="7"/>
                    <a:pt x="34" y="17"/>
                  </a:cubicBezTo>
                  <a:cubicBezTo>
                    <a:pt x="34" y="20"/>
                    <a:pt x="33" y="22"/>
                    <a:pt x="32" y="25"/>
                  </a:cubicBezTo>
                  <a:cubicBezTo>
                    <a:pt x="32" y="25"/>
                    <a:pt x="32" y="26"/>
                    <a:pt x="31" y="26"/>
                  </a:cubicBezTo>
                  <a:cubicBezTo>
                    <a:pt x="28" y="31"/>
                    <a:pt x="23" y="34"/>
                    <a:pt x="17" y="34"/>
                  </a:cubicBezTo>
                  <a:cubicBezTo>
                    <a:pt x="8" y="34"/>
                    <a:pt x="0" y="26"/>
                    <a:pt x="0" y="17"/>
                  </a:cubicBezTo>
                  <a:cubicBezTo>
                    <a:pt x="0" y="14"/>
                    <a:pt x="1" y="11"/>
                    <a:pt x="2" y="9"/>
                  </a:cubicBezTo>
                  <a:cubicBezTo>
                    <a:pt x="2" y="8"/>
                    <a:pt x="2" y="8"/>
                    <a:pt x="3" y="7"/>
                  </a:cubicBezTo>
                  <a:cubicBezTo>
                    <a:pt x="6" y="3"/>
                    <a:pt x="11" y="0"/>
                    <a:pt x="17"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8" name="Freeform 286"/>
            <p:cNvSpPr>
              <a:spLocks/>
            </p:cNvSpPr>
            <p:nvPr userDrawn="1"/>
          </p:nvSpPr>
          <p:spPr bwMode="auto">
            <a:xfrm>
              <a:off x="1268" y="1962"/>
              <a:ext cx="67" cy="68"/>
            </a:xfrm>
            <a:custGeom>
              <a:avLst/>
              <a:gdLst>
                <a:gd name="T0" fmla="*/ 15 w 28"/>
                <a:gd name="T1" fmla="*/ 29 h 29"/>
                <a:gd name="T2" fmla="*/ 14 w 28"/>
                <a:gd name="T3" fmla="*/ 29 h 29"/>
                <a:gd name="T4" fmla="*/ 13 w 28"/>
                <a:gd name="T5" fmla="*/ 29 h 29"/>
                <a:gd name="T6" fmla="*/ 0 w 28"/>
                <a:gd name="T7" fmla="*/ 14 h 29"/>
                <a:gd name="T8" fmla="*/ 14 w 28"/>
                <a:gd name="T9" fmla="*/ 0 h 29"/>
                <a:gd name="T10" fmla="*/ 28 w 28"/>
                <a:gd name="T11" fmla="*/ 14 h 29"/>
                <a:gd name="T12" fmla="*/ 27 w 28"/>
                <a:gd name="T13" fmla="*/ 21 h 29"/>
                <a:gd name="T14" fmla="*/ 26 w 28"/>
                <a:gd name="T15" fmla="*/ 22 h 29"/>
                <a:gd name="T16" fmla="*/ 15 w 28"/>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15" y="29"/>
                  </a:moveTo>
                  <a:cubicBezTo>
                    <a:pt x="14" y="29"/>
                    <a:pt x="14" y="29"/>
                    <a:pt x="14" y="29"/>
                  </a:cubicBezTo>
                  <a:cubicBezTo>
                    <a:pt x="14" y="29"/>
                    <a:pt x="13" y="29"/>
                    <a:pt x="13" y="29"/>
                  </a:cubicBezTo>
                  <a:cubicBezTo>
                    <a:pt x="6" y="28"/>
                    <a:pt x="0" y="22"/>
                    <a:pt x="0" y="14"/>
                  </a:cubicBezTo>
                  <a:cubicBezTo>
                    <a:pt x="0" y="6"/>
                    <a:pt x="6" y="0"/>
                    <a:pt x="14" y="0"/>
                  </a:cubicBezTo>
                  <a:cubicBezTo>
                    <a:pt x="22" y="0"/>
                    <a:pt x="28" y="6"/>
                    <a:pt x="28" y="14"/>
                  </a:cubicBezTo>
                  <a:cubicBezTo>
                    <a:pt x="28" y="17"/>
                    <a:pt x="28" y="19"/>
                    <a:pt x="27" y="21"/>
                  </a:cubicBezTo>
                  <a:cubicBezTo>
                    <a:pt x="26" y="22"/>
                    <a:pt x="26" y="22"/>
                    <a:pt x="26" y="22"/>
                  </a:cubicBezTo>
                  <a:cubicBezTo>
                    <a:pt x="23" y="26"/>
                    <a:pt x="19" y="28"/>
                    <a:pt x="15" y="29"/>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9" name="Freeform 287"/>
            <p:cNvSpPr>
              <a:spLocks/>
            </p:cNvSpPr>
            <p:nvPr userDrawn="1"/>
          </p:nvSpPr>
          <p:spPr bwMode="auto">
            <a:xfrm>
              <a:off x="1249" y="2654"/>
              <a:ext cx="105" cy="105"/>
            </a:xfrm>
            <a:custGeom>
              <a:avLst/>
              <a:gdLst>
                <a:gd name="T0" fmla="*/ 0 w 44"/>
                <a:gd name="T1" fmla="*/ 22 h 44"/>
                <a:gd name="T2" fmla="*/ 21 w 44"/>
                <a:gd name="T3" fmla="*/ 0 h 44"/>
                <a:gd name="T4" fmla="*/ 22 w 44"/>
                <a:gd name="T5" fmla="*/ 0 h 44"/>
                <a:gd name="T6" fmla="*/ 23 w 44"/>
                <a:gd name="T7" fmla="*/ 0 h 44"/>
                <a:gd name="T8" fmla="*/ 40 w 44"/>
                <a:gd name="T9" fmla="*/ 10 h 44"/>
                <a:gd name="T10" fmla="*/ 41 w 44"/>
                <a:gd name="T11" fmla="*/ 12 h 44"/>
                <a:gd name="T12" fmla="*/ 44 w 44"/>
                <a:gd name="T13" fmla="*/ 22 h 44"/>
                <a:gd name="T14" fmla="*/ 22 w 44"/>
                <a:gd name="T15" fmla="*/ 44 h 44"/>
                <a:gd name="T16" fmla="*/ 3 w 44"/>
                <a:gd name="T17" fmla="*/ 34 h 44"/>
                <a:gd name="T18" fmla="*/ 3 w 44"/>
                <a:gd name="T19" fmla="*/ 33 h 44"/>
                <a:gd name="T20" fmla="*/ 0 w 44"/>
                <a:gd name="T21"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4">
                  <a:moveTo>
                    <a:pt x="0" y="22"/>
                  </a:moveTo>
                  <a:cubicBezTo>
                    <a:pt x="0" y="10"/>
                    <a:pt x="9" y="1"/>
                    <a:pt x="21" y="0"/>
                  </a:cubicBezTo>
                  <a:cubicBezTo>
                    <a:pt x="21" y="0"/>
                    <a:pt x="22" y="0"/>
                    <a:pt x="22" y="0"/>
                  </a:cubicBezTo>
                  <a:cubicBezTo>
                    <a:pt x="22" y="0"/>
                    <a:pt x="22" y="0"/>
                    <a:pt x="23" y="0"/>
                  </a:cubicBezTo>
                  <a:cubicBezTo>
                    <a:pt x="30" y="0"/>
                    <a:pt x="37" y="4"/>
                    <a:pt x="40" y="10"/>
                  </a:cubicBezTo>
                  <a:cubicBezTo>
                    <a:pt x="41" y="11"/>
                    <a:pt x="41" y="11"/>
                    <a:pt x="41" y="12"/>
                  </a:cubicBezTo>
                  <a:cubicBezTo>
                    <a:pt x="43" y="15"/>
                    <a:pt x="44" y="18"/>
                    <a:pt x="44" y="22"/>
                  </a:cubicBezTo>
                  <a:cubicBezTo>
                    <a:pt x="44" y="34"/>
                    <a:pt x="34" y="44"/>
                    <a:pt x="22" y="44"/>
                  </a:cubicBezTo>
                  <a:cubicBezTo>
                    <a:pt x="14" y="44"/>
                    <a:pt x="7" y="40"/>
                    <a:pt x="3" y="34"/>
                  </a:cubicBezTo>
                  <a:cubicBezTo>
                    <a:pt x="3" y="34"/>
                    <a:pt x="3" y="33"/>
                    <a:pt x="3" y="33"/>
                  </a:cubicBezTo>
                  <a:cubicBezTo>
                    <a:pt x="1" y="30"/>
                    <a:pt x="0" y="26"/>
                    <a:pt x="0" y="22"/>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0" name="Freeform 288"/>
            <p:cNvSpPr>
              <a:spLocks/>
            </p:cNvSpPr>
            <p:nvPr userDrawn="1"/>
          </p:nvSpPr>
          <p:spPr bwMode="auto">
            <a:xfrm>
              <a:off x="670" y="180"/>
              <a:ext cx="76" cy="75"/>
            </a:xfrm>
            <a:custGeom>
              <a:avLst/>
              <a:gdLst>
                <a:gd name="T0" fmla="*/ 0 w 32"/>
                <a:gd name="T1" fmla="*/ 16 h 32"/>
                <a:gd name="T2" fmla="*/ 2 w 32"/>
                <a:gd name="T3" fmla="*/ 8 h 32"/>
                <a:gd name="T4" fmla="*/ 3 w 32"/>
                <a:gd name="T5" fmla="*/ 7 h 32"/>
                <a:gd name="T6" fmla="*/ 16 w 32"/>
                <a:gd name="T7" fmla="*/ 0 h 32"/>
                <a:gd name="T8" fmla="*/ 32 w 32"/>
                <a:gd name="T9" fmla="*/ 16 h 32"/>
                <a:gd name="T10" fmla="*/ 16 w 32"/>
                <a:gd name="T11" fmla="*/ 32 h 32"/>
                <a:gd name="T12" fmla="*/ 3 w 32"/>
                <a:gd name="T13" fmla="*/ 25 h 32"/>
                <a:gd name="T14" fmla="*/ 2 w 32"/>
                <a:gd name="T15" fmla="*/ 23 h 32"/>
                <a:gd name="T16" fmla="*/ 0 w 32"/>
                <a:gd name="T17"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0" y="16"/>
                  </a:moveTo>
                  <a:cubicBezTo>
                    <a:pt x="0" y="13"/>
                    <a:pt x="1" y="10"/>
                    <a:pt x="2" y="8"/>
                  </a:cubicBezTo>
                  <a:cubicBezTo>
                    <a:pt x="2" y="8"/>
                    <a:pt x="2" y="7"/>
                    <a:pt x="3" y="7"/>
                  </a:cubicBezTo>
                  <a:cubicBezTo>
                    <a:pt x="6" y="2"/>
                    <a:pt x="10" y="0"/>
                    <a:pt x="16" y="0"/>
                  </a:cubicBezTo>
                  <a:cubicBezTo>
                    <a:pt x="25" y="0"/>
                    <a:pt x="32" y="7"/>
                    <a:pt x="32" y="16"/>
                  </a:cubicBezTo>
                  <a:cubicBezTo>
                    <a:pt x="32" y="25"/>
                    <a:pt x="25" y="32"/>
                    <a:pt x="16" y="32"/>
                  </a:cubicBezTo>
                  <a:cubicBezTo>
                    <a:pt x="10" y="32"/>
                    <a:pt x="6" y="29"/>
                    <a:pt x="3" y="25"/>
                  </a:cubicBezTo>
                  <a:cubicBezTo>
                    <a:pt x="2" y="24"/>
                    <a:pt x="2" y="24"/>
                    <a:pt x="2" y="23"/>
                  </a:cubicBezTo>
                  <a:cubicBezTo>
                    <a:pt x="1" y="21"/>
                    <a:pt x="0" y="18"/>
                    <a:pt x="0" y="16"/>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1" name="Freeform 289"/>
            <p:cNvSpPr>
              <a:spLocks/>
            </p:cNvSpPr>
            <p:nvPr userDrawn="1"/>
          </p:nvSpPr>
          <p:spPr bwMode="auto">
            <a:xfrm>
              <a:off x="668" y="889"/>
              <a:ext cx="81" cy="78"/>
            </a:xfrm>
            <a:custGeom>
              <a:avLst/>
              <a:gdLst>
                <a:gd name="T0" fmla="*/ 17 w 34"/>
                <a:gd name="T1" fmla="*/ 0 h 33"/>
                <a:gd name="T2" fmla="*/ 34 w 34"/>
                <a:gd name="T3" fmla="*/ 17 h 33"/>
                <a:gd name="T4" fmla="*/ 17 w 34"/>
                <a:gd name="T5" fmla="*/ 33 h 33"/>
                <a:gd name="T6" fmla="*/ 0 w 34"/>
                <a:gd name="T7" fmla="*/ 17 h 33"/>
                <a:gd name="T8" fmla="*/ 2 w 34"/>
                <a:gd name="T9" fmla="*/ 9 h 33"/>
                <a:gd name="T10" fmla="*/ 3 w 34"/>
                <a:gd name="T11" fmla="*/ 7 h 33"/>
                <a:gd name="T12" fmla="*/ 17 w 34"/>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34" h="33">
                  <a:moveTo>
                    <a:pt x="17" y="0"/>
                  </a:moveTo>
                  <a:cubicBezTo>
                    <a:pt x="26" y="0"/>
                    <a:pt x="34" y="7"/>
                    <a:pt x="34" y="17"/>
                  </a:cubicBezTo>
                  <a:cubicBezTo>
                    <a:pt x="34" y="26"/>
                    <a:pt x="26" y="33"/>
                    <a:pt x="17" y="33"/>
                  </a:cubicBezTo>
                  <a:cubicBezTo>
                    <a:pt x="8" y="33"/>
                    <a:pt x="0" y="26"/>
                    <a:pt x="0" y="17"/>
                  </a:cubicBezTo>
                  <a:cubicBezTo>
                    <a:pt x="0" y="14"/>
                    <a:pt x="1" y="11"/>
                    <a:pt x="2" y="9"/>
                  </a:cubicBezTo>
                  <a:cubicBezTo>
                    <a:pt x="3" y="8"/>
                    <a:pt x="3" y="8"/>
                    <a:pt x="3" y="7"/>
                  </a:cubicBezTo>
                  <a:cubicBezTo>
                    <a:pt x="6" y="3"/>
                    <a:pt x="11" y="0"/>
                    <a:pt x="17"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2" name="Freeform 293"/>
            <p:cNvSpPr>
              <a:spLocks/>
            </p:cNvSpPr>
            <p:nvPr userDrawn="1"/>
          </p:nvSpPr>
          <p:spPr bwMode="auto">
            <a:xfrm>
              <a:off x="1261" y="3381"/>
              <a:ext cx="81" cy="78"/>
            </a:xfrm>
            <a:custGeom>
              <a:avLst/>
              <a:gdLst>
                <a:gd name="T0" fmla="*/ 17 w 34"/>
                <a:gd name="T1" fmla="*/ 0 h 33"/>
                <a:gd name="T2" fmla="*/ 34 w 34"/>
                <a:gd name="T3" fmla="*/ 16 h 33"/>
                <a:gd name="T4" fmla="*/ 17 w 34"/>
                <a:gd name="T5" fmla="*/ 33 h 33"/>
                <a:gd name="T6" fmla="*/ 0 w 34"/>
                <a:gd name="T7" fmla="*/ 16 h 33"/>
                <a:gd name="T8" fmla="*/ 2 w 34"/>
                <a:gd name="T9" fmla="*/ 8 h 33"/>
                <a:gd name="T10" fmla="*/ 3 w 34"/>
                <a:gd name="T11" fmla="*/ 7 h 33"/>
                <a:gd name="T12" fmla="*/ 17 w 34"/>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34" h="33">
                  <a:moveTo>
                    <a:pt x="17" y="0"/>
                  </a:moveTo>
                  <a:cubicBezTo>
                    <a:pt x="26" y="0"/>
                    <a:pt x="34" y="7"/>
                    <a:pt x="34" y="16"/>
                  </a:cubicBezTo>
                  <a:cubicBezTo>
                    <a:pt x="34" y="25"/>
                    <a:pt x="26" y="33"/>
                    <a:pt x="17" y="33"/>
                  </a:cubicBezTo>
                  <a:cubicBezTo>
                    <a:pt x="8" y="33"/>
                    <a:pt x="0" y="25"/>
                    <a:pt x="0" y="16"/>
                  </a:cubicBezTo>
                  <a:cubicBezTo>
                    <a:pt x="0" y="13"/>
                    <a:pt x="1" y="11"/>
                    <a:pt x="2" y="8"/>
                  </a:cubicBezTo>
                  <a:cubicBezTo>
                    <a:pt x="3" y="8"/>
                    <a:pt x="3" y="7"/>
                    <a:pt x="3" y="7"/>
                  </a:cubicBezTo>
                  <a:cubicBezTo>
                    <a:pt x="6" y="2"/>
                    <a:pt x="11" y="0"/>
                    <a:pt x="17"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3" name="Freeform 295"/>
            <p:cNvSpPr>
              <a:spLocks/>
            </p:cNvSpPr>
            <p:nvPr userDrawn="1"/>
          </p:nvSpPr>
          <p:spPr bwMode="auto">
            <a:xfrm>
              <a:off x="677" y="2320"/>
              <a:ext cx="62" cy="64"/>
            </a:xfrm>
            <a:custGeom>
              <a:avLst/>
              <a:gdLst>
                <a:gd name="T0" fmla="*/ 12 w 26"/>
                <a:gd name="T1" fmla="*/ 27 h 27"/>
                <a:gd name="T2" fmla="*/ 0 w 26"/>
                <a:gd name="T3" fmla="*/ 13 h 27"/>
                <a:gd name="T4" fmla="*/ 1 w 26"/>
                <a:gd name="T5" fmla="*/ 7 h 27"/>
                <a:gd name="T6" fmla="*/ 2 w 26"/>
                <a:gd name="T7" fmla="*/ 6 h 27"/>
                <a:gd name="T8" fmla="*/ 13 w 26"/>
                <a:gd name="T9" fmla="*/ 0 h 27"/>
                <a:gd name="T10" fmla="*/ 26 w 26"/>
                <a:gd name="T11" fmla="*/ 13 h 27"/>
                <a:gd name="T12" fmla="*/ 14 w 26"/>
                <a:gd name="T13" fmla="*/ 27 h 27"/>
                <a:gd name="T14" fmla="*/ 13 w 26"/>
                <a:gd name="T15" fmla="*/ 27 h 27"/>
                <a:gd name="T16" fmla="*/ 12 w 26"/>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7">
                  <a:moveTo>
                    <a:pt x="12" y="27"/>
                  </a:moveTo>
                  <a:cubicBezTo>
                    <a:pt x="5" y="26"/>
                    <a:pt x="0" y="20"/>
                    <a:pt x="0" y="13"/>
                  </a:cubicBezTo>
                  <a:cubicBezTo>
                    <a:pt x="0" y="11"/>
                    <a:pt x="0" y="9"/>
                    <a:pt x="1" y="7"/>
                  </a:cubicBezTo>
                  <a:cubicBezTo>
                    <a:pt x="1" y="7"/>
                    <a:pt x="2" y="6"/>
                    <a:pt x="2" y="6"/>
                  </a:cubicBezTo>
                  <a:cubicBezTo>
                    <a:pt x="4" y="2"/>
                    <a:pt x="8" y="0"/>
                    <a:pt x="13" y="0"/>
                  </a:cubicBezTo>
                  <a:cubicBezTo>
                    <a:pt x="20" y="0"/>
                    <a:pt x="26" y="6"/>
                    <a:pt x="26" y="13"/>
                  </a:cubicBezTo>
                  <a:cubicBezTo>
                    <a:pt x="26" y="20"/>
                    <a:pt x="21" y="26"/>
                    <a:pt x="14" y="27"/>
                  </a:cubicBezTo>
                  <a:cubicBezTo>
                    <a:pt x="14" y="27"/>
                    <a:pt x="13" y="27"/>
                    <a:pt x="13" y="27"/>
                  </a:cubicBezTo>
                  <a:cubicBezTo>
                    <a:pt x="13" y="27"/>
                    <a:pt x="13" y="27"/>
                    <a:pt x="12" y="27"/>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4" name="Freeform 296"/>
            <p:cNvSpPr>
              <a:spLocks/>
            </p:cNvSpPr>
            <p:nvPr userDrawn="1"/>
          </p:nvSpPr>
          <p:spPr bwMode="auto">
            <a:xfrm>
              <a:off x="673" y="3027"/>
              <a:ext cx="71" cy="71"/>
            </a:xfrm>
            <a:custGeom>
              <a:avLst/>
              <a:gdLst>
                <a:gd name="T0" fmla="*/ 14 w 30"/>
                <a:gd name="T1" fmla="*/ 0 h 30"/>
                <a:gd name="T2" fmla="*/ 15 w 30"/>
                <a:gd name="T3" fmla="*/ 0 h 30"/>
                <a:gd name="T4" fmla="*/ 16 w 30"/>
                <a:gd name="T5" fmla="*/ 0 h 30"/>
                <a:gd name="T6" fmla="*/ 27 w 30"/>
                <a:gd name="T7" fmla="*/ 7 h 30"/>
                <a:gd name="T8" fmla="*/ 28 w 30"/>
                <a:gd name="T9" fmla="*/ 8 h 30"/>
                <a:gd name="T10" fmla="*/ 30 w 30"/>
                <a:gd name="T11" fmla="*/ 15 h 30"/>
                <a:gd name="T12" fmla="*/ 28 w 30"/>
                <a:gd name="T13" fmla="*/ 22 h 30"/>
                <a:gd name="T14" fmla="*/ 27 w 30"/>
                <a:gd name="T15" fmla="*/ 23 h 30"/>
                <a:gd name="T16" fmla="*/ 15 w 30"/>
                <a:gd name="T17" fmla="*/ 30 h 30"/>
                <a:gd name="T18" fmla="*/ 0 w 30"/>
                <a:gd name="T19" fmla="*/ 15 h 30"/>
                <a:gd name="T20" fmla="*/ 2 w 30"/>
                <a:gd name="T21" fmla="*/ 8 h 30"/>
                <a:gd name="T22" fmla="*/ 3 w 30"/>
                <a:gd name="T23" fmla="*/ 7 h 30"/>
                <a:gd name="T24" fmla="*/ 14 w 30"/>
                <a:gd name="T2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14" y="0"/>
                  </a:moveTo>
                  <a:cubicBezTo>
                    <a:pt x="15" y="0"/>
                    <a:pt x="15" y="0"/>
                    <a:pt x="15" y="0"/>
                  </a:cubicBezTo>
                  <a:cubicBezTo>
                    <a:pt x="15" y="0"/>
                    <a:pt x="16" y="0"/>
                    <a:pt x="16" y="0"/>
                  </a:cubicBezTo>
                  <a:cubicBezTo>
                    <a:pt x="21" y="1"/>
                    <a:pt x="25" y="3"/>
                    <a:pt x="27" y="7"/>
                  </a:cubicBezTo>
                  <a:cubicBezTo>
                    <a:pt x="28" y="7"/>
                    <a:pt x="28" y="8"/>
                    <a:pt x="28" y="8"/>
                  </a:cubicBezTo>
                  <a:cubicBezTo>
                    <a:pt x="29" y="10"/>
                    <a:pt x="30" y="13"/>
                    <a:pt x="30" y="15"/>
                  </a:cubicBezTo>
                  <a:cubicBezTo>
                    <a:pt x="30" y="18"/>
                    <a:pt x="29" y="20"/>
                    <a:pt x="28" y="22"/>
                  </a:cubicBezTo>
                  <a:cubicBezTo>
                    <a:pt x="28" y="23"/>
                    <a:pt x="28" y="23"/>
                    <a:pt x="27" y="23"/>
                  </a:cubicBezTo>
                  <a:cubicBezTo>
                    <a:pt x="25" y="27"/>
                    <a:pt x="20" y="30"/>
                    <a:pt x="15" y="30"/>
                  </a:cubicBezTo>
                  <a:cubicBezTo>
                    <a:pt x="7" y="30"/>
                    <a:pt x="0" y="23"/>
                    <a:pt x="0" y="15"/>
                  </a:cubicBezTo>
                  <a:cubicBezTo>
                    <a:pt x="0" y="13"/>
                    <a:pt x="1" y="10"/>
                    <a:pt x="2" y="8"/>
                  </a:cubicBezTo>
                  <a:cubicBezTo>
                    <a:pt x="2" y="8"/>
                    <a:pt x="2" y="7"/>
                    <a:pt x="3" y="7"/>
                  </a:cubicBezTo>
                  <a:cubicBezTo>
                    <a:pt x="5" y="3"/>
                    <a:pt x="9" y="1"/>
                    <a:pt x="14" y="0"/>
                  </a:cubicBezTo>
                  <a:close/>
                </a:path>
              </a:pathLst>
            </a:custGeom>
            <a:grpFill/>
            <a:ln w="9525">
              <a:solidFill>
                <a:schemeClr val="bg1">
                  <a:alpha val="13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Tree>
    <p:custDataLst>
      <p:tags r:id="rId1"/>
    </p:custDataLst>
    <p:extLst>
      <p:ext uri="{BB962C8B-B14F-4D97-AF65-F5344CB8AC3E}">
        <p14:creationId xmlns:p14="http://schemas.microsoft.com/office/powerpoint/2010/main" val="3140404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object 58"/>
          <p:cNvPicPr/>
          <p:nvPr>
            <p:custDataLst>
              <p:tags r:id="rId2"/>
            </p:custDataLst>
          </p:nvPr>
        </p:nvPicPr>
        <p:blipFill>
          <a:blip r:embed="rId47" cstate="print"/>
          <a:stretch>
            <a:fillRect/>
          </a:stretch>
        </p:blipFill>
        <p:spPr>
          <a:xfrm>
            <a:off x="7831370" y="3248873"/>
            <a:ext cx="291084" cy="1110188"/>
          </a:xfrm>
          <a:prstGeom prst="rect">
            <a:avLst/>
          </a:prstGeom>
        </p:spPr>
      </p:pic>
      <p:pic>
        <p:nvPicPr>
          <p:cNvPr id="272" name="object 50"/>
          <p:cNvPicPr/>
          <p:nvPr>
            <p:custDataLst>
              <p:tags r:id="rId3"/>
            </p:custDataLst>
          </p:nvPr>
        </p:nvPicPr>
        <p:blipFill>
          <a:blip r:embed="rId48" cstate="print"/>
          <a:stretch>
            <a:fillRect/>
          </a:stretch>
        </p:blipFill>
        <p:spPr>
          <a:xfrm>
            <a:off x="7831370" y="4466198"/>
            <a:ext cx="291084" cy="1420788"/>
          </a:xfrm>
          <a:prstGeom prst="rect">
            <a:avLst/>
          </a:prstGeom>
        </p:spPr>
      </p:pic>
      <p:sp>
        <p:nvSpPr>
          <p:cNvPr id="28" name="object 3"/>
          <p:cNvSpPr/>
          <p:nvPr>
            <p:custDataLst>
              <p:tags r:id="rId4"/>
            </p:custDataLst>
          </p:nvPr>
        </p:nvSpPr>
        <p:spPr>
          <a:xfrm>
            <a:off x="719607" y="3261718"/>
            <a:ext cx="1067317" cy="1042206"/>
          </a:xfrm>
          <a:custGeom>
            <a:avLst/>
            <a:gdLst/>
            <a:ahLst/>
            <a:cxnLst/>
            <a:rect l="l" t="t" r="r" b="b"/>
            <a:pathLst>
              <a:path w="864235" h="965200">
                <a:moveTo>
                  <a:pt x="720090" y="0"/>
                </a:moveTo>
                <a:lnTo>
                  <a:pt x="144018" y="0"/>
                </a:lnTo>
                <a:lnTo>
                  <a:pt x="98496" y="7345"/>
                </a:lnTo>
                <a:lnTo>
                  <a:pt x="58962" y="27797"/>
                </a:lnTo>
                <a:lnTo>
                  <a:pt x="27786" y="58978"/>
                </a:lnTo>
                <a:lnTo>
                  <a:pt x="7342" y="98511"/>
                </a:lnTo>
                <a:lnTo>
                  <a:pt x="0" y="144018"/>
                </a:lnTo>
                <a:lnTo>
                  <a:pt x="0" y="820674"/>
                </a:lnTo>
                <a:lnTo>
                  <a:pt x="7342" y="866180"/>
                </a:lnTo>
                <a:lnTo>
                  <a:pt x="27786" y="905713"/>
                </a:lnTo>
                <a:lnTo>
                  <a:pt x="58962" y="936894"/>
                </a:lnTo>
                <a:lnTo>
                  <a:pt x="98496" y="957346"/>
                </a:lnTo>
                <a:lnTo>
                  <a:pt x="144018" y="964692"/>
                </a:lnTo>
                <a:lnTo>
                  <a:pt x="720090" y="964692"/>
                </a:lnTo>
                <a:lnTo>
                  <a:pt x="765611" y="957346"/>
                </a:lnTo>
                <a:lnTo>
                  <a:pt x="805145" y="936894"/>
                </a:lnTo>
                <a:lnTo>
                  <a:pt x="836321" y="905713"/>
                </a:lnTo>
                <a:lnTo>
                  <a:pt x="856765" y="866180"/>
                </a:lnTo>
                <a:lnTo>
                  <a:pt x="864108" y="820674"/>
                </a:lnTo>
                <a:lnTo>
                  <a:pt x="864108" y="144018"/>
                </a:lnTo>
                <a:lnTo>
                  <a:pt x="856765" y="98511"/>
                </a:lnTo>
                <a:lnTo>
                  <a:pt x="836321" y="58978"/>
                </a:lnTo>
                <a:lnTo>
                  <a:pt x="805145" y="27797"/>
                </a:lnTo>
                <a:lnTo>
                  <a:pt x="765611" y="7345"/>
                </a:lnTo>
                <a:lnTo>
                  <a:pt x="720090" y="0"/>
                </a:lnTo>
                <a:close/>
              </a:path>
            </a:pathLst>
          </a:custGeom>
          <a:solidFill>
            <a:srgbClr val="FFF4DD"/>
          </a:solidFill>
        </p:spPr>
        <p:txBody>
          <a:bodyPr wrap="square" lIns="0" tIns="0" rIns="0" bIns="0" rtlCol="0"/>
          <a:lstStyle/>
          <a:p>
            <a:endParaRPr sz="1200" dirty="0">
              <a:latin typeface="+mj-lt"/>
              <a:ea typeface="黑体" panose="02010609060101010101" charset="-122"/>
              <a:cs typeface="Arial" panose="020B0604020202020204" pitchFamily="34" charset="0"/>
            </a:endParaRPr>
          </a:p>
        </p:txBody>
      </p:sp>
      <p:sp>
        <p:nvSpPr>
          <p:cNvPr id="29" name="object 4"/>
          <p:cNvSpPr txBox="1"/>
          <p:nvPr>
            <p:custDataLst>
              <p:tags r:id="rId5"/>
            </p:custDataLst>
          </p:nvPr>
        </p:nvSpPr>
        <p:spPr>
          <a:xfrm>
            <a:off x="754454" y="3653299"/>
            <a:ext cx="900710" cy="259045"/>
          </a:xfrm>
          <a:prstGeom prst="rect">
            <a:avLst/>
          </a:prstGeom>
        </p:spPr>
        <p:txBody>
          <a:bodyPr vert="horz" wrap="square" lIns="0" tIns="12700" rIns="0" bIns="0" rtlCol="0">
            <a:spAutoFit/>
          </a:bodyPr>
          <a:lstStyle/>
          <a:p>
            <a:pPr marL="12700" algn="ctr">
              <a:lnSpc>
                <a:spcPct val="100000"/>
              </a:lnSpc>
              <a:spcBef>
                <a:spcPts val="100"/>
              </a:spcBef>
            </a:pPr>
            <a:r>
              <a:rPr lang="en-US" sz="1600" b="1" spc="-10" dirty="0">
                <a:solidFill>
                  <a:srgbClr val="F5A801"/>
                </a:solidFill>
                <a:latin typeface="+mj-lt"/>
                <a:ea typeface="黑体" panose="02010609060101010101" charset="-122"/>
                <a:cs typeface="Arial" panose="020B0604020202020204" pitchFamily="34" charset="0"/>
              </a:rPr>
              <a:t> </a:t>
            </a:r>
            <a:r>
              <a:rPr sz="1600" b="1" spc="-10" dirty="0" err="1">
                <a:solidFill>
                  <a:srgbClr val="F5A801"/>
                </a:solidFill>
                <a:latin typeface="+mj-lt"/>
                <a:ea typeface="黑体" panose="02010609060101010101" charset="-122"/>
                <a:cs typeface="Arial" panose="020B0604020202020204" pitchFamily="34" charset="0"/>
              </a:rPr>
              <a:t>经营数据</a:t>
            </a:r>
            <a:endParaRPr sz="1600" dirty="0">
              <a:latin typeface="+mj-lt"/>
              <a:ea typeface="黑体" panose="02010609060101010101" charset="-122"/>
              <a:cs typeface="Arial" panose="020B0604020202020204" pitchFamily="34" charset="0"/>
            </a:endParaRPr>
          </a:p>
        </p:txBody>
      </p:sp>
      <p:sp>
        <p:nvSpPr>
          <p:cNvPr id="30" name="object 5"/>
          <p:cNvSpPr/>
          <p:nvPr>
            <p:custDataLst>
              <p:tags r:id="rId6"/>
            </p:custDataLst>
          </p:nvPr>
        </p:nvSpPr>
        <p:spPr>
          <a:xfrm>
            <a:off x="719606" y="4421993"/>
            <a:ext cx="1067318" cy="1462791"/>
          </a:xfrm>
          <a:custGeom>
            <a:avLst/>
            <a:gdLst/>
            <a:ahLst/>
            <a:cxnLst/>
            <a:rect l="l" t="t" r="r" b="b"/>
            <a:pathLst>
              <a:path w="868680" h="1325879">
                <a:moveTo>
                  <a:pt x="747001" y="0"/>
                </a:moveTo>
                <a:lnTo>
                  <a:pt x="121678" y="0"/>
                </a:lnTo>
                <a:lnTo>
                  <a:pt x="74312" y="9562"/>
                </a:lnTo>
                <a:lnTo>
                  <a:pt x="35636" y="35639"/>
                </a:lnTo>
                <a:lnTo>
                  <a:pt x="9561" y="74312"/>
                </a:lnTo>
                <a:lnTo>
                  <a:pt x="0" y="121666"/>
                </a:lnTo>
                <a:lnTo>
                  <a:pt x="0" y="1204201"/>
                </a:lnTo>
                <a:lnTo>
                  <a:pt x="9561" y="1251567"/>
                </a:lnTo>
                <a:lnTo>
                  <a:pt x="35636" y="1290243"/>
                </a:lnTo>
                <a:lnTo>
                  <a:pt x="74312" y="1316318"/>
                </a:lnTo>
                <a:lnTo>
                  <a:pt x="121678" y="1325880"/>
                </a:lnTo>
                <a:lnTo>
                  <a:pt x="747001" y="1325880"/>
                </a:lnTo>
                <a:lnTo>
                  <a:pt x="794361" y="1316318"/>
                </a:lnTo>
                <a:lnTo>
                  <a:pt x="833039" y="1290243"/>
                </a:lnTo>
                <a:lnTo>
                  <a:pt x="859117" y="1251567"/>
                </a:lnTo>
                <a:lnTo>
                  <a:pt x="868680" y="1204201"/>
                </a:lnTo>
                <a:lnTo>
                  <a:pt x="868680" y="121666"/>
                </a:lnTo>
                <a:lnTo>
                  <a:pt x="859117" y="74312"/>
                </a:lnTo>
                <a:lnTo>
                  <a:pt x="833039" y="35639"/>
                </a:lnTo>
                <a:lnTo>
                  <a:pt x="794361" y="9562"/>
                </a:lnTo>
                <a:lnTo>
                  <a:pt x="747001" y="0"/>
                </a:lnTo>
                <a:close/>
              </a:path>
            </a:pathLst>
          </a:custGeom>
          <a:solidFill>
            <a:schemeClr val="accent2">
              <a:lumMod val="20000"/>
              <a:lumOff val="80000"/>
            </a:schemeClr>
          </a:solidFill>
        </p:spPr>
        <p:txBody>
          <a:bodyPr wrap="square" lIns="0" tIns="0" rIns="0" bIns="0" rtlCol="0"/>
          <a:lstStyle/>
          <a:p>
            <a:endParaRPr sz="1200">
              <a:solidFill>
                <a:schemeClr val="accent2"/>
              </a:solidFill>
              <a:latin typeface="+mj-lt"/>
              <a:ea typeface="黑体" panose="02010609060101010101" charset="-122"/>
              <a:cs typeface="Arial" panose="020B0604020202020204" pitchFamily="34" charset="0"/>
            </a:endParaRPr>
          </a:p>
        </p:txBody>
      </p:sp>
      <p:sp>
        <p:nvSpPr>
          <p:cNvPr id="31" name="object 6"/>
          <p:cNvSpPr txBox="1"/>
          <p:nvPr>
            <p:custDataLst>
              <p:tags r:id="rId7"/>
            </p:custDataLst>
          </p:nvPr>
        </p:nvSpPr>
        <p:spPr>
          <a:xfrm>
            <a:off x="795789" y="5023866"/>
            <a:ext cx="914953" cy="259045"/>
          </a:xfrm>
          <a:prstGeom prst="rect">
            <a:avLst/>
          </a:prstGeom>
          <a:solidFill>
            <a:schemeClr val="accent2">
              <a:lumMod val="20000"/>
              <a:lumOff val="80000"/>
            </a:schemeClr>
          </a:solidFill>
        </p:spPr>
        <p:txBody>
          <a:bodyPr vert="horz" wrap="square" lIns="0" tIns="12700" rIns="0" bIns="0" rtlCol="0">
            <a:spAutoFit/>
          </a:bodyPr>
          <a:lstStyle/>
          <a:p>
            <a:pPr marL="12700" algn="ctr">
              <a:lnSpc>
                <a:spcPct val="100000"/>
              </a:lnSpc>
              <a:spcBef>
                <a:spcPts val="100"/>
              </a:spcBef>
            </a:pPr>
            <a:r>
              <a:rPr sz="1600" b="1" spc="-15" dirty="0" err="1">
                <a:solidFill>
                  <a:schemeClr val="accent2"/>
                </a:solidFill>
                <a:latin typeface="+mj-lt"/>
                <a:ea typeface="黑体" panose="02010609060101010101" charset="-122"/>
                <a:cs typeface="Arial" panose="020B0604020202020204" pitchFamily="34" charset="0"/>
              </a:rPr>
              <a:t>财务数据</a:t>
            </a:r>
            <a:endParaRPr sz="1600" dirty="0">
              <a:solidFill>
                <a:schemeClr val="accent2"/>
              </a:solidFill>
              <a:latin typeface="+mj-lt"/>
              <a:ea typeface="黑体" panose="02010609060101010101" charset="-122"/>
              <a:cs typeface="Arial" panose="020B0604020202020204" pitchFamily="34" charset="0"/>
            </a:endParaRPr>
          </a:p>
        </p:txBody>
      </p:sp>
      <p:sp>
        <p:nvSpPr>
          <p:cNvPr id="32" name="object 7"/>
          <p:cNvSpPr/>
          <p:nvPr>
            <p:custDataLst>
              <p:tags r:id="rId8"/>
            </p:custDataLst>
          </p:nvPr>
        </p:nvSpPr>
        <p:spPr>
          <a:xfrm>
            <a:off x="713996" y="1517618"/>
            <a:ext cx="1074631" cy="1689100"/>
          </a:xfrm>
          <a:custGeom>
            <a:avLst/>
            <a:gdLst/>
            <a:ahLst/>
            <a:cxnLst/>
            <a:rect l="l" t="t" r="r" b="b"/>
            <a:pathLst>
              <a:path w="855344" h="1689100">
                <a:moveTo>
                  <a:pt x="712470" y="0"/>
                </a:moveTo>
                <a:lnTo>
                  <a:pt x="142494" y="0"/>
                </a:lnTo>
                <a:lnTo>
                  <a:pt x="97453" y="7260"/>
                </a:lnTo>
                <a:lnTo>
                  <a:pt x="58336" y="27480"/>
                </a:lnTo>
                <a:lnTo>
                  <a:pt x="27491" y="58320"/>
                </a:lnTo>
                <a:lnTo>
                  <a:pt x="7263" y="97438"/>
                </a:lnTo>
                <a:lnTo>
                  <a:pt x="0" y="142494"/>
                </a:lnTo>
                <a:lnTo>
                  <a:pt x="0" y="1546098"/>
                </a:lnTo>
                <a:lnTo>
                  <a:pt x="7263" y="1591153"/>
                </a:lnTo>
                <a:lnTo>
                  <a:pt x="27491" y="1630271"/>
                </a:lnTo>
                <a:lnTo>
                  <a:pt x="58336" y="1661111"/>
                </a:lnTo>
                <a:lnTo>
                  <a:pt x="97453" y="1681331"/>
                </a:lnTo>
                <a:lnTo>
                  <a:pt x="142494" y="1688592"/>
                </a:lnTo>
                <a:lnTo>
                  <a:pt x="712470" y="1688592"/>
                </a:lnTo>
                <a:lnTo>
                  <a:pt x="757510" y="1681331"/>
                </a:lnTo>
                <a:lnTo>
                  <a:pt x="796627" y="1661111"/>
                </a:lnTo>
                <a:lnTo>
                  <a:pt x="827472" y="1630271"/>
                </a:lnTo>
                <a:lnTo>
                  <a:pt x="847700" y="1591153"/>
                </a:lnTo>
                <a:lnTo>
                  <a:pt x="854963" y="1546098"/>
                </a:lnTo>
                <a:lnTo>
                  <a:pt x="854963" y="142494"/>
                </a:lnTo>
                <a:lnTo>
                  <a:pt x="847700" y="97438"/>
                </a:lnTo>
                <a:lnTo>
                  <a:pt x="827472" y="58320"/>
                </a:lnTo>
                <a:lnTo>
                  <a:pt x="796627" y="27480"/>
                </a:lnTo>
                <a:lnTo>
                  <a:pt x="757510" y="7260"/>
                </a:lnTo>
                <a:lnTo>
                  <a:pt x="712470" y="0"/>
                </a:lnTo>
                <a:close/>
              </a:path>
            </a:pathLst>
          </a:custGeom>
          <a:solidFill>
            <a:srgbClr val="C5DCF9"/>
          </a:solidFill>
        </p:spPr>
        <p:txBody>
          <a:bodyPr wrap="square" lIns="0" tIns="0" rIns="0" bIns="0" rtlCol="0"/>
          <a:lstStyle/>
          <a:p>
            <a:endParaRPr sz="1200">
              <a:latin typeface="+mj-lt"/>
              <a:ea typeface="黑体" panose="02010609060101010101" charset="-122"/>
              <a:cs typeface="Arial" panose="020B0604020202020204" pitchFamily="34" charset="0"/>
            </a:endParaRPr>
          </a:p>
        </p:txBody>
      </p:sp>
      <p:sp>
        <p:nvSpPr>
          <p:cNvPr id="33" name="object 8"/>
          <p:cNvSpPr txBox="1"/>
          <p:nvPr>
            <p:custDataLst>
              <p:tags r:id="rId9"/>
            </p:custDataLst>
          </p:nvPr>
        </p:nvSpPr>
        <p:spPr>
          <a:xfrm>
            <a:off x="761320" y="2232646"/>
            <a:ext cx="947777" cy="259045"/>
          </a:xfrm>
          <a:prstGeom prst="rect">
            <a:avLst/>
          </a:prstGeom>
        </p:spPr>
        <p:txBody>
          <a:bodyPr vert="horz" wrap="square" lIns="0" tIns="12700" rIns="0" bIns="0" rtlCol="0">
            <a:spAutoFit/>
          </a:bodyPr>
          <a:lstStyle/>
          <a:p>
            <a:pPr marL="38100" algn="ctr">
              <a:lnSpc>
                <a:spcPct val="100000"/>
              </a:lnSpc>
              <a:spcBef>
                <a:spcPts val="100"/>
              </a:spcBef>
            </a:pPr>
            <a:r>
              <a:rPr sz="1600" b="1" dirty="0" err="1">
                <a:solidFill>
                  <a:srgbClr val="1155B6"/>
                </a:solidFill>
                <a:latin typeface="+mj-lt"/>
                <a:ea typeface="黑体" panose="02010609060101010101" charset="-122"/>
                <a:cs typeface="Arial" panose="020B0604020202020204" pitchFamily="34" charset="0"/>
              </a:rPr>
              <a:t>地域覆盖</a:t>
            </a:r>
            <a:endParaRPr sz="1600" baseline="28000" dirty="0">
              <a:latin typeface="+mj-lt"/>
              <a:ea typeface="黑体" panose="02010609060101010101" charset="-122"/>
              <a:cs typeface="Arial" panose="020B0604020202020204" pitchFamily="34" charset="0"/>
            </a:endParaRPr>
          </a:p>
        </p:txBody>
      </p:sp>
      <p:grpSp>
        <p:nvGrpSpPr>
          <p:cNvPr id="215" name="Group 214"/>
          <p:cNvGrpSpPr/>
          <p:nvPr/>
        </p:nvGrpSpPr>
        <p:grpSpPr>
          <a:xfrm>
            <a:off x="1944614" y="3267322"/>
            <a:ext cx="2401825" cy="441799"/>
            <a:chOff x="1430944" y="3476952"/>
            <a:chExt cx="2131060" cy="274320"/>
          </a:xfrm>
        </p:grpSpPr>
        <p:sp>
          <p:nvSpPr>
            <p:cNvPr id="34" name="object 9"/>
            <p:cNvSpPr/>
            <p:nvPr>
              <p:custDataLst>
                <p:tags r:id="rId43"/>
              </p:custDataLst>
            </p:nvPr>
          </p:nvSpPr>
          <p:spPr>
            <a:xfrm>
              <a:off x="1430944" y="3476952"/>
              <a:ext cx="2131060" cy="274320"/>
            </a:xfrm>
            <a:custGeom>
              <a:avLst/>
              <a:gdLst/>
              <a:ahLst/>
              <a:cxnLst/>
              <a:rect l="l" t="t" r="r" b="b"/>
              <a:pathLst>
                <a:path w="2131060" h="274320">
                  <a:moveTo>
                    <a:pt x="2084832" y="0"/>
                  </a:moveTo>
                  <a:lnTo>
                    <a:pt x="45720" y="0"/>
                  </a:lnTo>
                  <a:lnTo>
                    <a:pt x="27914" y="3589"/>
                  </a:lnTo>
                  <a:lnTo>
                    <a:pt x="13382" y="13382"/>
                  </a:lnTo>
                  <a:lnTo>
                    <a:pt x="3589" y="27914"/>
                  </a:lnTo>
                  <a:lnTo>
                    <a:pt x="0" y="45719"/>
                  </a:lnTo>
                  <a:lnTo>
                    <a:pt x="0" y="228600"/>
                  </a:lnTo>
                  <a:lnTo>
                    <a:pt x="3589" y="246405"/>
                  </a:lnTo>
                  <a:lnTo>
                    <a:pt x="13382" y="260937"/>
                  </a:lnTo>
                  <a:lnTo>
                    <a:pt x="27914" y="270730"/>
                  </a:lnTo>
                  <a:lnTo>
                    <a:pt x="45720" y="274319"/>
                  </a:lnTo>
                  <a:lnTo>
                    <a:pt x="2084832" y="274319"/>
                  </a:lnTo>
                  <a:lnTo>
                    <a:pt x="2102637" y="270730"/>
                  </a:lnTo>
                  <a:lnTo>
                    <a:pt x="2117169" y="260937"/>
                  </a:lnTo>
                  <a:lnTo>
                    <a:pt x="2126962" y="246405"/>
                  </a:lnTo>
                  <a:lnTo>
                    <a:pt x="2130552" y="228600"/>
                  </a:lnTo>
                  <a:lnTo>
                    <a:pt x="2130552" y="45719"/>
                  </a:lnTo>
                  <a:lnTo>
                    <a:pt x="2126962" y="27914"/>
                  </a:lnTo>
                  <a:lnTo>
                    <a:pt x="2117169" y="13382"/>
                  </a:lnTo>
                  <a:lnTo>
                    <a:pt x="2102637" y="3589"/>
                  </a:lnTo>
                  <a:lnTo>
                    <a:pt x="2084832" y="0"/>
                  </a:lnTo>
                  <a:close/>
                </a:path>
              </a:pathLst>
            </a:custGeom>
            <a:solidFill>
              <a:srgbClr val="FFF4DD"/>
            </a:solidFill>
          </p:spPr>
          <p:txBody>
            <a:bodyPr wrap="square" lIns="0" tIns="0" rIns="0" bIns="0" rtlCol="0"/>
            <a:lstStyle/>
            <a:p>
              <a:endParaRPr sz="1200" dirty="0">
                <a:latin typeface="+mj-lt"/>
                <a:ea typeface="黑体" panose="02010609060101010101" charset="-122"/>
                <a:cs typeface="Arial" panose="020B0604020202020204" pitchFamily="34" charset="0"/>
              </a:endParaRPr>
            </a:p>
          </p:txBody>
        </p:sp>
        <p:sp>
          <p:nvSpPr>
            <p:cNvPr id="35" name="object 10"/>
            <p:cNvSpPr txBox="1"/>
            <p:nvPr>
              <p:custDataLst>
                <p:tags r:id="rId44"/>
              </p:custDataLst>
            </p:nvPr>
          </p:nvSpPr>
          <p:spPr>
            <a:xfrm>
              <a:off x="1802537" y="3526626"/>
              <a:ext cx="1448052" cy="141735"/>
            </a:xfrm>
            <a:prstGeom prst="rect">
              <a:avLst/>
            </a:prstGeom>
          </p:spPr>
          <p:txBody>
            <a:bodyPr vert="horz" wrap="square" lIns="0" tIns="12700" rIns="0" bIns="0" rtlCol="0">
              <a:spAutoFit/>
            </a:bodyPr>
            <a:lstStyle/>
            <a:p>
              <a:pPr marL="38100" algn="ctr">
                <a:lnSpc>
                  <a:spcPct val="100000"/>
                </a:lnSpc>
                <a:spcBef>
                  <a:spcPts val="100"/>
                </a:spcBef>
              </a:pPr>
              <a:r>
                <a:rPr sz="1400" b="1" dirty="0" err="1">
                  <a:solidFill>
                    <a:srgbClr val="F5A801"/>
                  </a:solidFill>
                  <a:latin typeface="+mj-lt"/>
                  <a:ea typeface="黑体" panose="02010609060101010101" charset="-122"/>
                  <a:cs typeface="Arial" panose="020B0604020202020204" pitchFamily="34" charset="0"/>
                </a:rPr>
                <a:t>中国实验室数量</a:t>
              </a:r>
              <a:endParaRPr sz="1400" baseline="28000" dirty="0">
                <a:latin typeface="+mj-lt"/>
                <a:ea typeface="黑体" panose="02010609060101010101" charset="-122"/>
                <a:cs typeface="Arial" panose="020B0604020202020204" pitchFamily="34" charset="0"/>
              </a:endParaRPr>
            </a:p>
          </p:txBody>
        </p:sp>
      </p:grpSp>
      <p:grpSp>
        <p:nvGrpSpPr>
          <p:cNvPr id="214" name="Group 213"/>
          <p:cNvGrpSpPr/>
          <p:nvPr/>
        </p:nvGrpSpPr>
        <p:grpSpPr>
          <a:xfrm>
            <a:off x="1936519" y="3795966"/>
            <a:ext cx="2418015" cy="442800"/>
            <a:chOff x="1426101" y="4070393"/>
            <a:chExt cx="2131060" cy="274320"/>
          </a:xfrm>
        </p:grpSpPr>
        <p:sp>
          <p:nvSpPr>
            <p:cNvPr id="36" name="object 11"/>
            <p:cNvSpPr/>
            <p:nvPr>
              <p:custDataLst>
                <p:tags r:id="rId41"/>
              </p:custDataLst>
            </p:nvPr>
          </p:nvSpPr>
          <p:spPr>
            <a:xfrm>
              <a:off x="1426101" y="4070393"/>
              <a:ext cx="2131060" cy="274320"/>
            </a:xfrm>
            <a:custGeom>
              <a:avLst/>
              <a:gdLst/>
              <a:ahLst/>
              <a:cxnLst/>
              <a:rect l="l" t="t" r="r" b="b"/>
              <a:pathLst>
                <a:path w="2131060" h="274320">
                  <a:moveTo>
                    <a:pt x="2084831" y="0"/>
                  </a:moveTo>
                  <a:lnTo>
                    <a:pt x="45719" y="0"/>
                  </a:lnTo>
                  <a:lnTo>
                    <a:pt x="27914" y="3589"/>
                  </a:lnTo>
                  <a:lnTo>
                    <a:pt x="13382" y="13382"/>
                  </a:lnTo>
                  <a:lnTo>
                    <a:pt x="3589" y="27914"/>
                  </a:lnTo>
                  <a:lnTo>
                    <a:pt x="0" y="45719"/>
                  </a:lnTo>
                  <a:lnTo>
                    <a:pt x="0" y="228600"/>
                  </a:lnTo>
                  <a:lnTo>
                    <a:pt x="3589" y="246405"/>
                  </a:lnTo>
                  <a:lnTo>
                    <a:pt x="13382" y="260937"/>
                  </a:lnTo>
                  <a:lnTo>
                    <a:pt x="27914" y="270730"/>
                  </a:lnTo>
                  <a:lnTo>
                    <a:pt x="45719" y="274319"/>
                  </a:lnTo>
                  <a:lnTo>
                    <a:pt x="2084831" y="274319"/>
                  </a:lnTo>
                  <a:lnTo>
                    <a:pt x="2102637" y="270730"/>
                  </a:lnTo>
                  <a:lnTo>
                    <a:pt x="2117169" y="260937"/>
                  </a:lnTo>
                  <a:lnTo>
                    <a:pt x="2126962" y="246405"/>
                  </a:lnTo>
                  <a:lnTo>
                    <a:pt x="2130552" y="228600"/>
                  </a:lnTo>
                  <a:lnTo>
                    <a:pt x="2130552" y="45719"/>
                  </a:lnTo>
                  <a:lnTo>
                    <a:pt x="2126962" y="27914"/>
                  </a:lnTo>
                  <a:lnTo>
                    <a:pt x="2117169" y="13382"/>
                  </a:lnTo>
                  <a:lnTo>
                    <a:pt x="2102637" y="3589"/>
                  </a:lnTo>
                  <a:lnTo>
                    <a:pt x="2084831" y="0"/>
                  </a:lnTo>
                  <a:close/>
                </a:path>
              </a:pathLst>
            </a:custGeom>
            <a:solidFill>
              <a:srgbClr val="FFF4DD"/>
            </a:solidFill>
          </p:spPr>
          <p:txBody>
            <a:bodyPr wrap="square" lIns="0" tIns="0" rIns="0" bIns="0" rtlCol="0"/>
            <a:lstStyle/>
            <a:p>
              <a:endParaRPr sz="1200">
                <a:latin typeface="+mj-lt"/>
                <a:ea typeface="黑体" panose="02010609060101010101" charset="-122"/>
                <a:cs typeface="Arial" panose="020B0604020202020204" pitchFamily="34" charset="0"/>
              </a:endParaRPr>
            </a:p>
          </p:txBody>
        </p:sp>
        <p:sp>
          <p:nvSpPr>
            <p:cNvPr id="37" name="object 12"/>
            <p:cNvSpPr txBox="1"/>
            <p:nvPr>
              <p:custDataLst>
                <p:tags r:id="rId42"/>
              </p:custDataLst>
            </p:nvPr>
          </p:nvSpPr>
          <p:spPr>
            <a:xfrm>
              <a:off x="1889633" y="4151414"/>
              <a:ext cx="1141279" cy="156907"/>
            </a:xfrm>
            <a:prstGeom prst="rect">
              <a:avLst/>
            </a:prstGeom>
          </p:spPr>
          <p:txBody>
            <a:bodyPr vert="horz" wrap="square" lIns="0" tIns="12700" rIns="0" bIns="0" rtlCol="0">
              <a:spAutoFit/>
            </a:bodyPr>
            <a:lstStyle/>
            <a:p>
              <a:pPr marL="38100" algn="ctr">
                <a:lnSpc>
                  <a:spcPct val="100000"/>
                </a:lnSpc>
                <a:spcBef>
                  <a:spcPts val="100"/>
                </a:spcBef>
              </a:pPr>
              <a:r>
                <a:rPr sz="1400" b="1" dirty="0" err="1">
                  <a:solidFill>
                    <a:srgbClr val="F5A801"/>
                  </a:solidFill>
                  <a:latin typeface="+mj-lt"/>
                  <a:ea typeface="黑体" panose="02010609060101010101" charset="-122"/>
                  <a:cs typeface="Arial" panose="020B0604020202020204" pitchFamily="34" charset="0"/>
                </a:rPr>
                <a:t>年度客户数量</a:t>
              </a:r>
              <a:endParaRPr sz="1400" baseline="28000" dirty="0">
                <a:latin typeface="+mj-lt"/>
                <a:ea typeface="黑体" panose="02010609060101010101" charset="-122"/>
                <a:cs typeface="Arial" panose="020B0604020202020204" pitchFamily="34" charset="0"/>
              </a:endParaRPr>
            </a:p>
          </p:txBody>
        </p:sp>
      </p:grpSp>
      <p:grpSp>
        <p:nvGrpSpPr>
          <p:cNvPr id="217" name="Group 216"/>
          <p:cNvGrpSpPr/>
          <p:nvPr/>
        </p:nvGrpSpPr>
        <p:grpSpPr>
          <a:xfrm>
            <a:off x="1935926" y="4369003"/>
            <a:ext cx="2419200" cy="442800"/>
            <a:chOff x="1392936" y="4581695"/>
            <a:chExt cx="2131060" cy="274320"/>
          </a:xfrm>
          <a:solidFill>
            <a:schemeClr val="accent2">
              <a:lumMod val="20000"/>
              <a:lumOff val="80000"/>
            </a:schemeClr>
          </a:solidFill>
        </p:grpSpPr>
        <p:sp>
          <p:nvSpPr>
            <p:cNvPr id="38" name="object 15"/>
            <p:cNvSpPr/>
            <p:nvPr>
              <p:custDataLst>
                <p:tags r:id="rId39"/>
              </p:custDataLst>
            </p:nvPr>
          </p:nvSpPr>
          <p:spPr>
            <a:xfrm>
              <a:off x="1392936" y="4581695"/>
              <a:ext cx="2131060" cy="274320"/>
            </a:xfrm>
            <a:custGeom>
              <a:avLst/>
              <a:gdLst/>
              <a:ahLst/>
              <a:cxnLst/>
              <a:rect l="l" t="t" r="r" b="b"/>
              <a:pathLst>
                <a:path w="2131060" h="274320">
                  <a:moveTo>
                    <a:pt x="2092071" y="0"/>
                  </a:moveTo>
                  <a:lnTo>
                    <a:pt x="38480" y="0"/>
                  </a:lnTo>
                  <a:lnTo>
                    <a:pt x="23467" y="3012"/>
                  </a:lnTo>
                  <a:lnTo>
                    <a:pt x="11239" y="11239"/>
                  </a:lnTo>
                  <a:lnTo>
                    <a:pt x="3012" y="23467"/>
                  </a:lnTo>
                  <a:lnTo>
                    <a:pt x="0" y="38481"/>
                  </a:lnTo>
                  <a:lnTo>
                    <a:pt x="0" y="235839"/>
                  </a:lnTo>
                  <a:lnTo>
                    <a:pt x="3012" y="250852"/>
                  </a:lnTo>
                  <a:lnTo>
                    <a:pt x="11239" y="263080"/>
                  </a:lnTo>
                  <a:lnTo>
                    <a:pt x="23467" y="271307"/>
                  </a:lnTo>
                  <a:lnTo>
                    <a:pt x="38480" y="274320"/>
                  </a:lnTo>
                  <a:lnTo>
                    <a:pt x="2092071" y="274320"/>
                  </a:lnTo>
                  <a:lnTo>
                    <a:pt x="2107084" y="271307"/>
                  </a:lnTo>
                  <a:lnTo>
                    <a:pt x="2119312" y="263080"/>
                  </a:lnTo>
                  <a:lnTo>
                    <a:pt x="2127539" y="250852"/>
                  </a:lnTo>
                  <a:lnTo>
                    <a:pt x="2130552" y="235839"/>
                  </a:lnTo>
                  <a:lnTo>
                    <a:pt x="2130552" y="38481"/>
                  </a:lnTo>
                  <a:lnTo>
                    <a:pt x="2127539" y="23467"/>
                  </a:lnTo>
                  <a:lnTo>
                    <a:pt x="2119312" y="11239"/>
                  </a:lnTo>
                  <a:lnTo>
                    <a:pt x="2107084" y="3012"/>
                  </a:lnTo>
                  <a:lnTo>
                    <a:pt x="2092071" y="0"/>
                  </a:lnTo>
                  <a:close/>
                </a:path>
              </a:pathLst>
            </a:custGeom>
            <a:grpFill/>
          </p:spPr>
          <p:txBody>
            <a:bodyPr wrap="square" lIns="0" tIns="0" rIns="0" bIns="0" rtlCol="0"/>
            <a:lstStyle/>
            <a:p>
              <a:endParaRPr sz="1200">
                <a:solidFill>
                  <a:schemeClr val="accent2"/>
                </a:solidFill>
                <a:latin typeface="+mj-lt"/>
                <a:ea typeface="黑体" panose="02010609060101010101" charset="-122"/>
                <a:cs typeface="Arial" panose="020B0604020202020204" pitchFamily="34" charset="0"/>
              </a:endParaRPr>
            </a:p>
          </p:txBody>
        </p:sp>
        <p:sp>
          <p:nvSpPr>
            <p:cNvPr id="39" name="object 16"/>
            <p:cNvSpPr txBox="1"/>
            <p:nvPr>
              <p:custDataLst>
                <p:tags r:id="rId40"/>
              </p:custDataLst>
            </p:nvPr>
          </p:nvSpPr>
          <p:spPr>
            <a:xfrm>
              <a:off x="1723840" y="4628319"/>
              <a:ext cx="1468120" cy="167478"/>
            </a:xfrm>
            <a:prstGeom prst="rect">
              <a:avLst/>
            </a:prstGeom>
            <a:grpFill/>
          </p:spPr>
          <p:txBody>
            <a:bodyPr vert="horz" wrap="square" lIns="0" tIns="12700" rIns="0" bIns="0" rtlCol="0">
              <a:spAutoFit/>
            </a:bodyPr>
            <a:lstStyle/>
            <a:p>
              <a:pPr marL="12700" algn="ctr">
                <a:lnSpc>
                  <a:spcPct val="100000"/>
                </a:lnSpc>
                <a:spcBef>
                  <a:spcPts val="100"/>
                </a:spcBef>
              </a:pPr>
              <a:r>
                <a:rPr sz="1400" b="1" spc="10" dirty="0">
                  <a:solidFill>
                    <a:schemeClr val="accent2"/>
                  </a:solidFill>
                  <a:latin typeface="+mj-lt"/>
                  <a:ea typeface="黑体" panose="02010609060101010101" charset="-122"/>
                  <a:cs typeface="Arial" panose="020B0604020202020204" pitchFamily="34" charset="0"/>
                </a:rPr>
                <a:t>收入 </a:t>
              </a:r>
              <a:r>
                <a:rPr sz="1400" b="1" spc="-10" dirty="0">
                  <a:solidFill>
                    <a:schemeClr val="accent2"/>
                  </a:solidFill>
                  <a:latin typeface="+mj-lt"/>
                  <a:ea typeface="黑体" panose="02010609060101010101" charset="-122"/>
                  <a:cs typeface="Arial" panose="020B0604020202020204" pitchFamily="34" charset="0"/>
                </a:rPr>
                <a:t>（人民币元</a:t>
              </a:r>
              <a:r>
                <a:rPr sz="1400" b="1" spc="-50" dirty="0">
                  <a:solidFill>
                    <a:schemeClr val="accent2"/>
                  </a:solidFill>
                  <a:latin typeface="+mj-lt"/>
                  <a:ea typeface="黑体" panose="02010609060101010101" charset="-122"/>
                  <a:cs typeface="Arial" panose="020B0604020202020204" pitchFamily="34" charset="0"/>
                </a:rPr>
                <a:t>）</a:t>
              </a:r>
              <a:endParaRPr sz="1400" dirty="0">
                <a:solidFill>
                  <a:schemeClr val="accent2"/>
                </a:solidFill>
                <a:latin typeface="+mj-lt"/>
                <a:ea typeface="黑体" panose="02010609060101010101" charset="-122"/>
                <a:cs typeface="Arial" panose="020B0604020202020204" pitchFamily="34" charset="0"/>
              </a:endParaRPr>
            </a:p>
          </p:txBody>
        </p:sp>
      </p:grpSp>
      <p:grpSp>
        <p:nvGrpSpPr>
          <p:cNvPr id="218" name="Group 217"/>
          <p:cNvGrpSpPr/>
          <p:nvPr/>
        </p:nvGrpSpPr>
        <p:grpSpPr>
          <a:xfrm>
            <a:off x="1933959" y="4906594"/>
            <a:ext cx="2423134" cy="442800"/>
            <a:chOff x="1328409" y="4968972"/>
            <a:chExt cx="2386819" cy="477098"/>
          </a:xfrm>
          <a:solidFill>
            <a:schemeClr val="accent2">
              <a:lumMod val="20000"/>
              <a:lumOff val="80000"/>
            </a:schemeClr>
          </a:solidFill>
        </p:grpSpPr>
        <p:sp>
          <p:nvSpPr>
            <p:cNvPr id="40" name="object 17"/>
            <p:cNvSpPr/>
            <p:nvPr>
              <p:custDataLst>
                <p:tags r:id="rId37"/>
              </p:custDataLst>
            </p:nvPr>
          </p:nvSpPr>
          <p:spPr>
            <a:xfrm>
              <a:off x="1328409" y="4968972"/>
              <a:ext cx="2380778" cy="477098"/>
            </a:xfrm>
            <a:custGeom>
              <a:avLst/>
              <a:gdLst/>
              <a:ahLst/>
              <a:cxnLst/>
              <a:rect l="l" t="t" r="r" b="b"/>
              <a:pathLst>
                <a:path w="2131060" h="274320">
                  <a:moveTo>
                    <a:pt x="2092071" y="0"/>
                  </a:moveTo>
                  <a:lnTo>
                    <a:pt x="38481" y="0"/>
                  </a:lnTo>
                  <a:lnTo>
                    <a:pt x="23467" y="3012"/>
                  </a:lnTo>
                  <a:lnTo>
                    <a:pt x="11239" y="11239"/>
                  </a:lnTo>
                  <a:lnTo>
                    <a:pt x="3012" y="23467"/>
                  </a:lnTo>
                  <a:lnTo>
                    <a:pt x="0" y="38481"/>
                  </a:lnTo>
                  <a:lnTo>
                    <a:pt x="0" y="235838"/>
                  </a:lnTo>
                  <a:lnTo>
                    <a:pt x="3012" y="250852"/>
                  </a:lnTo>
                  <a:lnTo>
                    <a:pt x="11239" y="263080"/>
                  </a:lnTo>
                  <a:lnTo>
                    <a:pt x="23467" y="271307"/>
                  </a:lnTo>
                  <a:lnTo>
                    <a:pt x="38481" y="274319"/>
                  </a:lnTo>
                  <a:lnTo>
                    <a:pt x="2092071" y="274319"/>
                  </a:lnTo>
                  <a:lnTo>
                    <a:pt x="2107084" y="271307"/>
                  </a:lnTo>
                  <a:lnTo>
                    <a:pt x="2119312" y="263080"/>
                  </a:lnTo>
                  <a:lnTo>
                    <a:pt x="2127539" y="250852"/>
                  </a:lnTo>
                  <a:lnTo>
                    <a:pt x="2130552" y="235838"/>
                  </a:lnTo>
                  <a:lnTo>
                    <a:pt x="2130552" y="38481"/>
                  </a:lnTo>
                  <a:lnTo>
                    <a:pt x="2127539" y="23467"/>
                  </a:lnTo>
                  <a:lnTo>
                    <a:pt x="2119312" y="11239"/>
                  </a:lnTo>
                  <a:lnTo>
                    <a:pt x="2107084" y="3012"/>
                  </a:lnTo>
                  <a:lnTo>
                    <a:pt x="2092071" y="0"/>
                  </a:lnTo>
                  <a:close/>
                </a:path>
              </a:pathLst>
            </a:custGeom>
            <a:grpFill/>
          </p:spPr>
          <p:txBody>
            <a:bodyPr wrap="square" lIns="0" tIns="0" rIns="0" bIns="0" rtlCol="0"/>
            <a:lstStyle/>
            <a:p>
              <a:endParaRPr sz="1200">
                <a:solidFill>
                  <a:schemeClr val="accent2"/>
                </a:solidFill>
                <a:latin typeface="+mj-lt"/>
                <a:ea typeface="黑体" panose="02010609060101010101" charset="-122"/>
                <a:cs typeface="Arial" panose="020B0604020202020204" pitchFamily="34" charset="0"/>
              </a:endParaRPr>
            </a:p>
          </p:txBody>
        </p:sp>
        <p:sp>
          <p:nvSpPr>
            <p:cNvPr id="41" name="object 18"/>
            <p:cNvSpPr txBox="1"/>
            <p:nvPr>
              <p:custDataLst>
                <p:tags r:id="rId38"/>
              </p:custDataLst>
            </p:nvPr>
          </p:nvSpPr>
          <p:spPr>
            <a:xfrm>
              <a:off x="1360710" y="5109944"/>
              <a:ext cx="2354518" cy="249929"/>
            </a:xfrm>
            <a:prstGeom prst="rect">
              <a:avLst/>
            </a:prstGeom>
            <a:grpFill/>
          </p:spPr>
          <p:txBody>
            <a:bodyPr vert="horz" wrap="square" lIns="0" tIns="12700" rIns="0" bIns="0" rtlCol="0">
              <a:spAutoFit/>
            </a:bodyPr>
            <a:lstStyle/>
            <a:p>
              <a:pPr marL="38100" algn="ctr">
                <a:lnSpc>
                  <a:spcPct val="100000"/>
                </a:lnSpc>
                <a:spcBef>
                  <a:spcPts val="100"/>
                </a:spcBef>
              </a:pPr>
              <a:r>
                <a:rPr sz="1400" b="1" dirty="0" err="1">
                  <a:solidFill>
                    <a:schemeClr val="accent2"/>
                  </a:solidFill>
                  <a:latin typeface="+mj-lt"/>
                  <a:ea typeface="黑体" panose="02010609060101010101" charset="-122"/>
                  <a:cs typeface="Arial" panose="020B0604020202020204" pitchFamily="34" charset="0"/>
                </a:rPr>
                <a:t>经调整EBITDA</a:t>
              </a:r>
              <a:r>
                <a:rPr sz="1400" b="1" spc="97" baseline="28000" dirty="0">
                  <a:solidFill>
                    <a:schemeClr val="accent2"/>
                  </a:solidFill>
                  <a:latin typeface="+mj-lt"/>
                  <a:ea typeface="黑体" panose="02010609060101010101" charset="-122"/>
                  <a:cs typeface="Arial" panose="020B0604020202020204" pitchFamily="34" charset="0"/>
                </a:rPr>
                <a:t> </a:t>
              </a:r>
              <a:r>
                <a:rPr sz="1400" b="1" spc="-10" dirty="0">
                  <a:solidFill>
                    <a:schemeClr val="accent2"/>
                  </a:solidFill>
                  <a:latin typeface="+mj-lt"/>
                  <a:ea typeface="黑体" panose="02010609060101010101" charset="-122"/>
                  <a:cs typeface="Arial" panose="020B0604020202020204" pitchFamily="34" charset="0"/>
                </a:rPr>
                <a:t>（人民币元</a:t>
              </a:r>
              <a:r>
                <a:rPr sz="1400" b="1" spc="-50" dirty="0">
                  <a:solidFill>
                    <a:schemeClr val="accent2"/>
                  </a:solidFill>
                  <a:latin typeface="+mj-lt"/>
                  <a:ea typeface="黑体" panose="02010609060101010101" charset="-122"/>
                  <a:cs typeface="Arial" panose="020B0604020202020204" pitchFamily="34" charset="0"/>
                </a:rPr>
                <a:t>）</a:t>
              </a:r>
              <a:endParaRPr sz="1400" dirty="0">
                <a:solidFill>
                  <a:schemeClr val="accent2"/>
                </a:solidFill>
                <a:latin typeface="+mj-lt"/>
                <a:ea typeface="黑体" panose="02010609060101010101" charset="-122"/>
                <a:cs typeface="Arial" panose="020B0604020202020204" pitchFamily="34" charset="0"/>
              </a:endParaRPr>
            </a:p>
          </p:txBody>
        </p:sp>
      </p:grpSp>
      <p:grpSp>
        <p:nvGrpSpPr>
          <p:cNvPr id="46" name="object 23"/>
          <p:cNvGrpSpPr/>
          <p:nvPr/>
        </p:nvGrpSpPr>
        <p:grpSpPr>
          <a:xfrm>
            <a:off x="5099135" y="1008234"/>
            <a:ext cx="2277745" cy="422275"/>
            <a:chOff x="4683252" y="1083525"/>
            <a:chExt cx="2819400" cy="422275"/>
          </a:xfrm>
        </p:grpSpPr>
        <p:sp>
          <p:nvSpPr>
            <p:cNvPr id="48" name="object 24"/>
            <p:cNvSpPr/>
            <p:nvPr>
              <p:custDataLst>
                <p:tags r:id="rId33"/>
              </p:custDataLst>
            </p:nvPr>
          </p:nvSpPr>
          <p:spPr>
            <a:xfrm>
              <a:off x="4683252" y="1210056"/>
              <a:ext cx="2819400" cy="76200"/>
            </a:xfrm>
            <a:custGeom>
              <a:avLst/>
              <a:gdLst/>
              <a:ahLst/>
              <a:cxnLst/>
              <a:rect l="l" t="t" r="r" b="b"/>
              <a:pathLst>
                <a:path w="2819400" h="76200">
                  <a:moveTo>
                    <a:pt x="38100" y="0"/>
                  </a:moveTo>
                  <a:lnTo>
                    <a:pt x="23252" y="2988"/>
                  </a:lnTo>
                  <a:lnTo>
                    <a:pt x="11144" y="11144"/>
                  </a:lnTo>
                  <a:lnTo>
                    <a:pt x="2988" y="23252"/>
                  </a:lnTo>
                  <a:lnTo>
                    <a:pt x="0" y="38100"/>
                  </a:lnTo>
                  <a:lnTo>
                    <a:pt x="2988" y="52947"/>
                  </a:lnTo>
                  <a:lnTo>
                    <a:pt x="11144" y="65055"/>
                  </a:lnTo>
                  <a:lnTo>
                    <a:pt x="23252" y="73211"/>
                  </a:lnTo>
                  <a:lnTo>
                    <a:pt x="38100" y="76200"/>
                  </a:lnTo>
                  <a:lnTo>
                    <a:pt x="52947" y="73211"/>
                  </a:lnTo>
                  <a:lnTo>
                    <a:pt x="65055" y="65055"/>
                  </a:lnTo>
                  <a:lnTo>
                    <a:pt x="73211" y="52947"/>
                  </a:lnTo>
                  <a:lnTo>
                    <a:pt x="74921" y="44450"/>
                  </a:lnTo>
                  <a:lnTo>
                    <a:pt x="38100" y="44450"/>
                  </a:lnTo>
                  <a:lnTo>
                    <a:pt x="38100" y="31750"/>
                  </a:lnTo>
                  <a:lnTo>
                    <a:pt x="74921" y="31750"/>
                  </a:lnTo>
                  <a:lnTo>
                    <a:pt x="73211" y="23252"/>
                  </a:lnTo>
                  <a:lnTo>
                    <a:pt x="65055" y="11144"/>
                  </a:lnTo>
                  <a:lnTo>
                    <a:pt x="52947" y="2988"/>
                  </a:lnTo>
                  <a:lnTo>
                    <a:pt x="38100" y="0"/>
                  </a:lnTo>
                  <a:close/>
                </a:path>
                <a:path w="2819400" h="76200">
                  <a:moveTo>
                    <a:pt x="2781300" y="0"/>
                  </a:moveTo>
                  <a:lnTo>
                    <a:pt x="2766452" y="2988"/>
                  </a:lnTo>
                  <a:lnTo>
                    <a:pt x="2754344" y="11144"/>
                  </a:lnTo>
                  <a:lnTo>
                    <a:pt x="2746188" y="23252"/>
                  </a:lnTo>
                  <a:lnTo>
                    <a:pt x="2743200" y="38100"/>
                  </a:lnTo>
                  <a:lnTo>
                    <a:pt x="2746188" y="52947"/>
                  </a:lnTo>
                  <a:lnTo>
                    <a:pt x="2754344" y="65055"/>
                  </a:lnTo>
                  <a:lnTo>
                    <a:pt x="2766452" y="73211"/>
                  </a:lnTo>
                  <a:lnTo>
                    <a:pt x="2781300" y="76200"/>
                  </a:lnTo>
                  <a:lnTo>
                    <a:pt x="2796147" y="73211"/>
                  </a:lnTo>
                  <a:lnTo>
                    <a:pt x="2808255" y="65055"/>
                  </a:lnTo>
                  <a:lnTo>
                    <a:pt x="2816411" y="52947"/>
                  </a:lnTo>
                  <a:lnTo>
                    <a:pt x="2818121" y="44450"/>
                  </a:lnTo>
                  <a:lnTo>
                    <a:pt x="2781300" y="44450"/>
                  </a:lnTo>
                  <a:lnTo>
                    <a:pt x="2781300" y="31750"/>
                  </a:lnTo>
                  <a:lnTo>
                    <a:pt x="2818121" y="31750"/>
                  </a:lnTo>
                  <a:lnTo>
                    <a:pt x="2816411" y="23252"/>
                  </a:lnTo>
                  <a:lnTo>
                    <a:pt x="2808255" y="11144"/>
                  </a:lnTo>
                  <a:lnTo>
                    <a:pt x="2796147" y="2988"/>
                  </a:lnTo>
                  <a:lnTo>
                    <a:pt x="2781300" y="0"/>
                  </a:lnTo>
                  <a:close/>
                </a:path>
                <a:path w="2819400" h="76200">
                  <a:moveTo>
                    <a:pt x="74921" y="31750"/>
                  </a:moveTo>
                  <a:lnTo>
                    <a:pt x="38100" y="31750"/>
                  </a:lnTo>
                  <a:lnTo>
                    <a:pt x="38100" y="44450"/>
                  </a:lnTo>
                  <a:lnTo>
                    <a:pt x="74921" y="44450"/>
                  </a:lnTo>
                  <a:lnTo>
                    <a:pt x="76200" y="38100"/>
                  </a:lnTo>
                  <a:lnTo>
                    <a:pt x="74921" y="31750"/>
                  </a:lnTo>
                  <a:close/>
                </a:path>
                <a:path w="2819400" h="76200">
                  <a:moveTo>
                    <a:pt x="2744478" y="31750"/>
                  </a:moveTo>
                  <a:lnTo>
                    <a:pt x="74921" y="31750"/>
                  </a:lnTo>
                  <a:lnTo>
                    <a:pt x="76200" y="38100"/>
                  </a:lnTo>
                  <a:lnTo>
                    <a:pt x="74921" y="44450"/>
                  </a:lnTo>
                  <a:lnTo>
                    <a:pt x="2744478" y="44450"/>
                  </a:lnTo>
                  <a:lnTo>
                    <a:pt x="2743200" y="38100"/>
                  </a:lnTo>
                  <a:lnTo>
                    <a:pt x="2744478" y="31750"/>
                  </a:lnTo>
                  <a:close/>
                </a:path>
                <a:path w="2819400" h="76200">
                  <a:moveTo>
                    <a:pt x="2818121" y="31750"/>
                  </a:moveTo>
                  <a:lnTo>
                    <a:pt x="2781300" y="31750"/>
                  </a:lnTo>
                  <a:lnTo>
                    <a:pt x="2781300" y="44450"/>
                  </a:lnTo>
                  <a:lnTo>
                    <a:pt x="2818121" y="44450"/>
                  </a:lnTo>
                  <a:lnTo>
                    <a:pt x="2819400" y="38100"/>
                  </a:lnTo>
                  <a:lnTo>
                    <a:pt x="2818121" y="31750"/>
                  </a:lnTo>
                  <a:close/>
                </a:path>
              </a:pathLst>
            </a:custGeom>
            <a:solidFill>
              <a:srgbClr val="9394A7"/>
            </a:solidFill>
          </p:spPr>
          <p:txBody>
            <a:bodyPr wrap="square" lIns="0" tIns="0" rIns="0" bIns="0" rtlCol="0"/>
            <a:lstStyle/>
            <a:p>
              <a:endParaRPr sz="1500">
                <a:latin typeface="+mj-lt"/>
                <a:ea typeface="黑体" panose="02010609060101010101" charset="-122"/>
                <a:cs typeface="Arial" panose="020B0604020202020204" pitchFamily="34" charset="0"/>
              </a:endParaRPr>
            </a:p>
          </p:txBody>
        </p:sp>
        <p:pic>
          <p:nvPicPr>
            <p:cNvPr id="49" name="object 25"/>
            <p:cNvPicPr/>
            <p:nvPr>
              <p:custDataLst>
                <p:tags r:id="rId34"/>
              </p:custDataLst>
            </p:nvPr>
          </p:nvPicPr>
          <p:blipFill>
            <a:blip r:embed="rId49" cstate="print"/>
            <a:stretch>
              <a:fillRect/>
            </a:stretch>
          </p:blipFill>
          <p:spPr>
            <a:xfrm>
              <a:off x="4873752" y="1085049"/>
              <a:ext cx="2488692" cy="376466"/>
            </a:xfrm>
            <a:prstGeom prst="rect">
              <a:avLst/>
            </a:prstGeom>
          </p:spPr>
        </p:pic>
        <p:pic>
          <p:nvPicPr>
            <p:cNvPr id="53" name="object 26"/>
            <p:cNvPicPr/>
            <p:nvPr>
              <p:custDataLst>
                <p:tags r:id="rId35"/>
              </p:custDataLst>
            </p:nvPr>
          </p:nvPicPr>
          <p:blipFill>
            <a:blip r:embed="rId50" cstate="print"/>
            <a:stretch>
              <a:fillRect/>
            </a:stretch>
          </p:blipFill>
          <p:spPr>
            <a:xfrm>
              <a:off x="5804916" y="1083525"/>
              <a:ext cx="626363" cy="422186"/>
            </a:xfrm>
            <a:prstGeom prst="rect">
              <a:avLst/>
            </a:prstGeom>
          </p:spPr>
        </p:pic>
        <p:sp>
          <p:nvSpPr>
            <p:cNvPr id="54" name="object 27"/>
            <p:cNvSpPr/>
            <p:nvPr>
              <p:custDataLst>
                <p:tags r:id="rId36"/>
              </p:custDataLst>
            </p:nvPr>
          </p:nvSpPr>
          <p:spPr>
            <a:xfrm>
              <a:off x="4899660" y="1110996"/>
              <a:ext cx="2386965" cy="274320"/>
            </a:xfrm>
            <a:custGeom>
              <a:avLst/>
              <a:gdLst/>
              <a:ahLst/>
              <a:cxnLst/>
              <a:rect l="l" t="t" r="r" b="b"/>
              <a:pathLst>
                <a:path w="2386965" h="274319">
                  <a:moveTo>
                    <a:pt x="2249423" y="0"/>
                  </a:moveTo>
                  <a:lnTo>
                    <a:pt x="137160" y="0"/>
                  </a:lnTo>
                  <a:lnTo>
                    <a:pt x="93829" y="6998"/>
                  </a:lnTo>
                  <a:lnTo>
                    <a:pt x="56180" y="26481"/>
                  </a:lnTo>
                  <a:lnTo>
                    <a:pt x="26481" y="56180"/>
                  </a:lnTo>
                  <a:lnTo>
                    <a:pt x="6998" y="93829"/>
                  </a:lnTo>
                  <a:lnTo>
                    <a:pt x="0" y="137159"/>
                  </a:lnTo>
                  <a:lnTo>
                    <a:pt x="6998" y="180490"/>
                  </a:lnTo>
                  <a:lnTo>
                    <a:pt x="26481" y="218139"/>
                  </a:lnTo>
                  <a:lnTo>
                    <a:pt x="56180" y="247838"/>
                  </a:lnTo>
                  <a:lnTo>
                    <a:pt x="93829" y="267321"/>
                  </a:lnTo>
                  <a:lnTo>
                    <a:pt x="137160" y="274319"/>
                  </a:lnTo>
                  <a:lnTo>
                    <a:pt x="2249423" y="274319"/>
                  </a:lnTo>
                  <a:lnTo>
                    <a:pt x="2292754" y="267321"/>
                  </a:lnTo>
                  <a:lnTo>
                    <a:pt x="2330403" y="247838"/>
                  </a:lnTo>
                  <a:lnTo>
                    <a:pt x="2360102" y="218139"/>
                  </a:lnTo>
                  <a:lnTo>
                    <a:pt x="2379585" y="180490"/>
                  </a:lnTo>
                  <a:lnTo>
                    <a:pt x="2386584" y="137159"/>
                  </a:lnTo>
                  <a:lnTo>
                    <a:pt x="2379585" y="93829"/>
                  </a:lnTo>
                  <a:lnTo>
                    <a:pt x="2360102" y="56180"/>
                  </a:lnTo>
                  <a:lnTo>
                    <a:pt x="2330403" y="26481"/>
                  </a:lnTo>
                  <a:lnTo>
                    <a:pt x="2292754" y="6998"/>
                  </a:lnTo>
                  <a:lnTo>
                    <a:pt x="2249423" y="0"/>
                  </a:lnTo>
                  <a:close/>
                </a:path>
              </a:pathLst>
            </a:custGeom>
            <a:solidFill>
              <a:srgbClr val="1155B6"/>
            </a:solidFill>
          </p:spPr>
          <p:txBody>
            <a:bodyPr wrap="square" lIns="0" tIns="0" rIns="0" bIns="0" rtlCol="0" anchor="ctr" anchorCtr="0"/>
            <a:lstStyle/>
            <a:p>
              <a:pPr algn="ctr"/>
              <a:r>
                <a:rPr lang="en-US" sz="1500" b="1" dirty="0">
                  <a:solidFill>
                    <a:schemeClr val="bg1"/>
                  </a:solidFill>
                  <a:latin typeface="+mj-lt"/>
                  <a:ea typeface="黑体" panose="02010609060101010101" charset="-122"/>
                  <a:cs typeface="Arial" panose="020B0604020202020204" pitchFamily="34" charset="0"/>
                </a:rPr>
                <a:t>2019</a:t>
              </a:r>
            </a:p>
          </p:txBody>
        </p:sp>
      </p:grpSp>
      <p:grpSp>
        <p:nvGrpSpPr>
          <p:cNvPr id="65" name="object 37"/>
          <p:cNvGrpSpPr/>
          <p:nvPr/>
        </p:nvGrpSpPr>
        <p:grpSpPr>
          <a:xfrm>
            <a:off x="2006654" y="1007946"/>
            <a:ext cx="2277745" cy="422275"/>
            <a:chOff x="1354836" y="1083525"/>
            <a:chExt cx="2819400" cy="422275"/>
          </a:xfrm>
        </p:grpSpPr>
        <p:sp>
          <p:nvSpPr>
            <p:cNvPr id="66" name="object 38"/>
            <p:cNvSpPr/>
            <p:nvPr>
              <p:custDataLst>
                <p:tags r:id="rId29"/>
              </p:custDataLst>
            </p:nvPr>
          </p:nvSpPr>
          <p:spPr>
            <a:xfrm>
              <a:off x="1354836" y="1210056"/>
              <a:ext cx="2819400" cy="76200"/>
            </a:xfrm>
            <a:custGeom>
              <a:avLst/>
              <a:gdLst/>
              <a:ahLst/>
              <a:cxnLst/>
              <a:rect l="l" t="t" r="r" b="b"/>
              <a:pathLst>
                <a:path w="2819400" h="76200">
                  <a:moveTo>
                    <a:pt x="38100" y="0"/>
                  </a:moveTo>
                  <a:lnTo>
                    <a:pt x="23252" y="2988"/>
                  </a:lnTo>
                  <a:lnTo>
                    <a:pt x="11144" y="11144"/>
                  </a:lnTo>
                  <a:lnTo>
                    <a:pt x="2988" y="23252"/>
                  </a:lnTo>
                  <a:lnTo>
                    <a:pt x="0" y="38100"/>
                  </a:lnTo>
                  <a:lnTo>
                    <a:pt x="2988" y="52947"/>
                  </a:lnTo>
                  <a:lnTo>
                    <a:pt x="11144" y="65055"/>
                  </a:lnTo>
                  <a:lnTo>
                    <a:pt x="23252" y="73211"/>
                  </a:lnTo>
                  <a:lnTo>
                    <a:pt x="38100" y="76200"/>
                  </a:lnTo>
                  <a:lnTo>
                    <a:pt x="52947" y="73211"/>
                  </a:lnTo>
                  <a:lnTo>
                    <a:pt x="65055" y="65055"/>
                  </a:lnTo>
                  <a:lnTo>
                    <a:pt x="73211" y="52947"/>
                  </a:lnTo>
                  <a:lnTo>
                    <a:pt x="74921" y="44450"/>
                  </a:lnTo>
                  <a:lnTo>
                    <a:pt x="38100" y="44450"/>
                  </a:lnTo>
                  <a:lnTo>
                    <a:pt x="38100" y="31750"/>
                  </a:lnTo>
                  <a:lnTo>
                    <a:pt x="74921" y="31750"/>
                  </a:lnTo>
                  <a:lnTo>
                    <a:pt x="73211" y="23252"/>
                  </a:lnTo>
                  <a:lnTo>
                    <a:pt x="65055" y="11144"/>
                  </a:lnTo>
                  <a:lnTo>
                    <a:pt x="52947" y="2988"/>
                  </a:lnTo>
                  <a:lnTo>
                    <a:pt x="38100" y="0"/>
                  </a:lnTo>
                  <a:close/>
                </a:path>
                <a:path w="2819400" h="76200">
                  <a:moveTo>
                    <a:pt x="2781300" y="0"/>
                  </a:moveTo>
                  <a:lnTo>
                    <a:pt x="2766452" y="2988"/>
                  </a:lnTo>
                  <a:lnTo>
                    <a:pt x="2754344" y="11144"/>
                  </a:lnTo>
                  <a:lnTo>
                    <a:pt x="2746188" y="23252"/>
                  </a:lnTo>
                  <a:lnTo>
                    <a:pt x="2743200" y="38100"/>
                  </a:lnTo>
                  <a:lnTo>
                    <a:pt x="2746188" y="52947"/>
                  </a:lnTo>
                  <a:lnTo>
                    <a:pt x="2754344" y="65055"/>
                  </a:lnTo>
                  <a:lnTo>
                    <a:pt x="2766452" y="73211"/>
                  </a:lnTo>
                  <a:lnTo>
                    <a:pt x="2781300" y="76200"/>
                  </a:lnTo>
                  <a:lnTo>
                    <a:pt x="2796147" y="73211"/>
                  </a:lnTo>
                  <a:lnTo>
                    <a:pt x="2808255" y="65055"/>
                  </a:lnTo>
                  <a:lnTo>
                    <a:pt x="2816411" y="52947"/>
                  </a:lnTo>
                  <a:lnTo>
                    <a:pt x="2818121" y="44450"/>
                  </a:lnTo>
                  <a:lnTo>
                    <a:pt x="2781300" y="44450"/>
                  </a:lnTo>
                  <a:lnTo>
                    <a:pt x="2781300" y="31750"/>
                  </a:lnTo>
                  <a:lnTo>
                    <a:pt x="2818121" y="31750"/>
                  </a:lnTo>
                  <a:lnTo>
                    <a:pt x="2816411" y="23252"/>
                  </a:lnTo>
                  <a:lnTo>
                    <a:pt x="2808255" y="11144"/>
                  </a:lnTo>
                  <a:lnTo>
                    <a:pt x="2796147" y="2988"/>
                  </a:lnTo>
                  <a:lnTo>
                    <a:pt x="2781300" y="0"/>
                  </a:lnTo>
                  <a:close/>
                </a:path>
                <a:path w="2819400" h="76200">
                  <a:moveTo>
                    <a:pt x="74921" y="31750"/>
                  </a:moveTo>
                  <a:lnTo>
                    <a:pt x="38100" y="31750"/>
                  </a:lnTo>
                  <a:lnTo>
                    <a:pt x="38100" y="44450"/>
                  </a:lnTo>
                  <a:lnTo>
                    <a:pt x="74921" y="44450"/>
                  </a:lnTo>
                  <a:lnTo>
                    <a:pt x="76200" y="38100"/>
                  </a:lnTo>
                  <a:lnTo>
                    <a:pt x="74921" y="31750"/>
                  </a:lnTo>
                  <a:close/>
                </a:path>
                <a:path w="2819400" h="76200">
                  <a:moveTo>
                    <a:pt x="2744478" y="31750"/>
                  </a:moveTo>
                  <a:lnTo>
                    <a:pt x="74921" y="31750"/>
                  </a:lnTo>
                  <a:lnTo>
                    <a:pt x="76200" y="38100"/>
                  </a:lnTo>
                  <a:lnTo>
                    <a:pt x="74921" y="44450"/>
                  </a:lnTo>
                  <a:lnTo>
                    <a:pt x="2744478" y="44450"/>
                  </a:lnTo>
                  <a:lnTo>
                    <a:pt x="2743200" y="38100"/>
                  </a:lnTo>
                  <a:lnTo>
                    <a:pt x="2744478" y="31750"/>
                  </a:lnTo>
                  <a:close/>
                </a:path>
                <a:path w="2819400" h="76200">
                  <a:moveTo>
                    <a:pt x="2818121" y="31750"/>
                  </a:moveTo>
                  <a:lnTo>
                    <a:pt x="2781300" y="31750"/>
                  </a:lnTo>
                  <a:lnTo>
                    <a:pt x="2781300" y="44450"/>
                  </a:lnTo>
                  <a:lnTo>
                    <a:pt x="2818121" y="44450"/>
                  </a:lnTo>
                  <a:lnTo>
                    <a:pt x="2819400" y="38100"/>
                  </a:lnTo>
                  <a:lnTo>
                    <a:pt x="2818121" y="31750"/>
                  </a:lnTo>
                  <a:close/>
                </a:path>
              </a:pathLst>
            </a:custGeom>
            <a:solidFill>
              <a:srgbClr val="9394A7"/>
            </a:solidFill>
          </p:spPr>
          <p:txBody>
            <a:bodyPr wrap="square" lIns="0" tIns="0" rIns="0" bIns="0" rtlCol="0"/>
            <a:lstStyle/>
            <a:p>
              <a:endParaRPr sz="1500">
                <a:latin typeface="+mj-lt"/>
                <a:ea typeface="黑体" panose="02010609060101010101" charset="-122"/>
                <a:cs typeface="Arial" panose="020B0604020202020204" pitchFamily="34" charset="0"/>
              </a:endParaRPr>
            </a:p>
          </p:txBody>
        </p:sp>
        <p:pic>
          <p:nvPicPr>
            <p:cNvPr id="75" name="object 39"/>
            <p:cNvPicPr/>
            <p:nvPr>
              <p:custDataLst>
                <p:tags r:id="rId30"/>
              </p:custDataLst>
            </p:nvPr>
          </p:nvPicPr>
          <p:blipFill>
            <a:blip r:embed="rId51" cstate="print"/>
            <a:stretch>
              <a:fillRect/>
            </a:stretch>
          </p:blipFill>
          <p:spPr>
            <a:xfrm>
              <a:off x="1545336" y="1085049"/>
              <a:ext cx="2490216" cy="376466"/>
            </a:xfrm>
            <a:prstGeom prst="rect">
              <a:avLst/>
            </a:prstGeom>
          </p:spPr>
        </p:pic>
        <p:pic>
          <p:nvPicPr>
            <p:cNvPr id="76" name="object 40"/>
            <p:cNvPicPr/>
            <p:nvPr>
              <p:custDataLst>
                <p:tags r:id="rId31"/>
              </p:custDataLst>
            </p:nvPr>
          </p:nvPicPr>
          <p:blipFill>
            <a:blip r:embed="rId52" cstate="print"/>
            <a:stretch>
              <a:fillRect/>
            </a:stretch>
          </p:blipFill>
          <p:spPr>
            <a:xfrm>
              <a:off x="2282952" y="1083525"/>
              <a:ext cx="1013447" cy="422186"/>
            </a:xfrm>
            <a:prstGeom prst="rect">
              <a:avLst/>
            </a:prstGeom>
          </p:spPr>
        </p:pic>
        <p:sp>
          <p:nvSpPr>
            <p:cNvPr id="77" name="object 41"/>
            <p:cNvSpPr/>
            <p:nvPr>
              <p:custDataLst>
                <p:tags r:id="rId32"/>
              </p:custDataLst>
            </p:nvPr>
          </p:nvSpPr>
          <p:spPr>
            <a:xfrm>
              <a:off x="1571244" y="1110996"/>
              <a:ext cx="2388235" cy="274320"/>
            </a:xfrm>
            <a:custGeom>
              <a:avLst/>
              <a:gdLst/>
              <a:ahLst/>
              <a:cxnLst/>
              <a:rect l="l" t="t" r="r" b="b"/>
              <a:pathLst>
                <a:path w="2388235" h="274319">
                  <a:moveTo>
                    <a:pt x="2250947" y="0"/>
                  </a:moveTo>
                  <a:lnTo>
                    <a:pt x="137160" y="0"/>
                  </a:lnTo>
                  <a:lnTo>
                    <a:pt x="93829" y="6998"/>
                  </a:lnTo>
                  <a:lnTo>
                    <a:pt x="56180" y="26481"/>
                  </a:lnTo>
                  <a:lnTo>
                    <a:pt x="26481" y="56180"/>
                  </a:lnTo>
                  <a:lnTo>
                    <a:pt x="6998" y="93829"/>
                  </a:lnTo>
                  <a:lnTo>
                    <a:pt x="0" y="137159"/>
                  </a:lnTo>
                  <a:lnTo>
                    <a:pt x="6998" y="180490"/>
                  </a:lnTo>
                  <a:lnTo>
                    <a:pt x="26481" y="218139"/>
                  </a:lnTo>
                  <a:lnTo>
                    <a:pt x="56180" y="247838"/>
                  </a:lnTo>
                  <a:lnTo>
                    <a:pt x="93829" y="267321"/>
                  </a:lnTo>
                  <a:lnTo>
                    <a:pt x="137160" y="274319"/>
                  </a:lnTo>
                  <a:lnTo>
                    <a:pt x="2250947" y="274319"/>
                  </a:lnTo>
                  <a:lnTo>
                    <a:pt x="2294278" y="267321"/>
                  </a:lnTo>
                  <a:lnTo>
                    <a:pt x="2331927" y="247838"/>
                  </a:lnTo>
                  <a:lnTo>
                    <a:pt x="2361626" y="218139"/>
                  </a:lnTo>
                  <a:lnTo>
                    <a:pt x="2381109" y="180490"/>
                  </a:lnTo>
                  <a:lnTo>
                    <a:pt x="2388108" y="137159"/>
                  </a:lnTo>
                  <a:lnTo>
                    <a:pt x="2381109" y="93829"/>
                  </a:lnTo>
                  <a:lnTo>
                    <a:pt x="2361626" y="56180"/>
                  </a:lnTo>
                  <a:lnTo>
                    <a:pt x="2331927" y="26481"/>
                  </a:lnTo>
                  <a:lnTo>
                    <a:pt x="2294278" y="6998"/>
                  </a:lnTo>
                  <a:lnTo>
                    <a:pt x="2250947" y="0"/>
                  </a:lnTo>
                  <a:close/>
                </a:path>
              </a:pathLst>
            </a:custGeom>
            <a:solidFill>
              <a:srgbClr val="1155B6"/>
            </a:solidFill>
          </p:spPr>
          <p:txBody>
            <a:bodyPr wrap="square" lIns="0" tIns="0" rIns="0" bIns="0" rtlCol="0" anchor="ctr" anchorCtr="0"/>
            <a:lstStyle/>
            <a:p>
              <a:pPr algn="ctr"/>
              <a:r>
                <a:rPr lang="en-US" sz="1500" b="1" dirty="0">
                  <a:solidFill>
                    <a:schemeClr val="bg1"/>
                  </a:solidFill>
                  <a:latin typeface="+mj-lt"/>
                  <a:ea typeface="黑体" panose="02010609060101010101" charset="-122"/>
                  <a:cs typeface="Arial" panose="020B0604020202020204" pitchFamily="34" charset="0"/>
                </a:rPr>
                <a:t>2006 - 2011</a:t>
              </a:r>
            </a:p>
          </p:txBody>
        </p:sp>
      </p:grpSp>
      <p:sp>
        <p:nvSpPr>
          <p:cNvPr id="97" name="object 52"/>
          <p:cNvSpPr txBox="1"/>
          <p:nvPr>
            <p:custDataLst>
              <p:tags r:id="rId10"/>
            </p:custDataLst>
          </p:nvPr>
        </p:nvSpPr>
        <p:spPr>
          <a:xfrm>
            <a:off x="5678131" y="3151421"/>
            <a:ext cx="1119753" cy="2699970"/>
          </a:xfrm>
          <a:prstGeom prst="rect">
            <a:avLst/>
          </a:prstGeom>
        </p:spPr>
        <p:txBody>
          <a:bodyPr vert="horz" wrap="square" lIns="0" tIns="12700" rIns="0" bIns="0" rtlCol="0">
            <a:spAutoFit/>
          </a:bodyPr>
          <a:lstStyle/>
          <a:p>
            <a:pPr marL="36830" marR="5080" algn="ctr">
              <a:lnSpc>
                <a:spcPct val="180000"/>
              </a:lnSpc>
            </a:pPr>
            <a:r>
              <a:rPr lang="en-US" b="1" dirty="0">
                <a:solidFill>
                  <a:srgbClr val="F5A801"/>
                </a:solidFill>
                <a:latin typeface="+mj-lt"/>
                <a:ea typeface="黑体" panose="02010609060101010101" charset="-122"/>
                <a:cs typeface="Arial" panose="020B0604020202020204" pitchFamily="34" charset="0"/>
              </a:rPr>
              <a:t>20</a:t>
            </a:r>
          </a:p>
          <a:p>
            <a:pPr marR="5080" algn="ctr">
              <a:lnSpc>
                <a:spcPct val="180000"/>
              </a:lnSpc>
            </a:pPr>
            <a:r>
              <a:rPr b="1" dirty="0">
                <a:solidFill>
                  <a:srgbClr val="F5A801"/>
                </a:solidFill>
                <a:latin typeface="+mj-lt"/>
                <a:ea typeface="黑体" panose="02010609060101010101" charset="-122"/>
                <a:cs typeface="Arial" panose="020B0604020202020204" pitchFamily="34" charset="0"/>
              </a:rPr>
              <a:t>约</a:t>
            </a:r>
            <a:r>
              <a:rPr b="1" spc="-30" dirty="0">
                <a:solidFill>
                  <a:srgbClr val="F5A801"/>
                </a:solidFill>
                <a:latin typeface="+mj-lt"/>
                <a:ea typeface="黑体" panose="02010609060101010101" charset="-122"/>
                <a:cs typeface="Arial" panose="020B0604020202020204" pitchFamily="34" charset="0"/>
              </a:rPr>
              <a:t>1</a:t>
            </a:r>
            <a:r>
              <a:rPr lang="en-US" b="1" spc="-30" dirty="0">
                <a:solidFill>
                  <a:srgbClr val="F5A801"/>
                </a:solidFill>
                <a:latin typeface="+mj-lt"/>
                <a:ea typeface="黑体" panose="02010609060101010101" charset="-122"/>
                <a:cs typeface="Arial" panose="020B0604020202020204" pitchFamily="34" charset="0"/>
              </a:rPr>
              <a:t>3</a:t>
            </a:r>
            <a:r>
              <a:rPr b="1" spc="-30" dirty="0">
                <a:solidFill>
                  <a:srgbClr val="F5A801"/>
                </a:solidFill>
                <a:latin typeface="+mj-lt"/>
                <a:ea typeface="黑体" panose="02010609060101010101" charset="-122"/>
                <a:cs typeface="Arial" panose="020B0604020202020204" pitchFamily="34" charset="0"/>
              </a:rPr>
              <a:t>,000</a:t>
            </a:r>
            <a:endParaRPr dirty="0">
              <a:latin typeface="+mj-lt"/>
              <a:ea typeface="黑体" panose="02010609060101010101" charset="-122"/>
              <a:cs typeface="Arial" panose="020B0604020202020204" pitchFamily="34" charset="0"/>
            </a:endParaRPr>
          </a:p>
          <a:p>
            <a:pPr algn="ctr">
              <a:lnSpc>
                <a:spcPct val="180000"/>
              </a:lnSpc>
            </a:pPr>
            <a:r>
              <a:rPr lang="en-US" altLang="zh-CN" b="1" spc="-55" dirty="0">
                <a:solidFill>
                  <a:schemeClr val="accent2"/>
                </a:solidFill>
                <a:latin typeface="+mj-lt"/>
                <a:ea typeface="黑体" panose="02010609060101010101" charset="-122"/>
                <a:cs typeface="Arial" panose="020B0604020202020204" pitchFamily="34" charset="0"/>
              </a:rPr>
              <a:t>17.29 </a:t>
            </a:r>
            <a:r>
              <a:rPr b="1" spc="-50" dirty="0">
                <a:solidFill>
                  <a:schemeClr val="accent2"/>
                </a:solidFill>
                <a:latin typeface="+mj-lt"/>
                <a:ea typeface="黑体" panose="02010609060101010101" charset="-122"/>
                <a:cs typeface="Arial" panose="020B0604020202020204" pitchFamily="34" charset="0"/>
              </a:rPr>
              <a:t>亿</a:t>
            </a:r>
            <a:endParaRPr dirty="0">
              <a:solidFill>
                <a:schemeClr val="accent2"/>
              </a:solidFill>
              <a:latin typeface="+mj-lt"/>
              <a:ea typeface="黑体" panose="02010609060101010101" charset="-122"/>
              <a:cs typeface="Arial" panose="020B0604020202020204" pitchFamily="34" charset="0"/>
            </a:endParaRPr>
          </a:p>
          <a:p>
            <a:pPr algn="ctr">
              <a:lnSpc>
                <a:spcPct val="180000"/>
              </a:lnSpc>
            </a:pPr>
            <a:r>
              <a:rPr lang="en-US" b="1" spc="-50" dirty="0">
                <a:solidFill>
                  <a:schemeClr val="accent2"/>
                </a:solidFill>
                <a:latin typeface="+mj-lt"/>
                <a:ea typeface="黑体" panose="02010609060101010101" charset="-122"/>
                <a:cs typeface="Arial" panose="020B0604020202020204" pitchFamily="34" charset="0"/>
              </a:rPr>
              <a:t>1.94 </a:t>
            </a:r>
            <a:r>
              <a:rPr b="1" spc="-50" dirty="0">
                <a:solidFill>
                  <a:schemeClr val="accent2"/>
                </a:solidFill>
                <a:latin typeface="+mj-lt"/>
                <a:ea typeface="黑体" panose="02010609060101010101" charset="-122"/>
                <a:cs typeface="Arial" panose="020B0604020202020204" pitchFamily="34" charset="0"/>
              </a:rPr>
              <a:t>亿</a:t>
            </a:r>
            <a:endParaRPr dirty="0">
              <a:solidFill>
                <a:schemeClr val="accent2"/>
              </a:solidFill>
              <a:latin typeface="+mj-lt"/>
              <a:ea typeface="黑体" panose="02010609060101010101" charset="-122"/>
              <a:cs typeface="Arial" panose="020B0604020202020204" pitchFamily="34" charset="0"/>
            </a:endParaRPr>
          </a:p>
          <a:p>
            <a:pPr algn="ctr">
              <a:lnSpc>
                <a:spcPct val="180000"/>
              </a:lnSpc>
            </a:pPr>
            <a:r>
              <a:rPr lang="en-US" b="1" dirty="0">
                <a:solidFill>
                  <a:schemeClr val="accent2"/>
                </a:solidFill>
                <a:latin typeface="+mj-lt"/>
                <a:ea typeface="黑体" panose="02010609060101010101" charset="-122"/>
                <a:cs typeface="Arial" panose="020B0604020202020204" pitchFamily="34" charset="0"/>
              </a:rPr>
              <a:t>7361 </a:t>
            </a:r>
            <a:r>
              <a:rPr lang="zh-CN" altLang="en-US" b="1" dirty="0">
                <a:solidFill>
                  <a:schemeClr val="accent2"/>
                </a:solidFill>
                <a:latin typeface="+mj-lt"/>
                <a:ea typeface="黑体" panose="02010609060101010101" charset="-122"/>
                <a:cs typeface="Arial" panose="020B0604020202020204" pitchFamily="34" charset="0"/>
              </a:rPr>
              <a:t>万</a:t>
            </a:r>
            <a:endParaRPr dirty="0">
              <a:solidFill>
                <a:schemeClr val="accent2"/>
              </a:solidFill>
              <a:latin typeface="+mj-lt"/>
              <a:ea typeface="黑体" panose="02010609060101010101" charset="-122"/>
              <a:cs typeface="Arial" panose="020B0604020202020204" pitchFamily="34" charset="0"/>
            </a:endParaRPr>
          </a:p>
        </p:txBody>
      </p:sp>
      <p:sp>
        <p:nvSpPr>
          <p:cNvPr id="98" name="object 53"/>
          <p:cNvSpPr txBox="1"/>
          <p:nvPr>
            <p:custDataLst>
              <p:tags r:id="rId11"/>
            </p:custDataLst>
          </p:nvPr>
        </p:nvSpPr>
        <p:spPr>
          <a:xfrm>
            <a:off x="8959153" y="3074477"/>
            <a:ext cx="1119600" cy="2776914"/>
          </a:xfrm>
          <a:prstGeom prst="rect">
            <a:avLst/>
          </a:prstGeom>
        </p:spPr>
        <p:txBody>
          <a:bodyPr vert="horz" wrap="square" lIns="0" tIns="88900" rIns="0" bIns="0" rtlCol="0">
            <a:spAutoFit/>
          </a:bodyPr>
          <a:lstStyle/>
          <a:p>
            <a:pPr marL="635" algn="ctr">
              <a:lnSpc>
                <a:spcPct val="180000"/>
              </a:lnSpc>
            </a:pPr>
            <a:r>
              <a:rPr b="1" spc="-25" dirty="0">
                <a:solidFill>
                  <a:srgbClr val="F5A801"/>
                </a:solidFill>
                <a:latin typeface="+mj-lt"/>
                <a:ea typeface="黑体" panose="02010609060101010101" charset="-122"/>
                <a:cs typeface="Arial" panose="020B0604020202020204" pitchFamily="34" charset="0"/>
              </a:rPr>
              <a:t>3</a:t>
            </a:r>
            <a:r>
              <a:rPr lang="en-US" b="1" spc="-25" dirty="0">
                <a:solidFill>
                  <a:srgbClr val="F5A801"/>
                </a:solidFill>
                <a:latin typeface="+mj-lt"/>
                <a:ea typeface="黑体" panose="02010609060101010101" charset="-122"/>
                <a:cs typeface="Arial" panose="020B0604020202020204" pitchFamily="34" charset="0"/>
              </a:rPr>
              <a:t>6</a:t>
            </a:r>
            <a:endParaRPr dirty="0">
              <a:latin typeface="+mj-lt"/>
              <a:ea typeface="黑体" panose="02010609060101010101" charset="-122"/>
              <a:cs typeface="Arial" panose="020B0604020202020204" pitchFamily="34" charset="0"/>
            </a:endParaRPr>
          </a:p>
          <a:p>
            <a:pPr algn="ctr">
              <a:lnSpc>
                <a:spcPct val="180000"/>
              </a:lnSpc>
            </a:pPr>
            <a:r>
              <a:rPr b="1" dirty="0">
                <a:solidFill>
                  <a:srgbClr val="F5A801"/>
                </a:solidFill>
                <a:latin typeface="+mj-lt"/>
                <a:ea typeface="黑体" panose="02010609060101010101" charset="-122"/>
                <a:cs typeface="Arial" panose="020B0604020202020204" pitchFamily="34" charset="0"/>
              </a:rPr>
              <a:t>约</a:t>
            </a:r>
            <a:r>
              <a:rPr b="1" spc="-10" dirty="0">
                <a:solidFill>
                  <a:srgbClr val="F5A801"/>
                </a:solidFill>
                <a:latin typeface="+mj-lt"/>
                <a:ea typeface="黑体" panose="02010609060101010101" charset="-122"/>
                <a:cs typeface="Arial" panose="020B0604020202020204" pitchFamily="34" charset="0"/>
              </a:rPr>
              <a:t>19,000</a:t>
            </a:r>
            <a:endParaRPr lang="zh-CN" altLang="en-US" dirty="0">
              <a:latin typeface="+mj-lt"/>
              <a:ea typeface="黑体" panose="02010609060101010101" charset="-122"/>
              <a:cs typeface="Arial" panose="020B0604020202020204" pitchFamily="34" charset="0"/>
            </a:endParaRPr>
          </a:p>
          <a:p>
            <a:pPr algn="ctr">
              <a:lnSpc>
                <a:spcPct val="180000"/>
              </a:lnSpc>
            </a:pPr>
            <a:r>
              <a:rPr lang="en-US" b="1" spc="-60" dirty="0">
                <a:solidFill>
                  <a:schemeClr val="accent2"/>
                </a:solidFill>
                <a:latin typeface="+mj-lt"/>
                <a:ea typeface="黑体" panose="02010609060101010101" charset="-122"/>
                <a:cs typeface="Arial" panose="020B0604020202020204" pitchFamily="34" charset="0"/>
              </a:rPr>
              <a:t>32.98</a:t>
            </a:r>
            <a:r>
              <a:rPr b="1" spc="-60" dirty="0">
                <a:solidFill>
                  <a:schemeClr val="accent2"/>
                </a:solidFill>
                <a:latin typeface="+mj-lt"/>
                <a:ea typeface="黑体" panose="02010609060101010101" charset="-122"/>
                <a:cs typeface="Arial" panose="020B0604020202020204" pitchFamily="34" charset="0"/>
              </a:rPr>
              <a:t> </a:t>
            </a:r>
            <a:r>
              <a:rPr b="1" spc="-50" dirty="0">
                <a:solidFill>
                  <a:schemeClr val="accent2"/>
                </a:solidFill>
                <a:latin typeface="+mj-lt"/>
                <a:ea typeface="黑体" panose="02010609060101010101" charset="-122"/>
                <a:cs typeface="Arial" panose="020B0604020202020204" pitchFamily="34" charset="0"/>
              </a:rPr>
              <a:t>亿</a:t>
            </a:r>
            <a:endParaRPr dirty="0">
              <a:solidFill>
                <a:schemeClr val="accent2"/>
              </a:solidFill>
              <a:latin typeface="+mj-lt"/>
              <a:ea typeface="黑体" panose="02010609060101010101" charset="-122"/>
              <a:cs typeface="Arial" panose="020B0604020202020204" pitchFamily="34" charset="0"/>
            </a:endParaRPr>
          </a:p>
          <a:p>
            <a:pPr algn="ctr">
              <a:lnSpc>
                <a:spcPct val="180000"/>
              </a:lnSpc>
            </a:pPr>
            <a:r>
              <a:rPr lang="en-US" b="1" dirty="0">
                <a:solidFill>
                  <a:schemeClr val="accent2"/>
                </a:solidFill>
                <a:latin typeface="+mj-lt"/>
                <a:ea typeface="黑体" panose="02010609060101010101" charset="-122"/>
                <a:cs typeface="Arial" panose="020B0604020202020204" pitchFamily="34" charset="0"/>
              </a:rPr>
              <a:t>6.76</a:t>
            </a:r>
            <a:r>
              <a:rPr b="1" spc="-60" dirty="0">
                <a:solidFill>
                  <a:schemeClr val="accent2"/>
                </a:solidFill>
                <a:latin typeface="+mj-lt"/>
                <a:ea typeface="黑体" panose="02010609060101010101" charset="-122"/>
                <a:cs typeface="Arial" panose="020B0604020202020204" pitchFamily="34" charset="0"/>
              </a:rPr>
              <a:t> </a:t>
            </a:r>
            <a:r>
              <a:rPr b="1" spc="-50" dirty="0">
                <a:solidFill>
                  <a:schemeClr val="accent2"/>
                </a:solidFill>
                <a:latin typeface="+mj-lt"/>
                <a:ea typeface="黑体" panose="02010609060101010101" charset="-122"/>
                <a:cs typeface="Arial" panose="020B0604020202020204" pitchFamily="34" charset="0"/>
              </a:rPr>
              <a:t>亿</a:t>
            </a:r>
            <a:endParaRPr dirty="0">
              <a:solidFill>
                <a:schemeClr val="accent2"/>
              </a:solidFill>
              <a:latin typeface="+mj-lt"/>
              <a:ea typeface="黑体" panose="02010609060101010101" charset="-122"/>
              <a:cs typeface="Arial" panose="020B0604020202020204" pitchFamily="34" charset="0"/>
            </a:endParaRPr>
          </a:p>
          <a:p>
            <a:pPr algn="ctr">
              <a:lnSpc>
                <a:spcPct val="180000"/>
              </a:lnSpc>
            </a:pPr>
            <a:r>
              <a:rPr lang="en-US" b="1" spc="-60" dirty="0">
                <a:solidFill>
                  <a:schemeClr val="accent2"/>
                </a:solidFill>
                <a:latin typeface="+mj-lt"/>
                <a:ea typeface="黑体" panose="02010609060101010101" charset="-122"/>
                <a:cs typeface="Arial" panose="020B0604020202020204" pitchFamily="34" charset="0"/>
              </a:rPr>
              <a:t>3.55</a:t>
            </a:r>
            <a:r>
              <a:rPr b="1" spc="-60" dirty="0">
                <a:solidFill>
                  <a:schemeClr val="accent2"/>
                </a:solidFill>
                <a:latin typeface="+mj-lt"/>
                <a:ea typeface="黑体" panose="02010609060101010101" charset="-122"/>
                <a:cs typeface="Arial" panose="020B0604020202020204" pitchFamily="34" charset="0"/>
              </a:rPr>
              <a:t> </a:t>
            </a:r>
            <a:r>
              <a:rPr b="1" spc="-50" dirty="0">
                <a:solidFill>
                  <a:schemeClr val="accent2"/>
                </a:solidFill>
                <a:latin typeface="+mj-lt"/>
                <a:ea typeface="黑体" panose="02010609060101010101" charset="-122"/>
                <a:cs typeface="Arial" panose="020B0604020202020204" pitchFamily="34" charset="0"/>
              </a:rPr>
              <a:t>亿</a:t>
            </a:r>
            <a:endParaRPr dirty="0">
              <a:solidFill>
                <a:schemeClr val="accent2"/>
              </a:solidFill>
              <a:latin typeface="+mj-lt"/>
              <a:ea typeface="黑体" panose="02010609060101010101" charset="-122"/>
              <a:cs typeface="Arial" panose="020B0604020202020204" pitchFamily="34" charset="0"/>
            </a:endParaRPr>
          </a:p>
        </p:txBody>
      </p:sp>
      <p:sp>
        <p:nvSpPr>
          <p:cNvPr id="99" name="object 54"/>
          <p:cNvSpPr txBox="1"/>
          <p:nvPr>
            <p:custDataLst>
              <p:tags r:id="rId12"/>
            </p:custDataLst>
          </p:nvPr>
        </p:nvSpPr>
        <p:spPr>
          <a:xfrm>
            <a:off x="7349805" y="3951110"/>
            <a:ext cx="548005" cy="19749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FDCD61"/>
                </a:solidFill>
                <a:latin typeface="+mj-lt"/>
                <a:ea typeface="黑体" panose="02010609060101010101" charset="-122"/>
                <a:cs typeface="Arial" panose="020B0604020202020204" pitchFamily="34" charset="0"/>
              </a:rPr>
              <a:t>+</a:t>
            </a:r>
            <a:r>
              <a:rPr lang="en-US" sz="1200" b="1" spc="-10" dirty="0">
                <a:solidFill>
                  <a:srgbClr val="FDCD61"/>
                </a:solidFill>
                <a:latin typeface="+mj-lt"/>
                <a:ea typeface="黑体" panose="02010609060101010101" charset="-122"/>
                <a:cs typeface="Arial" panose="020B0604020202020204" pitchFamily="34" charset="0"/>
              </a:rPr>
              <a:t>46.2</a:t>
            </a:r>
            <a:r>
              <a:rPr sz="1200" b="1" spc="-10" dirty="0">
                <a:solidFill>
                  <a:srgbClr val="FDCD61"/>
                </a:solidFill>
                <a:latin typeface="+mj-lt"/>
                <a:ea typeface="黑体" panose="02010609060101010101" charset="-122"/>
                <a:cs typeface="Arial" panose="020B0604020202020204" pitchFamily="34" charset="0"/>
              </a:rPr>
              <a:t>%</a:t>
            </a:r>
            <a:endParaRPr sz="1200" dirty="0">
              <a:latin typeface="+mj-lt"/>
              <a:ea typeface="黑体" panose="02010609060101010101" charset="-122"/>
              <a:cs typeface="Arial" panose="020B0604020202020204" pitchFamily="34" charset="0"/>
            </a:endParaRPr>
          </a:p>
        </p:txBody>
      </p:sp>
      <p:sp>
        <p:nvSpPr>
          <p:cNvPr id="100" name="object 55"/>
          <p:cNvSpPr/>
          <p:nvPr>
            <p:custDataLst>
              <p:tags r:id="rId13"/>
            </p:custDataLst>
          </p:nvPr>
        </p:nvSpPr>
        <p:spPr>
          <a:xfrm>
            <a:off x="8138415" y="3614453"/>
            <a:ext cx="753745" cy="437515"/>
          </a:xfrm>
          <a:custGeom>
            <a:avLst/>
            <a:gdLst/>
            <a:ahLst/>
            <a:cxnLst/>
            <a:rect l="l" t="t" r="r" b="b"/>
            <a:pathLst>
              <a:path w="753745" h="437514">
                <a:moveTo>
                  <a:pt x="753617" y="0"/>
                </a:moveTo>
                <a:lnTo>
                  <a:pt x="507491" y="103250"/>
                </a:lnTo>
                <a:lnTo>
                  <a:pt x="566419" y="148209"/>
                </a:lnTo>
                <a:lnTo>
                  <a:pt x="561848" y="157861"/>
                </a:lnTo>
                <a:lnTo>
                  <a:pt x="519429" y="213613"/>
                </a:lnTo>
                <a:lnTo>
                  <a:pt x="465581" y="271018"/>
                </a:lnTo>
                <a:lnTo>
                  <a:pt x="400557" y="319913"/>
                </a:lnTo>
                <a:lnTo>
                  <a:pt x="328549" y="359029"/>
                </a:lnTo>
                <a:lnTo>
                  <a:pt x="279146" y="380111"/>
                </a:lnTo>
                <a:lnTo>
                  <a:pt x="225425" y="395097"/>
                </a:lnTo>
                <a:lnTo>
                  <a:pt x="170687" y="407669"/>
                </a:lnTo>
                <a:lnTo>
                  <a:pt x="114046" y="411480"/>
                </a:lnTo>
                <a:lnTo>
                  <a:pt x="57150" y="413638"/>
                </a:lnTo>
                <a:lnTo>
                  <a:pt x="0" y="408305"/>
                </a:lnTo>
                <a:lnTo>
                  <a:pt x="55117" y="423799"/>
                </a:lnTo>
                <a:lnTo>
                  <a:pt x="113537" y="433069"/>
                </a:lnTo>
                <a:lnTo>
                  <a:pt x="171323" y="437515"/>
                </a:lnTo>
                <a:lnTo>
                  <a:pt x="231521" y="434848"/>
                </a:lnTo>
                <a:lnTo>
                  <a:pt x="289432" y="427609"/>
                </a:lnTo>
                <a:lnTo>
                  <a:pt x="350011" y="415036"/>
                </a:lnTo>
                <a:lnTo>
                  <a:pt x="405764" y="397256"/>
                </a:lnTo>
                <a:lnTo>
                  <a:pt x="462660" y="370205"/>
                </a:lnTo>
                <a:lnTo>
                  <a:pt x="516254" y="342011"/>
                </a:lnTo>
                <a:lnTo>
                  <a:pt x="555116" y="315722"/>
                </a:lnTo>
                <a:lnTo>
                  <a:pt x="592201" y="288163"/>
                </a:lnTo>
                <a:lnTo>
                  <a:pt x="626872" y="255905"/>
                </a:lnTo>
                <a:lnTo>
                  <a:pt x="642874" y="238760"/>
                </a:lnTo>
                <a:lnTo>
                  <a:pt x="652526" y="229997"/>
                </a:lnTo>
                <a:lnTo>
                  <a:pt x="660780" y="223012"/>
                </a:lnTo>
                <a:lnTo>
                  <a:pt x="662177" y="221106"/>
                </a:lnTo>
                <a:lnTo>
                  <a:pt x="719201" y="264668"/>
                </a:lnTo>
                <a:lnTo>
                  <a:pt x="753617" y="0"/>
                </a:lnTo>
                <a:close/>
              </a:path>
            </a:pathLst>
          </a:custGeom>
          <a:solidFill>
            <a:srgbClr val="F5A801"/>
          </a:solidFill>
        </p:spPr>
        <p:txBody>
          <a:bodyPr wrap="square" lIns="0" tIns="0" rIns="0" bIns="0" rtlCol="0"/>
          <a:lstStyle/>
          <a:p>
            <a:endParaRPr>
              <a:latin typeface="+mj-lt"/>
              <a:ea typeface="黑体" panose="02010609060101010101" charset="-122"/>
              <a:cs typeface="Arial" panose="020B0604020202020204" pitchFamily="34" charset="0"/>
            </a:endParaRPr>
          </a:p>
        </p:txBody>
      </p:sp>
      <p:sp>
        <p:nvSpPr>
          <p:cNvPr id="101" name="object 56"/>
          <p:cNvSpPr txBox="1"/>
          <p:nvPr>
            <p:custDataLst>
              <p:tags r:id="rId14"/>
            </p:custDataLst>
          </p:nvPr>
        </p:nvSpPr>
        <p:spPr>
          <a:xfrm>
            <a:off x="7228428" y="2958896"/>
            <a:ext cx="1217295" cy="19749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7E7E7E"/>
                </a:solidFill>
                <a:latin typeface="+mj-lt"/>
                <a:ea typeface="黑体" panose="02010609060101010101" charset="-122"/>
                <a:cs typeface="Arial" panose="020B0604020202020204" pitchFamily="34" charset="0"/>
              </a:rPr>
              <a:t>1</a:t>
            </a:r>
            <a:r>
              <a:rPr lang="en-US" sz="1200" b="1" spc="-10" dirty="0">
                <a:solidFill>
                  <a:srgbClr val="7E7E7E"/>
                </a:solidFill>
                <a:latin typeface="+mj-lt"/>
                <a:ea typeface="黑体" panose="02010609060101010101" charset="-122"/>
                <a:cs typeface="Arial" panose="020B0604020202020204" pitchFamily="34" charset="0"/>
              </a:rPr>
              <a:t>9</a:t>
            </a:r>
            <a:r>
              <a:rPr sz="1200" b="1" spc="-10" dirty="0">
                <a:solidFill>
                  <a:srgbClr val="7E7E7E"/>
                </a:solidFill>
                <a:latin typeface="+mj-lt"/>
                <a:ea typeface="黑体" panose="02010609060101010101" charset="-122"/>
                <a:cs typeface="Arial" panose="020B0604020202020204" pitchFamily="34" charset="0"/>
              </a:rPr>
              <a:t>-</a:t>
            </a:r>
            <a:r>
              <a:rPr sz="1200" b="1" dirty="0">
                <a:solidFill>
                  <a:srgbClr val="7E7E7E"/>
                </a:solidFill>
                <a:latin typeface="+mj-lt"/>
                <a:ea typeface="黑体" panose="02010609060101010101" charset="-122"/>
                <a:cs typeface="Arial" panose="020B0604020202020204" pitchFamily="34" charset="0"/>
              </a:rPr>
              <a:t>2</a:t>
            </a:r>
            <a:r>
              <a:rPr lang="en-US" sz="1200" b="1" dirty="0">
                <a:solidFill>
                  <a:srgbClr val="7E7E7E"/>
                </a:solidFill>
                <a:latin typeface="+mj-lt"/>
                <a:ea typeface="黑体" panose="02010609060101010101" charset="-122"/>
                <a:cs typeface="Arial" panose="020B0604020202020204" pitchFamily="34" charset="0"/>
              </a:rPr>
              <a:t>3</a:t>
            </a:r>
            <a:r>
              <a:rPr sz="1200" b="1" spc="-40" dirty="0">
                <a:solidFill>
                  <a:srgbClr val="7E7E7E"/>
                </a:solidFill>
                <a:latin typeface="+mj-lt"/>
                <a:ea typeface="黑体" panose="02010609060101010101" charset="-122"/>
                <a:cs typeface="Arial" panose="020B0604020202020204" pitchFamily="34" charset="0"/>
              </a:rPr>
              <a:t> </a:t>
            </a:r>
            <a:r>
              <a:rPr sz="1200" b="1" spc="-10" dirty="0" err="1">
                <a:solidFill>
                  <a:srgbClr val="7E7E7E"/>
                </a:solidFill>
                <a:latin typeface="+mj-lt"/>
                <a:ea typeface="黑体" panose="02010609060101010101" charset="-122"/>
                <a:cs typeface="Arial" panose="020B0604020202020204" pitchFamily="34" charset="0"/>
              </a:rPr>
              <a:t>增长率</a:t>
            </a:r>
            <a:endParaRPr sz="1200" dirty="0">
              <a:latin typeface="+mj-lt"/>
              <a:ea typeface="黑体" panose="02010609060101010101" charset="-122"/>
              <a:cs typeface="Arial" panose="020B0604020202020204" pitchFamily="34" charset="0"/>
            </a:endParaRPr>
          </a:p>
        </p:txBody>
      </p:sp>
      <p:sp>
        <p:nvSpPr>
          <p:cNvPr id="104" name="object 59"/>
          <p:cNvSpPr txBox="1"/>
          <p:nvPr>
            <p:custDataLst>
              <p:tags r:id="rId15"/>
            </p:custDataLst>
          </p:nvPr>
        </p:nvSpPr>
        <p:spPr>
          <a:xfrm>
            <a:off x="7349805" y="4499819"/>
            <a:ext cx="548005" cy="19749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chemeClr val="accent2"/>
                </a:solidFill>
                <a:latin typeface="+mj-lt"/>
                <a:ea typeface="黑体" panose="02010609060101010101" charset="-122"/>
                <a:cs typeface="Arial" panose="020B0604020202020204" pitchFamily="34" charset="0"/>
              </a:rPr>
              <a:t>+</a:t>
            </a:r>
            <a:r>
              <a:rPr lang="en-US" sz="1200" b="1" spc="-10" dirty="0">
                <a:solidFill>
                  <a:schemeClr val="accent2"/>
                </a:solidFill>
                <a:latin typeface="+mj-lt"/>
                <a:ea typeface="黑体" panose="02010609060101010101" charset="-122"/>
                <a:cs typeface="Arial" panose="020B0604020202020204" pitchFamily="34" charset="0"/>
              </a:rPr>
              <a:t>90.7</a:t>
            </a:r>
            <a:r>
              <a:rPr sz="1200" b="1" spc="-10" dirty="0">
                <a:solidFill>
                  <a:schemeClr val="accent2"/>
                </a:solidFill>
                <a:latin typeface="+mj-lt"/>
                <a:ea typeface="黑体" panose="02010609060101010101" charset="-122"/>
                <a:cs typeface="Arial" panose="020B0604020202020204" pitchFamily="34" charset="0"/>
              </a:rPr>
              <a:t>%</a:t>
            </a:r>
            <a:endParaRPr sz="1200" dirty="0">
              <a:solidFill>
                <a:schemeClr val="accent2"/>
              </a:solidFill>
              <a:latin typeface="+mj-lt"/>
              <a:ea typeface="黑体" panose="02010609060101010101" charset="-122"/>
              <a:cs typeface="Arial" panose="020B0604020202020204" pitchFamily="34" charset="0"/>
            </a:endParaRPr>
          </a:p>
        </p:txBody>
      </p:sp>
      <p:sp>
        <p:nvSpPr>
          <p:cNvPr id="105" name="object 60"/>
          <p:cNvSpPr txBox="1"/>
          <p:nvPr>
            <p:custDataLst>
              <p:tags r:id="rId16"/>
            </p:custDataLst>
          </p:nvPr>
        </p:nvSpPr>
        <p:spPr>
          <a:xfrm>
            <a:off x="7349805" y="5048528"/>
            <a:ext cx="682648" cy="19749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chemeClr val="accent2"/>
                </a:solidFill>
                <a:latin typeface="+mj-lt"/>
                <a:ea typeface="黑体" panose="02010609060101010101" charset="-122"/>
                <a:cs typeface="Arial" panose="020B0604020202020204" pitchFamily="34" charset="0"/>
              </a:rPr>
              <a:t>+</a:t>
            </a:r>
            <a:r>
              <a:rPr lang="en-US" sz="1200" b="1" spc="-10" dirty="0">
                <a:solidFill>
                  <a:schemeClr val="accent2"/>
                </a:solidFill>
                <a:latin typeface="+mj-lt"/>
                <a:ea typeface="黑体" panose="02010609060101010101" charset="-122"/>
                <a:cs typeface="Arial" panose="020B0604020202020204" pitchFamily="34" charset="0"/>
              </a:rPr>
              <a:t>248.5</a:t>
            </a:r>
            <a:r>
              <a:rPr sz="1200" b="1" spc="-10" dirty="0">
                <a:solidFill>
                  <a:schemeClr val="accent2"/>
                </a:solidFill>
                <a:latin typeface="+mj-lt"/>
                <a:ea typeface="黑体" panose="02010609060101010101" charset="-122"/>
                <a:cs typeface="Arial" panose="020B0604020202020204" pitchFamily="34" charset="0"/>
              </a:rPr>
              <a:t>%</a:t>
            </a:r>
            <a:endParaRPr sz="1200" dirty="0">
              <a:solidFill>
                <a:schemeClr val="accent2"/>
              </a:solidFill>
              <a:latin typeface="+mj-lt"/>
              <a:ea typeface="黑体" panose="02010609060101010101" charset="-122"/>
              <a:cs typeface="Arial" panose="020B0604020202020204" pitchFamily="34" charset="0"/>
            </a:endParaRPr>
          </a:p>
        </p:txBody>
      </p:sp>
      <p:sp>
        <p:nvSpPr>
          <p:cNvPr id="116" name="object 63"/>
          <p:cNvSpPr/>
          <p:nvPr>
            <p:custDataLst>
              <p:tags r:id="rId17"/>
            </p:custDataLst>
          </p:nvPr>
        </p:nvSpPr>
        <p:spPr>
          <a:xfrm>
            <a:off x="8090137" y="4911244"/>
            <a:ext cx="753745" cy="438150"/>
          </a:xfrm>
          <a:custGeom>
            <a:avLst/>
            <a:gdLst/>
            <a:ahLst/>
            <a:cxnLst/>
            <a:rect l="l" t="t" r="r" b="b"/>
            <a:pathLst>
              <a:path w="753745" h="438150">
                <a:moveTo>
                  <a:pt x="753617" y="0"/>
                </a:moveTo>
                <a:lnTo>
                  <a:pt x="507491" y="103377"/>
                </a:lnTo>
                <a:lnTo>
                  <a:pt x="566419" y="148208"/>
                </a:lnTo>
                <a:lnTo>
                  <a:pt x="561848" y="157987"/>
                </a:lnTo>
                <a:lnTo>
                  <a:pt x="519429" y="213740"/>
                </a:lnTo>
                <a:lnTo>
                  <a:pt x="465581" y="271144"/>
                </a:lnTo>
                <a:lnTo>
                  <a:pt x="400557" y="320039"/>
                </a:lnTo>
                <a:lnTo>
                  <a:pt x="328549" y="359155"/>
                </a:lnTo>
                <a:lnTo>
                  <a:pt x="279146" y="380237"/>
                </a:lnTo>
                <a:lnTo>
                  <a:pt x="225425" y="395096"/>
                </a:lnTo>
                <a:lnTo>
                  <a:pt x="170687" y="407796"/>
                </a:lnTo>
                <a:lnTo>
                  <a:pt x="114046" y="411606"/>
                </a:lnTo>
                <a:lnTo>
                  <a:pt x="57150" y="413765"/>
                </a:lnTo>
                <a:lnTo>
                  <a:pt x="0" y="408431"/>
                </a:lnTo>
                <a:lnTo>
                  <a:pt x="55117" y="423925"/>
                </a:lnTo>
                <a:lnTo>
                  <a:pt x="113537" y="433209"/>
                </a:lnTo>
                <a:lnTo>
                  <a:pt x="171323" y="437591"/>
                </a:lnTo>
                <a:lnTo>
                  <a:pt x="231521" y="434987"/>
                </a:lnTo>
                <a:lnTo>
                  <a:pt x="289432" y="427723"/>
                </a:lnTo>
                <a:lnTo>
                  <a:pt x="350011" y="415162"/>
                </a:lnTo>
                <a:lnTo>
                  <a:pt x="405764" y="397382"/>
                </a:lnTo>
                <a:lnTo>
                  <a:pt x="462660" y="370331"/>
                </a:lnTo>
                <a:lnTo>
                  <a:pt x="516254" y="342010"/>
                </a:lnTo>
                <a:lnTo>
                  <a:pt x="555116" y="315848"/>
                </a:lnTo>
                <a:lnTo>
                  <a:pt x="592201" y="288289"/>
                </a:lnTo>
                <a:lnTo>
                  <a:pt x="626872" y="256031"/>
                </a:lnTo>
                <a:lnTo>
                  <a:pt x="642874" y="238886"/>
                </a:lnTo>
                <a:lnTo>
                  <a:pt x="652526" y="229996"/>
                </a:lnTo>
                <a:lnTo>
                  <a:pt x="660780" y="223011"/>
                </a:lnTo>
                <a:lnTo>
                  <a:pt x="662177" y="221233"/>
                </a:lnTo>
                <a:lnTo>
                  <a:pt x="719201" y="264667"/>
                </a:lnTo>
                <a:lnTo>
                  <a:pt x="753617" y="0"/>
                </a:lnTo>
                <a:close/>
              </a:path>
            </a:pathLst>
          </a:custGeom>
          <a:solidFill>
            <a:schemeClr val="accent2"/>
          </a:solidFill>
        </p:spPr>
        <p:txBody>
          <a:bodyPr wrap="square" lIns="0" tIns="0" rIns="0" bIns="0" rtlCol="0"/>
          <a:lstStyle/>
          <a:p>
            <a:endParaRPr>
              <a:latin typeface="+mj-lt"/>
              <a:ea typeface="黑体" panose="02010609060101010101" charset="-122"/>
              <a:cs typeface="Arial" panose="020B0604020202020204" pitchFamily="34" charset="0"/>
            </a:endParaRPr>
          </a:p>
        </p:txBody>
      </p:sp>
      <p:grpSp>
        <p:nvGrpSpPr>
          <p:cNvPr id="273" name="object 29"/>
          <p:cNvGrpSpPr/>
          <p:nvPr/>
        </p:nvGrpSpPr>
        <p:grpSpPr>
          <a:xfrm>
            <a:off x="8425297" y="1008234"/>
            <a:ext cx="2277745" cy="422275"/>
            <a:chOff x="8010143" y="1083525"/>
            <a:chExt cx="2819400" cy="422275"/>
          </a:xfrm>
        </p:grpSpPr>
        <p:sp>
          <p:nvSpPr>
            <p:cNvPr id="274" name="object 30"/>
            <p:cNvSpPr/>
            <p:nvPr>
              <p:custDataLst>
                <p:tags r:id="rId25"/>
              </p:custDataLst>
            </p:nvPr>
          </p:nvSpPr>
          <p:spPr>
            <a:xfrm>
              <a:off x="8010143" y="1210056"/>
              <a:ext cx="2819400" cy="76200"/>
            </a:xfrm>
            <a:custGeom>
              <a:avLst/>
              <a:gdLst/>
              <a:ahLst/>
              <a:cxnLst/>
              <a:rect l="l" t="t" r="r" b="b"/>
              <a:pathLst>
                <a:path w="2819400" h="76200">
                  <a:moveTo>
                    <a:pt x="38100" y="0"/>
                  </a:moveTo>
                  <a:lnTo>
                    <a:pt x="23252" y="2988"/>
                  </a:lnTo>
                  <a:lnTo>
                    <a:pt x="11144" y="11144"/>
                  </a:lnTo>
                  <a:lnTo>
                    <a:pt x="2988" y="23252"/>
                  </a:lnTo>
                  <a:lnTo>
                    <a:pt x="0" y="38100"/>
                  </a:lnTo>
                  <a:lnTo>
                    <a:pt x="2988" y="52947"/>
                  </a:lnTo>
                  <a:lnTo>
                    <a:pt x="11144" y="65055"/>
                  </a:lnTo>
                  <a:lnTo>
                    <a:pt x="23252" y="73211"/>
                  </a:lnTo>
                  <a:lnTo>
                    <a:pt x="38100" y="76200"/>
                  </a:lnTo>
                  <a:lnTo>
                    <a:pt x="52947" y="73211"/>
                  </a:lnTo>
                  <a:lnTo>
                    <a:pt x="65055" y="65055"/>
                  </a:lnTo>
                  <a:lnTo>
                    <a:pt x="73211" y="52947"/>
                  </a:lnTo>
                  <a:lnTo>
                    <a:pt x="74921" y="44450"/>
                  </a:lnTo>
                  <a:lnTo>
                    <a:pt x="38100" y="44450"/>
                  </a:lnTo>
                  <a:lnTo>
                    <a:pt x="38100" y="31750"/>
                  </a:lnTo>
                  <a:lnTo>
                    <a:pt x="74921" y="31750"/>
                  </a:lnTo>
                  <a:lnTo>
                    <a:pt x="73211" y="23252"/>
                  </a:lnTo>
                  <a:lnTo>
                    <a:pt x="65055" y="11144"/>
                  </a:lnTo>
                  <a:lnTo>
                    <a:pt x="52947" y="2988"/>
                  </a:lnTo>
                  <a:lnTo>
                    <a:pt x="38100" y="0"/>
                  </a:lnTo>
                  <a:close/>
                </a:path>
                <a:path w="2819400" h="76200">
                  <a:moveTo>
                    <a:pt x="2781300" y="0"/>
                  </a:moveTo>
                  <a:lnTo>
                    <a:pt x="2766452" y="2988"/>
                  </a:lnTo>
                  <a:lnTo>
                    <a:pt x="2754344" y="11144"/>
                  </a:lnTo>
                  <a:lnTo>
                    <a:pt x="2746188" y="23252"/>
                  </a:lnTo>
                  <a:lnTo>
                    <a:pt x="2743200" y="38100"/>
                  </a:lnTo>
                  <a:lnTo>
                    <a:pt x="2746188" y="52947"/>
                  </a:lnTo>
                  <a:lnTo>
                    <a:pt x="2754344" y="65055"/>
                  </a:lnTo>
                  <a:lnTo>
                    <a:pt x="2766452" y="73211"/>
                  </a:lnTo>
                  <a:lnTo>
                    <a:pt x="2781300" y="76200"/>
                  </a:lnTo>
                  <a:lnTo>
                    <a:pt x="2796147" y="73211"/>
                  </a:lnTo>
                  <a:lnTo>
                    <a:pt x="2808255" y="65055"/>
                  </a:lnTo>
                  <a:lnTo>
                    <a:pt x="2816411" y="52947"/>
                  </a:lnTo>
                  <a:lnTo>
                    <a:pt x="2818121" y="44450"/>
                  </a:lnTo>
                  <a:lnTo>
                    <a:pt x="2781300" y="44450"/>
                  </a:lnTo>
                  <a:lnTo>
                    <a:pt x="2781300" y="31750"/>
                  </a:lnTo>
                  <a:lnTo>
                    <a:pt x="2818121" y="31750"/>
                  </a:lnTo>
                  <a:lnTo>
                    <a:pt x="2816411" y="23252"/>
                  </a:lnTo>
                  <a:lnTo>
                    <a:pt x="2808255" y="11144"/>
                  </a:lnTo>
                  <a:lnTo>
                    <a:pt x="2796147" y="2988"/>
                  </a:lnTo>
                  <a:lnTo>
                    <a:pt x="2781300" y="0"/>
                  </a:lnTo>
                  <a:close/>
                </a:path>
                <a:path w="2819400" h="76200">
                  <a:moveTo>
                    <a:pt x="74921" y="31750"/>
                  </a:moveTo>
                  <a:lnTo>
                    <a:pt x="38100" y="31750"/>
                  </a:lnTo>
                  <a:lnTo>
                    <a:pt x="38100" y="44450"/>
                  </a:lnTo>
                  <a:lnTo>
                    <a:pt x="74921" y="44450"/>
                  </a:lnTo>
                  <a:lnTo>
                    <a:pt x="76200" y="38100"/>
                  </a:lnTo>
                  <a:lnTo>
                    <a:pt x="74921" y="31750"/>
                  </a:lnTo>
                  <a:close/>
                </a:path>
                <a:path w="2819400" h="76200">
                  <a:moveTo>
                    <a:pt x="2744478" y="31750"/>
                  </a:moveTo>
                  <a:lnTo>
                    <a:pt x="74921" y="31750"/>
                  </a:lnTo>
                  <a:lnTo>
                    <a:pt x="76200" y="38100"/>
                  </a:lnTo>
                  <a:lnTo>
                    <a:pt x="74921" y="44450"/>
                  </a:lnTo>
                  <a:lnTo>
                    <a:pt x="2744478" y="44450"/>
                  </a:lnTo>
                  <a:lnTo>
                    <a:pt x="2743200" y="38100"/>
                  </a:lnTo>
                  <a:lnTo>
                    <a:pt x="2744478" y="31750"/>
                  </a:lnTo>
                  <a:close/>
                </a:path>
                <a:path w="2819400" h="76200">
                  <a:moveTo>
                    <a:pt x="2818121" y="31750"/>
                  </a:moveTo>
                  <a:lnTo>
                    <a:pt x="2781300" y="31750"/>
                  </a:lnTo>
                  <a:lnTo>
                    <a:pt x="2781300" y="44450"/>
                  </a:lnTo>
                  <a:lnTo>
                    <a:pt x="2818121" y="44450"/>
                  </a:lnTo>
                  <a:lnTo>
                    <a:pt x="2819400" y="38100"/>
                  </a:lnTo>
                  <a:lnTo>
                    <a:pt x="2818121" y="31750"/>
                  </a:lnTo>
                  <a:close/>
                </a:path>
              </a:pathLst>
            </a:custGeom>
            <a:solidFill>
              <a:srgbClr val="9394A7"/>
            </a:solidFill>
          </p:spPr>
          <p:txBody>
            <a:bodyPr wrap="square" lIns="0" tIns="0" rIns="0" bIns="0" rtlCol="0"/>
            <a:lstStyle/>
            <a:p>
              <a:endParaRPr sz="1500">
                <a:latin typeface="+mj-lt"/>
                <a:ea typeface="黑体" panose="02010609060101010101" charset="-122"/>
                <a:cs typeface="Arial" panose="020B0604020202020204" pitchFamily="34" charset="0"/>
              </a:endParaRPr>
            </a:p>
          </p:txBody>
        </p:sp>
        <p:pic>
          <p:nvPicPr>
            <p:cNvPr id="275" name="object 31"/>
            <p:cNvPicPr/>
            <p:nvPr>
              <p:custDataLst>
                <p:tags r:id="rId26"/>
              </p:custDataLst>
            </p:nvPr>
          </p:nvPicPr>
          <p:blipFill>
            <a:blip r:embed="rId51" cstate="print"/>
            <a:stretch>
              <a:fillRect/>
            </a:stretch>
          </p:blipFill>
          <p:spPr>
            <a:xfrm>
              <a:off x="8200643" y="1085049"/>
              <a:ext cx="2490216" cy="376466"/>
            </a:xfrm>
            <a:prstGeom prst="rect">
              <a:avLst/>
            </a:prstGeom>
          </p:spPr>
        </p:pic>
        <p:pic>
          <p:nvPicPr>
            <p:cNvPr id="276" name="object 32"/>
            <p:cNvPicPr/>
            <p:nvPr>
              <p:custDataLst>
                <p:tags r:id="rId27"/>
              </p:custDataLst>
            </p:nvPr>
          </p:nvPicPr>
          <p:blipFill>
            <a:blip r:embed="rId53" cstate="print"/>
            <a:stretch>
              <a:fillRect/>
            </a:stretch>
          </p:blipFill>
          <p:spPr>
            <a:xfrm>
              <a:off x="9131807" y="1083525"/>
              <a:ext cx="626364" cy="422186"/>
            </a:xfrm>
            <a:prstGeom prst="rect">
              <a:avLst/>
            </a:prstGeom>
          </p:spPr>
        </p:pic>
        <p:sp>
          <p:nvSpPr>
            <p:cNvPr id="277" name="object 33"/>
            <p:cNvSpPr/>
            <p:nvPr>
              <p:custDataLst>
                <p:tags r:id="rId28"/>
              </p:custDataLst>
            </p:nvPr>
          </p:nvSpPr>
          <p:spPr>
            <a:xfrm>
              <a:off x="8226551" y="1110996"/>
              <a:ext cx="2388235" cy="274320"/>
            </a:xfrm>
            <a:custGeom>
              <a:avLst/>
              <a:gdLst/>
              <a:ahLst/>
              <a:cxnLst/>
              <a:rect l="l" t="t" r="r" b="b"/>
              <a:pathLst>
                <a:path w="2388234" h="274319">
                  <a:moveTo>
                    <a:pt x="2250948" y="0"/>
                  </a:moveTo>
                  <a:lnTo>
                    <a:pt x="137159" y="0"/>
                  </a:lnTo>
                  <a:lnTo>
                    <a:pt x="93829" y="6998"/>
                  </a:lnTo>
                  <a:lnTo>
                    <a:pt x="56180" y="26481"/>
                  </a:lnTo>
                  <a:lnTo>
                    <a:pt x="26481" y="56180"/>
                  </a:lnTo>
                  <a:lnTo>
                    <a:pt x="6998" y="93829"/>
                  </a:lnTo>
                  <a:lnTo>
                    <a:pt x="0" y="137159"/>
                  </a:lnTo>
                  <a:lnTo>
                    <a:pt x="6998" y="180490"/>
                  </a:lnTo>
                  <a:lnTo>
                    <a:pt x="26481" y="218139"/>
                  </a:lnTo>
                  <a:lnTo>
                    <a:pt x="56180" y="247838"/>
                  </a:lnTo>
                  <a:lnTo>
                    <a:pt x="93829" y="267321"/>
                  </a:lnTo>
                  <a:lnTo>
                    <a:pt x="137159" y="274319"/>
                  </a:lnTo>
                  <a:lnTo>
                    <a:pt x="2250948" y="274319"/>
                  </a:lnTo>
                  <a:lnTo>
                    <a:pt x="2294278" y="267321"/>
                  </a:lnTo>
                  <a:lnTo>
                    <a:pt x="2331927" y="247838"/>
                  </a:lnTo>
                  <a:lnTo>
                    <a:pt x="2361626" y="218139"/>
                  </a:lnTo>
                  <a:lnTo>
                    <a:pt x="2381109" y="180490"/>
                  </a:lnTo>
                  <a:lnTo>
                    <a:pt x="2388107" y="137159"/>
                  </a:lnTo>
                  <a:lnTo>
                    <a:pt x="2381109" y="93829"/>
                  </a:lnTo>
                  <a:lnTo>
                    <a:pt x="2361626" y="56180"/>
                  </a:lnTo>
                  <a:lnTo>
                    <a:pt x="2331927" y="26481"/>
                  </a:lnTo>
                  <a:lnTo>
                    <a:pt x="2294278" y="6998"/>
                  </a:lnTo>
                  <a:lnTo>
                    <a:pt x="2250948" y="0"/>
                  </a:lnTo>
                  <a:close/>
                </a:path>
              </a:pathLst>
            </a:custGeom>
            <a:solidFill>
              <a:srgbClr val="1155B6"/>
            </a:solidFill>
          </p:spPr>
          <p:txBody>
            <a:bodyPr wrap="square" lIns="0" tIns="0" rIns="0" bIns="0" rtlCol="0" anchor="ctr" anchorCtr="0"/>
            <a:lstStyle/>
            <a:p>
              <a:pPr algn="ctr"/>
              <a:r>
                <a:rPr lang="en-US" sz="1500" b="1" dirty="0">
                  <a:solidFill>
                    <a:schemeClr val="bg1"/>
                  </a:solidFill>
                  <a:latin typeface="+mj-lt"/>
                  <a:ea typeface="黑体" panose="02010609060101010101" charset="-122"/>
                  <a:cs typeface="Arial" panose="020B0604020202020204" pitchFamily="34" charset="0"/>
                </a:rPr>
                <a:t>2023</a:t>
              </a:r>
            </a:p>
          </p:txBody>
        </p:sp>
      </p:grpSp>
      <p:sp>
        <p:nvSpPr>
          <p:cNvPr id="283" name="标题 47"/>
          <p:cNvSpPr>
            <a:spLocks noGrp="1"/>
          </p:cNvSpPr>
          <p:nvPr>
            <p:custDataLst>
              <p:tags r:id="rId18"/>
            </p:custDataLst>
          </p:nvPr>
        </p:nvSpPr>
        <p:spPr>
          <a:xfrm>
            <a:off x="315595" y="296545"/>
            <a:ext cx="9833610" cy="475615"/>
          </a:xfrm>
          <a:prstGeom prst="rect">
            <a:avLst/>
          </a:prstGeom>
        </p:spPr>
        <p:txBody>
          <a:bodyPr vert="horz" lIns="0" tIns="45720" rIns="45720" bIns="0" rtlCol="0" anchor="ctr" anchorCtr="0">
            <a:noAutofit/>
          </a:bodyPr>
          <a:lstStyle>
            <a:lvl1pPr algn="l" defTabSz="753110" rtl="0" eaLnBrk="1" latinLnBrk="0" hangingPunct="1">
              <a:lnSpc>
                <a:spcPct val="90000"/>
              </a:lnSpc>
              <a:spcBef>
                <a:spcPct val="0"/>
              </a:spcBef>
              <a:buNone/>
              <a:defRPr lang="en-US" sz="2425" b="1" i="0" kern="0" baseline="0" dirty="0">
                <a:solidFill>
                  <a:srgbClr val="013F98"/>
                </a:solidFill>
                <a:latin typeface="思源黑体 CN Medium" panose="020B0600000000000000" pitchFamily="34" charset="-122"/>
                <a:ea typeface="思源黑体 CN Medium" panose="020B0600000000000000" pitchFamily="34" charset="-122"/>
                <a:cs typeface="思源黑体 CN Medium" panose="020B0600000000000000" pitchFamily="34" charset="-122"/>
              </a:defRPr>
            </a:lvl1pPr>
          </a:lstStyle>
          <a:p>
            <a:r>
              <a:rPr lang="zh-CN" altLang="en-US" dirty="0">
                <a:sym typeface="+mn-ea"/>
              </a:rPr>
              <a:t>自</a:t>
            </a:r>
            <a:r>
              <a:rPr lang="en-US" altLang="zh-CN" dirty="0">
                <a:sym typeface="+mn-ea"/>
              </a:rPr>
              <a:t>2019</a:t>
            </a:r>
            <a:r>
              <a:rPr lang="zh-CN" altLang="en-US" dirty="0">
                <a:sym typeface="+mn-ea"/>
              </a:rPr>
              <a:t>年以来，我们拥有强劲的财务业绩表现</a:t>
            </a:r>
            <a:endParaRPr lang="zh-CN" altLang="en-US" dirty="0"/>
          </a:p>
        </p:txBody>
      </p:sp>
      <p:sp>
        <p:nvSpPr>
          <p:cNvPr id="3" name="object 59">
            <a:extLst>
              <a:ext uri="{FF2B5EF4-FFF2-40B4-BE49-F238E27FC236}">
                <a16:creationId xmlns:a16="http://schemas.microsoft.com/office/drawing/2014/main" id="{B008AF9F-9994-CCE3-22CF-84A9C99BFAA8}"/>
              </a:ext>
            </a:extLst>
          </p:cNvPr>
          <p:cNvSpPr txBox="1"/>
          <p:nvPr>
            <p:custDataLst>
              <p:tags r:id="rId19"/>
            </p:custDataLst>
          </p:nvPr>
        </p:nvSpPr>
        <p:spPr>
          <a:xfrm>
            <a:off x="7349805" y="5597238"/>
            <a:ext cx="740332" cy="197490"/>
          </a:xfrm>
          <a:prstGeom prst="rect">
            <a:avLst/>
          </a:prstGeom>
        </p:spPr>
        <p:txBody>
          <a:bodyPr vert="horz" wrap="square" lIns="0" tIns="12700" rIns="0" bIns="0" rtlCol="0">
            <a:spAutoFit/>
          </a:bodyPr>
          <a:lstStyle/>
          <a:p>
            <a:pPr marL="12700">
              <a:lnSpc>
                <a:spcPct val="100000"/>
              </a:lnSpc>
              <a:spcBef>
                <a:spcPts val="100"/>
              </a:spcBef>
            </a:pPr>
            <a:r>
              <a:rPr lang="en-US" sz="1200" b="1" spc="-10" dirty="0">
                <a:solidFill>
                  <a:schemeClr val="accent2"/>
                </a:solidFill>
                <a:latin typeface="+mj-lt"/>
                <a:ea typeface="黑体" panose="02010609060101010101" charset="-122"/>
                <a:cs typeface="Arial" panose="020B0604020202020204" pitchFamily="34" charset="0"/>
              </a:rPr>
              <a:t>+382.3</a:t>
            </a:r>
            <a:r>
              <a:rPr sz="1200" b="1" spc="-10" dirty="0">
                <a:solidFill>
                  <a:schemeClr val="accent2"/>
                </a:solidFill>
                <a:latin typeface="+mj-lt"/>
                <a:ea typeface="黑体" panose="02010609060101010101" charset="-122"/>
                <a:cs typeface="Arial" panose="020B0604020202020204" pitchFamily="34" charset="0"/>
              </a:rPr>
              <a:t>%</a:t>
            </a:r>
            <a:endParaRPr sz="1200" dirty="0">
              <a:solidFill>
                <a:schemeClr val="accent2"/>
              </a:solidFill>
              <a:latin typeface="+mj-lt"/>
              <a:ea typeface="黑体" panose="02010609060101010101" charset="-122"/>
              <a:cs typeface="Arial" panose="020B0604020202020204" pitchFamily="34" charset="0"/>
            </a:endParaRPr>
          </a:p>
        </p:txBody>
      </p:sp>
      <p:grpSp>
        <p:nvGrpSpPr>
          <p:cNvPr id="4" name="Group 217">
            <a:extLst>
              <a:ext uri="{FF2B5EF4-FFF2-40B4-BE49-F238E27FC236}">
                <a16:creationId xmlns:a16="http://schemas.microsoft.com/office/drawing/2014/main" id="{8B078EAA-E729-FA43-E393-0C2282A7B022}"/>
              </a:ext>
            </a:extLst>
          </p:cNvPr>
          <p:cNvGrpSpPr/>
          <p:nvPr/>
        </p:nvGrpSpPr>
        <p:grpSpPr>
          <a:xfrm>
            <a:off x="1935926" y="5444186"/>
            <a:ext cx="2419200" cy="442800"/>
            <a:chOff x="1343083" y="4988770"/>
            <a:chExt cx="2380778" cy="477098"/>
          </a:xfrm>
          <a:solidFill>
            <a:schemeClr val="accent2">
              <a:lumMod val="20000"/>
              <a:lumOff val="80000"/>
            </a:schemeClr>
          </a:solidFill>
        </p:grpSpPr>
        <p:sp>
          <p:nvSpPr>
            <p:cNvPr id="5" name="object 17">
              <a:extLst>
                <a:ext uri="{FF2B5EF4-FFF2-40B4-BE49-F238E27FC236}">
                  <a16:creationId xmlns:a16="http://schemas.microsoft.com/office/drawing/2014/main" id="{23B3A936-60FC-1E60-B1EA-F40ACE23991D}"/>
                </a:ext>
              </a:extLst>
            </p:cNvPr>
            <p:cNvSpPr/>
            <p:nvPr>
              <p:custDataLst>
                <p:tags r:id="rId23"/>
              </p:custDataLst>
            </p:nvPr>
          </p:nvSpPr>
          <p:spPr>
            <a:xfrm>
              <a:off x="1343083" y="4988770"/>
              <a:ext cx="2380778" cy="477098"/>
            </a:xfrm>
            <a:custGeom>
              <a:avLst/>
              <a:gdLst/>
              <a:ahLst/>
              <a:cxnLst/>
              <a:rect l="l" t="t" r="r" b="b"/>
              <a:pathLst>
                <a:path w="2131060" h="274320">
                  <a:moveTo>
                    <a:pt x="2092071" y="0"/>
                  </a:moveTo>
                  <a:lnTo>
                    <a:pt x="38481" y="0"/>
                  </a:lnTo>
                  <a:lnTo>
                    <a:pt x="23467" y="3012"/>
                  </a:lnTo>
                  <a:lnTo>
                    <a:pt x="11239" y="11239"/>
                  </a:lnTo>
                  <a:lnTo>
                    <a:pt x="3012" y="23467"/>
                  </a:lnTo>
                  <a:lnTo>
                    <a:pt x="0" y="38481"/>
                  </a:lnTo>
                  <a:lnTo>
                    <a:pt x="0" y="235838"/>
                  </a:lnTo>
                  <a:lnTo>
                    <a:pt x="3012" y="250852"/>
                  </a:lnTo>
                  <a:lnTo>
                    <a:pt x="11239" y="263080"/>
                  </a:lnTo>
                  <a:lnTo>
                    <a:pt x="23467" y="271307"/>
                  </a:lnTo>
                  <a:lnTo>
                    <a:pt x="38481" y="274319"/>
                  </a:lnTo>
                  <a:lnTo>
                    <a:pt x="2092071" y="274319"/>
                  </a:lnTo>
                  <a:lnTo>
                    <a:pt x="2107084" y="271307"/>
                  </a:lnTo>
                  <a:lnTo>
                    <a:pt x="2119312" y="263080"/>
                  </a:lnTo>
                  <a:lnTo>
                    <a:pt x="2127539" y="250852"/>
                  </a:lnTo>
                  <a:lnTo>
                    <a:pt x="2130552" y="235838"/>
                  </a:lnTo>
                  <a:lnTo>
                    <a:pt x="2130552" y="38481"/>
                  </a:lnTo>
                  <a:lnTo>
                    <a:pt x="2127539" y="23467"/>
                  </a:lnTo>
                  <a:lnTo>
                    <a:pt x="2119312" y="11239"/>
                  </a:lnTo>
                  <a:lnTo>
                    <a:pt x="2107084" y="3012"/>
                  </a:lnTo>
                  <a:lnTo>
                    <a:pt x="2092071" y="0"/>
                  </a:lnTo>
                  <a:close/>
                </a:path>
              </a:pathLst>
            </a:custGeom>
            <a:grpFill/>
          </p:spPr>
          <p:txBody>
            <a:bodyPr wrap="square" lIns="0" tIns="0" rIns="0" bIns="0" rtlCol="0"/>
            <a:lstStyle/>
            <a:p>
              <a:endParaRPr sz="1200">
                <a:solidFill>
                  <a:schemeClr val="accent2"/>
                </a:solidFill>
                <a:latin typeface="+mj-lt"/>
                <a:ea typeface="黑体" panose="02010609060101010101" charset="-122"/>
                <a:cs typeface="Arial" panose="020B0604020202020204" pitchFamily="34" charset="0"/>
              </a:endParaRPr>
            </a:p>
          </p:txBody>
        </p:sp>
        <p:sp>
          <p:nvSpPr>
            <p:cNvPr id="6" name="object 18">
              <a:extLst>
                <a:ext uri="{FF2B5EF4-FFF2-40B4-BE49-F238E27FC236}">
                  <a16:creationId xmlns:a16="http://schemas.microsoft.com/office/drawing/2014/main" id="{1C4BC8FC-6E2F-5D7D-9947-C68B3B82DBC2}"/>
                </a:ext>
              </a:extLst>
            </p:cNvPr>
            <p:cNvSpPr txBox="1"/>
            <p:nvPr>
              <p:custDataLst>
                <p:tags r:id="rId24"/>
              </p:custDataLst>
            </p:nvPr>
          </p:nvSpPr>
          <p:spPr>
            <a:xfrm>
              <a:off x="1360712" y="5109926"/>
              <a:ext cx="2338546" cy="249928"/>
            </a:xfrm>
            <a:prstGeom prst="rect">
              <a:avLst/>
            </a:prstGeom>
            <a:grpFill/>
          </p:spPr>
          <p:txBody>
            <a:bodyPr vert="horz" wrap="square" lIns="0" tIns="12700" rIns="0" bIns="0" rtlCol="0">
              <a:spAutoFit/>
            </a:bodyPr>
            <a:lstStyle/>
            <a:p>
              <a:pPr marL="38100" algn="ctr">
                <a:lnSpc>
                  <a:spcPct val="100000"/>
                </a:lnSpc>
                <a:spcBef>
                  <a:spcPts val="100"/>
                </a:spcBef>
              </a:pPr>
              <a:r>
                <a:rPr sz="1400" b="1" dirty="0" err="1">
                  <a:solidFill>
                    <a:schemeClr val="accent2"/>
                  </a:solidFill>
                  <a:latin typeface="+mj-lt"/>
                  <a:ea typeface="黑体" panose="02010609060101010101" charset="-122"/>
                  <a:cs typeface="Arial" panose="020B0604020202020204" pitchFamily="34" charset="0"/>
                </a:rPr>
                <a:t>经调整</a:t>
              </a:r>
              <a:r>
                <a:rPr lang="zh-CN" altLang="en-US" sz="1400" b="1" dirty="0">
                  <a:solidFill>
                    <a:schemeClr val="accent2"/>
                  </a:solidFill>
                  <a:latin typeface="+mj-lt"/>
                  <a:ea typeface="黑体" panose="02010609060101010101" charset="-122"/>
                  <a:cs typeface="Arial" panose="020B0604020202020204" pitchFamily="34" charset="0"/>
                </a:rPr>
                <a:t>净利润</a:t>
              </a:r>
              <a:r>
                <a:rPr sz="1400" b="1" spc="-10" dirty="0">
                  <a:solidFill>
                    <a:schemeClr val="accent2"/>
                  </a:solidFill>
                  <a:latin typeface="+mj-lt"/>
                  <a:ea typeface="黑体" panose="02010609060101010101" charset="-122"/>
                  <a:cs typeface="Arial" panose="020B0604020202020204" pitchFamily="34" charset="0"/>
                </a:rPr>
                <a:t>（人民币元</a:t>
              </a:r>
              <a:r>
                <a:rPr sz="1400" b="1" spc="-50" dirty="0">
                  <a:solidFill>
                    <a:schemeClr val="accent2"/>
                  </a:solidFill>
                  <a:latin typeface="+mj-lt"/>
                  <a:ea typeface="黑体" panose="02010609060101010101" charset="-122"/>
                  <a:cs typeface="Arial" panose="020B0604020202020204" pitchFamily="34" charset="0"/>
                </a:rPr>
                <a:t>）</a:t>
              </a:r>
              <a:endParaRPr sz="1400" dirty="0">
                <a:solidFill>
                  <a:schemeClr val="accent2"/>
                </a:solidFill>
                <a:latin typeface="+mj-lt"/>
                <a:ea typeface="黑体" panose="02010609060101010101" charset="-122"/>
                <a:cs typeface="Arial" panose="020B0604020202020204" pitchFamily="34" charset="0"/>
              </a:endParaRPr>
            </a:p>
          </p:txBody>
        </p:sp>
      </p:grpSp>
      <p:sp>
        <p:nvSpPr>
          <p:cNvPr id="7" name="object 54">
            <a:extLst>
              <a:ext uri="{FF2B5EF4-FFF2-40B4-BE49-F238E27FC236}">
                <a16:creationId xmlns:a16="http://schemas.microsoft.com/office/drawing/2014/main" id="{9E3D673F-9439-1EC2-0BB4-D7A5AABF4292}"/>
              </a:ext>
            </a:extLst>
          </p:cNvPr>
          <p:cNvSpPr txBox="1"/>
          <p:nvPr>
            <p:custDataLst>
              <p:tags r:id="rId20"/>
            </p:custDataLst>
          </p:nvPr>
        </p:nvSpPr>
        <p:spPr>
          <a:xfrm>
            <a:off x="7349805" y="3402401"/>
            <a:ext cx="577238" cy="19749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FDCD61"/>
                </a:solidFill>
                <a:latin typeface="+mj-lt"/>
                <a:ea typeface="黑体" panose="02010609060101010101" charset="-122"/>
                <a:cs typeface="Arial" panose="020B0604020202020204" pitchFamily="34" charset="0"/>
              </a:rPr>
              <a:t>+</a:t>
            </a:r>
            <a:r>
              <a:rPr lang="en-US" sz="1200" b="1" spc="-10" dirty="0">
                <a:solidFill>
                  <a:srgbClr val="FDCD61"/>
                </a:solidFill>
                <a:latin typeface="+mj-lt"/>
                <a:ea typeface="黑体" panose="02010609060101010101" charset="-122"/>
                <a:cs typeface="Arial" panose="020B0604020202020204" pitchFamily="34" charset="0"/>
              </a:rPr>
              <a:t>80.0</a:t>
            </a:r>
            <a:r>
              <a:rPr sz="1200" b="1" spc="-10" dirty="0">
                <a:solidFill>
                  <a:srgbClr val="FDCD61"/>
                </a:solidFill>
                <a:latin typeface="+mj-lt"/>
                <a:ea typeface="黑体" panose="02010609060101010101" charset="-122"/>
                <a:cs typeface="Arial" panose="020B0604020202020204" pitchFamily="34" charset="0"/>
              </a:rPr>
              <a:t>%</a:t>
            </a:r>
            <a:endParaRPr sz="1200" dirty="0">
              <a:latin typeface="+mj-lt"/>
              <a:ea typeface="黑体" panose="02010609060101010101" charset="-122"/>
              <a:cs typeface="Arial" panose="020B0604020202020204" pitchFamily="34" charset="0"/>
            </a:endParaRPr>
          </a:p>
        </p:txBody>
      </p:sp>
      <p:sp>
        <p:nvSpPr>
          <p:cNvPr id="9" name="Slide Number Placeholder 1">
            <a:extLst>
              <a:ext uri="{FF2B5EF4-FFF2-40B4-BE49-F238E27FC236}">
                <a16:creationId xmlns:a16="http://schemas.microsoft.com/office/drawing/2014/main" id="{694D2DEE-2C40-5F1F-C5BF-A06E404EB8CB}"/>
              </a:ext>
            </a:extLst>
          </p:cNvPr>
          <p:cNvSpPr txBox="1">
            <a:spLocks/>
          </p:cNvSpPr>
          <p:nvPr/>
        </p:nvSpPr>
        <p:spPr>
          <a:xfrm>
            <a:off x="10533888" y="5998464"/>
            <a:ext cx="258943" cy="105425"/>
          </a:xfrm>
          <a:prstGeom prst="rect">
            <a:avLst/>
          </a:prstGeom>
          <a:noFill/>
        </p:spPr>
        <p:txBody>
          <a:bodyPr lIns="0" tIns="0" rIns="0" bIns="0" anchor="t" anchorCtr="0"/>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0" marR="0" lvl="0" indent="0" algn="r" defTabSz="1018824" rtl="0" eaLnBrk="1" fontAlgn="auto" latinLnBrk="0" hangingPunct="1">
              <a:lnSpc>
                <a:spcPct val="100000"/>
              </a:lnSpc>
              <a:spcBef>
                <a:spcPts val="0"/>
              </a:spcBef>
              <a:spcAft>
                <a:spcPts val="0"/>
              </a:spcAft>
              <a:buClrTx/>
              <a:buSzTx/>
              <a:buFontTx/>
              <a:buNone/>
              <a:tabLst/>
              <a:defRPr/>
            </a:pPr>
            <a:fld id="{9BD1790A-5C78-40D4-8C8B-B45AC6FEC896}"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2" name="Chart 1">
            <a:extLst>
              <a:ext uri="{FF2B5EF4-FFF2-40B4-BE49-F238E27FC236}">
                <a16:creationId xmlns:a16="http://schemas.microsoft.com/office/drawing/2014/main" id="{3A4A724D-61A4-99FB-403D-EDEB133BC4CF}"/>
              </a:ext>
            </a:extLst>
          </p:cNvPr>
          <p:cNvGraphicFramePr/>
          <p:nvPr>
            <p:extLst>
              <p:ext uri="{D42A27DB-BD31-4B8C-83A1-F6EECF244321}">
                <p14:modId xmlns:p14="http://schemas.microsoft.com/office/powerpoint/2010/main" val="1610187666"/>
              </p:ext>
            </p:extLst>
          </p:nvPr>
        </p:nvGraphicFramePr>
        <p:xfrm>
          <a:off x="1921506" y="1312666"/>
          <a:ext cx="8163141" cy="1837089"/>
        </p:xfrm>
        <a:graphic>
          <a:graphicData uri="http://schemas.openxmlformats.org/drawingml/2006/chart">
            <c:chart xmlns:c="http://schemas.openxmlformats.org/drawingml/2006/chart" xmlns:r="http://schemas.openxmlformats.org/officeDocument/2006/relationships" r:id="rId54"/>
          </a:graphicData>
        </a:graphic>
      </p:graphicFrame>
      <p:pic>
        <p:nvPicPr>
          <p:cNvPr id="45" name="object 50">
            <a:extLst>
              <a:ext uri="{FF2B5EF4-FFF2-40B4-BE49-F238E27FC236}">
                <a16:creationId xmlns:a16="http://schemas.microsoft.com/office/drawing/2014/main" id="{69956CE1-B188-D250-A2E4-BE8AB5ED84DF}"/>
              </a:ext>
            </a:extLst>
          </p:cNvPr>
          <p:cNvPicPr/>
          <p:nvPr>
            <p:custDataLst>
              <p:tags r:id="rId21"/>
            </p:custDataLst>
          </p:nvPr>
        </p:nvPicPr>
        <p:blipFill>
          <a:blip r:embed="rId48" cstate="print"/>
          <a:stretch>
            <a:fillRect/>
          </a:stretch>
        </p:blipFill>
        <p:spPr>
          <a:xfrm>
            <a:off x="7821923" y="1836772"/>
            <a:ext cx="291084" cy="1069200"/>
          </a:xfrm>
          <a:prstGeom prst="rect">
            <a:avLst/>
          </a:prstGeom>
        </p:spPr>
      </p:pic>
      <p:pic>
        <p:nvPicPr>
          <p:cNvPr id="79" name="object 36">
            <a:extLst>
              <a:ext uri="{FF2B5EF4-FFF2-40B4-BE49-F238E27FC236}">
                <a16:creationId xmlns:a16="http://schemas.microsoft.com/office/drawing/2014/main" id="{2F830011-A141-10E4-5FD7-B86D4FC595E6}"/>
              </a:ext>
            </a:extLst>
          </p:cNvPr>
          <p:cNvPicPr/>
          <p:nvPr>
            <p:custDataLst>
              <p:tags r:id="rId22"/>
            </p:custDataLst>
          </p:nvPr>
        </p:nvPicPr>
        <p:blipFill>
          <a:blip r:embed="rId55" cstate="print"/>
          <a:stretch>
            <a:fillRect/>
          </a:stretch>
        </p:blipFill>
        <p:spPr>
          <a:xfrm>
            <a:off x="4610629" y="1848953"/>
            <a:ext cx="291084" cy="1068324"/>
          </a:xfrm>
          <a:prstGeom prst="rect">
            <a:avLst/>
          </a:prstGeom>
        </p:spPr>
      </p:pic>
      <p:graphicFrame>
        <p:nvGraphicFramePr>
          <p:cNvPr id="91" name="Chart 90">
            <a:extLst>
              <a:ext uri="{FF2B5EF4-FFF2-40B4-BE49-F238E27FC236}">
                <a16:creationId xmlns:a16="http://schemas.microsoft.com/office/drawing/2014/main" id="{B5A459B5-EF1F-B348-FDB1-05552B7F9308}"/>
              </a:ext>
            </a:extLst>
          </p:cNvPr>
          <p:cNvGraphicFramePr/>
          <p:nvPr>
            <p:extLst>
              <p:ext uri="{D42A27DB-BD31-4B8C-83A1-F6EECF244321}">
                <p14:modId xmlns:p14="http://schemas.microsoft.com/office/powerpoint/2010/main" val="4228333677"/>
              </p:ext>
            </p:extLst>
          </p:nvPr>
        </p:nvGraphicFramePr>
        <p:xfrm>
          <a:off x="5025725" y="1287870"/>
          <a:ext cx="2298237" cy="1837089"/>
        </p:xfrm>
        <a:graphic>
          <a:graphicData uri="http://schemas.openxmlformats.org/drawingml/2006/chart">
            <c:chart xmlns:c="http://schemas.openxmlformats.org/drawingml/2006/chart" xmlns:r="http://schemas.openxmlformats.org/officeDocument/2006/relationships" r:id="rId56"/>
          </a:graphicData>
        </a:graphic>
      </p:graphicFrame>
      <p:graphicFrame>
        <p:nvGraphicFramePr>
          <p:cNvPr id="93" name="Chart 92">
            <a:extLst>
              <a:ext uri="{FF2B5EF4-FFF2-40B4-BE49-F238E27FC236}">
                <a16:creationId xmlns:a16="http://schemas.microsoft.com/office/drawing/2014/main" id="{CB337250-CF87-57C5-7849-EC494BC1875F}"/>
              </a:ext>
            </a:extLst>
          </p:cNvPr>
          <p:cNvGraphicFramePr/>
          <p:nvPr>
            <p:extLst>
              <p:ext uri="{D42A27DB-BD31-4B8C-83A1-F6EECF244321}">
                <p14:modId xmlns:p14="http://schemas.microsoft.com/office/powerpoint/2010/main" val="1465979923"/>
              </p:ext>
            </p:extLst>
          </p:nvPr>
        </p:nvGraphicFramePr>
        <p:xfrm>
          <a:off x="8511668" y="1287869"/>
          <a:ext cx="2298237" cy="1837089"/>
        </p:xfrm>
        <a:graphic>
          <a:graphicData uri="http://schemas.openxmlformats.org/drawingml/2006/chart">
            <c:chart xmlns:c="http://schemas.openxmlformats.org/drawingml/2006/chart" xmlns:r="http://schemas.openxmlformats.org/officeDocument/2006/relationships" r:id="rId57"/>
          </a:graphicData>
        </a:graphic>
      </p:graphicFrame>
    </p:spTree>
    <p:custDataLst>
      <p:tags r:id="rId1"/>
    </p:custDataLst>
    <p:extLst>
      <p:ext uri="{BB962C8B-B14F-4D97-AF65-F5344CB8AC3E}">
        <p14:creationId xmlns:p14="http://schemas.microsoft.com/office/powerpoint/2010/main" val="3052988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105">
            <a:extLst>
              <a:ext uri="{FF2B5EF4-FFF2-40B4-BE49-F238E27FC236}">
                <a16:creationId xmlns:a16="http://schemas.microsoft.com/office/drawing/2014/main" id="{9516547C-DA46-68D3-05D9-63C3C3CF139E}"/>
              </a:ext>
            </a:extLst>
          </p:cNvPr>
          <p:cNvPicPr>
            <a:picLocks noChangeAspect="1"/>
          </p:cNvPicPr>
          <p:nvPr/>
        </p:nvPicPr>
        <p:blipFill rotWithShape="1">
          <a:blip r:embed="rId6">
            <a:extLst>
              <a:ext uri="{28A0092B-C50C-407E-A947-70E740481C1C}">
                <a14:useLocalDpi xmlns:a14="http://schemas.microsoft.com/office/drawing/2010/main" val="0"/>
              </a:ext>
            </a:extLst>
          </a:blip>
          <a:srcRect l="1621" t="9684" r="165" b="50269"/>
          <a:stretch/>
        </p:blipFill>
        <p:spPr>
          <a:xfrm>
            <a:off x="0" y="1266231"/>
            <a:ext cx="11393488" cy="3511414"/>
          </a:xfrm>
          <a:prstGeom prst="rect">
            <a:avLst/>
          </a:prstGeom>
        </p:spPr>
      </p:pic>
      <p:sp>
        <p:nvSpPr>
          <p:cNvPr id="63" name="标题 47"/>
          <p:cNvSpPr>
            <a:spLocks noGrp="1"/>
          </p:cNvSpPr>
          <p:nvPr>
            <p:custDataLst>
              <p:tags r:id="rId2"/>
            </p:custDataLst>
          </p:nvPr>
        </p:nvSpPr>
        <p:spPr>
          <a:xfrm>
            <a:off x="315595" y="296545"/>
            <a:ext cx="9833610" cy="475615"/>
          </a:xfrm>
          <a:prstGeom prst="rect">
            <a:avLst/>
          </a:prstGeom>
        </p:spPr>
        <p:txBody>
          <a:bodyPr vert="horz" lIns="0" tIns="45720" rIns="45720" bIns="0" rtlCol="0" anchor="ctr" anchorCtr="0">
            <a:noAutofit/>
          </a:bodyPr>
          <a:lstStyle>
            <a:lvl1pPr algn="l" defTabSz="753110" rtl="0" eaLnBrk="1" latinLnBrk="0" hangingPunct="1">
              <a:lnSpc>
                <a:spcPct val="90000"/>
              </a:lnSpc>
              <a:spcBef>
                <a:spcPct val="0"/>
              </a:spcBef>
              <a:buNone/>
              <a:defRPr lang="en-US" sz="2425" b="1" i="0" kern="0" baseline="0" dirty="0">
                <a:solidFill>
                  <a:srgbClr val="013F98"/>
                </a:solidFill>
                <a:latin typeface="思源黑体 CN Medium" panose="020B0600000000000000" pitchFamily="34" charset="-122"/>
                <a:ea typeface="思源黑体 CN Medium" panose="020B0600000000000000" pitchFamily="34" charset="-122"/>
                <a:cs typeface="思源黑体 CN Medium" panose="020B0600000000000000" pitchFamily="34" charset="-122"/>
              </a:defRPr>
            </a:lvl1pPr>
          </a:lstStyle>
          <a:p>
            <a:r>
              <a:rPr lang="zh-CN" altLang="en-US" dirty="0">
                <a:sym typeface="+mn-ea"/>
              </a:rPr>
              <a:t>常规业务的快速增长抵消新冠业务下降的影响</a:t>
            </a:r>
            <a:endParaRPr lang="zh-CN" altLang="en-US" dirty="0"/>
          </a:p>
        </p:txBody>
      </p:sp>
      <p:sp>
        <p:nvSpPr>
          <p:cNvPr id="76" name="Rectangle 75">
            <a:extLst>
              <a:ext uri="{FF2B5EF4-FFF2-40B4-BE49-F238E27FC236}">
                <a16:creationId xmlns:a16="http://schemas.microsoft.com/office/drawing/2014/main" id="{090FD035-4037-608D-0E5C-B60E6DCDB557}"/>
              </a:ext>
            </a:extLst>
          </p:cNvPr>
          <p:cNvSpPr/>
          <p:nvPr/>
        </p:nvSpPr>
        <p:spPr>
          <a:xfrm>
            <a:off x="0" y="1268664"/>
            <a:ext cx="11393488" cy="3511414"/>
          </a:xfrm>
          <a:prstGeom prst="rect">
            <a:avLst/>
          </a:prstGeom>
          <a:solidFill>
            <a:schemeClr val="accent2">
              <a:alpha val="2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sp>
        <p:nvSpPr>
          <p:cNvPr id="37" name="ComponentBackground1">
            <a:extLst>
              <a:ext uri="{FF2B5EF4-FFF2-40B4-BE49-F238E27FC236}">
                <a16:creationId xmlns:a16="http://schemas.microsoft.com/office/drawing/2014/main" id="{316DFE5A-2463-4B13-6ABB-19D5AD010DEA}"/>
              </a:ext>
            </a:extLst>
          </p:cNvPr>
          <p:cNvSpPr/>
          <p:nvPr/>
        </p:nvSpPr>
        <p:spPr>
          <a:xfrm>
            <a:off x="600919" y="2324100"/>
            <a:ext cx="2437130" cy="2776651"/>
          </a:xfrm>
          <a:prstGeom prst="rect">
            <a:avLst/>
          </a:prstGeom>
          <a:solidFill>
            <a:schemeClr val="bg1">
              <a:alpha val="80000"/>
            </a:schemeClr>
          </a:solidFill>
          <a:ln w="762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7"/>
          </a:p>
        </p:txBody>
      </p:sp>
      <p:sp>
        <p:nvSpPr>
          <p:cNvPr id="48" name="ComponentBackground2">
            <a:extLst>
              <a:ext uri="{FF2B5EF4-FFF2-40B4-BE49-F238E27FC236}">
                <a16:creationId xmlns:a16="http://schemas.microsoft.com/office/drawing/2014/main" id="{1038515B-5CD7-3275-4A95-EB1E99C6667B}"/>
              </a:ext>
            </a:extLst>
          </p:cNvPr>
          <p:cNvSpPr/>
          <p:nvPr/>
        </p:nvSpPr>
        <p:spPr>
          <a:xfrm>
            <a:off x="3185299" y="2324100"/>
            <a:ext cx="2437130" cy="2776651"/>
          </a:xfrm>
          <a:prstGeom prst="rect">
            <a:avLst/>
          </a:prstGeom>
          <a:solidFill>
            <a:schemeClr val="bg1">
              <a:alpha val="80000"/>
            </a:schemeClr>
          </a:solidFill>
          <a:ln w="762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7"/>
          </a:p>
        </p:txBody>
      </p:sp>
      <p:sp>
        <p:nvSpPr>
          <p:cNvPr id="56" name="ComponentBackground3">
            <a:extLst>
              <a:ext uri="{FF2B5EF4-FFF2-40B4-BE49-F238E27FC236}">
                <a16:creationId xmlns:a16="http://schemas.microsoft.com/office/drawing/2014/main" id="{B6631910-C510-0BA0-42F5-7C984DF375BF}"/>
              </a:ext>
            </a:extLst>
          </p:cNvPr>
          <p:cNvSpPr/>
          <p:nvPr/>
        </p:nvSpPr>
        <p:spPr>
          <a:xfrm>
            <a:off x="5769677" y="2324100"/>
            <a:ext cx="2437130" cy="2776651"/>
          </a:xfrm>
          <a:prstGeom prst="rect">
            <a:avLst/>
          </a:prstGeom>
          <a:solidFill>
            <a:schemeClr val="bg1">
              <a:alpha val="80000"/>
            </a:schemeClr>
          </a:solidFill>
          <a:ln w="762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7"/>
          </a:p>
        </p:txBody>
      </p:sp>
      <p:sp>
        <p:nvSpPr>
          <p:cNvPr id="65" name="ComponentBackground4">
            <a:extLst>
              <a:ext uri="{FF2B5EF4-FFF2-40B4-BE49-F238E27FC236}">
                <a16:creationId xmlns:a16="http://schemas.microsoft.com/office/drawing/2014/main" id="{777F72EF-DC90-368D-F8F1-C23E87B6371F}"/>
              </a:ext>
            </a:extLst>
          </p:cNvPr>
          <p:cNvSpPr/>
          <p:nvPr/>
        </p:nvSpPr>
        <p:spPr>
          <a:xfrm>
            <a:off x="8354057" y="2324100"/>
            <a:ext cx="2437130" cy="2776651"/>
          </a:xfrm>
          <a:prstGeom prst="rect">
            <a:avLst/>
          </a:prstGeom>
          <a:solidFill>
            <a:schemeClr val="bg1">
              <a:alpha val="80000"/>
            </a:schemeClr>
          </a:solidFill>
          <a:ln w="762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7"/>
          </a:p>
        </p:txBody>
      </p:sp>
      <p:grpSp>
        <p:nvGrpSpPr>
          <p:cNvPr id="77" name="组合 35">
            <a:extLst>
              <a:ext uri="{FF2B5EF4-FFF2-40B4-BE49-F238E27FC236}">
                <a16:creationId xmlns:a16="http://schemas.microsoft.com/office/drawing/2014/main" id="{9564B3DD-906E-48D0-3DB5-1BF54AB174DE}"/>
              </a:ext>
            </a:extLst>
          </p:cNvPr>
          <p:cNvGrpSpPr/>
          <p:nvPr/>
        </p:nvGrpSpPr>
        <p:grpSpPr>
          <a:xfrm>
            <a:off x="1347496" y="4592099"/>
            <a:ext cx="943975" cy="943975"/>
            <a:chOff x="2956" y="3166"/>
            <a:chExt cx="1488" cy="1488"/>
          </a:xfrm>
        </p:grpSpPr>
        <p:sp>
          <p:nvSpPr>
            <p:cNvPr id="78" name="Oval 268">
              <a:extLst>
                <a:ext uri="{FF2B5EF4-FFF2-40B4-BE49-F238E27FC236}">
                  <a16:creationId xmlns:a16="http://schemas.microsoft.com/office/drawing/2014/main" id="{91560FB7-A257-4140-FCF4-182F7464CE50}"/>
                </a:ext>
              </a:extLst>
            </p:cNvPr>
            <p:cNvSpPr/>
            <p:nvPr/>
          </p:nvSpPr>
          <p:spPr>
            <a:xfrm>
              <a:off x="2956" y="3166"/>
              <a:ext cx="1489" cy="1489"/>
            </a:xfrm>
            <a:prstGeom prst="ellipse">
              <a:avLst/>
            </a:prstGeom>
            <a:solidFill>
              <a:schemeClr val="bg1"/>
            </a:solidFill>
            <a:ln w="19050">
              <a:solidFill>
                <a:srgbClr val="1156B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noAutofit/>
            </a:bodyPr>
            <a:lstStyle/>
            <a:p>
              <a:pPr algn="ctr">
                <a:spcBef>
                  <a:spcPts val="400"/>
                </a:spcBef>
              </a:pPr>
              <a:endParaRPr lang="zh-CN" altLang="en-US" sz="800" dirty="0" err="1">
                <a:solidFill>
                  <a:schemeClr val="tx1"/>
                </a:solidFill>
              </a:endParaRPr>
            </a:p>
          </p:txBody>
        </p:sp>
        <p:grpSp>
          <p:nvGrpSpPr>
            <p:cNvPr id="79" name="Group 149">
              <a:extLst>
                <a:ext uri="{FF2B5EF4-FFF2-40B4-BE49-F238E27FC236}">
                  <a16:creationId xmlns:a16="http://schemas.microsoft.com/office/drawing/2014/main" id="{79A9FE51-09E3-063C-72D7-E2DDE60E9504}"/>
                </a:ext>
              </a:extLst>
            </p:cNvPr>
            <p:cNvGrpSpPr>
              <a:grpSpLocks noChangeAspect="1"/>
            </p:cNvGrpSpPr>
            <p:nvPr/>
          </p:nvGrpSpPr>
          <p:grpSpPr bwMode="auto">
            <a:xfrm>
              <a:off x="3182" y="3452"/>
              <a:ext cx="1009" cy="996"/>
              <a:chOff x="1782" y="311"/>
              <a:chExt cx="3486" cy="3441"/>
            </a:xfrm>
            <a:solidFill>
              <a:schemeClr val="accent6"/>
            </a:solidFill>
          </p:grpSpPr>
          <p:sp>
            <p:nvSpPr>
              <p:cNvPr id="80" name="Freeform 151">
                <a:extLst>
                  <a:ext uri="{FF2B5EF4-FFF2-40B4-BE49-F238E27FC236}">
                    <a16:creationId xmlns:a16="http://schemas.microsoft.com/office/drawing/2014/main" id="{EFD62CF0-DAED-4443-725E-11F917258827}"/>
                  </a:ext>
                </a:extLst>
              </p:cNvPr>
              <p:cNvSpPr>
                <a:spLocks noEditPoints="1"/>
              </p:cNvSpPr>
              <p:nvPr/>
            </p:nvSpPr>
            <p:spPr bwMode="auto">
              <a:xfrm>
                <a:off x="1782" y="311"/>
                <a:ext cx="3486" cy="3441"/>
              </a:xfrm>
              <a:custGeom>
                <a:avLst/>
                <a:gdLst>
                  <a:gd name="T0" fmla="*/ 754 w 1468"/>
                  <a:gd name="T1" fmla="*/ 1101 h 1449"/>
                  <a:gd name="T2" fmla="*/ 921 w 1468"/>
                  <a:gd name="T3" fmla="*/ 1267 h 1449"/>
                  <a:gd name="T4" fmla="*/ 987 w 1468"/>
                  <a:gd name="T5" fmla="*/ 1210 h 1449"/>
                  <a:gd name="T6" fmla="*/ 816 w 1468"/>
                  <a:gd name="T7" fmla="*/ 1039 h 1449"/>
                  <a:gd name="T8" fmla="*/ 861 w 1468"/>
                  <a:gd name="T9" fmla="*/ 1016 h 1449"/>
                  <a:gd name="T10" fmla="*/ 1094 w 1468"/>
                  <a:gd name="T11" fmla="*/ 1154 h 1449"/>
                  <a:gd name="T12" fmla="*/ 924 w 1468"/>
                  <a:gd name="T13" fmla="*/ 954 h 1449"/>
                  <a:gd name="T14" fmla="*/ 946 w 1468"/>
                  <a:gd name="T15" fmla="*/ 910 h 1449"/>
                  <a:gd name="T16" fmla="*/ 1112 w 1468"/>
                  <a:gd name="T17" fmla="*/ 1075 h 1449"/>
                  <a:gd name="T18" fmla="*/ 1183 w 1468"/>
                  <a:gd name="T19" fmla="*/ 1023 h 1449"/>
                  <a:gd name="T20" fmla="*/ 944 w 1468"/>
                  <a:gd name="T21" fmla="*/ 783 h 1449"/>
                  <a:gd name="T22" fmla="*/ 738 w 1468"/>
                  <a:gd name="T23" fmla="*/ 762 h 1449"/>
                  <a:gd name="T24" fmla="*/ 486 w 1468"/>
                  <a:gd name="T25" fmla="*/ 803 h 1449"/>
                  <a:gd name="T26" fmla="*/ 1027 w 1468"/>
                  <a:gd name="T27" fmla="*/ 217 h 1449"/>
                  <a:gd name="T28" fmla="*/ 1066 w 1468"/>
                  <a:gd name="T29" fmla="*/ 247 h 1449"/>
                  <a:gd name="T30" fmla="*/ 1312 w 1468"/>
                  <a:gd name="T31" fmla="*/ 697 h 1449"/>
                  <a:gd name="T32" fmla="*/ 1468 w 1468"/>
                  <a:gd name="T33" fmla="*/ 605 h 1449"/>
                  <a:gd name="T34" fmla="*/ 1150 w 1468"/>
                  <a:gd name="T35" fmla="*/ 858 h 1449"/>
                  <a:gd name="T36" fmla="*/ 832 w 1468"/>
                  <a:gd name="T37" fmla="*/ 484 h 1449"/>
                  <a:gd name="T38" fmla="*/ 666 w 1468"/>
                  <a:gd name="T39" fmla="*/ 769 h 1449"/>
                  <a:gd name="T40" fmla="*/ 761 w 1468"/>
                  <a:gd name="T41" fmla="*/ 719 h 1449"/>
                  <a:gd name="T42" fmla="*/ 987 w 1468"/>
                  <a:gd name="T43" fmla="*/ 690 h 1449"/>
                  <a:gd name="T44" fmla="*/ 981 w 1468"/>
                  <a:gd name="T45" fmla="*/ 751 h 1449"/>
                  <a:gd name="T46" fmla="*/ 1210 w 1468"/>
                  <a:gd name="T47" fmla="*/ 982 h 1449"/>
                  <a:gd name="T48" fmla="*/ 1144 w 1468"/>
                  <a:gd name="T49" fmla="*/ 1146 h 1449"/>
                  <a:gd name="T50" fmla="*/ 1048 w 1468"/>
                  <a:gd name="T51" fmla="*/ 1237 h 1449"/>
                  <a:gd name="T52" fmla="*/ 953 w 1468"/>
                  <a:gd name="T53" fmla="*/ 1333 h 1449"/>
                  <a:gd name="T54" fmla="*/ 892 w 1468"/>
                  <a:gd name="T55" fmla="*/ 1422 h 1449"/>
                  <a:gd name="T56" fmla="*/ 736 w 1468"/>
                  <a:gd name="T57" fmla="*/ 1341 h 1449"/>
                  <a:gd name="T58" fmla="*/ 526 w 1468"/>
                  <a:gd name="T59" fmla="*/ 1365 h 1449"/>
                  <a:gd name="T60" fmla="*/ 452 w 1468"/>
                  <a:gd name="T61" fmla="*/ 1305 h 1449"/>
                  <a:gd name="T62" fmla="*/ 357 w 1468"/>
                  <a:gd name="T63" fmla="*/ 1210 h 1449"/>
                  <a:gd name="T64" fmla="*/ 235 w 1468"/>
                  <a:gd name="T65" fmla="*/ 1065 h 1449"/>
                  <a:gd name="T66" fmla="*/ 323 w 1468"/>
                  <a:gd name="T67" fmla="*/ 994 h 1449"/>
                  <a:gd name="T68" fmla="*/ 295 w 1468"/>
                  <a:gd name="T69" fmla="*/ 1081 h 1449"/>
                  <a:gd name="T70" fmla="*/ 415 w 1468"/>
                  <a:gd name="T71" fmla="*/ 1021 h 1449"/>
                  <a:gd name="T72" fmla="*/ 36 w 1468"/>
                  <a:gd name="T73" fmla="*/ 575 h 1449"/>
                  <a:gd name="T74" fmla="*/ 507 w 1468"/>
                  <a:gd name="T75" fmla="*/ 349 h 1449"/>
                  <a:gd name="T76" fmla="*/ 226 w 1468"/>
                  <a:gd name="T77" fmla="*/ 0 h 1449"/>
                  <a:gd name="T78" fmla="*/ 665 w 1468"/>
                  <a:gd name="T79" fmla="*/ 507 h 1449"/>
                  <a:gd name="T80" fmla="*/ 294 w 1468"/>
                  <a:gd name="T81" fmla="*/ 832 h 1449"/>
                  <a:gd name="T82" fmla="*/ 821 w 1468"/>
                  <a:gd name="T83" fmla="*/ 1359 h 1449"/>
                  <a:gd name="T84" fmla="*/ 883 w 1468"/>
                  <a:gd name="T85" fmla="*/ 1298 h 1449"/>
                  <a:gd name="T86" fmla="*/ 717 w 1468"/>
                  <a:gd name="T87" fmla="*/ 1137 h 1449"/>
                  <a:gd name="T88" fmla="*/ 200 w 1468"/>
                  <a:gd name="T89" fmla="*/ 734 h 1449"/>
                  <a:gd name="T90" fmla="*/ 603 w 1468"/>
                  <a:gd name="T91" fmla="*/ 445 h 1449"/>
                  <a:gd name="T92" fmla="*/ 929 w 1468"/>
                  <a:gd name="T93" fmla="*/ 388 h 1449"/>
                  <a:gd name="T94" fmla="*/ 1216 w 1468"/>
                  <a:gd name="T95" fmla="*/ 789 h 1449"/>
                  <a:gd name="T96" fmla="*/ 929 w 1468"/>
                  <a:gd name="T97" fmla="*/ 388 h 1449"/>
                  <a:gd name="T98" fmla="*/ 639 w 1468"/>
                  <a:gd name="T99" fmla="*/ 1249 h 1449"/>
                  <a:gd name="T100" fmla="*/ 582 w 1468"/>
                  <a:gd name="T101" fmla="*/ 1368 h 1449"/>
                  <a:gd name="T102" fmla="*/ 700 w 1468"/>
                  <a:gd name="T103" fmla="*/ 1310 h 1449"/>
                  <a:gd name="T104" fmla="*/ 484 w 1468"/>
                  <a:gd name="T105" fmla="*/ 1212 h 1449"/>
                  <a:gd name="T106" fmla="*/ 543 w 1468"/>
                  <a:gd name="T107" fmla="*/ 1275 h 1449"/>
                  <a:gd name="T108" fmla="*/ 543 w 1468"/>
                  <a:gd name="T109" fmla="*/ 1153 h 1449"/>
                  <a:gd name="T110" fmla="*/ 389 w 1468"/>
                  <a:gd name="T111" fmla="*/ 1116 h 1449"/>
                  <a:gd name="T112" fmla="*/ 443 w 1468"/>
                  <a:gd name="T113" fmla="*/ 1181 h 1449"/>
                  <a:gd name="T114" fmla="*/ 448 w 1468"/>
                  <a:gd name="T115" fmla="*/ 1057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68" h="1449">
                    <a:moveTo>
                      <a:pt x="717" y="1137"/>
                    </a:moveTo>
                    <a:cubicBezTo>
                      <a:pt x="731" y="1123"/>
                      <a:pt x="742" y="1113"/>
                      <a:pt x="754" y="1101"/>
                    </a:cubicBezTo>
                    <a:cubicBezTo>
                      <a:pt x="757" y="1104"/>
                      <a:pt x="761" y="1108"/>
                      <a:pt x="765" y="1111"/>
                    </a:cubicBezTo>
                    <a:cubicBezTo>
                      <a:pt x="817" y="1163"/>
                      <a:pt x="869" y="1215"/>
                      <a:pt x="921" y="1267"/>
                    </a:cubicBezTo>
                    <a:cubicBezTo>
                      <a:pt x="933" y="1280"/>
                      <a:pt x="948" y="1288"/>
                      <a:pt x="966" y="1283"/>
                    </a:cubicBezTo>
                    <a:cubicBezTo>
                      <a:pt x="1000" y="1275"/>
                      <a:pt x="1011" y="1235"/>
                      <a:pt x="987" y="1210"/>
                    </a:cubicBezTo>
                    <a:cubicBezTo>
                      <a:pt x="968" y="1190"/>
                      <a:pt x="948" y="1171"/>
                      <a:pt x="929" y="1151"/>
                    </a:cubicBezTo>
                    <a:cubicBezTo>
                      <a:pt x="891" y="1114"/>
                      <a:pt x="854" y="1077"/>
                      <a:pt x="816" y="1039"/>
                    </a:cubicBezTo>
                    <a:cubicBezTo>
                      <a:pt x="828" y="1028"/>
                      <a:pt x="839" y="1018"/>
                      <a:pt x="854" y="1004"/>
                    </a:cubicBezTo>
                    <a:cubicBezTo>
                      <a:pt x="856" y="1006"/>
                      <a:pt x="858" y="1012"/>
                      <a:pt x="861" y="1016"/>
                    </a:cubicBezTo>
                    <a:cubicBezTo>
                      <a:pt x="914" y="1069"/>
                      <a:pt x="966" y="1121"/>
                      <a:pt x="1019" y="1174"/>
                    </a:cubicBezTo>
                    <a:cubicBezTo>
                      <a:pt x="1046" y="1200"/>
                      <a:pt x="1086" y="1189"/>
                      <a:pt x="1094" y="1154"/>
                    </a:cubicBezTo>
                    <a:cubicBezTo>
                      <a:pt x="1099" y="1137"/>
                      <a:pt x="1092" y="1123"/>
                      <a:pt x="1079" y="1110"/>
                    </a:cubicBezTo>
                    <a:cubicBezTo>
                      <a:pt x="1027" y="1058"/>
                      <a:pt x="975" y="1006"/>
                      <a:pt x="924" y="954"/>
                    </a:cubicBezTo>
                    <a:cubicBezTo>
                      <a:pt x="920" y="951"/>
                      <a:pt x="916" y="947"/>
                      <a:pt x="912" y="942"/>
                    </a:cubicBezTo>
                    <a:cubicBezTo>
                      <a:pt x="923" y="931"/>
                      <a:pt x="934" y="921"/>
                      <a:pt x="946" y="910"/>
                    </a:cubicBezTo>
                    <a:cubicBezTo>
                      <a:pt x="949" y="912"/>
                      <a:pt x="953" y="916"/>
                      <a:pt x="957" y="920"/>
                    </a:cubicBezTo>
                    <a:cubicBezTo>
                      <a:pt x="1009" y="971"/>
                      <a:pt x="1060" y="1023"/>
                      <a:pt x="1112" y="1075"/>
                    </a:cubicBezTo>
                    <a:cubicBezTo>
                      <a:pt x="1126" y="1089"/>
                      <a:pt x="1141" y="1097"/>
                      <a:pt x="1161" y="1090"/>
                    </a:cubicBezTo>
                    <a:cubicBezTo>
                      <a:pt x="1190" y="1081"/>
                      <a:pt x="1201" y="1047"/>
                      <a:pt x="1183" y="1023"/>
                    </a:cubicBezTo>
                    <a:cubicBezTo>
                      <a:pt x="1180" y="1019"/>
                      <a:pt x="1177" y="1017"/>
                      <a:pt x="1175" y="1014"/>
                    </a:cubicBezTo>
                    <a:cubicBezTo>
                      <a:pt x="1098" y="937"/>
                      <a:pt x="1021" y="860"/>
                      <a:pt x="944" y="783"/>
                    </a:cubicBezTo>
                    <a:cubicBezTo>
                      <a:pt x="940" y="779"/>
                      <a:pt x="932" y="775"/>
                      <a:pt x="928" y="776"/>
                    </a:cubicBezTo>
                    <a:cubicBezTo>
                      <a:pt x="864" y="796"/>
                      <a:pt x="802" y="791"/>
                      <a:pt x="738" y="762"/>
                    </a:cubicBezTo>
                    <a:cubicBezTo>
                      <a:pt x="725" y="775"/>
                      <a:pt x="713" y="791"/>
                      <a:pt x="699" y="804"/>
                    </a:cubicBezTo>
                    <a:cubicBezTo>
                      <a:pt x="638" y="859"/>
                      <a:pt x="547" y="858"/>
                      <a:pt x="486" y="803"/>
                    </a:cubicBezTo>
                    <a:cubicBezTo>
                      <a:pt x="469" y="788"/>
                      <a:pt x="468" y="776"/>
                      <a:pt x="484" y="760"/>
                    </a:cubicBezTo>
                    <a:cubicBezTo>
                      <a:pt x="665" y="579"/>
                      <a:pt x="846" y="398"/>
                      <a:pt x="1027" y="217"/>
                    </a:cubicBezTo>
                    <a:cubicBezTo>
                      <a:pt x="1028" y="216"/>
                      <a:pt x="1030" y="215"/>
                      <a:pt x="1032" y="213"/>
                    </a:cubicBezTo>
                    <a:cubicBezTo>
                      <a:pt x="1043" y="224"/>
                      <a:pt x="1054" y="235"/>
                      <a:pt x="1066" y="247"/>
                    </a:cubicBezTo>
                    <a:cubicBezTo>
                      <a:pt x="1032" y="281"/>
                      <a:pt x="997" y="315"/>
                      <a:pt x="964" y="349"/>
                    </a:cubicBezTo>
                    <a:cubicBezTo>
                      <a:pt x="1081" y="465"/>
                      <a:pt x="1196" y="580"/>
                      <a:pt x="1312" y="697"/>
                    </a:cubicBezTo>
                    <a:cubicBezTo>
                      <a:pt x="1353" y="656"/>
                      <a:pt x="1395" y="614"/>
                      <a:pt x="1437" y="572"/>
                    </a:cubicBezTo>
                    <a:cubicBezTo>
                      <a:pt x="1449" y="585"/>
                      <a:pt x="1459" y="596"/>
                      <a:pt x="1468" y="605"/>
                    </a:cubicBezTo>
                    <a:cubicBezTo>
                      <a:pt x="1373" y="699"/>
                      <a:pt x="1278" y="795"/>
                      <a:pt x="1182" y="891"/>
                    </a:cubicBezTo>
                    <a:cubicBezTo>
                      <a:pt x="1174" y="882"/>
                      <a:pt x="1163" y="871"/>
                      <a:pt x="1150" y="858"/>
                    </a:cubicBezTo>
                    <a:cubicBezTo>
                      <a:pt x="1161" y="850"/>
                      <a:pt x="1172" y="842"/>
                      <a:pt x="1182" y="834"/>
                    </a:cubicBezTo>
                    <a:cubicBezTo>
                      <a:pt x="1063" y="715"/>
                      <a:pt x="947" y="599"/>
                      <a:pt x="832" y="484"/>
                    </a:cubicBezTo>
                    <a:cubicBezTo>
                      <a:pt x="734" y="582"/>
                      <a:pt x="635" y="681"/>
                      <a:pt x="536" y="780"/>
                    </a:cubicBezTo>
                    <a:cubicBezTo>
                      <a:pt x="559" y="801"/>
                      <a:pt x="624" y="808"/>
                      <a:pt x="666" y="769"/>
                    </a:cubicBezTo>
                    <a:cubicBezTo>
                      <a:pt x="681" y="756"/>
                      <a:pt x="694" y="742"/>
                      <a:pt x="708" y="728"/>
                    </a:cubicBezTo>
                    <a:cubicBezTo>
                      <a:pt x="731" y="705"/>
                      <a:pt x="732" y="705"/>
                      <a:pt x="761" y="719"/>
                    </a:cubicBezTo>
                    <a:cubicBezTo>
                      <a:pt x="825" y="750"/>
                      <a:pt x="889" y="748"/>
                      <a:pt x="951" y="713"/>
                    </a:cubicBezTo>
                    <a:cubicBezTo>
                      <a:pt x="963" y="706"/>
                      <a:pt x="974" y="698"/>
                      <a:pt x="987" y="690"/>
                    </a:cubicBezTo>
                    <a:cubicBezTo>
                      <a:pt x="995" y="703"/>
                      <a:pt x="1004" y="715"/>
                      <a:pt x="1013" y="729"/>
                    </a:cubicBezTo>
                    <a:cubicBezTo>
                      <a:pt x="1002" y="736"/>
                      <a:pt x="992" y="743"/>
                      <a:pt x="981" y="751"/>
                    </a:cubicBezTo>
                    <a:cubicBezTo>
                      <a:pt x="985" y="756"/>
                      <a:pt x="988" y="760"/>
                      <a:pt x="992" y="763"/>
                    </a:cubicBezTo>
                    <a:cubicBezTo>
                      <a:pt x="1065" y="836"/>
                      <a:pt x="1138" y="909"/>
                      <a:pt x="1210" y="982"/>
                    </a:cubicBezTo>
                    <a:cubicBezTo>
                      <a:pt x="1253" y="1025"/>
                      <a:pt x="1249" y="1091"/>
                      <a:pt x="1200" y="1123"/>
                    </a:cubicBezTo>
                    <a:cubicBezTo>
                      <a:pt x="1185" y="1134"/>
                      <a:pt x="1165" y="1138"/>
                      <a:pt x="1144" y="1146"/>
                    </a:cubicBezTo>
                    <a:cubicBezTo>
                      <a:pt x="1143" y="1167"/>
                      <a:pt x="1136" y="1191"/>
                      <a:pt x="1117" y="1210"/>
                    </a:cubicBezTo>
                    <a:cubicBezTo>
                      <a:pt x="1098" y="1228"/>
                      <a:pt x="1075" y="1236"/>
                      <a:pt x="1048" y="1237"/>
                    </a:cubicBezTo>
                    <a:cubicBezTo>
                      <a:pt x="1048" y="1263"/>
                      <a:pt x="1040" y="1286"/>
                      <a:pt x="1021" y="1305"/>
                    </a:cubicBezTo>
                    <a:cubicBezTo>
                      <a:pt x="1003" y="1324"/>
                      <a:pt x="980" y="1332"/>
                      <a:pt x="953" y="1333"/>
                    </a:cubicBezTo>
                    <a:cubicBezTo>
                      <a:pt x="953" y="1336"/>
                      <a:pt x="952" y="1339"/>
                      <a:pt x="952" y="1343"/>
                    </a:cubicBezTo>
                    <a:cubicBezTo>
                      <a:pt x="948" y="1381"/>
                      <a:pt x="928" y="1408"/>
                      <a:pt x="892" y="1422"/>
                    </a:cubicBezTo>
                    <a:cubicBezTo>
                      <a:pt x="856" y="1436"/>
                      <a:pt x="823" y="1428"/>
                      <a:pt x="796" y="1401"/>
                    </a:cubicBezTo>
                    <a:cubicBezTo>
                      <a:pt x="776" y="1383"/>
                      <a:pt x="757" y="1363"/>
                      <a:pt x="736" y="1341"/>
                    </a:cubicBezTo>
                    <a:cubicBezTo>
                      <a:pt x="715" y="1362"/>
                      <a:pt x="697" y="1383"/>
                      <a:pt x="676" y="1402"/>
                    </a:cubicBezTo>
                    <a:cubicBezTo>
                      <a:pt x="626" y="1449"/>
                      <a:pt x="547" y="1430"/>
                      <a:pt x="526" y="1365"/>
                    </a:cubicBezTo>
                    <a:cubicBezTo>
                      <a:pt x="522" y="1355"/>
                      <a:pt x="521" y="1345"/>
                      <a:pt x="519" y="1333"/>
                    </a:cubicBezTo>
                    <a:cubicBezTo>
                      <a:pt x="494" y="1332"/>
                      <a:pt x="471" y="1324"/>
                      <a:pt x="452" y="1305"/>
                    </a:cubicBezTo>
                    <a:cubicBezTo>
                      <a:pt x="433" y="1287"/>
                      <a:pt x="425" y="1264"/>
                      <a:pt x="424" y="1237"/>
                    </a:cubicBezTo>
                    <a:cubicBezTo>
                      <a:pt x="398" y="1236"/>
                      <a:pt x="375" y="1228"/>
                      <a:pt x="357" y="1210"/>
                    </a:cubicBezTo>
                    <a:cubicBezTo>
                      <a:pt x="338" y="1191"/>
                      <a:pt x="329" y="1169"/>
                      <a:pt x="329" y="1142"/>
                    </a:cubicBezTo>
                    <a:cubicBezTo>
                      <a:pt x="280" y="1138"/>
                      <a:pt x="245" y="1115"/>
                      <a:pt x="235" y="1065"/>
                    </a:cubicBezTo>
                    <a:cubicBezTo>
                      <a:pt x="225" y="1016"/>
                      <a:pt x="255" y="986"/>
                      <a:pt x="289" y="957"/>
                    </a:cubicBezTo>
                    <a:cubicBezTo>
                      <a:pt x="299" y="968"/>
                      <a:pt x="309" y="979"/>
                      <a:pt x="323" y="994"/>
                    </a:cubicBezTo>
                    <a:cubicBezTo>
                      <a:pt x="315" y="1001"/>
                      <a:pt x="305" y="1007"/>
                      <a:pt x="297" y="1015"/>
                    </a:cubicBezTo>
                    <a:cubicBezTo>
                      <a:pt x="277" y="1036"/>
                      <a:pt x="276" y="1063"/>
                      <a:pt x="295" y="1081"/>
                    </a:cubicBezTo>
                    <a:cubicBezTo>
                      <a:pt x="313" y="1098"/>
                      <a:pt x="339" y="1097"/>
                      <a:pt x="359" y="1077"/>
                    </a:cubicBezTo>
                    <a:cubicBezTo>
                      <a:pt x="377" y="1059"/>
                      <a:pt x="396" y="1040"/>
                      <a:pt x="415" y="1021"/>
                    </a:cubicBezTo>
                    <a:cubicBezTo>
                      <a:pt x="276" y="883"/>
                      <a:pt x="139" y="746"/>
                      <a:pt x="0" y="608"/>
                    </a:cubicBezTo>
                    <a:cubicBezTo>
                      <a:pt x="13" y="596"/>
                      <a:pt x="24" y="586"/>
                      <a:pt x="36" y="575"/>
                    </a:cubicBezTo>
                    <a:cubicBezTo>
                      <a:pt x="76" y="616"/>
                      <a:pt x="117" y="658"/>
                      <a:pt x="157" y="699"/>
                    </a:cubicBezTo>
                    <a:cubicBezTo>
                      <a:pt x="276" y="581"/>
                      <a:pt x="391" y="465"/>
                      <a:pt x="507" y="349"/>
                    </a:cubicBezTo>
                    <a:cubicBezTo>
                      <a:pt x="403" y="246"/>
                      <a:pt x="297" y="140"/>
                      <a:pt x="191" y="34"/>
                    </a:cubicBezTo>
                    <a:cubicBezTo>
                      <a:pt x="205" y="21"/>
                      <a:pt x="216" y="10"/>
                      <a:pt x="226" y="0"/>
                    </a:cubicBezTo>
                    <a:cubicBezTo>
                      <a:pt x="383" y="158"/>
                      <a:pt x="541" y="315"/>
                      <a:pt x="698" y="473"/>
                    </a:cubicBezTo>
                    <a:cubicBezTo>
                      <a:pt x="689" y="483"/>
                      <a:pt x="678" y="494"/>
                      <a:pt x="665" y="507"/>
                    </a:cubicBezTo>
                    <a:cubicBezTo>
                      <a:pt x="658" y="497"/>
                      <a:pt x="651" y="488"/>
                      <a:pt x="645" y="481"/>
                    </a:cubicBezTo>
                    <a:cubicBezTo>
                      <a:pt x="527" y="599"/>
                      <a:pt x="411" y="715"/>
                      <a:pt x="294" y="832"/>
                    </a:cubicBezTo>
                    <a:cubicBezTo>
                      <a:pt x="296" y="833"/>
                      <a:pt x="300" y="837"/>
                      <a:pt x="303" y="841"/>
                    </a:cubicBezTo>
                    <a:cubicBezTo>
                      <a:pt x="476" y="1014"/>
                      <a:pt x="648" y="1186"/>
                      <a:pt x="821" y="1359"/>
                    </a:cubicBezTo>
                    <a:cubicBezTo>
                      <a:pt x="846" y="1384"/>
                      <a:pt x="872" y="1387"/>
                      <a:pt x="891" y="1367"/>
                    </a:cubicBezTo>
                    <a:cubicBezTo>
                      <a:pt x="911" y="1347"/>
                      <a:pt x="908" y="1322"/>
                      <a:pt x="883" y="1298"/>
                    </a:cubicBezTo>
                    <a:cubicBezTo>
                      <a:pt x="833" y="1247"/>
                      <a:pt x="782" y="1197"/>
                      <a:pt x="732" y="1146"/>
                    </a:cubicBezTo>
                    <a:cubicBezTo>
                      <a:pt x="728" y="1142"/>
                      <a:pt x="722" y="1140"/>
                      <a:pt x="717" y="1137"/>
                    </a:cubicBezTo>
                    <a:close/>
                    <a:moveTo>
                      <a:pt x="546" y="388"/>
                    </a:moveTo>
                    <a:cubicBezTo>
                      <a:pt x="430" y="503"/>
                      <a:pt x="314" y="619"/>
                      <a:pt x="200" y="734"/>
                    </a:cubicBezTo>
                    <a:cubicBezTo>
                      <a:pt x="219" y="752"/>
                      <a:pt x="239" y="772"/>
                      <a:pt x="257" y="791"/>
                    </a:cubicBezTo>
                    <a:cubicBezTo>
                      <a:pt x="372" y="676"/>
                      <a:pt x="488" y="560"/>
                      <a:pt x="603" y="445"/>
                    </a:cubicBezTo>
                    <a:cubicBezTo>
                      <a:pt x="584" y="426"/>
                      <a:pt x="565" y="407"/>
                      <a:pt x="546" y="388"/>
                    </a:cubicBezTo>
                    <a:close/>
                    <a:moveTo>
                      <a:pt x="929" y="388"/>
                    </a:moveTo>
                    <a:cubicBezTo>
                      <a:pt x="909" y="408"/>
                      <a:pt x="889" y="428"/>
                      <a:pt x="872" y="445"/>
                    </a:cubicBezTo>
                    <a:cubicBezTo>
                      <a:pt x="987" y="560"/>
                      <a:pt x="1103" y="676"/>
                      <a:pt x="1216" y="789"/>
                    </a:cubicBezTo>
                    <a:cubicBezTo>
                      <a:pt x="1234" y="771"/>
                      <a:pt x="1254" y="751"/>
                      <a:pt x="1273" y="732"/>
                    </a:cubicBezTo>
                    <a:cubicBezTo>
                      <a:pt x="1159" y="618"/>
                      <a:pt x="1043" y="502"/>
                      <a:pt x="929" y="388"/>
                    </a:cubicBezTo>
                    <a:close/>
                    <a:moveTo>
                      <a:pt x="700" y="1310"/>
                    </a:moveTo>
                    <a:cubicBezTo>
                      <a:pt x="679" y="1290"/>
                      <a:pt x="659" y="1270"/>
                      <a:pt x="639" y="1249"/>
                    </a:cubicBezTo>
                    <a:cubicBezTo>
                      <a:pt x="620" y="1268"/>
                      <a:pt x="599" y="1288"/>
                      <a:pt x="580" y="1308"/>
                    </a:cubicBezTo>
                    <a:cubicBezTo>
                      <a:pt x="564" y="1325"/>
                      <a:pt x="565" y="1352"/>
                      <a:pt x="582" y="1368"/>
                    </a:cubicBezTo>
                    <a:cubicBezTo>
                      <a:pt x="599" y="1384"/>
                      <a:pt x="624" y="1385"/>
                      <a:pt x="642" y="1369"/>
                    </a:cubicBezTo>
                    <a:cubicBezTo>
                      <a:pt x="662" y="1350"/>
                      <a:pt x="681" y="1329"/>
                      <a:pt x="700" y="1310"/>
                    </a:cubicBezTo>
                    <a:close/>
                    <a:moveTo>
                      <a:pt x="543" y="1153"/>
                    </a:moveTo>
                    <a:cubicBezTo>
                      <a:pt x="524" y="1172"/>
                      <a:pt x="503" y="1191"/>
                      <a:pt x="484" y="1212"/>
                    </a:cubicBezTo>
                    <a:cubicBezTo>
                      <a:pt x="468" y="1229"/>
                      <a:pt x="469" y="1254"/>
                      <a:pt x="485" y="1270"/>
                    </a:cubicBezTo>
                    <a:cubicBezTo>
                      <a:pt x="500" y="1287"/>
                      <a:pt x="526" y="1290"/>
                      <a:pt x="543" y="1275"/>
                    </a:cubicBezTo>
                    <a:cubicBezTo>
                      <a:pt x="564" y="1255"/>
                      <a:pt x="584" y="1233"/>
                      <a:pt x="603" y="1213"/>
                    </a:cubicBezTo>
                    <a:cubicBezTo>
                      <a:pt x="584" y="1194"/>
                      <a:pt x="564" y="1174"/>
                      <a:pt x="543" y="1153"/>
                    </a:cubicBezTo>
                    <a:close/>
                    <a:moveTo>
                      <a:pt x="448" y="1057"/>
                    </a:moveTo>
                    <a:cubicBezTo>
                      <a:pt x="428" y="1076"/>
                      <a:pt x="408" y="1096"/>
                      <a:pt x="389" y="1116"/>
                    </a:cubicBezTo>
                    <a:cubicBezTo>
                      <a:pt x="373" y="1132"/>
                      <a:pt x="373" y="1156"/>
                      <a:pt x="388" y="1173"/>
                    </a:cubicBezTo>
                    <a:cubicBezTo>
                      <a:pt x="401" y="1189"/>
                      <a:pt x="427" y="1195"/>
                      <a:pt x="443" y="1181"/>
                    </a:cubicBezTo>
                    <a:cubicBezTo>
                      <a:pt x="466" y="1161"/>
                      <a:pt x="486" y="1137"/>
                      <a:pt x="506" y="1115"/>
                    </a:cubicBezTo>
                    <a:cubicBezTo>
                      <a:pt x="488" y="1097"/>
                      <a:pt x="468" y="1077"/>
                      <a:pt x="448" y="1057"/>
                    </a:cubicBezTo>
                    <a:close/>
                  </a:path>
                </a:pathLst>
              </a:custGeom>
              <a:solidFill>
                <a:srgbClr val="115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52">
                <a:extLst>
                  <a:ext uri="{FF2B5EF4-FFF2-40B4-BE49-F238E27FC236}">
                    <a16:creationId xmlns:a16="http://schemas.microsoft.com/office/drawing/2014/main" id="{9EEF2FB2-E774-03DE-402C-BBF98F13A916}"/>
                  </a:ext>
                </a:extLst>
              </p:cNvPr>
              <p:cNvSpPr>
                <a:spLocks noEditPoints="1"/>
              </p:cNvSpPr>
              <p:nvPr/>
            </p:nvSpPr>
            <p:spPr bwMode="auto">
              <a:xfrm>
                <a:off x="1995" y="1368"/>
                <a:ext cx="340" cy="344"/>
              </a:xfrm>
              <a:custGeom>
                <a:avLst/>
                <a:gdLst>
                  <a:gd name="T0" fmla="*/ 143 w 143"/>
                  <a:gd name="T1" fmla="*/ 73 h 145"/>
                  <a:gd name="T2" fmla="*/ 72 w 143"/>
                  <a:gd name="T3" fmla="*/ 144 h 145"/>
                  <a:gd name="T4" fmla="*/ 0 w 143"/>
                  <a:gd name="T5" fmla="*/ 73 h 145"/>
                  <a:gd name="T6" fmla="*/ 71 w 143"/>
                  <a:gd name="T7" fmla="*/ 1 h 145"/>
                  <a:gd name="T8" fmla="*/ 143 w 143"/>
                  <a:gd name="T9" fmla="*/ 73 h 145"/>
                  <a:gd name="T10" fmla="*/ 95 w 143"/>
                  <a:gd name="T11" fmla="*/ 73 h 145"/>
                  <a:gd name="T12" fmla="*/ 72 w 143"/>
                  <a:gd name="T13" fmla="*/ 49 h 145"/>
                  <a:gd name="T14" fmla="*/ 48 w 143"/>
                  <a:gd name="T15" fmla="*/ 72 h 145"/>
                  <a:gd name="T16" fmla="*/ 72 w 143"/>
                  <a:gd name="T17" fmla="*/ 96 h 145"/>
                  <a:gd name="T18" fmla="*/ 95 w 143"/>
                  <a:gd name="T19" fmla="*/ 7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5">
                    <a:moveTo>
                      <a:pt x="143" y="73"/>
                    </a:moveTo>
                    <a:cubicBezTo>
                      <a:pt x="143" y="112"/>
                      <a:pt x="111" y="144"/>
                      <a:pt x="72" y="144"/>
                    </a:cubicBezTo>
                    <a:cubicBezTo>
                      <a:pt x="32" y="145"/>
                      <a:pt x="0" y="112"/>
                      <a:pt x="0" y="73"/>
                    </a:cubicBezTo>
                    <a:cubicBezTo>
                      <a:pt x="0" y="33"/>
                      <a:pt x="32" y="1"/>
                      <a:pt x="71" y="1"/>
                    </a:cubicBezTo>
                    <a:cubicBezTo>
                      <a:pt x="110" y="0"/>
                      <a:pt x="143" y="33"/>
                      <a:pt x="143" y="73"/>
                    </a:cubicBezTo>
                    <a:close/>
                    <a:moveTo>
                      <a:pt x="95" y="73"/>
                    </a:moveTo>
                    <a:cubicBezTo>
                      <a:pt x="95" y="60"/>
                      <a:pt x="85" y="49"/>
                      <a:pt x="72" y="49"/>
                    </a:cubicBezTo>
                    <a:cubicBezTo>
                      <a:pt x="59" y="48"/>
                      <a:pt x="48" y="59"/>
                      <a:pt x="48" y="72"/>
                    </a:cubicBezTo>
                    <a:cubicBezTo>
                      <a:pt x="47" y="85"/>
                      <a:pt x="58" y="97"/>
                      <a:pt x="72" y="96"/>
                    </a:cubicBezTo>
                    <a:cubicBezTo>
                      <a:pt x="85" y="96"/>
                      <a:pt x="95" y="86"/>
                      <a:pt x="95" y="73"/>
                    </a:cubicBezTo>
                    <a:close/>
                  </a:path>
                </a:pathLst>
              </a:custGeom>
              <a:solidFill>
                <a:srgbClr val="115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53">
                <a:extLst>
                  <a:ext uri="{FF2B5EF4-FFF2-40B4-BE49-F238E27FC236}">
                    <a16:creationId xmlns:a16="http://schemas.microsoft.com/office/drawing/2014/main" id="{842BB08F-4553-BF91-E5EB-92BB1F991D43}"/>
                  </a:ext>
                </a:extLst>
              </p:cNvPr>
              <p:cNvSpPr>
                <a:spLocks noEditPoints="1"/>
              </p:cNvSpPr>
              <p:nvPr/>
            </p:nvSpPr>
            <p:spPr bwMode="auto">
              <a:xfrm>
                <a:off x="4727" y="1370"/>
                <a:ext cx="339" cy="342"/>
              </a:xfrm>
              <a:custGeom>
                <a:avLst/>
                <a:gdLst>
                  <a:gd name="T0" fmla="*/ 71 w 143"/>
                  <a:gd name="T1" fmla="*/ 143 h 144"/>
                  <a:gd name="T2" fmla="*/ 0 w 143"/>
                  <a:gd name="T3" fmla="*/ 72 h 144"/>
                  <a:gd name="T4" fmla="*/ 72 w 143"/>
                  <a:gd name="T5" fmla="*/ 0 h 144"/>
                  <a:gd name="T6" fmla="*/ 143 w 143"/>
                  <a:gd name="T7" fmla="*/ 71 h 144"/>
                  <a:gd name="T8" fmla="*/ 71 w 143"/>
                  <a:gd name="T9" fmla="*/ 143 h 144"/>
                  <a:gd name="T10" fmla="*/ 71 w 143"/>
                  <a:gd name="T11" fmla="*/ 95 h 144"/>
                  <a:gd name="T12" fmla="*/ 95 w 143"/>
                  <a:gd name="T13" fmla="*/ 73 h 144"/>
                  <a:gd name="T14" fmla="*/ 73 w 143"/>
                  <a:gd name="T15" fmla="*/ 48 h 144"/>
                  <a:gd name="T16" fmla="*/ 48 w 143"/>
                  <a:gd name="T17" fmla="*/ 71 h 144"/>
                  <a:gd name="T18" fmla="*/ 71 w 143"/>
                  <a:gd name="T19" fmla="*/ 9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4">
                    <a:moveTo>
                      <a:pt x="71" y="143"/>
                    </a:moveTo>
                    <a:cubicBezTo>
                      <a:pt x="32" y="143"/>
                      <a:pt x="0" y="111"/>
                      <a:pt x="0" y="72"/>
                    </a:cubicBezTo>
                    <a:cubicBezTo>
                      <a:pt x="0" y="32"/>
                      <a:pt x="32" y="0"/>
                      <a:pt x="72" y="0"/>
                    </a:cubicBezTo>
                    <a:cubicBezTo>
                      <a:pt x="111" y="0"/>
                      <a:pt x="143" y="32"/>
                      <a:pt x="143" y="71"/>
                    </a:cubicBezTo>
                    <a:cubicBezTo>
                      <a:pt x="143" y="111"/>
                      <a:pt x="111" y="144"/>
                      <a:pt x="71" y="143"/>
                    </a:cubicBezTo>
                    <a:close/>
                    <a:moveTo>
                      <a:pt x="71" y="95"/>
                    </a:moveTo>
                    <a:cubicBezTo>
                      <a:pt x="84" y="96"/>
                      <a:pt x="95" y="85"/>
                      <a:pt x="95" y="73"/>
                    </a:cubicBezTo>
                    <a:cubicBezTo>
                      <a:pt x="96" y="60"/>
                      <a:pt x="86" y="49"/>
                      <a:pt x="73" y="48"/>
                    </a:cubicBezTo>
                    <a:cubicBezTo>
                      <a:pt x="59" y="47"/>
                      <a:pt x="48" y="58"/>
                      <a:pt x="48" y="71"/>
                    </a:cubicBezTo>
                    <a:cubicBezTo>
                      <a:pt x="47" y="84"/>
                      <a:pt x="58" y="95"/>
                      <a:pt x="71" y="95"/>
                    </a:cubicBezTo>
                    <a:close/>
                  </a:path>
                </a:pathLst>
              </a:custGeom>
              <a:solidFill>
                <a:srgbClr val="115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54">
                <a:extLst>
                  <a:ext uri="{FF2B5EF4-FFF2-40B4-BE49-F238E27FC236}">
                    <a16:creationId xmlns:a16="http://schemas.microsoft.com/office/drawing/2014/main" id="{C6BBC035-7202-991D-D71D-03042A6E6B55}"/>
                  </a:ext>
                </a:extLst>
              </p:cNvPr>
              <p:cNvSpPr/>
              <p:nvPr/>
            </p:nvSpPr>
            <p:spPr bwMode="auto">
              <a:xfrm>
                <a:off x="4318" y="311"/>
                <a:ext cx="494" cy="496"/>
              </a:xfrm>
              <a:custGeom>
                <a:avLst/>
                <a:gdLst>
                  <a:gd name="T0" fmla="*/ 180 w 208"/>
                  <a:gd name="T1" fmla="*/ 0 h 209"/>
                  <a:gd name="T2" fmla="*/ 208 w 208"/>
                  <a:gd name="T3" fmla="*/ 29 h 209"/>
                  <a:gd name="T4" fmla="*/ 29 w 208"/>
                  <a:gd name="T5" fmla="*/ 209 h 209"/>
                  <a:gd name="T6" fmla="*/ 0 w 208"/>
                  <a:gd name="T7" fmla="*/ 180 h 209"/>
                  <a:gd name="T8" fmla="*/ 180 w 208"/>
                  <a:gd name="T9" fmla="*/ 0 h 209"/>
                </a:gdLst>
                <a:ahLst/>
                <a:cxnLst>
                  <a:cxn ang="0">
                    <a:pos x="T0" y="T1"/>
                  </a:cxn>
                  <a:cxn ang="0">
                    <a:pos x="T2" y="T3"/>
                  </a:cxn>
                  <a:cxn ang="0">
                    <a:pos x="T4" y="T5"/>
                  </a:cxn>
                  <a:cxn ang="0">
                    <a:pos x="T6" y="T7"/>
                  </a:cxn>
                  <a:cxn ang="0">
                    <a:pos x="T8" y="T9"/>
                  </a:cxn>
                </a:cxnLst>
                <a:rect l="0" t="0" r="r" b="b"/>
                <a:pathLst>
                  <a:path w="208" h="209">
                    <a:moveTo>
                      <a:pt x="180" y="0"/>
                    </a:moveTo>
                    <a:cubicBezTo>
                      <a:pt x="189" y="9"/>
                      <a:pt x="200" y="20"/>
                      <a:pt x="208" y="29"/>
                    </a:cubicBezTo>
                    <a:cubicBezTo>
                      <a:pt x="149" y="89"/>
                      <a:pt x="89" y="149"/>
                      <a:pt x="29" y="209"/>
                    </a:cubicBezTo>
                    <a:cubicBezTo>
                      <a:pt x="21" y="200"/>
                      <a:pt x="10" y="190"/>
                      <a:pt x="0" y="180"/>
                    </a:cubicBezTo>
                    <a:cubicBezTo>
                      <a:pt x="60" y="121"/>
                      <a:pt x="120" y="60"/>
                      <a:pt x="180" y="0"/>
                    </a:cubicBezTo>
                    <a:close/>
                  </a:path>
                </a:pathLst>
              </a:custGeom>
              <a:solidFill>
                <a:srgbClr val="115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55">
                <a:extLst>
                  <a:ext uri="{FF2B5EF4-FFF2-40B4-BE49-F238E27FC236}">
                    <a16:creationId xmlns:a16="http://schemas.microsoft.com/office/drawing/2014/main" id="{07E6B0E2-2F62-21A6-E4C6-38030ED88396}"/>
                  </a:ext>
                </a:extLst>
              </p:cNvPr>
              <p:cNvSpPr/>
              <p:nvPr/>
            </p:nvSpPr>
            <p:spPr bwMode="auto">
              <a:xfrm>
                <a:off x="2045" y="2907"/>
                <a:ext cx="402" cy="408"/>
              </a:xfrm>
              <a:custGeom>
                <a:avLst/>
                <a:gdLst>
                  <a:gd name="T0" fmla="*/ 169 w 169"/>
                  <a:gd name="T1" fmla="*/ 120 h 172"/>
                  <a:gd name="T2" fmla="*/ 169 w 169"/>
                  <a:gd name="T3" fmla="*/ 166 h 172"/>
                  <a:gd name="T4" fmla="*/ 3 w 169"/>
                  <a:gd name="T5" fmla="*/ 0 h 172"/>
                  <a:gd name="T6" fmla="*/ 27 w 169"/>
                  <a:gd name="T7" fmla="*/ 0 h 172"/>
                  <a:gd name="T8" fmla="*/ 50 w 169"/>
                  <a:gd name="T9" fmla="*/ 0 h 172"/>
                  <a:gd name="T10" fmla="*/ 86 w 169"/>
                  <a:gd name="T11" fmla="*/ 85 h 172"/>
                  <a:gd name="T12" fmla="*/ 169 w 169"/>
                  <a:gd name="T13" fmla="*/ 120 h 172"/>
                </a:gdLst>
                <a:ahLst/>
                <a:cxnLst>
                  <a:cxn ang="0">
                    <a:pos x="T0" y="T1"/>
                  </a:cxn>
                  <a:cxn ang="0">
                    <a:pos x="T2" y="T3"/>
                  </a:cxn>
                  <a:cxn ang="0">
                    <a:pos x="T4" y="T5"/>
                  </a:cxn>
                  <a:cxn ang="0">
                    <a:pos x="T6" y="T7"/>
                  </a:cxn>
                  <a:cxn ang="0">
                    <a:pos x="T8" y="T9"/>
                  </a:cxn>
                  <a:cxn ang="0">
                    <a:pos x="T10" y="T11"/>
                  </a:cxn>
                  <a:cxn ang="0">
                    <a:pos x="T12" y="T13"/>
                  </a:cxn>
                </a:cxnLst>
                <a:rect l="0" t="0" r="r" b="b"/>
                <a:pathLst>
                  <a:path w="169" h="172">
                    <a:moveTo>
                      <a:pt x="169" y="120"/>
                    </a:moveTo>
                    <a:cubicBezTo>
                      <a:pt x="169" y="136"/>
                      <a:pt x="169" y="151"/>
                      <a:pt x="169" y="166"/>
                    </a:cubicBezTo>
                    <a:cubicBezTo>
                      <a:pt x="84" y="172"/>
                      <a:pt x="0" y="89"/>
                      <a:pt x="3" y="0"/>
                    </a:cubicBezTo>
                    <a:cubicBezTo>
                      <a:pt x="11" y="0"/>
                      <a:pt x="19" y="0"/>
                      <a:pt x="27" y="0"/>
                    </a:cubicBezTo>
                    <a:cubicBezTo>
                      <a:pt x="34" y="0"/>
                      <a:pt x="41" y="0"/>
                      <a:pt x="50" y="0"/>
                    </a:cubicBezTo>
                    <a:cubicBezTo>
                      <a:pt x="52" y="33"/>
                      <a:pt x="63" y="62"/>
                      <a:pt x="86" y="85"/>
                    </a:cubicBezTo>
                    <a:cubicBezTo>
                      <a:pt x="109" y="107"/>
                      <a:pt x="137" y="118"/>
                      <a:pt x="169" y="120"/>
                    </a:cubicBezTo>
                    <a:close/>
                  </a:path>
                </a:pathLst>
              </a:custGeom>
              <a:solidFill>
                <a:srgbClr val="115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56">
                <a:extLst>
                  <a:ext uri="{FF2B5EF4-FFF2-40B4-BE49-F238E27FC236}">
                    <a16:creationId xmlns:a16="http://schemas.microsoft.com/office/drawing/2014/main" id="{48BAE292-466C-9649-7E64-324BE53FF273}"/>
                  </a:ext>
                </a:extLst>
              </p:cNvPr>
              <p:cNvSpPr/>
              <p:nvPr/>
            </p:nvSpPr>
            <p:spPr bwMode="auto">
              <a:xfrm>
                <a:off x="4613" y="2909"/>
                <a:ext cx="396" cy="401"/>
              </a:xfrm>
              <a:custGeom>
                <a:avLst/>
                <a:gdLst>
                  <a:gd name="T0" fmla="*/ 167 w 167"/>
                  <a:gd name="T1" fmla="*/ 0 h 169"/>
                  <a:gd name="T2" fmla="*/ 0 w 167"/>
                  <a:gd name="T3" fmla="*/ 165 h 169"/>
                  <a:gd name="T4" fmla="*/ 0 w 167"/>
                  <a:gd name="T5" fmla="*/ 136 h 169"/>
                  <a:gd name="T6" fmla="*/ 0 w 167"/>
                  <a:gd name="T7" fmla="*/ 120 h 169"/>
                  <a:gd name="T8" fmla="*/ 120 w 167"/>
                  <a:gd name="T9" fmla="*/ 0 h 169"/>
                  <a:gd name="T10" fmla="*/ 167 w 167"/>
                  <a:gd name="T11" fmla="*/ 0 h 169"/>
                </a:gdLst>
                <a:ahLst/>
                <a:cxnLst>
                  <a:cxn ang="0">
                    <a:pos x="T0" y="T1"/>
                  </a:cxn>
                  <a:cxn ang="0">
                    <a:pos x="T2" y="T3"/>
                  </a:cxn>
                  <a:cxn ang="0">
                    <a:pos x="T4" y="T5"/>
                  </a:cxn>
                  <a:cxn ang="0">
                    <a:pos x="T6" y="T7"/>
                  </a:cxn>
                  <a:cxn ang="0">
                    <a:pos x="T8" y="T9"/>
                  </a:cxn>
                  <a:cxn ang="0">
                    <a:pos x="T10" y="T11"/>
                  </a:cxn>
                </a:cxnLst>
                <a:rect l="0" t="0" r="r" b="b"/>
                <a:pathLst>
                  <a:path w="167" h="169">
                    <a:moveTo>
                      <a:pt x="167" y="0"/>
                    </a:moveTo>
                    <a:cubicBezTo>
                      <a:pt x="167" y="98"/>
                      <a:pt x="81" y="169"/>
                      <a:pt x="0" y="165"/>
                    </a:cubicBezTo>
                    <a:cubicBezTo>
                      <a:pt x="0" y="155"/>
                      <a:pt x="0" y="145"/>
                      <a:pt x="0" y="136"/>
                    </a:cubicBezTo>
                    <a:cubicBezTo>
                      <a:pt x="0" y="130"/>
                      <a:pt x="0" y="125"/>
                      <a:pt x="0" y="120"/>
                    </a:cubicBezTo>
                    <a:cubicBezTo>
                      <a:pt x="81" y="112"/>
                      <a:pt x="117" y="57"/>
                      <a:pt x="120" y="0"/>
                    </a:cubicBezTo>
                    <a:cubicBezTo>
                      <a:pt x="135" y="0"/>
                      <a:pt x="150" y="0"/>
                      <a:pt x="167" y="0"/>
                    </a:cubicBezTo>
                    <a:close/>
                  </a:path>
                </a:pathLst>
              </a:custGeom>
              <a:solidFill>
                <a:srgbClr val="1156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86" name="Group 85">
            <a:extLst>
              <a:ext uri="{FF2B5EF4-FFF2-40B4-BE49-F238E27FC236}">
                <a16:creationId xmlns:a16="http://schemas.microsoft.com/office/drawing/2014/main" id="{DBB0FD09-56FC-711C-123A-9A5EA82C6D12}"/>
              </a:ext>
            </a:extLst>
          </p:cNvPr>
          <p:cNvGrpSpPr/>
          <p:nvPr/>
        </p:nvGrpSpPr>
        <p:grpSpPr>
          <a:xfrm>
            <a:off x="9101666" y="4591124"/>
            <a:ext cx="944609" cy="944609"/>
            <a:chOff x="1535386" y="3969019"/>
            <a:chExt cx="944609" cy="944609"/>
          </a:xfrm>
        </p:grpSpPr>
        <p:sp>
          <p:nvSpPr>
            <p:cNvPr id="87" name="Oval 278">
              <a:extLst>
                <a:ext uri="{FF2B5EF4-FFF2-40B4-BE49-F238E27FC236}">
                  <a16:creationId xmlns:a16="http://schemas.microsoft.com/office/drawing/2014/main" id="{6D4DB9A5-E89A-50DB-1422-9B01EAF62BC4}"/>
                </a:ext>
              </a:extLst>
            </p:cNvPr>
            <p:cNvSpPr/>
            <p:nvPr/>
          </p:nvSpPr>
          <p:spPr>
            <a:xfrm>
              <a:off x="1535386" y="3969019"/>
              <a:ext cx="944609" cy="944609"/>
            </a:xfrm>
            <a:prstGeom prst="ellipse">
              <a:avLst/>
            </a:prstGeom>
            <a:solidFill>
              <a:schemeClr val="bg1"/>
            </a:solid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noAutofit/>
            </a:bodyPr>
            <a:lstStyle/>
            <a:p>
              <a:pPr algn="ctr">
                <a:spcBef>
                  <a:spcPts val="400"/>
                </a:spcBef>
              </a:pPr>
              <a:endParaRPr lang="zh-CN" altLang="en-US" sz="800" dirty="0" err="1">
                <a:solidFill>
                  <a:schemeClr val="accent4"/>
                </a:solidFill>
              </a:endParaRPr>
            </a:p>
          </p:txBody>
        </p:sp>
        <p:pic>
          <p:nvPicPr>
            <p:cNvPr id="88" name="图形 51" descr="医院 纯色填充">
              <a:extLst>
                <a:ext uri="{FF2B5EF4-FFF2-40B4-BE49-F238E27FC236}">
                  <a16:creationId xmlns:a16="http://schemas.microsoft.com/office/drawing/2014/main" id="{E5599442-9668-77AC-4492-F2E343D25AA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81802" y="3975225"/>
              <a:ext cx="857361" cy="857361"/>
            </a:xfrm>
            <a:prstGeom prst="rect">
              <a:avLst/>
            </a:prstGeom>
          </p:spPr>
        </p:pic>
      </p:grpSp>
      <p:grpSp>
        <p:nvGrpSpPr>
          <p:cNvPr id="89" name="Group 88">
            <a:extLst>
              <a:ext uri="{FF2B5EF4-FFF2-40B4-BE49-F238E27FC236}">
                <a16:creationId xmlns:a16="http://schemas.microsoft.com/office/drawing/2014/main" id="{1AD38576-44CA-40E8-E592-F122ED65C112}"/>
              </a:ext>
            </a:extLst>
          </p:cNvPr>
          <p:cNvGrpSpPr/>
          <p:nvPr/>
        </p:nvGrpSpPr>
        <p:grpSpPr>
          <a:xfrm>
            <a:off x="3931559" y="4591124"/>
            <a:ext cx="944609" cy="944609"/>
            <a:chOff x="8806677" y="1176468"/>
            <a:chExt cx="944609" cy="944609"/>
          </a:xfrm>
        </p:grpSpPr>
        <p:sp>
          <p:nvSpPr>
            <p:cNvPr id="90" name="Oval 307">
              <a:extLst>
                <a:ext uri="{FF2B5EF4-FFF2-40B4-BE49-F238E27FC236}">
                  <a16:creationId xmlns:a16="http://schemas.microsoft.com/office/drawing/2014/main" id="{6F5729ED-0AD7-8910-B1CB-31C8942AD5EC}"/>
                </a:ext>
              </a:extLst>
            </p:cNvPr>
            <p:cNvSpPr/>
            <p:nvPr/>
          </p:nvSpPr>
          <p:spPr>
            <a:xfrm>
              <a:off x="8806677" y="1176468"/>
              <a:ext cx="944609" cy="944609"/>
            </a:xfrm>
            <a:prstGeom prst="ellipse">
              <a:avLst/>
            </a:prstGeom>
            <a:ln>
              <a:solidFill>
                <a:schemeClr val="accent5"/>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46800" tIns="45720" rIns="46800" bIns="45720" numCol="1" spcCol="0" rtlCol="0" fromWordArt="0" anchor="ctr" anchorCtr="0" forceAA="0" compatLnSpc="1">
              <a:noAutofit/>
            </a:bodyPr>
            <a:lstStyle/>
            <a:p>
              <a:pPr algn="ctr">
                <a:spcBef>
                  <a:spcPts val="400"/>
                </a:spcBef>
              </a:pPr>
              <a:endParaRPr lang="zh-CN" altLang="en-US" sz="800" dirty="0" err="1">
                <a:solidFill>
                  <a:schemeClr val="tx1"/>
                </a:solidFill>
              </a:endParaRPr>
            </a:p>
          </p:txBody>
        </p:sp>
        <p:grpSp>
          <p:nvGrpSpPr>
            <p:cNvPr id="91" name="Group 115">
              <a:extLst>
                <a:ext uri="{FF2B5EF4-FFF2-40B4-BE49-F238E27FC236}">
                  <a16:creationId xmlns:a16="http://schemas.microsoft.com/office/drawing/2014/main" id="{F427907E-AF9A-F8CD-078F-7F2E1D604F8E}"/>
                </a:ext>
              </a:extLst>
            </p:cNvPr>
            <p:cNvGrpSpPr>
              <a:grpSpLocks noChangeAspect="1"/>
            </p:cNvGrpSpPr>
            <p:nvPr/>
          </p:nvGrpSpPr>
          <p:grpSpPr bwMode="auto">
            <a:xfrm>
              <a:off x="8948463" y="1265764"/>
              <a:ext cx="661036" cy="628682"/>
              <a:chOff x="1767" y="254"/>
              <a:chExt cx="3689" cy="3508"/>
            </a:xfrm>
            <a:solidFill>
              <a:schemeClr val="accent4"/>
            </a:solidFill>
          </p:grpSpPr>
          <p:sp>
            <p:nvSpPr>
              <p:cNvPr id="92" name="Freeform 117">
                <a:extLst>
                  <a:ext uri="{FF2B5EF4-FFF2-40B4-BE49-F238E27FC236}">
                    <a16:creationId xmlns:a16="http://schemas.microsoft.com/office/drawing/2014/main" id="{B34CAED3-8245-3CBC-51A0-EDF350183B5A}"/>
                  </a:ext>
                </a:extLst>
              </p:cNvPr>
              <p:cNvSpPr>
                <a:spLocks noEditPoints="1"/>
              </p:cNvSpPr>
              <p:nvPr/>
            </p:nvSpPr>
            <p:spPr bwMode="auto">
              <a:xfrm>
                <a:off x="1767" y="254"/>
                <a:ext cx="3689" cy="3508"/>
              </a:xfrm>
              <a:custGeom>
                <a:avLst/>
                <a:gdLst>
                  <a:gd name="T0" fmla="*/ 33 w 1553"/>
                  <a:gd name="T1" fmla="*/ 929 h 1477"/>
                  <a:gd name="T2" fmla="*/ 52 w 1553"/>
                  <a:gd name="T3" fmla="*/ 1098 h 1477"/>
                  <a:gd name="T4" fmla="*/ 763 w 1553"/>
                  <a:gd name="T5" fmla="*/ 1322 h 1477"/>
                  <a:gd name="T6" fmla="*/ 786 w 1553"/>
                  <a:gd name="T7" fmla="*/ 1148 h 1477"/>
                  <a:gd name="T8" fmla="*/ 950 w 1553"/>
                  <a:gd name="T9" fmla="*/ 1020 h 1477"/>
                  <a:gd name="T10" fmla="*/ 776 w 1553"/>
                  <a:gd name="T11" fmla="*/ 607 h 1477"/>
                  <a:gd name="T12" fmla="*/ 656 w 1553"/>
                  <a:gd name="T13" fmla="*/ 514 h 1477"/>
                  <a:gd name="T14" fmla="*/ 675 w 1553"/>
                  <a:gd name="T15" fmla="*/ 610 h 1477"/>
                  <a:gd name="T16" fmla="*/ 498 w 1553"/>
                  <a:gd name="T17" fmla="*/ 512 h 1477"/>
                  <a:gd name="T18" fmla="*/ 317 w 1553"/>
                  <a:gd name="T19" fmla="*/ 619 h 1477"/>
                  <a:gd name="T20" fmla="*/ 330 w 1553"/>
                  <a:gd name="T21" fmla="*/ 532 h 1477"/>
                  <a:gd name="T22" fmla="*/ 66 w 1553"/>
                  <a:gd name="T23" fmla="*/ 854 h 1477"/>
                  <a:gd name="T24" fmla="*/ 306 w 1553"/>
                  <a:gd name="T25" fmla="*/ 495 h 1477"/>
                  <a:gd name="T26" fmla="*/ 362 w 1553"/>
                  <a:gd name="T27" fmla="*/ 348 h 1477"/>
                  <a:gd name="T28" fmla="*/ 342 w 1553"/>
                  <a:gd name="T29" fmla="*/ 114 h 1477"/>
                  <a:gd name="T30" fmla="*/ 436 w 1553"/>
                  <a:gd name="T31" fmla="*/ 23 h 1477"/>
                  <a:gd name="T32" fmla="*/ 613 w 1553"/>
                  <a:gd name="T33" fmla="*/ 99 h 1477"/>
                  <a:gd name="T34" fmla="*/ 658 w 1553"/>
                  <a:gd name="T35" fmla="*/ 328 h 1477"/>
                  <a:gd name="T36" fmla="*/ 678 w 1553"/>
                  <a:gd name="T37" fmla="*/ 470 h 1477"/>
                  <a:gd name="T38" fmla="*/ 1077 w 1553"/>
                  <a:gd name="T39" fmla="*/ 308 h 1477"/>
                  <a:gd name="T40" fmla="*/ 1041 w 1553"/>
                  <a:gd name="T41" fmla="*/ 364 h 1477"/>
                  <a:gd name="T42" fmla="*/ 1488 w 1553"/>
                  <a:gd name="T43" fmla="*/ 664 h 1477"/>
                  <a:gd name="T44" fmla="*/ 1163 w 1553"/>
                  <a:gd name="T45" fmla="*/ 322 h 1477"/>
                  <a:gd name="T46" fmla="*/ 1343 w 1553"/>
                  <a:gd name="T47" fmla="*/ 1013 h 1477"/>
                  <a:gd name="T48" fmla="*/ 1445 w 1553"/>
                  <a:gd name="T49" fmla="*/ 1020 h 1477"/>
                  <a:gd name="T50" fmla="*/ 1513 w 1553"/>
                  <a:gd name="T51" fmla="*/ 1248 h 1477"/>
                  <a:gd name="T52" fmla="*/ 1469 w 1553"/>
                  <a:gd name="T53" fmla="*/ 1476 h 1477"/>
                  <a:gd name="T54" fmla="*/ 788 w 1553"/>
                  <a:gd name="T55" fmla="*/ 1453 h 1477"/>
                  <a:gd name="T56" fmla="*/ 222 w 1553"/>
                  <a:gd name="T57" fmla="*/ 1368 h 1477"/>
                  <a:gd name="T58" fmla="*/ 0 w 1553"/>
                  <a:gd name="T59" fmla="*/ 1134 h 1477"/>
                  <a:gd name="T60" fmla="*/ 1462 w 1553"/>
                  <a:gd name="T61" fmla="*/ 1328 h 1477"/>
                  <a:gd name="T62" fmla="*/ 1446 w 1553"/>
                  <a:gd name="T63" fmla="*/ 1271 h 1477"/>
                  <a:gd name="T64" fmla="*/ 1056 w 1553"/>
                  <a:gd name="T65" fmla="*/ 1248 h 1477"/>
                  <a:gd name="T66" fmla="*/ 1446 w 1553"/>
                  <a:gd name="T67" fmla="*/ 1226 h 1477"/>
                  <a:gd name="T68" fmla="*/ 1462 w 1553"/>
                  <a:gd name="T69" fmla="*/ 1169 h 1477"/>
                  <a:gd name="T70" fmla="*/ 841 w 1553"/>
                  <a:gd name="T71" fmla="*/ 1169 h 1477"/>
                  <a:gd name="T72" fmla="*/ 854 w 1553"/>
                  <a:gd name="T73" fmla="*/ 1226 h 1477"/>
                  <a:gd name="T74" fmla="*/ 976 w 1553"/>
                  <a:gd name="T75" fmla="*/ 1271 h 1477"/>
                  <a:gd name="T76" fmla="*/ 816 w 1553"/>
                  <a:gd name="T77" fmla="*/ 1311 h 1477"/>
                  <a:gd name="T78" fmla="*/ 1151 w 1553"/>
                  <a:gd name="T79" fmla="*/ 1123 h 1477"/>
                  <a:gd name="T80" fmla="*/ 1488 w 1553"/>
                  <a:gd name="T81" fmla="*/ 1095 h 1477"/>
                  <a:gd name="T82" fmla="*/ 854 w 1553"/>
                  <a:gd name="T83" fmla="*/ 1065 h 1477"/>
                  <a:gd name="T84" fmla="*/ 839 w 1553"/>
                  <a:gd name="T85" fmla="*/ 1123 h 1477"/>
                  <a:gd name="T86" fmla="*/ 1151 w 1553"/>
                  <a:gd name="T87" fmla="*/ 1432 h 1477"/>
                  <a:gd name="T88" fmla="*/ 1488 w 1553"/>
                  <a:gd name="T89" fmla="*/ 1404 h 1477"/>
                  <a:gd name="T90" fmla="*/ 853 w 1553"/>
                  <a:gd name="T91" fmla="*/ 1374 h 1477"/>
                  <a:gd name="T92" fmla="*/ 840 w 1553"/>
                  <a:gd name="T93" fmla="*/ 1431 h 1477"/>
                  <a:gd name="T94" fmla="*/ 514 w 1553"/>
                  <a:gd name="T95" fmla="*/ 467 h 1477"/>
                  <a:gd name="T96" fmla="*/ 643 w 1553"/>
                  <a:gd name="T97" fmla="*/ 413 h 1477"/>
                  <a:gd name="T98" fmla="*/ 383 w 1553"/>
                  <a:gd name="T99" fmla="*/ 429 h 1477"/>
                  <a:gd name="T100" fmla="*/ 539 w 1553"/>
                  <a:gd name="T101" fmla="*/ 325 h 1477"/>
                  <a:gd name="T102" fmla="*/ 560 w 1553"/>
                  <a:gd name="T103" fmla="*/ 58 h 1477"/>
                  <a:gd name="T104" fmla="*/ 470 w 1553"/>
                  <a:gd name="T105" fmla="*/ 203 h 1477"/>
                  <a:gd name="T106" fmla="*/ 607 w 1553"/>
                  <a:gd name="T107" fmla="*/ 144 h 1477"/>
                  <a:gd name="T108" fmla="*/ 670 w 1553"/>
                  <a:gd name="T109" fmla="*/ 174 h 1477"/>
                  <a:gd name="T110" fmla="*/ 441 w 1553"/>
                  <a:gd name="T111" fmla="*/ 324 h 1477"/>
                  <a:gd name="T112" fmla="*/ 408 w 1553"/>
                  <a:gd name="T113" fmla="*/ 307 h 1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3" h="1477">
                    <a:moveTo>
                      <a:pt x="0" y="1134"/>
                    </a:moveTo>
                    <a:cubicBezTo>
                      <a:pt x="6" y="1098"/>
                      <a:pt x="12" y="1063"/>
                      <a:pt x="18" y="1028"/>
                    </a:cubicBezTo>
                    <a:cubicBezTo>
                      <a:pt x="23" y="995"/>
                      <a:pt x="28" y="962"/>
                      <a:pt x="33" y="929"/>
                    </a:cubicBezTo>
                    <a:cubicBezTo>
                      <a:pt x="36" y="912"/>
                      <a:pt x="46" y="903"/>
                      <a:pt x="60" y="906"/>
                    </a:cubicBezTo>
                    <a:cubicBezTo>
                      <a:pt x="73" y="908"/>
                      <a:pt x="80" y="919"/>
                      <a:pt x="77" y="936"/>
                    </a:cubicBezTo>
                    <a:cubicBezTo>
                      <a:pt x="69" y="990"/>
                      <a:pt x="61" y="1044"/>
                      <a:pt x="52" y="1098"/>
                    </a:cubicBezTo>
                    <a:cubicBezTo>
                      <a:pt x="46" y="1136"/>
                      <a:pt x="40" y="1174"/>
                      <a:pt x="54" y="1212"/>
                    </a:cubicBezTo>
                    <a:cubicBezTo>
                      <a:pt x="76" y="1276"/>
                      <a:pt x="137" y="1322"/>
                      <a:pt x="205" y="1322"/>
                    </a:cubicBezTo>
                    <a:cubicBezTo>
                      <a:pt x="391" y="1323"/>
                      <a:pt x="577" y="1322"/>
                      <a:pt x="763" y="1322"/>
                    </a:cubicBezTo>
                    <a:cubicBezTo>
                      <a:pt x="765" y="1322"/>
                      <a:pt x="767" y="1322"/>
                      <a:pt x="771" y="1322"/>
                    </a:cubicBezTo>
                    <a:cubicBezTo>
                      <a:pt x="765" y="1295"/>
                      <a:pt x="769" y="1270"/>
                      <a:pt x="788" y="1249"/>
                    </a:cubicBezTo>
                    <a:cubicBezTo>
                      <a:pt x="762" y="1215"/>
                      <a:pt x="761" y="1181"/>
                      <a:pt x="786" y="1148"/>
                    </a:cubicBezTo>
                    <a:cubicBezTo>
                      <a:pt x="780" y="1134"/>
                      <a:pt x="772" y="1121"/>
                      <a:pt x="770" y="1107"/>
                    </a:cubicBezTo>
                    <a:cubicBezTo>
                      <a:pt x="762" y="1061"/>
                      <a:pt x="795" y="1021"/>
                      <a:pt x="843" y="1021"/>
                    </a:cubicBezTo>
                    <a:cubicBezTo>
                      <a:pt x="879" y="1020"/>
                      <a:pt x="914" y="1020"/>
                      <a:pt x="950" y="1020"/>
                    </a:cubicBezTo>
                    <a:cubicBezTo>
                      <a:pt x="954" y="1020"/>
                      <a:pt x="959" y="1020"/>
                      <a:pt x="968" y="1020"/>
                    </a:cubicBezTo>
                    <a:cubicBezTo>
                      <a:pt x="950" y="1008"/>
                      <a:pt x="934" y="999"/>
                      <a:pt x="920" y="987"/>
                    </a:cubicBezTo>
                    <a:cubicBezTo>
                      <a:pt x="798" y="889"/>
                      <a:pt x="750" y="761"/>
                      <a:pt x="776" y="607"/>
                    </a:cubicBezTo>
                    <a:cubicBezTo>
                      <a:pt x="778" y="597"/>
                      <a:pt x="776" y="591"/>
                      <a:pt x="769" y="585"/>
                    </a:cubicBezTo>
                    <a:cubicBezTo>
                      <a:pt x="749" y="571"/>
                      <a:pt x="731" y="555"/>
                      <a:pt x="710" y="541"/>
                    </a:cubicBezTo>
                    <a:cubicBezTo>
                      <a:pt x="694" y="531"/>
                      <a:pt x="676" y="524"/>
                      <a:pt x="656" y="514"/>
                    </a:cubicBezTo>
                    <a:cubicBezTo>
                      <a:pt x="677" y="541"/>
                      <a:pt x="696" y="563"/>
                      <a:pt x="714" y="588"/>
                    </a:cubicBezTo>
                    <a:cubicBezTo>
                      <a:pt x="724" y="602"/>
                      <a:pt x="716" y="620"/>
                      <a:pt x="699" y="623"/>
                    </a:cubicBezTo>
                    <a:cubicBezTo>
                      <a:pt x="688" y="624"/>
                      <a:pt x="681" y="618"/>
                      <a:pt x="675" y="610"/>
                    </a:cubicBezTo>
                    <a:cubicBezTo>
                      <a:pt x="656" y="587"/>
                      <a:pt x="637" y="564"/>
                      <a:pt x="616" y="544"/>
                    </a:cubicBezTo>
                    <a:cubicBezTo>
                      <a:pt x="591" y="521"/>
                      <a:pt x="562" y="507"/>
                      <a:pt x="526" y="512"/>
                    </a:cubicBezTo>
                    <a:cubicBezTo>
                      <a:pt x="517" y="513"/>
                      <a:pt x="507" y="513"/>
                      <a:pt x="498" y="512"/>
                    </a:cubicBezTo>
                    <a:cubicBezTo>
                      <a:pt x="463" y="507"/>
                      <a:pt x="434" y="521"/>
                      <a:pt x="410" y="544"/>
                    </a:cubicBezTo>
                    <a:cubicBezTo>
                      <a:pt x="389" y="563"/>
                      <a:pt x="370" y="586"/>
                      <a:pt x="352" y="608"/>
                    </a:cubicBezTo>
                    <a:cubicBezTo>
                      <a:pt x="340" y="622"/>
                      <a:pt x="328" y="627"/>
                      <a:pt x="317" y="619"/>
                    </a:cubicBezTo>
                    <a:cubicBezTo>
                      <a:pt x="305" y="611"/>
                      <a:pt x="304" y="597"/>
                      <a:pt x="315" y="583"/>
                    </a:cubicBezTo>
                    <a:cubicBezTo>
                      <a:pt x="331" y="560"/>
                      <a:pt x="349" y="539"/>
                      <a:pt x="369" y="515"/>
                    </a:cubicBezTo>
                    <a:cubicBezTo>
                      <a:pt x="354" y="521"/>
                      <a:pt x="341" y="524"/>
                      <a:pt x="330" y="532"/>
                    </a:cubicBezTo>
                    <a:cubicBezTo>
                      <a:pt x="224" y="601"/>
                      <a:pt x="142" y="690"/>
                      <a:pt x="100" y="811"/>
                    </a:cubicBezTo>
                    <a:cubicBezTo>
                      <a:pt x="97" y="820"/>
                      <a:pt x="96" y="829"/>
                      <a:pt x="93" y="837"/>
                    </a:cubicBezTo>
                    <a:cubicBezTo>
                      <a:pt x="89" y="851"/>
                      <a:pt x="77" y="857"/>
                      <a:pt x="66" y="854"/>
                    </a:cubicBezTo>
                    <a:cubicBezTo>
                      <a:pt x="53" y="851"/>
                      <a:pt x="47" y="840"/>
                      <a:pt x="50" y="826"/>
                    </a:cubicBezTo>
                    <a:cubicBezTo>
                      <a:pt x="60" y="779"/>
                      <a:pt x="79" y="736"/>
                      <a:pt x="105" y="696"/>
                    </a:cubicBezTo>
                    <a:cubicBezTo>
                      <a:pt x="157" y="614"/>
                      <a:pt x="222" y="545"/>
                      <a:pt x="306" y="495"/>
                    </a:cubicBezTo>
                    <a:cubicBezTo>
                      <a:pt x="319" y="487"/>
                      <a:pt x="333" y="481"/>
                      <a:pt x="343" y="476"/>
                    </a:cubicBezTo>
                    <a:cubicBezTo>
                      <a:pt x="341" y="451"/>
                      <a:pt x="339" y="427"/>
                      <a:pt x="338" y="404"/>
                    </a:cubicBezTo>
                    <a:cubicBezTo>
                      <a:pt x="337" y="382"/>
                      <a:pt x="346" y="363"/>
                      <a:pt x="362" y="348"/>
                    </a:cubicBezTo>
                    <a:cubicBezTo>
                      <a:pt x="370" y="341"/>
                      <a:pt x="371" y="336"/>
                      <a:pt x="367" y="327"/>
                    </a:cubicBezTo>
                    <a:cubicBezTo>
                      <a:pt x="347" y="277"/>
                      <a:pt x="327" y="226"/>
                      <a:pt x="308" y="175"/>
                    </a:cubicBezTo>
                    <a:cubicBezTo>
                      <a:pt x="296" y="146"/>
                      <a:pt x="310" y="120"/>
                      <a:pt x="342" y="114"/>
                    </a:cubicBezTo>
                    <a:cubicBezTo>
                      <a:pt x="365" y="109"/>
                      <a:pt x="388" y="105"/>
                      <a:pt x="412" y="100"/>
                    </a:cubicBezTo>
                    <a:cubicBezTo>
                      <a:pt x="411" y="90"/>
                      <a:pt x="410" y="82"/>
                      <a:pt x="409" y="73"/>
                    </a:cubicBezTo>
                    <a:cubicBezTo>
                      <a:pt x="407" y="50"/>
                      <a:pt x="414" y="33"/>
                      <a:pt x="436" y="23"/>
                    </a:cubicBezTo>
                    <a:cubicBezTo>
                      <a:pt x="486" y="0"/>
                      <a:pt x="537" y="0"/>
                      <a:pt x="588" y="22"/>
                    </a:cubicBezTo>
                    <a:cubicBezTo>
                      <a:pt x="612" y="32"/>
                      <a:pt x="620" y="51"/>
                      <a:pt x="616" y="77"/>
                    </a:cubicBezTo>
                    <a:cubicBezTo>
                      <a:pt x="615" y="84"/>
                      <a:pt x="614" y="91"/>
                      <a:pt x="613" y="99"/>
                    </a:cubicBezTo>
                    <a:cubicBezTo>
                      <a:pt x="636" y="104"/>
                      <a:pt x="658" y="109"/>
                      <a:pt x="681" y="113"/>
                    </a:cubicBezTo>
                    <a:cubicBezTo>
                      <a:pt x="716" y="120"/>
                      <a:pt x="730" y="144"/>
                      <a:pt x="717" y="178"/>
                    </a:cubicBezTo>
                    <a:cubicBezTo>
                      <a:pt x="697" y="228"/>
                      <a:pt x="677" y="278"/>
                      <a:pt x="658" y="328"/>
                    </a:cubicBezTo>
                    <a:cubicBezTo>
                      <a:pt x="656" y="333"/>
                      <a:pt x="656" y="341"/>
                      <a:pt x="659" y="344"/>
                    </a:cubicBezTo>
                    <a:cubicBezTo>
                      <a:pt x="690" y="377"/>
                      <a:pt x="698" y="425"/>
                      <a:pt x="680" y="467"/>
                    </a:cubicBezTo>
                    <a:cubicBezTo>
                      <a:pt x="679" y="469"/>
                      <a:pt x="678" y="472"/>
                      <a:pt x="678" y="470"/>
                    </a:cubicBezTo>
                    <a:cubicBezTo>
                      <a:pt x="717" y="495"/>
                      <a:pt x="755" y="519"/>
                      <a:pt x="794" y="543"/>
                    </a:cubicBezTo>
                    <a:cubicBezTo>
                      <a:pt x="798" y="535"/>
                      <a:pt x="803" y="523"/>
                      <a:pt x="809" y="512"/>
                    </a:cubicBezTo>
                    <a:cubicBezTo>
                      <a:pt x="867" y="402"/>
                      <a:pt x="956" y="334"/>
                      <a:pt x="1077" y="308"/>
                    </a:cubicBezTo>
                    <a:cubicBezTo>
                      <a:pt x="1086" y="307"/>
                      <a:pt x="1099" y="309"/>
                      <a:pt x="1106" y="314"/>
                    </a:cubicBezTo>
                    <a:cubicBezTo>
                      <a:pt x="1119" y="324"/>
                      <a:pt x="1111" y="345"/>
                      <a:pt x="1094" y="350"/>
                    </a:cubicBezTo>
                    <a:cubicBezTo>
                      <a:pt x="1076" y="355"/>
                      <a:pt x="1058" y="358"/>
                      <a:pt x="1041" y="364"/>
                    </a:cubicBezTo>
                    <a:cubicBezTo>
                      <a:pt x="893" y="414"/>
                      <a:pt x="801" y="558"/>
                      <a:pt x="815" y="717"/>
                    </a:cubicBezTo>
                    <a:cubicBezTo>
                      <a:pt x="827" y="866"/>
                      <a:pt x="947" y="993"/>
                      <a:pt x="1097" y="1016"/>
                    </a:cubicBezTo>
                    <a:cubicBezTo>
                      <a:pt x="1310" y="1050"/>
                      <a:pt x="1499" y="879"/>
                      <a:pt x="1488" y="664"/>
                    </a:cubicBezTo>
                    <a:cubicBezTo>
                      <a:pt x="1479" y="503"/>
                      <a:pt x="1355" y="369"/>
                      <a:pt x="1193" y="349"/>
                    </a:cubicBezTo>
                    <a:cubicBezTo>
                      <a:pt x="1193" y="349"/>
                      <a:pt x="1192" y="349"/>
                      <a:pt x="1192" y="349"/>
                    </a:cubicBezTo>
                    <a:cubicBezTo>
                      <a:pt x="1171" y="346"/>
                      <a:pt x="1161" y="337"/>
                      <a:pt x="1163" y="322"/>
                    </a:cubicBezTo>
                    <a:cubicBezTo>
                      <a:pt x="1165" y="307"/>
                      <a:pt x="1176" y="302"/>
                      <a:pt x="1197" y="304"/>
                    </a:cubicBezTo>
                    <a:cubicBezTo>
                      <a:pt x="1361" y="322"/>
                      <a:pt x="1502" y="455"/>
                      <a:pt x="1527" y="617"/>
                    </a:cubicBezTo>
                    <a:cubicBezTo>
                      <a:pt x="1553" y="780"/>
                      <a:pt x="1484" y="928"/>
                      <a:pt x="1343" y="1013"/>
                    </a:cubicBezTo>
                    <a:cubicBezTo>
                      <a:pt x="1341" y="1015"/>
                      <a:pt x="1339" y="1016"/>
                      <a:pt x="1334" y="1019"/>
                    </a:cubicBezTo>
                    <a:cubicBezTo>
                      <a:pt x="1341" y="1020"/>
                      <a:pt x="1345" y="1020"/>
                      <a:pt x="1349" y="1020"/>
                    </a:cubicBezTo>
                    <a:cubicBezTo>
                      <a:pt x="1381" y="1020"/>
                      <a:pt x="1413" y="1021"/>
                      <a:pt x="1445" y="1020"/>
                    </a:cubicBezTo>
                    <a:cubicBezTo>
                      <a:pt x="1478" y="1019"/>
                      <a:pt x="1507" y="1028"/>
                      <a:pt x="1524" y="1059"/>
                    </a:cubicBezTo>
                    <a:cubicBezTo>
                      <a:pt x="1540" y="1089"/>
                      <a:pt x="1535" y="1119"/>
                      <a:pt x="1513" y="1146"/>
                    </a:cubicBezTo>
                    <a:cubicBezTo>
                      <a:pt x="1540" y="1180"/>
                      <a:pt x="1540" y="1214"/>
                      <a:pt x="1513" y="1248"/>
                    </a:cubicBezTo>
                    <a:cubicBezTo>
                      <a:pt x="1540" y="1291"/>
                      <a:pt x="1540" y="1315"/>
                      <a:pt x="1513" y="1351"/>
                    </a:cubicBezTo>
                    <a:cubicBezTo>
                      <a:pt x="1529" y="1372"/>
                      <a:pt x="1538" y="1395"/>
                      <a:pt x="1530" y="1422"/>
                    </a:cubicBezTo>
                    <a:cubicBezTo>
                      <a:pt x="1522" y="1451"/>
                      <a:pt x="1498" y="1472"/>
                      <a:pt x="1469" y="1476"/>
                    </a:cubicBezTo>
                    <a:cubicBezTo>
                      <a:pt x="1462" y="1476"/>
                      <a:pt x="1456" y="1477"/>
                      <a:pt x="1449" y="1477"/>
                    </a:cubicBezTo>
                    <a:cubicBezTo>
                      <a:pt x="1250" y="1477"/>
                      <a:pt x="1051" y="1477"/>
                      <a:pt x="852" y="1477"/>
                    </a:cubicBezTo>
                    <a:cubicBezTo>
                      <a:pt x="828" y="1477"/>
                      <a:pt x="805" y="1472"/>
                      <a:pt x="788" y="1453"/>
                    </a:cubicBezTo>
                    <a:cubicBezTo>
                      <a:pt x="766" y="1428"/>
                      <a:pt x="764" y="1400"/>
                      <a:pt x="776" y="1367"/>
                    </a:cubicBezTo>
                    <a:cubicBezTo>
                      <a:pt x="769" y="1367"/>
                      <a:pt x="764" y="1367"/>
                      <a:pt x="758" y="1367"/>
                    </a:cubicBezTo>
                    <a:cubicBezTo>
                      <a:pt x="579" y="1367"/>
                      <a:pt x="401" y="1365"/>
                      <a:pt x="222" y="1368"/>
                    </a:cubicBezTo>
                    <a:cubicBezTo>
                      <a:pt x="97" y="1370"/>
                      <a:pt x="13" y="1280"/>
                      <a:pt x="2" y="1188"/>
                    </a:cubicBezTo>
                    <a:cubicBezTo>
                      <a:pt x="2" y="1187"/>
                      <a:pt x="1" y="1186"/>
                      <a:pt x="0" y="1185"/>
                    </a:cubicBezTo>
                    <a:cubicBezTo>
                      <a:pt x="0" y="1168"/>
                      <a:pt x="0" y="1151"/>
                      <a:pt x="0" y="1134"/>
                    </a:cubicBezTo>
                    <a:close/>
                    <a:moveTo>
                      <a:pt x="1149" y="1329"/>
                    </a:moveTo>
                    <a:cubicBezTo>
                      <a:pt x="1249" y="1329"/>
                      <a:pt x="1348" y="1329"/>
                      <a:pt x="1447" y="1329"/>
                    </a:cubicBezTo>
                    <a:cubicBezTo>
                      <a:pt x="1452" y="1329"/>
                      <a:pt x="1457" y="1329"/>
                      <a:pt x="1462" y="1328"/>
                    </a:cubicBezTo>
                    <a:cubicBezTo>
                      <a:pt x="1477" y="1327"/>
                      <a:pt x="1488" y="1315"/>
                      <a:pt x="1488" y="1300"/>
                    </a:cubicBezTo>
                    <a:cubicBezTo>
                      <a:pt x="1488" y="1286"/>
                      <a:pt x="1477" y="1273"/>
                      <a:pt x="1463" y="1272"/>
                    </a:cubicBezTo>
                    <a:cubicBezTo>
                      <a:pt x="1457" y="1271"/>
                      <a:pt x="1452" y="1271"/>
                      <a:pt x="1446" y="1271"/>
                    </a:cubicBezTo>
                    <a:cubicBezTo>
                      <a:pt x="1327" y="1271"/>
                      <a:pt x="1209" y="1271"/>
                      <a:pt x="1090" y="1271"/>
                    </a:cubicBezTo>
                    <a:cubicBezTo>
                      <a:pt x="1085" y="1271"/>
                      <a:pt x="1080" y="1272"/>
                      <a:pt x="1075" y="1271"/>
                    </a:cubicBezTo>
                    <a:cubicBezTo>
                      <a:pt x="1063" y="1268"/>
                      <a:pt x="1055" y="1261"/>
                      <a:pt x="1056" y="1248"/>
                    </a:cubicBezTo>
                    <a:cubicBezTo>
                      <a:pt x="1057" y="1235"/>
                      <a:pt x="1064" y="1228"/>
                      <a:pt x="1077" y="1227"/>
                    </a:cubicBezTo>
                    <a:cubicBezTo>
                      <a:pt x="1082" y="1226"/>
                      <a:pt x="1087" y="1226"/>
                      <a:pt x="1092" y="1226"/>
                    </a:cubicBezTo>
                    <a:cubicBezTo>
                      <a:pt x="1210" y="1226"/>
                      <a:pt x="1328" y="1226"/>
                      <a:pt x="1446" y="1226"/>
                    </a:cubicBezTo>
                    <a:cubicBezTo>
                      <a:pt x="1452" y="1226"/>
                      <a:pt x="1459" y="1227"/>
                      <a:pt x="1464" y="1225"/>
                    </a:cubicBezTo>
                    <a:cubicBezTo>
                      <a:pt x="1479" y="1223"/>
                      <a:pt x="1489" y="1210"/>
                      <a:pt x="1488" y="1195"/>
                    </a:cubicBezTo>
                    <a:cubicBezTo>
                      <a:pt x="1487" y="1181"/>
                      <a:pt x="1477" y="1171"/>
                      <a:pt x="1462" y="1169"/>
                    </a:cubicBezTo>
                    <a:cubicBezTo>
                      <a:pt x="1456" y="1168"/>
                      <a:pt x="1451" y="1168"/>
                      <a:pt x="1445" y="1168"/>
                    </a:cubicBezTo>
                    <a:cubicBezTo>
                      <a:pt x="1249" y="1168"/>
                      <a:pt x="1052" y="1168"/>
                      <a:pt x="856" y="1168"/>
                    </a:cubicBezTo>
                    <a:cubicBezTo>
                      <a:pt x="851" y="1168"/>
                      <a:pt x="846" y="1168"/>
                      <a:pt x="841" y="1169"/>
                    </a:cubicBezTo>
                    <a:cubicBezTo>
                      <a:pt x="824" y="1170"/>
                      <a:pt x="814" y="1181"/>
                      <a:pt x="814" y="1197"/>
                    </a:cubicBezTo>
                    <a:cubicBezTo>
                      <a:pt x="814" y="1212"/>
                      <a:pt x="824" y="1224"/>
                      <a:pt x="840" y="1226"/>
                    </a:cubicBezTo>
                    <a:cubicBezTo>
                      <a:pt x="845" y="1227"/>
                      <a:pt x="849" y="1226"/>
                      <a:pt x="854" y="1226"/>
                    </a:cubicBezTo>
                    <a:cubicBezTo>
                      <a:pt x="894" y="1226"/>
                      <a:pt x="935" y="1226"/>
                      <a:pt x="976" y="1226"/>
                    </a:cubicBezTo>
                    <a:cubicBezTo>
                      <a:pt x="992" y="1226"/>
                      <a:pt x="1003" y="1236"/>
                      <a:pt x="1003" y="1249"/>
                    </a:cubicBezTo>
                    <a:cubicBezTo>
                      <a:pt x="1002" y="1262"/>
                      <a:pt x="992" y="1271"/>
                      <a:pt x="976" y="1271"/>
                    </a:cubicBezTo>
                    <a:cubicBezTo>
                      <a:pt x="972" y="1271"/>
                      <a:pt x="968" y="1271"/>
                      <a:pt x="964" y="1271"/>
                    </a:cubicBezTo>
                    <a:cubicBezTo>
                      <a:pt x="924" y="1271"/>
                      <a:pt x="884" y="1271"/>
                      <a:pt x="844" y="1271"/>
                    </a:cubicBezTo>
                    <a:cubicBezTo>
                      <a:pt x="821" y="1272"/>
                      <a:pt x="807" y="1291"/>
                      <a:pt x="816" y="1311"/>
                    </a:cubicBezTo>
                    <a:cubicBezTo>
                      <a:pt x="822" y="1325"/>
                      <a:pt x="834" y="1329"/>
                      <a:pt x="849" y="1329"/>
                    </a:cubicBezTo>
                    <a:cubicBezTo>
                      <a:pt x="949" y="1329"/>
                      <a:pt x="1049" y="1329"/>
                      <a:pt x="1149" y="1329"/>
                    </a:cubicBezTo>
                    <a:close/>
                    <a:moveTo>
                      <a:pt x="1151" y="1123"/>
                    </a:moveTo>
                    <a:cubicBezTo>
                      <a:pt x="1248" y="1123"/>
                      <a:pt x="1346" y="1123"/>
                      <a:pt x="1444" y="1123"/>
                    </a:cubicBezTo>
                    <a:cubicBezTo>
                      <a:pt x="1449" y="1123"/>
                      <a:pt x="1455" y="1124"/>
                      <a:pt x="1460" y="1123"/>
                    </a:cubicBezTo>
                    <a:cubicBezTo>
                      <a:pt x="1477" y="1121"/>
                      <a:pt x="1488" y="1110"/>
                      <a:pt x="1488" y="1095"/>
                    </a:cubicBezTo>
                    <a:cubicBezTo>
                      <a:pt x="1488" y="1079"/>
                      <a:pt x="1477" y="1067"/>
                      <a:pt x="1460" y="1065"/>
                    </a:cubicBezTo>
                    <a:cubicBezTo>
                      <a:pt x="1456" y="1065"/>
                      <a:pt x="1452" y="1065"/>
                      <a:pt x="1448" y="1065"/>
                    </a:cubicBezTo>
                    <a:cubicBezTo>
                      <a:pt x="1250" y="1065"/>
                      <a:pt x="1052" y="1065"/>
                      <a:pt x="854" y="1065"/>
                    </a:cubicBezTo>
                    <a:cubicBezTo>
                      <a:pt x="849" y="1065"/>
                      <a:pt x="844" y="1065"/>
                      <a:pt x="839" y="1066"/>
                    </a:cubicBezTo>
                    <a:cubicBezTo>
                      <a:pt x="823" y="1068"/>
                      <a:pt x="814" y="1080"/>
                      <a:pt x="814" y="1095"/>
                    </a:cubicBezTo>
                    <a:cubicBezTo>
                      <a:pt x="814" y="1110"/>
                      <a:pt x="823" y="1121"/>
                      <a:pt x="839" y="1123"/>
                    </a:cubicBezTo>
                    <a:cubicBezTo>
                      <a:pt x="845" y="1124"/>
                      <a:pt x="850" y="1123"/>
                      <a:pt x="856" y="1123"/>
                    </a:cubicBezTo>
                    <a:cubicBezTo>
                      <a:pt x="954" y="1123"/>
                      <a:pt x="1052" y="1123"/>
                      <a:pt x="1151" y="1123"/>
                    </a:cubicBezTo>
                    <a:close/>
                    <a:moveTo>
                      <a:pt x="1151" y="1432"/>
                    </a:moveTo>
                    <a:cubicBezTo>
                      <a:pt x="1249" y="1432"/>
                      <a:pt x="1347" y="1432"/>
                      <a:pt x="1445" y="1432"/>
                    </a:cubicBezTo>
                    <a:cubicBezTo>
                      <a:pt x="1451" y="1432"/>
                      <a:pt x="1458" y="1432"/>
                      <a:pt x="1464" y="1431"/>
                    </a:cubicBezTo>
                    <a:cubicBezTo>
                      <a:pt x="1478" y="1428"/>
                      <a:pt x="1487" y="1417"/>
                      <a:pt x="1488" y="1404"/>
                    </a:cubicBezTo>
                    <a:cubicBezTo>
                      <a:pt x="1489" y="1391"/>
                      <a:pt x="1480" y="1379"/>
                      <a:pt x="1466" y="1375"/>
                    </a:cubicBezTo>
                    <a:cubicBezTo>
                      <a:pt x="1461" y="1374"/>
                      <a:pt x="1455" y="1374"/>
                      <a:pt x="1449" y="1374"/>
                    </a:cubicBezTo>
                    <a:cubicBezTo>
                      <a:pt x="1250" y="1374"/>
                      <a:pt x="1051" y="1374"/>
                      <a:pt x="853" y="1374"/>
                    </a:cubicBezTo>
                    <a:cubicBezTo>
                      <a:pt x="848" y="1374"/>
                      <a:pt x="844" y="1373"/>
                      <a:pt x="839" y="1374"/>
                    </a:cubicBezTo>
                    <a:cubicBezTo>
                      <a:pt x="823" y="1376"/>
                      <a:pt x="813" y="1388"/>
                      <a:pt x="814" y="1404"/>
                    </a:cubicBezTo>
                    <a:cubicBezTo>
                      <a:pt x="814" y="1419"/>
                      <a:pt x="824" y="1429"/>
                      <a:pt x="840" y="1431"/>
                    </a:cubicBezTo>
                    <a:cubicBezTo>
                      <a:pt x="845" y="1432"/>
                      <a:pt x="851" y="1432"/>
                      <a:pt x="856" y="1432"/>
                    </a:cubicBezTo>
                    <a:cubicBezTo>
                      <a:pt x="955" y="1432"/>
                      <a:pt x="1053" y="1432"/>
                      <a:pt x="1151" y="1432"/>
                    </a:cubicBezTo>
                    <a:close/>
                    <a:moveTo>
                      <a:pt x="514" y="467"/>
                    </a:moveTo>
                    <a:cubicBezTo>
                      <a:pt x="544" y="467"/>
                      <a:pt x="575" y="467"/>
                      <a:pt x="606" y="467"/>
                    </a:cubicBezTo>
                    <a:cubicBezTo>
                      <a:pt x="629" y="466"/>
                      <a:pt x="642" y="453"/>
                      <a:pt x="643" y="430"/>
                    </a:cubicBezTo>
                    <a:cubicBezTo>
                      <a:pt x="643" y="425"/>
                      <a:pt x="643" y="419"/>
                      <a:pt x="643" y="413"/>
                    </a:cubicBezTo>
                    <a:cubicBezTo>
                      <a:pt x="643" y="384"/>
                      <a:pt x="630" y="371"/>
                      <a:pt x="601" y="371"/>
                    </a:cubicBezTo>
                    <a:cubicBezTo>
                      <a:pt x="547" y="371"/>
                      <a:pt x="493" y="371"/>
                      <a:pt x="439" y="371"/>
                    </a:cubicBezTo>
                    <a:cubicBezTo>
                      <a:pt x="389" y="371"/>
                      <a:pt x="382" y="378"/>
                      <a:pt x="383" y="429"/>
                    </a:cubicBezTo>
                    <a:cubicBezTo>
                      <a:pt x="383" y="454"/>
                      <a:pt x="395" y="466"/>
                      <a:pt x="421" y="467"/>
                    </a:cubicBezTo>
                    <a:cubicBezTo>
                      <a:pt x="452" y="467"/>
                      <a:pt x="483" y="467"/>
                      <a:pt x="514" y="467"/>
                    </a:cubicBezTo>
                    <a:close/>
                    <a:moveTo>
                      <a:pt x="539" y="325"/>
                    </a:moveTo>
                    <a:cubicBezTo>
                      <a:pt x="540" y="321"/>
                      <a:pt x="541" y="317"/>
                      <a:pt x="541" y="314"/>
                    </a:cubicBezTo>
                    <a:cubicBezTo>
                      <a:pt x="551" y="234"/>
                      <a:pt x="561" y="154"/>
                      <a:pt x="571" y="74"/>
                    </a:cubicBezTo>
                    <a:cubicBezTo>
                      <a:pt x="573" y="63"/>
                      <a:pt x="568" y="60"/>
                      <a:pt x="560" y="58"/>
                    </a:cubicBezTo>
                    <a:cubicBezTo>
                      <a:pt x="529" y="49"/>
                      <a:pt x="499" y="49"/>
                      <a:pt x="468" y="57"/>
                    </a:cubicBezTo>
                    <a:cubicBezTo>
                      <a:pt x="458" y="60"/>
                      <a:pt x="453" y="65"/>
                      <a:pt x="455" y="77"/>
                    </a:cubicBezTo>
                    <a:cubicBezTo>
                      <a:pt x="461" y="119"/>
                      <a:pt x="465" y="161"/>
                      <a:pt x="470" y="203"/>
                    </a:cubicBezTo>
                    <a:cubicBezTo>
                      <a:pt x="476" y="244"/>
                      <a:pt x="481" y="284"/>
                      <a:pt x="486" y="325"/>
                    </a:cubicBezTo>
                    <a:cubicBezTo>
                      <a:pt x="504" y="325"/>
                      <a:pt x="521" y="325"/>
                      <a:pt x="539" y="325"/>
                    </a:cubicBezTo>
                    <a:close/>
                    <a:moveTo>
                      <a:pt x="607" y="144"/>
                    </a:moveTo>
                    <a:cubicBezTo>
                      <a:pt x="600" y="205"/>
                      <a:pt x="592" y="264"/>
                      <a:pt x="585" y="324"/>
                    </a:cubicBezTo>
                    <a:cubicBezTo>
                      <a:pt x="610" y="328"/>
                      <a:pt x="610" y="328"/>
                      <a:pt x="618" y="307"/>
                    </a:cubicBezTo>
                    <a:cubicBezTo>
                      <a:pt x="635" y="263"/>
                      <a:pt x="653" y="218"/>
                      <a:pt x="670" y="174"/>
                    </a:cubicBezTo>
                    <a:cubicBezTo>
                      <a:pt x="672" y="169"/>
                      <a:pt x="673" y="164"/>
                      <a:pt x="675" y="158"/>
                    </a:cubicBezTo>
                    <a:cubicBezTo>
                      <a:pt x="653" y="153"/>
                      <a:pt x="631" y="149"/>
                      <a:pt x="607" y="144"/>
                    </a:cubicBezTo>
                    <a:close/>
                    <a:moveTo>
                      <a:pt x="441" y="324"/>
                    </a:moveTo>
                    <a:cubicBezTo>
                      <a:pt x="433" y="264"/>
                      <a:pt x="426" y="205"/>
                      <a:pt x="418" y="144"/>
                    </a:cubicBezTo>
                    <a:cubicBezTo>
                      <a:pt x="395" y="149"/>
                      <a:pt x="372" y="154"/>
                      <a:pt x="349" y="159"/>
                    </a:cubicBezTo>
                    <a:cubicBezTo>
                      <a:pt x="369" y="209"/>
                      <a:pt x="388" y="258"/>
                      <a:pt x="408" y="307"/>
                    </a:cubicBezTo>
                    <a:cubicBezTo>
                      <a:pt x="416" y="328"/>
                      <a:pt x="416" y="328"/>
                      <a:pt x="441" y="324"/>
                    </a:cubicBezTo>
                    <a:close/>
                  </a:path>
                </a:pathLst>
              </a:custGeom>
              <a:solidFill>
                <a:schemeClr val="accent5"/>
              </a:solidFill>
              <a:ln w="9525">
                <a:solidFill>
                  <a:schemeClr val="accent5"/>
                </a:solidFill>
                <a:round/>
              </a:ln>
            </p:spPr>
            <p:txBody>
              <a:bodyPr vert="horz" wrap="square" lIns="91440" tIns="45720" rIns="91440" bIns="45720" numCol="1" anchor="t" anchorCtr="0" compatLnSpc="1"/>
              <a:lstStyle/>
              <a:p>
                <a:endParaRPr lang="zh-CN" altLang="en-US">
                  <a:solidFill>
                    <a:schemeClr val="accent2"/>
                  </a:solidFill>
                </a:endParaRPr>
              </a:p>
            </p:txBody>
          </p:sp>
          <p:sp>
            <p:nvSpPr>
              <p:cNvPr id="93" name="Freeform 118">
                <a:extLst>
                  <a:ext uri="{FF2B5EF4-FFF2-40B4-BE49-F238E27FC236}">
                    <a16:creationId xmlns:a16="http://schemas.microsoft.com/office/drawing/2014/main" id="{D1765D75-8012-EBA3-814B-4078FB90DA0B}"/>
                  </a:ext>
                </a:extLst>
              </p:cNvPr>
              <p:cNvSpPr/>
              <p:nvPr/>
            </p:nvSpPr>
            <p:spPr bwMode="auto">
              <a:xfrm>
                <a:off x="4233" y="1334"/>
                <a:ext cx="534" cy="1083"/>
              </a:xfrm>
              <a:custGeom>
                <a:avLst/>
                <a:gdLst>
                  <a:gd name="T0" fmla="*/ 90 w 225"/>
                  <a:gd name="T1" fmla="*/ 70 h 456"/>
                  <a:gd name="T2" fmla="*/ 91 w 225"/>
                  <a:gd name="T3" fmla="*/ 25 h 456"/>
                  <a:gd name="T4" fmla="*/ 113 w 225"/>
                  <a:gd name="T5" fmla="*/ 0 h 456"/>
                  <a:gd name="T6" fmla="*/ 135 w 225"/>
                  <a:gd name="T7" fmla="*/ 25 h 456"/>
                  <a:gd name="T8" fmla="*/ 135 w 225"/>
                  <a:gd name="T9" fmla="*/ 68 h 456"/>
                  <a:gd name="T10" fmla="*/ 176 w 225"/>
                  <a:gd name="T11" fmla="*/ 88 h 456"/>
                  <a:gd name="T12" fmla="*/ 206 w 225"/>
                  <a:gd name="T13" fmla="*/ 129 h 456"/>
                  <a:gd name="T14" fmla="*/ 194 w 225"/>
                  <a:gd name="T15" fmla="*/ 157 h 456"/>
                  <a:gd name="T16" fmla="*/ 165 w 225"/>
                  <a:gd name="T17" fmla="*/ 145 h 456"/>
                  <a:gd name="T18" fmla="*/ 117 w 225"/>
                  <a:gd name="T19" fmla="*/ 116 h 456"/>
                  <a:gd name="T20" fmla="*/ 93 w 225"/>
                  <a:gd name="T21" fmla="*/ 116 h 456"/>
                  <a:gd name="T22" fmla="*/ 49 w 225"/>
                  <a:gd name="T23" fmla="*/ 161 h 456"/>
                  <a:gd name="T24" fmla="*/ 94 w 225"/>
                  <a:gd name="T25" fmla="*/ 206 h 456"/>
                  <a:gd name="T26" fmla="*/ 129 w 225"/>
                  <a:gd name="T27" fmla="*/ 206 h 456"/>
                  <a:gd name="T28" fmla="*/ 220 w 225"/>
                  <a:gd name="T29" fmla="*/ 284 h 456"/>
                  <a:gd name="T30" fmla="*/ 147 w 225"/>
                  <a:gd name="T31" fmla="*/ 383 h 456"/>
                  <a:gd name="T32" fmla="*/ 135 w 225"/>
                  <a:gd name="T33" fmla="*/ 386 h 456"/>
                  <a:gd name="T34" fmla="*/ 135 w 225"/>
                  <a:gd name="T35" fmla="*/ 429 h 456"/>
                  <a:gd name="T36" fmla="*/ 112 w 225"/>
                  <a:gd name="T37" fmla="*/ 456 h 456"/>
                  <a:gd name="T38" fmla="*/ 90 w 225"/>
                  <a:gd name="T39" fmla="*/ 429 h 456"/>
                  <a:gd name="T40" fmla="*/ 90 w 225"/>
                  <a:gd name="T41" fmla="*/ 387 h 456"/>
                  <a:gd name="T42" fmla="*/ 68 w 225"/>
                  <a:gd name="T43" fmla="*/ 382 h 456"/>
                  <a:gd name="T44" fmla="*/ 12 w 225"/>
                  <a:gd name="T45" fmla="*/ 331 h 456"/>
                  <a:gd name="T46" fmla="*/ 22 w 225"/>
                  <a:gd name="T47" fmla="*/ 299 h 456"/>
                  <a:gd name="T48" fmla="*/ 53 w 225"/>
                  <a:gd name="T49" fmla="*/ 314 h 456"/>
                  <a:gd name="T50" fmla="*/ 95 w 225"/>
                  <a:gd name="T51" fmla="*/ 340 h 456"/>
                  <a:gd name="T52" fmla="*/ 131 w 225"/>
                  <a:gd name="T53" fmla="*/ 340 h 456"/>
                  <a:gd name="T54" fmla="*/ 176 w 225"/>
                  <a:gd name="T55" fmla="*/ 295 h 456"/>
                  <a:gd name="T56" fmla="*/ 131 w 225"/>
                  <a:gd name="T57" fmla="*/ 251 h 456"/>
                  <a:gd name="T58" fmla="*/ 94 w 225"/>
                  <a:gd name="T59" fmla="*/ 251 h 456"/>
                  <a:gd name="T60" fmla="*/ 5 w 225"/>
                  <a:gd name="T61" fmla="*/ 168 h 456"/>
                  <a:gd name="T62" fmla="*/ 76 w 225"/>
                  <a:gd name="T63" fmla="*/ 73 h 456"/>
                  <a:gd name="T64" fmla="*/ 90 w 225"/>
                  <a:gd name="T65" fmla="*/ 7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5" h="456">
                    <a:moveTo>
                      <a:pt x="90" y="70"/>
                    </a:moveTo>
                    <a:cubicBezTo>
                      <a:pt x="90" y="55"/>
                      <a:pt x="90" y="40"/>
                      <a:pt x="91" y="25"/>
                    </a:cubicBezTo>
                    <a:cubicBezTo>
                      <a:pt x="91" y="10"/>
                      <a:pt x="100" y="0"/>
                      <a:pt x="113" y="0"/>
                    </a:cubicBezTo>
                    <a:cubicBezTo>
                      <a:pt x="125" y="0"/>
                      <a:pt x="135" y="10"/>
                      <a:pt x="135" y="25"/>
                    </a:cubicBezTo>
                    <a:cubicBezTo>
                      <a:pt x="136" y="40"/>
                      <a:pt x="135" y="55"/>
                      <a:pt x="135" y="68"/>
                    </a:cubicBezTo>
                    <a:cubicBezTo>
                      <a:pt x="150" y="75"/>
                      <a:pt x="166" y="79"/>
                      <a:pt x="176" y="88"/>
                    </a:cubicBezTo>
                    <a:cubicBezTo>
                      <a:pt x="189" y="99"/>
                      <a:pt x="198" y="114"/>
                      <a:pt x="206" y="129"/>
                    </a:cubicBezTo>
                    <a:cubicBezTo>
                      <a:pt x="212" y="140"/>
                      <a:pt x="205" y="153"/>
                      <a:pt x="194" y="157"/>
                    </a:cubicBezTo>
                    <a:cubicBezTo>
                      <a:pt x="183" y="162"/>
                      <a:pt x="170" y="158"/>
                      <a:pt x="165" y="145"/>
                    </a:cubicBezTo>
                    <a:cubicBezTo>
                      <a:pt x="156" y="122"/>
                      <a:pt x="140" y="114"/>
                      <a:pt x="117" y="116"/>
                    </a:cubicBezTo>
                    <a:cubicBezTo>
                      <a:pt x="109" y="116"/>
                      <a:pt x="101" y="116"/>
                      <a:pt x="93" y="116"/>
                    </a:cubicBezTo>
                    <a:cubicBezTo>
                      <a:pt x="68" y="118"/>
                      <a:pt x="49" y="137"/>
                      <a:pt x="49" y="161"/>
                    </a:cubicBezTo>
                    <a:cubicBezTo>
                      <a:pt x="49" y="185"/>
                      <a:pt x="69" y="205"/>
                      <a:pt x="94" y="206"/>
                    </a:cubicBezTo>
                    <a:cubicBezTo>
                      <a:pt x="106" y="206"/>
                      <a:pt x="117" y="206"/>
                      <a:pt x="129" y="206"/>
                    </a:cubicBezTo>
                    <a:cubicBezTo>
                      <a:pt x="176" y="206"/>
                      <a:pt x="215" y="239"/>
                      <a:pt x="220" y="284"/>
                    </a:cubicBezTo>
                    <a:cubicBezTo>
                      <a:pt x="225" y="333"/>
                      <a:pt x="196" y="373"/>
                      <a:pt x="147" y="383"/>
                    </a:cubicBezTo>
                    <a:cubicBezTo>
                      <a:pt x="144" y="384"/>
                      <a:pt x="141" y="385"/>
                      <a:pt x="135" y="386"/>
                    </a:cubicBezTo>
                    <a:cubicBezTo>
                      <a:pt x="135" y="400"/>
                      <a:pt x="135" y="414"/>
                      <a:pt x="135" y="429"/>
                    </a:cubicBezTo>
                    <a:cubicBezTo>
                      <a:pt x="135" y="446"/>
                      <a:pt x="126" y="456"/>
                      <a:pt x="112" y="456"/>
                    </a:cubicBezTo>
                    <a:cubicBezTo>
                      <a:pt x="99" y="456"/>
                      <a:pt x="91" y="446"/>
                      <a:pt x="90" y="429"/>
                    </a:cubicBezTo>
                    <a:cubicBezTo>
                      <a:pt x="90" y="415"/>
                      <a:pt x="90" y="401"/>
                      <a:pt x="90" y="387"/>
                    </a:cubicBezTo>
                    <a:cubicBezTo>
                      <a:pt x="83" y="385"/>
                      <a:pt x="75" y="384"/>
                      <a:pt x="68" y="382"/>
                    </a:cubicBezTo>
                    <a:cubicBezTo>
                      <a:pt x="41" y="375"/>
                      <a:pt x="22" y="358"/>
                      <a:pt x="12" y="331"/>
                    </a:cubicBezTo>
                    <a:cubicBezTo>
                      <a:pt x="6" y="317"/>
                      <a:pt x="10" y="304"/>
                      <a:pt x="22" y="299"/>
                    </a:cubicBezTo>
                    <a:cubicBezTo>
                      <a:pt x="34" y="294"/>
                      <a:pt x="46" y="299"/>
                      <a:pt x="53" y="314"/>
                    </a:cubicBezTo>
                    <a:cubicBezTo>
                      <a:pt x="61" y="333"/>
                      <a:pt x="75" y="341"/>
                      <a:pt x="95" y="340"/>
                    </a:cubicBezTo>
                    <a:cubicBezTo>
                      <a:pt x="107" y="340"/>
                      <a:pt x="119" y="341"/>
                      <a:pt x="131" y="340"/>
                    </a:cubicBezTo>
                    <a:cubicBezTo>
                      <a:pt x="157" y="339"/>
                      <a:pt x="176" y="320"/>
                      <a:pt x="176" y="295"/>
                    </a:cubicBezTo>
                    <a:cubicBezTo>
                      <a:pt x="176" y="271"/>
                      <a:pt x="157" y="252"/>
                      <a:pt x="131" y="251"/>
                    </a:cubicBezTo>
                    <a:cubicBezTo>
                      <a:pt x="119" y="250"/>
                      <a:pt x="106" y="251"/>
                      <a:pt x="94" y="251"/>
                    </a:cubicBezTo>
                    <a:cubicBezTo>
                      <a:pt x="47" y="250"/>
                      <a:pt x="9" y="215"/>
                      <a:pt x="5" y="168"/>
                    </a:cubicBezTo>
                    <a:cubicBezTo>
                      <a:pt x="0" y="124"/>
                      <a:pt x="31" y="83"/>
                      <a:pt x="76" y="73"/>
                    </a:cubicBezTo>
                    <a:cubicBezTo>
                      <a:pt x="81" y="72"/>
                      <a:pt x="85" y="71"/>
                      <a:pt x="90" y="7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19">
                <a:extLst>
                  <a:ext uri="{FF2B5EF4-FFF2-40B4-BE49-F238E27FC236}">
                    <a16:creationId xmlns:a16="http://schemas.microsoft.com/office/drawing/2014/main" id="{7797CEF4-DB68-45FF-042A-E14C77550EFA}"/>
                  </a:ext>
                </a:extLst>
              </p:cNvPr>
              <p:cNvSpPr/>
              <p:nvPr/>
            </p:nvSpPr>
            <p:spPr bwMode="auto">
              <a:xfrm>
                <a:off x="2720" y="1890"/>
                <a:ext cx="525" cy="1086"/>
              </a:xfrm>
              <a:custGeom>
                <a:avLst/>
                <a:gdLst>
                  <a:gd name="T0" fmla="*/ 90 w 221"/>
                  <a:gd name="T1" fmla="*/ 70 h 457"/>
                  <a:gd name="T2" fmla="*/ 90 w 221"/>
                  <a:gd name="T3" fmla="*/ 26 h 457"/>
                  <a:gd name="T4" fmla="*/ 111 w 221"/>
                  <a:gd name="T5" fmla="*/ 1 h 457"/>
                  <a:gd name="T6" fmla="*/ 134 w 221"/>
                  <a:gd name="T7" fmla="*/ 26 h 457"/>
                  <a:gd name="T8" fmla="*/ 134 w 221"/>
                  <a:gd name="T9" fmla="*/ 31 h 457"/>
                  <a:gd name="T10" fmla="*/ 164 w 221"/>
                  <a:gd name="T11" fmla="*/ 81 h 457"/>
                  <a:gd name="T12" fmla="*/ 205 w 221"/>
                  <a:gd name="T13" fmla="*/ 128 h 457"/>
                  <a:gd name="T14" fmla="*/ 193 w 221"/>
                  <a:gd name="T15" fmla="*/ 158 h 457"/>
                  <a:gd name="T16" fmla="*/ 164 w 221"/>
                  <a:gd name="T17" fmla="*/ 144 h 457"/>
                  <a:gd name="T18" fmla="*/ 118 w 221"/>
                  <a:gd name="T19" fmla="*/ 116 h 457"/>
                  <a:gd name="T20" fmla="*/ 91 w 221"/>
                  <a:gd name="T21" fmla="*/ 116 h 457"/>
                  <a:gd name="T22" fmla="*/ 48 w 221"/>
                  <a:gd name="T23" fmla="*/ 162 h 457"/>
                  <a:gd name="T24" fmla="*/ 94 w 221"/>
                  <a:gd name="T25" fmla="*/ 206 h 457"/>
                  <a:gd name="T26" fmla="*/ 139 w 221"/>
                  <a:gd name="T27" fmla="*/ 206 h 457"/>
                  <a:gd name="T28" fmla="*/ 219 w 221"/>
                  <a:gd name="T29" fmla="*/ 291 h 457"/>
                  <a:gd name="T30" fmla="*/ 147 w 221"/>
                  <a:gd name="T31" fmla="*/ 384 h 457"/>
                  <a:gd name="T32" fmla="*/ 134 w 221"/>
                  <a:gd name="T33" fmla="*/ 386 h 457"/>
                  <a:gd name="T34" fmla="*/ 134 w 221"/>
                  <a:gd name="T35" fmla="*/ 429 h 457"/>
                  <a:gd name="T36" fmla="*/ 112 w 221"/>
                  <a:gd name="T37" fmla="*/ 456 h 457"/>
                  <a:gd name="T38" fmla="*/ 90 w 221"/>
                  <a:gd name="T39" fmla="*/ 429 h 457"/>
                  <a:gd name="T40" fmla="*/ 89 w 221"/>
                  <a:gd name="T41" fmla="*/ 390 h 457"/>
                  <a:gd name="T42" fmla="*/ 89 w 221"/>
                  <a:gd name="T43" fmla="*/ 388 h 457"/>
                  <a:gd name="T44" fmla="*/ 48 w 221"/>
                  <a:gd name="T45" fmla="*/ 374 h 457"/>
                  <a:gd name="T46" fmla="*/ 10 w 221"/>
                  <a:gd name="T47" fmla="*/ 330 h 457"/>
                  <a:gd name="T48" fmla="*/ 21 w 221"/>
                  <a:gd name="T49" fmla="*/ 299 h 457"/>
                  <a:gd name="T50" fmla="*/ 51 w 221"/>
                  <a:gd name="T51" fmla="*/ 313 h 457"/>
                  <a:gd name="T52" fmla="*/ 95 w 221"/>
                  <a:gd name="T53" fmla="*/ 340 h 457"/>
                  <a:gd name="T54" fmla="*/ 129 w 221"/>
                  <a:gd name="T55" fmla="*/ 340 h 457"/>
                  <a:gd name="T56" fmla="*/ 175 w 221"/>
                  <a:gd name="T57" fmla="*/ 297 h 457"/>
                  <a:gd name="T58" fmla="*/ 130 w 221"/>
                  <a:gd name="T59" fmla="*/ 251 h 457"/>
                  <a:gd name="T60" fmla="*/ 92 w 221"/>
                  <a:gd name="T61" fmla="*/ 250 h 457"/>
                  <a:gd name="T62" fmla="*/ 4 w 221"/>
                  <a:gd name="T63" fmla="*/ 168 h 457"/>
                  <a:gd name="T64" fmla="*/ 77 w 221"/>
                  <a:gd name="T65" fmla="*/ 73 h 457"/>
                  <a:gd name="T66" fmla="*/ 90 w 221"/>
                  <a:gd name="T67" fmla="*/ 7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1" h="457">
                    <a:moveTo>
                      <a:pt x="90" y="70"/>
                    </a:moveTo>
                    <a:cubicBezTo>
                      <a:pt x="90" y="55"/>
                      <a:pt x="89" y="40"/>
                      <a:pt x="90" y="26"/>
                    </a:cubicBezTo>
                    <a:cubicBezTo>
                      <a:pt x="90" y="10"/>
                      <a:pt x="98" y="1"/>
                      <a:pt x="111" y="1"/>
                    </a:cubicBezTo>
                    <a:cubicBezTo>
                      <a:pt x="125" y="0"/>
                      <a:pt x="134" y="10"/>
                      <a:pt x="134" y="26"/>
                    </a:cubicBezTo>
                    <a:cubicBezTo>
                      <a:pt x="134" y="28"/>
                      <a:pt x="134" y="29"/>
                      <a:pt x="134" y="31"/>
                    </a:cubicBezTo>
                    <a:cubicBezTo>
                      <a:pt x="133" y="54"/>
                      <a:pt x="131" y="74"/>
                      <a:pt x="164" y="81"/>
                    </a:cubicBezTo>
                    <a:cubicBezTo>
                      <a:pt x="185" y="86"/>
                      <a:pt x="198" y="106"/>
                      <a:pt x="205" y="128"/>
                    </a:cubicBezTo>
                    <a:cubicBezTo>
                      <a:pt x="209" y="141"/>
                      <a:pt x="204" y="153"/>
                      <a:pt x="193" y="158"/>
                    </a:cubicBezTo>
                    <a:cubicBezTo>
                      <a:pt x="181" y="162"/>
                      <a:pt x="169" y="158"/>
                      <a:pt x="164" y="144"/>
                    </a:cubicBezTo>
                    <a:cubicBezTo>
                      <a:pt x="155" y="123"/>
                      <a:pt x="140" y="115"/>
                      <a:pt x="118" y="116"/>
                    </a:cubicBezTo>
                    <a:cubicBezTo>
                      <a:pt x="109" y="116"/>
                      <a:pt x="100" y="115"/>
                      <a:pt x="91" y="116"/>
                    </a:cubicBezTo>
                    <a:cubicBezTo>
                      <a:pt x="66" y="118"/>
                      <a:pt x="48" y="138"/>
                      <a:pt x="48" y="162"/>
                    </a:cubicBezTo>
                    <a:cubicBezTo>
                      <a:pt x="49" y="186"/>
                      <a:pt x="68" y="205"/>
                      <a:pt x="94" y="206"/>
                    </a:cubicBezTo>
                    <a:cubicBezTo>
                      <a:pt x="109" y="206"/>
                      <a:pt x="124" y="205"/>
                      <a:pt x="139" y="206"/>
                    </a:cubicBezTo>
                    <a:cubicBezTo>
                      <a:pt x="184" y="211"/>
                      <a:pt x="217" y="247"/>
                      <a:pt x="219" y="291"/>
                    </a:cubicBezTo>
                    <a:cubicBezTo>
                      <a:pt x="221" y="336"/>
                      <a:pt x="193" y="373"/>
                      <a:pt x="147" y="384"/>
                    </a:cubicBezTo>
                    <a:cubicBezTo>
                      <a:pt x="143" y="384"/>
                      <a:pt x="139" y="385"/>
                      <a:pt x="134" y="386"/>
                    </a:cubicBezTo>
                    <a:cubicBezTo>
                      <a:pt x="134" y="401"/>
                      <a:pt x="135" y="415"/>
                      <a:pt x="134" y="429"/>
                    </a:cubicBezTo>
                    <a:cubicBezTo>
                      <a:pt x="134" y="446"/>
                      <a:pt x="125" y="456"/>
                      <a:pt x="112" y="456"/>
                    </a:cubicBezTo>
                    <a:cubicBezTo>
                      <a:pt x="99" y="457"/>
                      <a:pt x="90" y="446"/>
                      <a:pt x="90" y="429"/>
                    </a:cubicBezTo>
                    <a:cubicBezTo>
                      <a:pt x="89" y="416"/>
                      <a:pt x="89" y="403"/>
                      <a:pt x="89" y="390"/>
                    </a:cubicBezTo>
                    <a:cubicBezTo>
                      <a:pt x="89" y="389"/>
                      <a:pt x="89" y="388"/>
                      <a:pt x="89" y="388"/>
                    </a:cubicBezTo>
                    <a:cubicBezTo>
                      <a:pt x="74" y="384"/>
                      <a:pt x="60" y="380"/>
                      <a:pt x="48" y="374"/>
                    </a:cubicBezTo>
                    <a:cubicBezTo>
                      <a:pt x="29" y="365"/>
                      <a:pt x="17" y="349"/>
                      <a:pt x="10" y="330"/>
                    </a:cubicBezTo>
                    <a:cubicBezTo>
                      <a:pt x="5" y="316"/>
                      <a:pt x="10" y="304"/>
                      <a:pt x="21" y="299"/>
                    </a:cubicBezTo>
                    <a:cubicBezTo>
                      <a:pt x="33" y="294"/>
                      <a:pt x="46" y="299"/>
                      <a:pt x="51" y="313"/>
                    </a:cubicBezTo>
                    <a:cubicBezTo>
                      <a:pt x="60" y="332"/>
                      <a:pt x="74" y="341"/>
                      <a:pt x="95" y="340"/>
                    </a:cubicBezTo>
                    <a:cubicBezTo>
                      <a:pt x="106" y="340"/>
                      <a:pt x="117" y="340"/>
                      <a:pt x="129" y="340"/>
                    </a:cubicBezTo>
                    <a:cubicBezTo>
                      <a:pt x="155" y="340"/>
                      <a:pt x="174" y="321"/>
                      <a:pt x="175" y="297"/>
                    </a:cubicBezTo>
                    <a:cubicBezTo>
                      <a:pt x="175" y="271"/>
                      <a:pt x="156" y="252"/>
                      <a:pt x="130" y="251"/>
                    </a:cubicBezTo>
                    <a:cubicBezTo>
                      <a:pt x="117" y="250"/>
                      <a:pt x="105" y="251"/>
                      <a:pt x="92" y="250"/>
                    </a:cubicBezTo>
                    <a:cubicBezTo>
                      <a:pt x="45" y="249"/>
                      <a:pt x="7" y="214"/>
                      <a:pt x="4" y="168"/>
                    </a:cubicBezTo>
                    <a:cubicBezTo>
                      <a:pt x="0" y="122"/>
                      <a:pt x="32" y="82"/>
                      <a:pt x="77" y="73"/>
                    </a:cubicBezTo>
                    <a:cubicBezTo>
                      <a:pt x="81" y="72"/>
                      <a:pt x="84" y="71"/>
                      <a:pt x="90" y="70"/>
                    </a:cubicBezTo>
                    <a:close/>
                  </a:path>
                </a:pathLst>
              </a:custGeom>
              <a:solidFill>
                <a:schemeClr val="accent5"/>
              </a:solidFill>
              <a:ln w="9525">
                <a:noFill/>
                <a:round/>
              </a:ln>
            </p:spPr>
            <p:txBody>
              <a:bodyPr vert="horz" wrap="square" lIns="91440" tIns="45720" rIns="91440" bIns="45720" numCol="1" anchor="t" anchorCtr="0" compatLnSpc="1"/>
              <a:lstStyle/>
              <a:p>
                <a:endParaRPr lang="zh-CN" altLang="en-US" b="1" dirty="0">
                  <a:solidFill>
                    <a:schemeClr val="accent2"/>
                  </a:solidFill>
                </a:endParaRPr>
              </a:p>
            </p:txBody>
          </p:sp>
        </p:grpSp>
      </p:grpSp>
      <p:grpSp>
        <p:nvGrpSpPr>
          <p:cNvPr id="95" name="Group 94">
            <a:extLst>
              <a:ext uri="{FF2B5EF4-FFF2-40B4-BE49-F238E27FC236}">
                <a16:creationId xmlns:a16="http://schemas.microsoft.com/office/drawing/2014/main" id="{CC6CA7BF-2686-020D-18F8-CAA960072DF7}"/>
              </a:ext>
            </a:extLst>
          </p:cNvPr>
          <p:cNvGrpSpPr/>
          <p:nvPr/>
        </p:nvGrpSpPr>
        <p:grpSpPr>
          <a:xfrm>
            <a:off x="6515937" y="4591124"/>
            <a:ext cx="944609" cy="944609"/>
            <a:chOff x="5334596" y="1160071"/>
            <a:chExt cx="944609" cy="944609"/>
          </a:xfrm>
        </p:grpSpPr>
        <p:sp>
          <p:nvSpPr>
            <p:cNvPr id="96" name="Oval 270">
              <a:extLst>
                <a:ext uri="{FF2B5EF4-FFF2-40B4-BE49-F238E27FC236}">
                  <a16:creationId xmlns:a16="http://schemas.microsoft.com/office/drawing/2014/main" id="{47C029D3-02C8-5D5B-4249-4D483B312889}"/>
                </a:ext>
              </a:extLst>
            </p:cNvPr>
            <p:cNvSpPr/>
            <p:nvPr/>
          </p:nvSpPr>
          <p:spPr>
            <a:xfrm>
              <a:off x="5334596" y="1160071"/>
              <a:ext cx="944609" cy="944609"/>
            </a:xfrm>
            <a:prstGeom prst="ellipse">
              <a:avLst/>
            </a:prstGeom>
            <a:solidFill>
              <a:schemeClr val="bg2">
                <a:lumMod val="20000"/>
                <a:lumOff val="80000"/>
              </a:schemeClr>
            </a:solid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noAutofit/>
            </a:bodyPr>
            <a:lstStyle/>
            <a:p>
              <a:pPr algn="ctr">
                <a:spcBef>
                  <a:spcPts val="400"/>
                </a:spcBef>
              </a:pPr>
              <a:endParaRPr lang="zh-CN" altLang="en-US" sz="800" dirty="0" err="1">
                <a:solidFill>
                  <a:schemeClr val="tx1"/>
                </a:solidFill>
              </a:endParaRPr>
            </a:p>
          </p:txBody>
        </p:sp>
        <p:pic>
          <p:nvPicPr>
            <p:cNvPr id="97" name="图形 8" descr="试管 纯色填充">
              <a:extLst>
                <a:ext uri="{FF2B5EF4-FFF2-40B4-BE49-F238E27FC236}">
                  <a16:creationId xmlns:a16="http://schemas.microsoft.com/office/drawing/2014/main" id="{917C07C1-18C0-993D-746C-54B36847B8A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86500" y="1311975"/>
              <a:ext cx="640800" cy="640800"/>
            </a:xfrm>
            <a:prstGeom prst="rect">
              <a:avLst/>
            </a:prstGeom>
          </p:spPr>
        </p:pic>
      </p:grpSp>
      <p:sp>
        <p:nvSpPr>
          <p:cNvPr id="98" name="TextBox 78">
            <a:extLst>
              <a:ext uri="{FF2B5EF4-FFF2-40B4-BE49-F238E27FC236}">
                <a16:creationId xmlns:a16="http://schemas.microsoft.com/office/drawing/2014/main" id="{F67D94B3-50C3-FA58-32B4-1534403DAA27}"/>
              </a:ext>
            </a:extLst>
          </p:cNvPr>
          <p:cNvSpPr txBox="1"/>
          <p:nvPr/>
        </p:nvSpPr>
        <p:spPr>
          <a:xfrm>
            <a:off x="1119299" y="2934215"/>
            <a:ext cx="1400369" cy="553998"/>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ctr">
              <a:spcBef>
                <a:spcPts val="400"/>
              </a:spcBef>
            </a:pPr>
            <a:r>
              <a:rPr lang="en-US" altLang="zh-CN" sz="3600" b="1" dirty="0">
                <a:solidFill>
                  <a:srgbClr val="1156B6"/>
                </a:solidFill>
              </a:rPr>
              <a:t>28%</a:t>
            </a:r>
            <a:endParaRPr lang="en-US" altLang="zh-CN" sz="3600" b="1" dirty="0">
              <a:solidFill>
                <a:srgbClr val="1156B6"/>
              </a:solidFill>
              <a:latin typeface="Microsoft JhengHei" panose="020B0604030504040204" pitchFamily="34" charset="-120"/>
              <a:ea typeface="Microsoft JhengHei" panose="020B0604030504040204" pitchFamily="34" charset="-120"/>
            </a:endParaRPr>
          </a:p>
        </p:txBody>
      </p:sp>
      <p:sp>
        <p:nvSpPr>
          <p:cNvPr id="99" name="TextBox 79">
            <a:extLst>
              <a:ext uri="{FF2B5EF4-FFF2-40B4-BE49-F238E27FC236}">
                <a16:creationId xmlns:a16="http://schemas.microsoft.com/office/drawing/2014/main" id="{7D35B076-969E-B649-DF95-AB11E004752C}"/>
              </a:ext>
            </a:extLst>
          </p:cNvPr>
          <p:cNvSpPr txBox="1"/>
          <p:nvPr/>
        </p:nvSpPr>
        <p:spPr>
          <a:xfrm>
            <a:off x="735943" y="3709394"/>
            <a:ext cx="2167082" cy="561564"/>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ctr">
              <a:lnSpc>
                <a:spcPct val="120000"/>
              </a:lnSpc>
              <a:spcBef>
                <a:spcPts val="0"/>
              </a:spcBef>
              <a:spcAft>
                <a:spcPts val="0"/>
              </a:spcAft>
            </a:pPr>
            <a:r>
              <a:rPr lang="en-US" altLang="zh-CN" sz="1600" b="1" dirty="0">
                <a:solidFill>
                  <a:srgbClr val="1156B6"/>
                </a:solidFill>
                <a:latin typeface="Arial" panose="020B0604020202020204" pitchFamily="34" charset="0"/>
                <a:ea typeface="黑体" panose="02010609060101010101" charset="-122"/>
                <a:cs typeface="Arial" panose="020B0604020202020204" pitchFamily="34" charset="0"/>
              </a:rPr>
              <a:t>2023</a:t>
            </a:r>
            <a:r>
              <a:rPr lang="zh-CN" altLang="en-US" sz="1600" b="1" dirty="0">
                <a:solidFill>
                  <a:srgbClr val="1156B6"/>
                </a:solidFill>
                <a:latin typeface="Arial" panose="020B0604020202020204" pitchFamily="34" charset="0"/>
                <a:ea typeface="黑体" panose="02010609060101010101" charset="-122"/>
                <a:cs typeface="Arial" panose="020B0604020202020204" pitchFamily="34" charset="0"/>
              </a:rPr>
              <a:t>年全年常规业务</a:t>
            </a:r>
            <a:endParaRPr lang="en-US" altLang="zh-CN" sz="1600" b="1" dirty="0">
              <a:solidFill>
                <a:srgbClr val="1156B6"/>
              </a:solidFill>
              <a:latin typeface="Arial" panose="020B0604020202020204" pitchFamily="34" charset="0"/>
              <a:ea typeface="黑体" panose="02010609060101010101" charset="-122"/>
              <a:cs typeface="Arial" panose="020B0604020202020204" pitchFamily="34" charset="0"/>
            </a:endParaRPr>
          </a:p>
          <a:p>
            <a:pPr algn="ctr">
              <a:lnSpc>
                <a:spcPct val="120000"/>
              </a:lnSpc>
              <a:spcBef>
                <a:spcPts val="0"/>
              </a:spcBef>
              <a:spcAft>
                <a:spcPts val="0"/>
              </a:spcAft>
            </a:pPr>
            <a:r>
              <a:rPr lang="zh-CN" altLang="en-US" sz="1600" b="1" dirty="0">
                <a:solidFill>
                  <a:srgbClr val="1156B6"/>
                </a:solidFill>
                <a:latin typeface="Arial" panose="020B0604020202020204" pitchFamily="34" charset="0"/>
                <a:ea typeface="黑体" panose="02010609060101010101" charset="-122"/>
                <a:cs typeface="Arial" panose="020B0604020202020204" pitchFamily="34" charset="0"/>
              </a:rPr>
              <a:t>同比增长率</a:t>
            </a:r>
            <a:r>
              <a:rPr lang="en-US" altLang="zh-CN" sz="1600" b="1" baseline="30000" dirty="0">
                <a:solidFill>
                  <a:schemeClr val="accent1"/>
                </a:solidFill>
              </a:rPr>
              <a:t>(1)</a:t>
            </a:r>
            <a:endParaRPr lang="zh-CN" altLang="en-US" sz="1600" b="1" dirty="0">
              <a:solidFill>
                <a:schemeClr val="accent1"/>
              </a:solidFill>
              <a:latin typeface="Arial" panose="020B0604020202020204" pitchFamily="34" charset="0"/>
              <a:ea typeface="黑体" panose="02010609060101010101" charset="-122"/>
              <a:cs typeface="Arial" panose="020B0604020202020204" pitchFamily="34" charset="0"/>
            </a:endParaRPr>
          </a:p>
        </p:txBody>
      </p:sp>
      <p:sp>
        <p:nvSpPr>
          <p:cNvPr id="100" name="TextBox 78">
            <a:extLst>
              <a:ext uri="{FF2B5EF4-FFF2-40B4-BE49-F238E27FC236}">
                <a16:creationId xmlns:a16="http://schemas.microsoft.com/office/drawing/2014/main" id="{F0F470AF-3B8A-CB56-AF1D-DBECB05986BD}"/>
              </a:ext>
            </a:extLst>
          </p:cNvPr>
          <p:cNvSpPr txBox="1"/>
          <p:nvPr/>
        </p:nvSpPr>
        <p:spPr>
          <a:xfrm>
            <a:off x="3703680" y="2934215"/>
            <a:ext cx="1400369" cy="553998"/>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ctr">
              <a:spcBef>
                <a:spcPts val="400"/>
              </a:spcBef>
            </a:pPr>
            <a:r>
              <a:rPr lang="en-US" altLang="zh-CN" sz="3600" b="1" dirty="0">
                <a:solidFill>
                  <a:schemeClr val="accent5"/>
                </a:solidFill>
              </a:rPr>
              <a:t>16%</a:t>
            </a:r>
            <a:endParaRPr lang="en-US" altLang="zh-CN" sz="3600" b="1" dirty="0">
              <a:solidFill>
                <a:schemeClr val="accent5"/>
              </a:solidFill>
              <a:latin typeface="Microsoft JhengHei" panose="020B0604030504040204" pitchFamily="34" charset="-120"/>
              <a:ea typeface="Microsoft JhengHei" panose="020B0604030504040204" pitchFamily="34" charset="-120"/>
            </a:endParaRPr>
          </a:p>
        </p:txBody>
      </p:sp>
      <p:sp>
        <p:nvSpPr>
          <p:cNvPr id="101" name="TextBox 79">
            <a:extLst>
              <a:ext uri="{FF2B5EF4-FFF2-40B4-BE49-F238E27FC236}">
                <a16:creationId xmlns:a16="http://schemas.microsoft.com/office/drawing/2014/main" id="{6C9C98F6-68AC-9472-F4AC-8E8D11DAE7D5}"/>
              </a:ext>
            </a:extLst>
          </p:cNvPr>
          <p:cNvSpPr txBox="1"/>
          <p:nvPr/>
        </p:nvSpPr>
        <p:spPr>
          <a:xfrm>
            <a:off x="3320323" y="3709394"/>
            <a:ext cx="2167082" cy="561564"/>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ctr">
              <a:lnSpc>
                <a:spcPct val="120000"/>
              </a:lnSpc>
              <a:spcBef>
                <a:spcPts val="0"/>
              </a:spcBef>
              <a:spcAft>
                <a:spcPts val="0"/>
              </a:spcAft>
            </a:pPr>
            <a:r>
              <a:rPr lang="en-US" altLang="zh-CN" sz="1600" b="1" dirty="0">
                <a:solidFill>
                  <a:schemeClr val="accent5"/>
                </a:solidFill>
                <a:latin typeface="Arial" panose="020B0604020202020204" pitchFamily="34" charset="0"/>
                <a:ea typeface="黑体" panose="02010609060101010101" charset="-122"/>
                <a:cs typeface="Arial" panose="020B0604020202020204" pitchFamily="34" charset="0"/>
              </a:rPr>
              <a:t>2023</a:t>
            </a:r>
            <a:r>
              <a:rPr lang="zh-CN" altLang="en-US" sz="1600" b="1" dirty="0">
                <a:solidFill>
                  <a:schemeClr val="accent5"/>
                </a:solidFill>
                <a:latin typeface="Arial" panose="020B0604020202020204" pitchFamily="34" charset="0"/>
                <a:ea typeface="黑体" panose="02010609060101010101" charset="-122"/>
                <a:cs typeface="Arial" panose="020B0604020202020204" pitchFamily="34" charset="0"/>
              </a:rPr>
              <a:t>年全年非新业务</a:t>
            </a:r>
            <a:endParaRPr lang="en-US" altLang="zh-CN" sz="1600" b="1" dirty="0">
              <a:solidFill>
                <a:schemeClr val="accent5"/>
              </a:solidFill>
              <a:latin typeface="Arial" panose="020B0604020202020204" pitchFamily="34" charset="0"/>
              <a:ea typeface="黑体" panose="02010609060101010101" charset="-122"/>
              <a:cs typeface="Arial" panose="020B0604020202020204" pitchFamily="34" charset="0"/>
            </a:endParaRPr>
          </a:p>
          <a:p>
            <a:pPr algn="ctr">
              <a:lnSpc>
                <a:spcPct val="120000"/>
              </a:lnSpc>
              <a:spcBef>
                <a:spcPts val="0"/>
              </a:spcBef>
              <a:spcAft>
                <a:spcPts val="0"/>
              </a:spcAft>
            </a:pPr>
            <a:r>
              <a:rPr lang="zh-CN" altLang="en-US" sz="1600" b="1" dirty="0">
                <a:solidFill>
                  <a:schemeClr val="accent5"/>
                </a:solidFill>
                <a:latin typeface="Arial" panose="020B0604020202020204" pitchFamily="34" charset="0"/>
                <a:ea typeface="黑体" panose="02010609060101010101" charset="-122"/>
                <a:cs typeface="Arial" panose="020B0604020202020204" pitchFamily="34" charset="0"/>
              </a:rPr>
              <a:t>同比增长率</a:t>
            </a:r>
          </a:p>
        </p:txBody>
      </p:sp>
      <p:sp>
        <p:nvSpPr>
          <p:cNvPr id="102" name="TextBox 78">
            <a:extLst>
              <a:ext uri="{FF2B5EF4-FFF2-40B4-BE49-F238E27FC236}">
                <a16:creationId xmlns:a16="http://schemas.microsoft.com/office/drawing/2014/main" id="{E69ACA43-5F63-4C53-3AC3-0C6874A5A584}"/>
              </a:ext>
            </a:extLst>
          </p:cNvPr>
          <p:cNvSpPr txBox="1"/>
          <p:nvPr/>
        </p:nvSpPr>
        <p:spPr>
          <a:xfrm>
            <a:off x="6288058" y="2934215"/>
            <a:ext cx="1400369" cy="553998"/>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ctr">
              <a:spcBef>
                <a:spcPts val="400"/>
              </a:spcBef>
            </a:pPr>
            <a:r>
              <a:rPr lang="en-US" altLang="zh-CN" sz="3600" b="1" dirty="0">
                <a:solidFill>
                  <a:schemeClr val="accent2"/>
                </a:solidFill>
              </a:rPr>
              <a:t>43%</a:t>
            </a:r>
          </a:p>
        </p:txBody>
      </p:sp>
      <p:sp>
        <p:nvSpPr>
          <p:cNvPr id="103" name="TextBox 79">
            <a:extLst>
              <a:ext uri="{FF2B5EF4-FFF2-40B4-BE49-F238E27FC236}">
                <a16:creationId xmlns:a16="http://schemas.microsoft.com/office/drawing/2014/main" id="{3894E718-1D2F-8957-2AB7-2AE702F9C7E7}"/>
              </a:ext>
            </a:extLst>
          </p:cNvPr>
          <p:cNvSpPr txBox="1"/>
          <p:nvPr/>
        </p:nvSpPr>
        <p:spPr>
          <a:xfrm>
            <a:off x="5904701" y="3709394"/>
            <a:ext cx="2167082" cy="561564"/>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ctr">
              <a:lnSpc>
                <a:spcPct val="120000"/>
              </a:lnSpc>
              <a:spcBef>
                <a:spcPts val="0"/>
              </a:spcBef>
              <a:spcAft>
                <a:spcPts val="0"/>
              </a:spcAft>
            </a:pPr>
            <a:r>
              <a:rPr lang="en-US" altLang="zh-CN" sz="1600" b="1" dirty="0">
                <a:solidFill>
                  <a:schemeClr val="accent2"/>
                </a:solidFill>
                <a:latin typeface="Arial" panose="020B0604020202020204" pitchFamily="34" charset="0"/>
                <a:ea typeface="黑体" panose="02010609060101010101" charset="-122"/>
                <a:cs typeface="Arial" panose="020B0604020202020204" pitchFamily="34" charset="0"/>
              </a:rPr>
              <a:t>2023</a:t>
            </a:r>
            <a:r>
              <a:rPr lang="zh-CN" altLang="en-US" sz="1600" b="1" dirty="0">
                <a:solidFill>
                  <a:schemeClr val="accent2"/>
                </a:solidFill>
                <a:latin typeface="Arial" panose="020B0604020202020204" pitchFamily="34" charset="0"/>
                <a:ea typeface="黑体" panose="02010609060101010101" charset="-122"/>
                <a:cs typeface="Arial" panose="020B0604020202020204" pitchFamily="34" charset="0"/>
              </a:rPr>
              <a:t>年全年特检收入</a:t>
            </a:r>
          </a:p>
          <a:p>
            <a:pPr algn="ctr">
              <a:lnSpc>
                <a:spcPct val="120000"/>
              </a:lnSpc>
              <a:spcBef>
                <a:spcPts val="0"/>
              </a:spcBef>
              <a:spcAft>
                <a:spcPts val="0"/>
              </a:spcAft>
            </a:pPr>
            <a:r>
              <a:rPr lang="zh-CN" altLang="en-US" sz="1600" b="1" dirty="0">
                <a:solidFill>
                  <a:schemeClr val="accent2"/>
                </a:solidFill>
                <a:latin typeface="Arial" panose="020B0604020202020204" pitchFamily="34" charset="0"/>
                <a:ea typeface="黑体" panose="02010609060101010101" charset="-122"/>
                <a:cs typeface="Arial" panose="020B0604020202020204" pitchFamily="34" charset="0"/>
              </a:rPr>
              <a:t>同比增长率</a:t>
            </a:r>
          </a:p>
        </p:txBody>
      </p:sp>
      <p:sp>
        <p:nvSpPr>
          <p:cNvPr id="104" name="TextBox 78">
            <a:extLst>
              <a:ext uri="{FF2B5EF4-FFF2-40B4-BE49-F238E27FC236}">
                <a16:creationId xmlns:a16="http://schemas.microsoft.com/office/drawing/2014/main" id="{43B26CDB-5ED4-E90C-D0F8-2F223AFA10BD}"/>
              </a:ext>
            </a:extLst>
          </p:cNvPr>
          <p:cNvSpPr txBox="1"/>
          <p:nvPr/>
        </p:nvSpPr>
        <p:spPr>
          <a:xfrm>
            <a:off x="8872438" y="2934215"/>
            <a:ext cx="1400369" cy="553998"/>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ctr">
              <a:spcBef>
                <a:spcPts val="400"/>
              </a:spcBef>
            </a:pPr>
            <a:r>
              <a:rPr lang="en-US" altLang="zh-CN" sz="3600" b="1" dirty="0">
                <a:solidFill>
                  <a:schemeClr val="accent4"/>
                </a:solidFill>
              </a:rPr>
              <a:t>15%</a:t>
            </a:r>
          </a:p>
        </p:txBody>
      </p:sp>
      <p:sp>
        <p:nvSpPr>
          <p:cNvPr id="105" name="TextBox 79">
            <a:extLst>
              <a:ext uri="{FF2B5EF4-FFF2-40B4-BE49-F238E27FC236}">
                <a16:creationId xmlns:a16="http://schemas.microsoft.com/office/drawing/2014/main" id="{6CA63522-6B5D-3FDC-1379-E53331960CA7}"/>
              </a:ext>
            </a:extLst>
          </p:cNvPr>
          <p:cNvSpPr txBox="1"/>
          <p:nvPr/>
        </p:nvSpPr>
        <p:spPr>
          <a:xfrm>
            <a:off x="8489081" y="3709394"/>
            <a:ext cx="2167082" cy="561564"/>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ctr">
              <a:lnSpc>
                <a:spcPct val="120000"/>
              </a:lnSpc>
              <a:spcBef>
                <a:spcPts val="0"/>
              </a:spcBef>
              <a:spcAft>
                <a:spcPts val="0"/>
              </a:spcAft>
            </a:pPr>
            <a:r>
              <a:rPr lang="en-US" altLang="zh-CN" sz="1600" b="1" dirty="0">
                <a:solidFill>
                  <a:schemeClr val="accent4"/>
                </a:solidFill>
                <a:latin typeface="Arial" panose="020B0604020202020204" pitchFamily="34" charset="0"/>
                <a:ea typeface="黑体" panose="02010609060101010101" charset="-122"/>
                <a:cs typeface="Arial" panose="020B0604020202020204" pitchFamily="34" charset="0"/>
              </a:rPr>
              <a:t>2023</a:t>
            </a:r>
            <a:r>
              <a:rPr lang="zh-CN" altLang="en-US" sz="1600" b="1" dirty="0">
                <a:solidFill>
                  <a:schemeClr val="accent4"/>
                </a:solidFill>
                <a:latin typeface="Arial" panose="020B0604020202020204" pitchFamily="34" charset="0"/>
                <a:ea typeface="黑体" panose="02010609060101010101" charset="-122"/>
                <a:cs typeface="Arial" panose="020B0604020202020204" pitchFamily="34" charset="0"/>
              </a:rPr>
              <a:t>年全年二三级医院数量同比增长率</a:t>
            </a:r>
          </a:p>
        </p:txBody>
      </p:sp>
      <p:sp>
        <p:nvSpPr>
          <p:cNvPr id="4" name="Slide Number Placeholder 1">
            <a:extLst>
              <a:ext uri="{FF2B5EF4-FFF2-40B4-BE49-F238E27FC236}">
                <a16:creationId xmlns:a16="http://schemas.microsoft.com/office/drawing/2014/main" id="{148E7D91-5108-F99E-C55E-9EAFE62D77E0}"/>
              </a:ext>
            </a:extLst>
          </p:cNvPr>
          <p:cNvSpPr txBox="1">
            <a:spLocks/>
          </p:cNvSpPr>
          <p:nvPr/>
        </p:nvSpPr>
        <p:spPr>
          <a:xfrm>
            <a:off x="10533888" y="5998464"/>
            <a:ext cx="258943" cy="105425"/>
          </a:xfrm>
          <a:prstGeom prst="rect">
            <a:avLst/>
          </a:prstGeom>
          <a:noFill/>
        </p:spPr>
        <p:txBody>
          <a:bodyPr lIns="0" tIns="0" rIns="0" bIns="0" anchor="t" anchorCtr="0"/>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0" marR="0" lvl="0" indent="0" algn="r" defTabSz="1018824" rtl="0" eaLnBrk="1" fontAlgn="auto" latinLnBrk="0" hangingPunct="1">
              <a:lnSpc>
                <a:spcPct val="100000"/>
              </a:lnSpc>
              <a:spcBef>
                <a:spcPts val="0"/>
              </a:spcBef>
              <a:spcAft>
                <a:spcPts val="0"/>
              </a:spcAft>
              <a:buClrTx/>
              <a:buSzTx/>
              <a:buFontTx/>
              <a:buNone/>
              <a:tabLst/>
              <a:defRPr/>
            </a:pPr>
            <a:fld id="{9BD1790A-5C78-40D4-8C8B-B45AC6FEC896}"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Footer Placeholder 19">
            <a:extLst>
              <a:ext uri="{FF2B5EF4-FFF2-40B4-BE49-F238E27FC236}">
                <a16:creationId xmlns:a16="http://schemas.microsoft.com/office/drawing/2014/main" id="{F55AA132-0E52-D78C-9316-FDFCAF37A1B6}"/>
              </a:ext>
            </a:extLst>
          </p:cNvPr>
          <p:cNvSpPr>
            <a:spLocks noGrp="1"/>
          </p:cNvSpPr>
          <p:nvPr>
            <p:ph type="ftr" sz="quarter" idx="3"/>
            <p:custDataLst>
              <p:tags r:id="rId3"/>
            </p:custDataLst>
          </p:nvPr>
        </p:nvSpPr>
        <p:spPr>
          <a:xfrm>
            <a:off x="624161" y="5739352"/>
            <a:ext cx="10145166" cy="258532"/>
          </a:xfrm>
        </p:spPr>
        <p:txBody>
          <a:bodyPr/>
          <a:lstStyle/>
          <a:p>
            <a:r>
              <a:rPr lang="zh-CN" altLang="en-US" b="1" dirty="0"/>
              <a:t>注</a:t>
            </a:r>
            <a:r>
              <a:rPr lang="en-US" b="1" dirty="0"/>
              <a:t>:</a:t>
            </a:r>
          </a:p>
          <a:p>
            <a:r>
              <a:rPr lang="en-US" altLang="zh-CN" dirty="0"/>
              <a:t>1</a:t>
            </a:r>
            <a:r>
              <a:rPr lang="zh-CN" altLang="en-US" dirty="0"/>
              <a:t>）全年常规业务同比增长率定义为：</a:t>
            </a:r>
            <a:r>
              <a:rPr lang="en-US" altLang="zh-CN" dirty="0"/>
              <a:t>2023</a:t>
            </a:r>
            <a:r>
              <a:rPr lang="zh-CN" altLang="en-US" dirty="0"/>
              <a:t>年总收入对比</a:t>
            </a:r>
            <a:r>
              <a:rPr lang="en-US" altLang="zh-CN" dirty="0"/>
              <a:t>2022</a:t>
            </a:r>
            <a:r>
              <a:rPr lang="zh-CN" altLang="en-US" dirty="0"/>
              <a:t>年剥离新冠疫情相关业务后的总收入</a:t>
            </a:r>
            <a:endParaRPr lang="en-US" dirty="0"/>
          </a:p>
        </p:txBody>
      </p:sp>
    </p:spTree>
    <p:custDataLst>
      <p:tags r:id="rId1"/>
    </p:custDataLst>
    <p:extLst>
      <p:ext uri="{BB962C8B-B14F-4D97-AF65-F5344CB8AC3E}">
        <p14:creationId xmlns:p14="http://schemas.microsoft.com/office/powerpoint/2010/main" val="2558033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Rounded Corners 44">
            <a:extLst>
              <a:ext uri="{FF2B5EF4-FFF2-40B4-BE49-F238E27FC236}">
                <a16:creationId xmlns:a16="http://schemas.microsoft.com/office/drawing/2014/main" id="{6400A915-B858-CC98-3335-FBF2AC6E1B38}"/>
              </a:ext>
            </a:extLst>
          </p:cNvPr>
          <p:cNvSpPr/>
          <p:nvPr/>
        </p:nvSpPr>
        <p:spPr>
          <a:xfrm>
            <a:off x="438953" y="3429019"/>
            <a:ext cx="3211546" cy="2447711"/>
          </a:xfrm>
          <a:prstGeom prst="roundRect">
            <a:avLst>
              <a:gd name="adj" fmla="val 8414"/>
            </a:avLst>
          </a:prstGeom>
          <a:solidFill>
            <a:schemeClr val="accent4">
              <a:lumMod val="20000"/>
              <a:lumOff val="80000"/>
              <a:alpha val="7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latin typeface="思源黑体 CN Medium" panose="020B0600000000000000" pitchFamily="34" charset="-122"/>
              <a:ea typeface="思源黑体 CN Medium" panose="020B0600000000000000" pitchFamily="34" charset="-122"/>
            </a:endParaRPr>
          </a:p>
        </p:txBody>
      </p:sp>
      <p:sp>
        <p:nvSpPr>
          <p:cNvPr id="37" name="Rectangle: Rounded Corners 36">
            <a:extLst>
              <a:ext uri="{FF2B5EF4-FFF2-40B4-BE49-F238E27FC236}">
                <a16:creationId xmlns:a16="http://schemas.microsoft.com/office/drawing/2014/main" id="{B7C99CCE-C256-51C7-F617-AB10CBA5562D}"/>
              </a:ext>
            </a:extLst>
          </p:cNvPr>
          <p:cNvSpPr/>
          <p:nvPr/>
        </p:nvSpPr>
        <p:spPr>
          <a:xfrm>
            <a:off x="438952" y="852536"/>
            <a:ext cx="10406848" cy="2447711"/>
          </a:xfrm>
          <a:prstGeom prst="roundRect">
            <a:avLst>
              <a:gd name="adj" fmla="val 7110"/>
            </a:avLst>
          </a:prstGeom>
          <a:solidFill>
            <a:schemeClr val="accent1">
              <a:lumMod val="20000"/>
              <a:lumOff val="80000"/>
              <a:alpha val="7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latin typeface="思源黑体 CN Medium" panose="020B0600000000000000" pitchFamily="34" charset="-122"/>
              <a:ea typeface="思源黑体 CN Medium" panose="020B0600000000000000" pitchFamily="34" charset="-122"/>
            </a:endParaRPr>
          </a:p>
        </p:txBody>
      </p:sp>
      <p:sp>
        <p:nvSpPr>
          <p:cNvPr id="7" name="Content Placeholder 6" hidden="1"/>
          <p:cNvSpPr>
            <a:spLocks noGrp="1"/>
          </p:cNvSpPr>
          <p:nvPr>
            <p:ph sz="quarter" idx="15"/>
            <p:custDataLst>
              <p:tags r:id="rId2"/>
            </p:custDataLst>
          </p:nvPr>
        </p:nvSpPr>
        <p:spPr/>
        <p:txBody>
          <a:bodyPr/>
          <a:lstStyle/>
          <a:p>
            <a:r>
              <a:rPr lang="zh-CN" altLang="en-US"/>
              <a:t>未来战略</a:t>
            </a:r>
            <a:endParaRPr lang="en-US"/>
          </a:p>
        </p:txBody>
      </p:sp>
      <p:sp>
        <p:nvSpPr>
          <p:cNvPr id="118" name="标题 47"/>
          <p:cNvSpPr>
            <a:spLocks noGrp="1"/>
          </p:cNvSpPr>
          <p:nvPr>
            <p:custDataLst>
              <p:tags r:id="rId3"/>
            </p:custDataLst>
          </p:nvPr>
        </p:nvSpPr>
        <p:spPr>
          <a:xfrm>
            <a:off x="347923" y="286262"/>
            <a:ext cx="9833610" cy="475615"/>
          </a:xfrm>
          <a:prstGeom prst="rect">
            <a:avLst/>
          </a:prstGeom>
        </p:spPr>
        <p:txBody>
          <a:bodyPr vert="horz" lIns="0" tIns="45720" rIns="45720" bIns="0" rtlCol="0" anchor="ctr" anchorCtr="0">
            <a:noAutofit/>
          </a:bodyPr>
          <a:lstStyle>
            <a:lvl1pPr algn="l" defTabSz="753110" rtl="0" eaLnBrk="1" latinLnBrk="0" hangingPunct="1">
              <a:lnSpc>
                <a:spcPct val="90000"/>
              </a:lnSpc>
              <a:spcBef>
                <a:spcPct val="0"/>
              </a:spcBef>
              <a:buNone/>
              <a:defRPr lang="en-US" sz="2425" b="1" i="0" kern="0" baseline="0" dirty="0">
                <a:solidFill>
                  <a:srgbClr val="013F98"/>
                </a:solidFill>
                <a:latin typeface="思源黑体 CN Medium" panose="020B0600000000000000" pitchFamily="34" charset="-122"/>
                <a:ea typeface="思源黑体 CN Medium" panose="020B0600000000000000" pitchFamily="34" charset="-122"/>
                <a:cs typeface="思源黑体 CN Medium" panose="020B0600000000000000" pitchFamily="34" charset="-122"/>
              </a:defRPr>
            </a:lvl1pPr>
          </a:lstStyle>
          <a:p>
            <a:r>
              <a:rPr lang="zh-CN" altLang="en-US" dirty="0">
                <a:sym typeface="+mn-ea"/>
              </a:rPr>
              <a:t>特检业务持续突破，引领业务高质量发展</a:t>
            </a:r>
          </a:p>
        </p:txBody>
      </p:sp>
      <p:sp>
        <p:nvSpPr>
          <p:cNvPr id="64" name="文本占位符 6"/>
          <p:cNvSpPr txBox="1">
            <a:spLocks/>
          </p:cNvSpPr>
          <p:nvPr/>
        </p:nvSpPr>
        <p:spPr>
          <a:xfrm>
            <a:off x="601826" y="3718447"/>
            <a:ext cx="5702300" cy="323831"/>
          </a:xfrm>
          <a:prstGeom prst="rect">
            <a:avLst/>
          </a:prstGeom>
          <a:noFill/>
          <a:ln>
            <a:noFill/>
          </a:ln>
        </p:spPr>
        <p:txBody>
          <a:bodyPr/>
          <a:lstStyle>
            <a:lvl1pPr marL="94126" indent="-94126" algn="l" defTabSz="752833" rtl="0" eaLnBrk="1" latinLnBrk="0" hangingPunct="1">
              <a:spcBef>
                <a:spcPts val="0"/>
              </a:spcBef>
              <a:spcAft>
                <a:spcPts val="329"/>
              </a:spcAft>
              <a:buClr>
                <a:schemeClr val="tx2"/>
              </a:buClr>
              <a:buSzPct val="115000"/>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1pPr>
            <a:lvl2pPr marL="193481" indent="-94126" algn="l" defTabSz="839257" rtl="0" eaLnBrk="1" latinLnBrk="0" hangingPunct="1">
              <a:spcBef>
                <a:spcPts val="0"/>
              </a:spcBef>
              <a:spcAft>
                <a:spcPts val="329"/>
              </a:spcAft>
              <a:buClr>
                <a:schemeClr val="tx2"/>
              </a:buClr>
              <a:buSzPct val="100000"/>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2pPr>
            <a:lvl3pPr marL="287607" indent="-94126" algn="l" defTabSz="752833" rtl="0" eaLnBrk="1" latinLnBrk="0" hangingPunct="1">
              <a:spcBef>
                <a:spcPts val="0"/>
              </a:spcBef>
              <a:spcAft>
                <a:spcPts val="329"/>
              </a:spcAft>
              <a:buClr>
                <a:schemeClr val="tx2"/>
              </a:buClr>
              <a:buFont typeface="Courier New" panose="02070309020205020404" pitchFamily="49" charset="0"/>
              <a:buChar char="o"/>
              <a:defRPr sz="800" kern="1200" baseline="0">
                <a:solidFill>
                  <a:schemeClr val="tx1"/>
                </a:solidFill>
                <a:latin typeface="Arial" panose="020B0604020202020204" pitchFamily="34" charset="0"/>
                <a:ea typeface="+mn-ea"/>
                <a:cs typeface="Arial" panose="020B0604020202020204" pitchFamily="34" charset="0"/>
              </a:defRPr>
            </a:lvl3pPr>
            <a:lvl4pPr marL="375197" indent="-91511" algn="l" defTabSz="839257" rtl="0" eaLnBrk="1" latinLnBrk="0" hangingPunct="1">
              <a:spcBef>
                <a:spcPts val="0"/>
              </a:spcBef>
              <a:spcAft>
                <a:spcPts val="329"/>
              </a:spcAft>
              <a:buClr>
                <a:schemeClr val="tx2"/>
              </a:buClr>
              <a:buSzPct val="100000"/>
              <a:buFont typeface="Arial" panose="020B0604020202020204" pitchFamily="34" charset="0"/>
              <a:buChar char="»"/>
              <a:defRPr sz="800" kern="1200">
                <a:solidFill>
                  <a:schemeClr val="tx1"/>
                </a:solidFill>
                <a:latin typeface="Arial" panose="020B0604020202020204" pitchFamily="34" charset="0"/>
                <a:ea typeface="+mn-ea"/>
                <a:cs typeface="Arial" panose="020B0604020202020204" pitchFamily="34" charset="0"/>
              </a:defRPr>
            </a:lvl4pPr>
            <a:lvl5pPr marL="468016" indent="0" algn="l" defTabSz="839257" rtl="0" eaLnBrk="1" latinLnBrk="0" hangingPunct="1">
              <a:spcBef>
                <a:spcPts val="0"/>
              </a:spcBef>
              <a:spcAft>
                <a:spcPts val="329"/>
              </a:spcAft>
              <a:buClr>
                <a:schemeClr val="tx2"/>
              </a:buClr>
              <a:buSzPct val="115000"/>
              <a:buFont typeface="Arial" panose="020B0604020202020204" pitchFamily="34" charset="0"/>
              <a:buNone/>
              <a:defRPr sz="659" kern="1200">
                <a:solidFill>
                  <a:schemeClr val="tx1"/>
                </a:solidFill>
                <a:latin typeface="Arial" panose="020B0604020202020204" pitchFamily="34" charset="0"/>
                <a:ea typeface="+mn-ea"/>
                <a:cs typeface="Arial" panose="020B0604020202020204" pitchFamily="34" charset="0"/>
              </a:defRPr>
            </a:lvl5pPr>
            <a:lvl6pPr marL="460172" indent="-83668" algn="l" defTabSz="752833" rtl="0" eaLnBrk="1" latinLnBrk="0" hangingPunct="1">
              <a:spcBef>
                <a:spcPct val="20000"/>
              </a:spcBef>
              <a:buFont typeface="Arial" panose="020B0604020202020204" pitchFamily="34" charset="0"/>
              <a:buChar char="–"/>
              <a:defRPr sz="659" kern="1200">
                <a:solidFill>
                  <a:schemeClr val="tx1"/>
                </a:solidFill>
                <a:latin typeface="+mn-lt"/>
                <a:ea typeface="+mn-ea"/>
                <a:cs typeface="+mn-cs"/>
              </a:defRPr>
            </a:lvl6pPr>
            <a:lvl7pPr marL="2446705"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7pPr>
            <a:lvl8pPr marL="2823123"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8pPr>
            <a:lvl9pPr marL="3199537" indent="-188208" algn="l" defTabSz="752833" rtl="0" eaLnBrk="1" latinLnBrk="0" hangingPunct="1">
              <a:spcBef>
                <a:spcPct val="20000"/>
              </a:spcBef>
              <a:buFont typeface="Arial" panose="020B0604020202020204" pitchFamily="34" charset="0"/>
              <a:buChar char="•"/>
              <a:defRPr sz="1647" kern="1200">
                <a:solidFill>
                  <a:schemeClr val="tx1"/>
                </a:solidFill>
                <a:latin typeface="+mn-lt"/>
                <a:ea typeface="+mn-ea"/>
                <a:cs typeface="+mn-cs"/>
              </a:defRPr>
            </a:lvl9pPr>
          </a:lstStyle>
          <a:p>
            <a:pPr marL="0" indent="0">
              <a:buNone/>
              <a:defRPr/>
            </a:pPr>
            <a:endParaRPr lang="zh-CN" altLang="en-US" sz="1500" b="1" dirty="0">
              <a:solidFill>
                <a:srgbClr val="1156B6"/>
              </a:solidFill>
              <a:latin typeface="思源黑体 CN Medium" panose="020B0600000000000000" pitchFamily="34" charset="-122"/>
              <a:ea typeface="思源黑体 CN Medium" panose="020B0600000000000000" pitchFamily="34" charset="-122"/>
            </a:endParaRPr>
          </a:p>
        </p:txBody>
      </p:sp>
      <p:sp>
        <p:nvSpPr>
          <p:cNvPr id="13" name="PA-文本框 8">
            <a:extLst>
              <a:ext uri="{FF2B5EF4-FFF2-40B4-BE49-F238E27FC236}">
                <a16:creationId xmlns:a16="http://schemas.microsoft.com/office/drawing/2014/main" id="{66B5E64E-6036-B936-0483-0A920A9E9AA5}"/>
              </a:ext>
            </a:extLst>
          </p:cNvPr>
          <p:cNvSpPr txBox="1"/>
          <p:nvPr>
            <p:custDataLst>
              <p:tags r:id="rId4"/>
            </p:custDataLst>
          </p:nvPr>
        </p:nvSpPr>
        <p:spPr>
          <a:xfrm>
            <a:off x="1394336" y="3587126"/>
            <a:ext cx="2058577" cy="369332"/>
          </a:xfrm>
          <a:prstGeom prst="rect">
            <a:avLst/>
          </a:prstGeom>
          <a:noFill/>
          <a:ln>
            <a:noFill/>
          </a:ln>
        </p:spPr>
        <p:txBody>
          <a:bodyPr wrap="none" rtlCol="0">
            <a:spAutoFit/>
            <a:scene3d>
              <a:camera prst="orthographicFront"/>
              <a:lightRig rig="threePt" dir="t"/>
            </a:scene3d>
            <a:sp3d contourW="12700"/>
          </a:bodyPr>
          <a:lstStyle/>
          <a:p>
            <a:pPr defTabSz="457200" fontAlgn="auto">
              <a:spcBef>
                <a:spcPts val="0"/>
              </a:spcBef>
              <a:spcAft>
                <a:spcPts val="0"/>
              </a:spcAft>
            </a:pPr>
            <a:r>
              <a:rPr lang="zh-CN" altLang="en-US" sz="1800" b="1" dirty="0">
                <a:solidFill>
                  <a:schemeClr val="accent4"/>
                </a:solidFill>
                <a:latin typeface="思源黑体 CN Medium" panose="020B0600000000000000" pitchFamily="34" charset="-122"/>
                <a:ea typeface="思源黑体 CN Medium" panose="020B0600000000000000" pitchFamily="34" charset="-122"/>
              </a:rPr>
              <a:t>特检推动</a:t>
            </a:r>
            <a:r>
              <a:rPr lang="en-US" altLang="zh-CN" sz="1800" b="1" dirty="0">
                <a:solidFill>
                  <a:schemeClr val="accent4"/>
                </a:solidFill>
                <a:latin typeface="思源黑体 CN Medium" panose="020B0600000000000000" pitchFamily="34" charset="-122"/>
                <a:ea typeface="思源黑体 CN Medium" panose="020B0600000000000000" pitchFamily="34" charset="-122"/>
              </a:rPr>
              <a:t>ASP</a:t>
            </a:r>
            <a:r>
              <a:rPr lang="zh-CN" altLang="en-US" sz="1800" b="1" dirty="0">
                <a:solidFill>
                  <a:schemeClr val="accent4"/>
                </a:solidFill>
                <a:latin typeface="思源黑体 CN Medium" panose="020B0600000000000000" pitchFamily="34" charset="-122"/>
                <a:ea typeface="思源黑体 CN Medium" panose="020B0600000000000000" pitchFamily="34" charset="-122"/>
              </a:rPr>
              <a:t>增长</a:t>
            </a:r>
          </a:p>
        </p:txBody>
      </p:sp>
      <p:grpSp>
        <p:nvGrpSpPr>
          <p:cNvPr id="65" name="Group 64">
            <a:extLst>
              <a:ext uri="{FF2B5EF4-FFF2-40B4-BE49-F238E27FC236}">
                <a16:creationId xmlns:a16="http://schemas.microsoft.com/office/drawing/2014/main" id="{01175474-C562-89A5-DC8C-9C4568101266}"/>
              </a:ext>
            </a:extLst>
          </p:cNvPr>
          <p:cNvGrpSpPr/>
          <p:nvPr/>
        </p:nvGrpSpPr>
        <p:grpSpPr>
          <a:xfrm>
            <a:off x="661857" y="3521625"/>
            <a:ext cx="709001" cy="520653"/>
            <a:chOff x="408299" y="3510102"/>
            <a:chExt cx="709001" cy="520653"/>
          </a:xfrm>
        </p:grpSpPr>
        <p:sp>
          <p:nvSpPr>
            <p:cNvPr id="12" name="椭圆 11">
              <a:extLst>
                <a:ext uri="{FF2B5EF4-FFF2-40B4-BE49-F238E27FC236}">
                  <a16:creationId xmlns:a16="http://schemas.microsoft.com/office/drawing/2014/main" id="{F546D173-2E08-B999-3A5A-B005359ACEA0}"/>
                </a:ext>
              </a:extLst>
            </p:cNvPr>
            <p:cNvSpPr/>
            <p:nvPr/>
          </p:nvSpPr>
          <p:spPr>
            <a:xfrm>
              <a:off x="408299" y="3510102"/>
              <a:ext cx="426949" cy="445948"/>
            </a:xfrm>
            <a:prstGeom prst="ellipse">
              <a:avLst/>
            </a:prstGeom>
            <a:solidFill>
              <a:schemeClr val="bg1">
                <a:lumMod val="75000"/>
              </a:schemeClr>
            </a:solidFill>
            <a:ln w="12700" cap="flat" cmpd="sng" algn="ctr">
              <a:noFill/>
              <a:prstDash val="solid"/>
              <a:miter lim="800000"/>
            </a:ln>
            <a:effectLst>
              <a:outerShdw blurRad="508000" dist="254000" dir="5400000" algn="tl" rotWithShape="0">
                <a:prstClr val="black">
                  <a:alpha val="20000"/>
                </a:prstClr>
              </a:outerShdw>
            </a:effectLst>
          </p:spPr>
          <p:txBody>
            <a:bodyPr rtlCol="0" anchor="ctr"/>
            <a:lstStyle/>
            <a:p>
              <a:pPr algn="ctr" fontAlgn="auto">
                <a:spcBef>
                  <a:spcPts val="0"/>
                </a:spcBef>
                <a:spcAft>
                  <a:spcPts val="0"/>
                </a:spcAft>
              </a:pPr>
              <a:endParaRPr lang="zh-CN" altLang="en-US" sz="1800" kern="0">
                <a:solidFill>
                  <a:prstClr val="white"/>
                </a:solidFill>
                <a:latin typeface="思源黑体 CN Medium" panose="020B0600000000000000" pitchFamily="34" charset="-122"/>
                <a:ea typeface="思源黑体 CN Medium" panose="020B0600000000000000" pitchFamily="34" charset="-122"/>
              </a:endParaRPr>
            </a:p>
          </p:txBody>
        </p:sp>
        <p:sp>
          <p:nvSpPr>
            <p:cNvPr id="14" name="PA-文本框 8">
              <a:extLst>
                <a:ext uri="{FF2B5EF4-FFF2-40B4-BE49-F238E27FC236}">
                  <a16:creationId xmlns:a16="http://schemas.microsoft.com/office/drawing/2014/main" id="{148F2223-067F-BECB-A495-062F55D2AF4D}"/>
                </a:ext>
              </a:extLst>
            </p:cNvPr>
            <p:cNvSpPr txBox="1"/>
            <p:nvPr>
              <p:custDataLst>
                <p:tags r:id="rId22"/>
              </p:custDataLst>
            </p:nvPr>
          </p:nvSpPr>
          <p:spPr>
            <a:xfrm>
              <a:off x="657050" y="3541041"/>
              <a:ext cx="338554" cy="400110"/>
            </a:xfrm>
            <a:prstGeom prst="rect">
              <a:avLst/>
            </a:prstGeom>
            <a:noFill/>
          </p:spPr>
          <p:txBody>
            <a:bodyPr wrap="none" rtlCol="0">
              <a:spAutoFit/>
              <a:scene3d>
                <a:camera prst="orthographicFront"/>
                <a:lightRig rig="threePt" dir="t"/>
              </a:scene3d>
              <a:sp3d contourW="12700"/>
            </a:bodyPr>
            <a:lstStyle/>
            <a:p>
              <a:pPr algn="ctr" defTabSz="457200" fontAlgn="auto">
                <a:spcBef>
                  <a:spcPts val="0"/>
                </a:spcBef>
                <a:spcAft>
                  <a:spcPts val="0"/>
                </a:spcAft>
              </a:pPr>
              <a:r>
                <a:rPr lang="en-US" altLang="zh-CN" b="1" dirty="0">
                  <a:solidFill>
                    <a:srgbClr val="FFFFFF"/>
                  </a:solidFill>
                  <a:latin typeface="思源黑体 CN Medium" panose="020B0600000000000000" pitchFamily="34" charset="-122"/>
                  <a:ea typeface="思源黑体 CN Medium" panose="020B0600000000000000" pitchFamily="34" charset="-122"/>
                </a:rPr>
                <a:t>1</a:t>
              </a:r>
              <a:endParaRPr lang="zh-CN" altLang="en-US" b="1" dirty="0">
                <a:solidFill>
                  <a:srgbClr val="FFFFFF"/>
                </a:solidFill>
                <a:latin typeface="思源黑体 CN Medium" panose="020B0600000000000000" pitchFamily="34" charset="-122"/>
                <a:ea typeface="思源黑体 CN Medium" panose="020B0600000000000000" pitchFamily="34" charset="-122"/>
              </a:endParaRPr>
            </a:p>
          </p:txBody>
        </p:sp>
        <p:sp>
          <p:nvSpPr>
            <p:cNvPr id="15" name="PA-文本框 8">
              <a:extLst>
                <a:ext uri="{FF2B5EF4-FFF2-40B4-BE49-F238E27FC236}">
                  <a16:creationId xmlns:a16="http://schemas.microsoft.com/office/drawing/2014/main" id="{ECBF5D6D-8245-7907-4B43-9957A0944ECE}"/>
                </a:ext>
              </a:extLst>
            </p:cNvPr>
            <p:cNvSpPr txBox="1"/>
            <p:nvPr>
              <p:custDataLst>
                <p:tags r:id="rId23"/>
              </p:custDataLst>
            </p:nvPr>
          </p:nvSpPr>
          <p:spPr>
            <a:xfrm>
              <a:off x="710653" y="3630645"/>
              <a:ext cx="338554" cy="400110"/>
            </a:xfrm>
            <a:prstGeom prst="rect">
              <a:avLst/>
            </a:prstGeom>
            <a:noFill/>
          </p:spPr>
          <p:txBody>
            <a:bodyPr wrap="none" rtlCol="0">
              <a:spAutoFit/>
              <a:scene3d>
                <a:camera prst="orthographicFront"/>
                <a:lightRig rig="threePt" dir="t"/>
              </a:scene3d>
              <a:sp3d contourW="12700"/>
            </a:bodyPr>
            <a:lstStyle/>
            <a:p>
              <a:pPr algn="ctr" defTabSz="457200" fontAlgn="auto">
                <a:spcBef>
                  <a:spcPts val="0"/>
                </a:spcBef>
                <a:spcAft>
                  <a:spcPts val="0"/>
                </a:spcAft>
              </a:pPr>
              <a:r>
                <a:rPr lang="en-US" altLang="zh-CN" b="1" dirty="0">
                  <a:solidFill>
                    <a:srgbClr val="FFFFFF"/>
                  </a:solidFill>
                  <a:latin typeface="思源黑体 CN Medium" panose="020B0600000000000000" pitchFamily="34" charset="-122"/>
                  <a:ea typeface="思源黑体 CN Medium" panose="020B0600000000000000" pitchFamily="34" charset="-122"/>
                </a:rPr>
                <a:t>1</a:t>
              </a:r>
              <a:endParaRPr lang="zh-CN" altLang="en-US" b="1" dirty="0">
                <a:solidFill>
                  <a:srgbClr val="FFFFFF"/>
                </a:solidFill>
                <a:latin typeface="思源黑体 CN Medium" panose="020B0600000000000000" pitchFamily="34" charset="-122"/>
                <a:ea typeface="思源黑体 CN Medium" panose="020B0600000000000000" pitchFamily="34" charset="-122"/>
              </a:endParaRPr>
            </a:p>
          </p:txBody>
        </p:sp>
        <p:sp>
          <p:nvSpPr>
            <p:cNvPr id="20" name="椭圆 19">
              <a:extLst>
                <a:ext uri="{FF2B5EF4-FFF2-40B4-BE49-F238E27FC236}">
                  <a16:creationId xmlns:a16="http://schemas.microsoft.com/office/drawing/2014/main" id="{5233E509-4993-C0B7-41F0-2153D2CE62DD}"/>
                </a:ext>
              </a:extLst>
            </p:cNvPr>
            <p:cNvSpPr/>
            <p:nvPr/>
          </p:nvSpPr>
          <p:spPr>
            <a:xfrm>
              <a:off x="661857" y="3516483"/>
              <a:ext cx="455443" cy="456422"/>
            </a:xfrm>
            <a:prstGeom prst="ellipse">
              <a:avLst/>
            </a:prstGeom>
            <a:solidFill>
              <a:schemeClr val="bg1"/>
            </a:solidFill>
            <a:ln w="12700" cap="flat" cmpd="sng" algn="ctr">
              <a:noFill/>
              <a:prstDash val="solid"/>
              <a:miter lim="800000"/>
            </a:ln>
            <a:effectLst>
              <a:outerShdw blurRad="508000" dist="254000" dir="5400000" algn="tl" rotWithShape="0">
                <a:prstClr val="black">
                  <a:alpha val="20000"/>
                </a:prstClr>
              </a:outerShdw>
            </a:effectLst>
          </p:spPr>
          <p:txBody>
            <a:bodyPr rtlCol="0" anchor="ctr"/>
            <a:lstStyle/>
            <a:p>
              <a:pPr algn="ctr" fontAlgn="auto">
                <a:spcBef>
                  <a:spcPts val="0"/>
                </a:spcBef>
                <a:spcAft>
                  <a:spcPts val="0"/>
                </a:spcAft>
              </a:pPr>
              <a:r>
                <a:rPr lang="en-US" altLang="zh-CN" sz="1800" b="1" kern="0" dirty="0">
                  <a:solidFill>
                    <a:schemeClr val="accent4"/>
                  </a:solidFill>
                  <a:latin typeface="思源黑体 CN Medium" panose="020B0600000000000000" pitchFamily="34" charset="-122"/>
                  <a:ea typeface="思源黑体 CN Medium" panose="020B0600000000000000" pitchFamily="34" charset="-122"/>
                </a:rPr>
                <a:t>2</a:t>
              </a:r>
              <a:endParaRPr lang="zh-CN" altLang="en-US" sz="1800" b="1" kern="0" dirty="0">
                <a:solidFill>
                  <a:schemeClr val="accent4"/>
                </a:solidFill>
                <a:latin typeface="思源黑体 CN Medium" panose="020B0600000000000000" pitchFamily="34" charset="-122"/>
                <a:ea typeface="思源黑体 CN Medium" panose="020B0600000000000000" pitchFamily="34" charset="-122"/>
              </a:endParaRPr>
            </a:p>
          </p:txBody>
        </p:sp>
      </p:grpSp>
      <p:sp>
        <p:nvSpPr>
          <p:cNvPr id="38" name="Rectangle: Rounded Corners 37">
            <a:extLst>
              <a:ext uri="{FF2B5EF4-FFF2-40B4-BE49-F238E27FC236}">
                <a16:creationId xmlns:a16="http://schemas.microsoft.com/office/drawing/2014/main" id="{BC2C0BAE-9682-ACC4-96F4-80828111E17F}"/>
              </a:ext>
            </a:extLst>
          </p:cNvPr>
          <p:cNvSpPr/>
          <p:nvPr/>
        </p:nvSpPr>
        <p:spPr>
          <a:xfrm>
            <a:off x="3962786" y="3430767"/>
            <a:ext cx="6895523" cy="2447711"/>
          </a:xfrm>
          <a:prstGeom prst="roundRect">
            <a:avLst>
              <a:gd name="adj" fmla="val 8848"/>
            </a:avLst>
          </a:prstGeom>
          <a:solidFill>
            <a:srgbClr val="F0F4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latin typeface="思源黑体 CN Medium" panose="020B0600000000000000" pitchFamily="34" charset="-122"/>
              <a:ea typeface="思源黑体 CN Medium" panose="020B0600000000000000" pitchFamily="34" charset="-122"/>
            </a:endParaRPr>
          </a:p>
        </p:txBody>
      </p:sp>
      <p:sp>
        <p:nvSpPr>
          <p:cNvPr id="17" name="椭圆 16"/>
          <p:cNvSpPr>
            <a:spLocks noChangeAspect="1"/>
          </p:cNvSpPr>
          <p:nvPr/>
        </p:nvSpPr>
        <p:spPr>
          <a:xfrm>
            <a:off x="4375480" y="4460923"/>
            <a:ext cx="719332" cy="719332"/>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46800" tIns="45720" rIns="46800" bIns="45720" numCol="1" spcCol="0" rtlCol="0" fromWordArt="0" anchor="ctr" anchorCtr="0" forceAA="0" compatLnSpc="1">
            <a:noAutofit/>
          </a:bodyPr>
          <a:lstStyle/>
          <a:p>
            <a:pPr algn="ctr">
              <a:spcBef>
                <a:spcPts val="400"/>
              </a:spcBef>
            </a:pPr>
            <a:endParaRPr lang="zh-CN" altLang="en-US" sz="800" dirty="0" err="1">
              <a:solidFill>
                <a:schemeClr val="tx1"/>
              </a:solidFill>
              <a:latin typeface="思源黑体 CN Medium" panose="020B0600000000000000" pitchFamily="34" charset="-122"/>
              <a:ea typeface="思源黑体 CN Medium" panose="020B0600000000000000" pitchFamily="34" charset="-122"/>
            </a:endParaRPr>
          </a:p>
        </p:txBody>
      </p:sp>
      <p:pic>
        <p:nvPicPr>
          <p:cNvPr id="16" name="图片 15" descr="3b343532353639383bcafdbeddb6afccac"/>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4349432" y="4459587"/>
            <a:ext cx="719332" cy="719332"/>
          </a:xfrm>
          <a:prstGeom prst="rect">
            <a:avLst/>
          </a:prstGeom>
        </p:spPr>
      </p:pic>
      <p:sp>
        <p:nvSpPr>
          <p:cNvPr id="18" name="文本框 17"/>
          <p:cNvSpPr txBox="1"/>
          <p:nvPr/>
        </p:nvSpPr>
        <p:spPr>
          <a:xfrm>
            <a:off x="5165717" y="4415994"/>
            <a:ext cx="1161732" cy="430887"/>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ctr">
              <a:spcBef>
                <a:spcPts val="400"/>
              </a:spcBef>
            </a:pPr>
            <a:r>
              <a:rPr lang="en-US" altLang="zh-CN" sz="2800" b="1" dirty="0">
                <a:solidFill>
                  <a:schemeClr val="accent2"/>
                </a:solidFill>
                <a:latin typeface="思源黑体 CN Medium" panose="020B0600000000000000" pitchFamily="34" charset="-122"/>
                <a:ea typeface="思源黑体 CN Medium" panose="020B0600000000000000" pitchFamily="34" charset="-122"/>
              </a:rPr>
              <a:t>43%</a:t>
            </a:r>
          </a:p>
        </p:txBody>
      </p:sp>
      <p:sp>
        <p:nvSpPr>
          <p:cNvPr id="23" name="文本框 22"/>
          <p:cNvSpPr txBox="1"/>
          <p:nvPr>
            <p:custDataLst>
              <p:tags r:id="rId5"/>
            </p:custDataLst>
          </p:nvPr>
        </p:nvSpPr>
        <p:spPr>
          <a:xfrm>
            <a:off x="5169068" y="4912142"/>
            <a:ext cx="1193800" cy="184150"/>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ctr">
              <a:spcBef>
                <a:spcPts val="400"/>
              </a:spcBef>
            </a:pPr>
            <a:r>
              <a:rPr lang="zh-CN" altLang="en-US" sz="1200" dirty="0">
                <a:solidFill>
                  <a:schemeClr val="tx1">
                    <a:lumMod val="75000"/>
                    <a:lumOff val="25000"/>
                  </a:schemeClr>
                </a:solidFill>
                <a:latin typeface="思源黑体 CN Medium" panose="020B0600000000000000" pitchFamily="34" charset="-122"/>
                <a:ea typeface="思源黑体 CN Medium" panose="020B0600000000000000" pitchFamily="34" charset="-122"/>
              </a:rPr>
              <a:t>特检同比增长</a:t>
            </a:r>
          </a:p>
        </p:txBody>
      </p:sp>
      <p:sp>
        <p:nvSpPr>
          <p:cNvPr id="40" name="文本框 39"/>
          <p:cNvSpPr txBox="1"/>
          <p:nvPr>
            <p:custDataLst>
              <p:tags r:id="rId6"/>
            </p:custDataLst>
          </p:nvPr>
        </p:nvSpPr>
        <p:spPr>
          <a:xfrm>
            <a:off x="7155309" y="5016037"/>
            <a:ext cx="1047750" cy="353695"/>
          </a:xfrm>
          <a:prstGeom prst="rect">
            <a:avLst/>
          </a:prstGeom>
          <a:noFill/>
        </p:spPr>
        <p:style>
          <a:lnRef idx="0">
            <a:scrgbClr r="0" g="0" b="0"/>
          </a:lnRef>
          <a:fillRef idx="0">
            <a:scrgbClr r="0" g="0" b="0"/>
          </a:fillRef>
          <a:effectRef idx="0">
            <a:scrgbClr r="0" g="0" b="0"/>
          </a:effectRef>
          <a:fontRef idx="minor">
            <a:schemeClr val="tx1"/>
          </a:fontRef>
        </p:style>
        <p:txBody>
          <a:bodyPr vertOverflow="overflow" horzOverflow="overflow" vert="horz" wrap="square" lIns="0" tIns="0" rIns="0" bIns="0" numCol="1" spcCol="0" rtlCol="0" fromWordArt="0" anchor="t" anchorCtr="0" forceAA="0" compatLnSpc="1">
            <a:spAutoFit/>
          </a:bodyPr>
          <a:lstStyle/>
          <a:p>
            <a:pPr lvl="0" algn="ctr">
              <a:spcBef>
                <a:spcPts val="400"/>
              </a:spcBef>
              <a:buClrTx/>
              <a:buSzTx/>
              <a:buFontTx/>
            </a:pPr>
            <a:r>
              <a:rPr lang="en-US" altLang="zh-CN" sz="2300" b="1" dirty="0">
                <a:solidFill>
                  <a:schemeClr val="accent2"/>
                </a:solidFill>
                <a:latin typeface="思源黑体 CN Medium" panose="020B0600000000000000" pitchFamily="34" charset="-122"/>
                <a:ea typeface="思源黑体 CN Medium" panose="020B0600000000000000" pitchFamily="34" charset="-122"/>
                <a:sym typeface="+mn-ea"/>
              </a:rPr>
              <a:t>32%</a:t>
            </a:r>
          </a:p>
        </p:txBody>
      </p:sp>
      <p:sp>
        <p:nvSpPr>
          <p:cNvPr id="41" name="文本框 40"/>
          <p:cNvSpPr txBox="1"/>
          <p:nvPr>
            <p:custDataLst>
              <p:tags r:id="rId7"/>
            </p:custDataLst>
          </p:nvPr>
        </p:nvSpPr>
        <p:spPr>
          <a:xfrm>
            <a:off x="7051169" y="5407832"/>
            <a:ext cx="1346835" cy="184150"/>
          </a:xfrm>
          <a:prstGeom prst="rect">
            <a:avLst/>
          </a:prstGeom>
          <a:noFill/>
        </p:spPr>
        <p:style>
          <a:lnRef idx="0">
            <a:scrgbClr r="0" g="0" b="0"/>
          </a:lnRef>
          <a:fillRef idx="0">
            <a:scrgbClr r="0" g="0" b="0"/>
          </a:fillRef>
          <a:effectRef idx="0">
            <a:scrgbClr r="0" g="0" b="0"/>
          </a:effectRef>
          <a:fontRef idx="minor">
            <a:schemeClr val="tx1"/>
          </a:fontRef>
        </p:style>
        <p:txBody>
          <a:bodyPr vertOverflow="overflow" horzOverflow="overflow" vert="horz" wrap="square" lIns="0" tIns="0" rIns="0" bIns="0" numCol="1" spcCol="0" rtlCol="0" fromWordArt="0" anchor="t" anchorCtr="0" forceAA="0" compatLnSpc="1">
            <a:spAutoFit/>
          </a:bodyPr>
          <a:lstStyle/>
          <a:p>
            <a:pPr lvl="0" algn="ctr">
              <a:spcBef>
                <a:spcPts val="400"/>
              </a:spcBef>
              <a:buClrTx/>
              <a:buSzTx/>
              <a:buFontTx/>
            </a:pPr>
            <a:r>
              <a:rPr lang="zh-CN" altLang="en-US" sz="1200" dirty="0">
                <a:solidFill>
                  <a:schemeClr val="accent2"/>
                </a:solidFill>
                <a:latin typeface="思源黑体 CN Medium" panose="020B0600000000000000" pitchFamily="34" charset="-122"/>
                <a:ea typeface="思源黑体 CN Medium" panose="020B0600000000000000" pitchFamily="34" charset="-122"/>
                <a:sym typeface="+mn-ea"/>
              </a:rPr>
              <a:t>妇幼项目同比增长</a:t>
            </a:r>
          </a:p>
        </p:txBody>
      </p:sp>
      <p:sp>
        <p:nvSpPr>
          <p:cNvPr id="50" name="文本框 49"/>
          <p:cNvSpPr txBox="1"/>
          <p:nvPr>
            <p:custDataLst>
              <p:tags r:id="rId8"/>
            </p:custDataLst>
          </p:nvPr>
        </p:nvSpPr>
        <p:spPr>
          <a:xfrm>
            <a:off x="9332415" y="4166840"/>
            <a:ext cx="1047750" cy="353695"/>
          </a:xfrm>
          <a:prstGeom prst="rect">
            <a:avLst/>
          </a:prstGeom>
          <a:noFill/>
        </p:spPr>
        <p:style>
          <a:lnRef idx="0">
            <a:scrgbClr r="0" g="0" b="0"/>
          </a:lnRef>
          <a:fillRef idx="0">
            <a:scrgbClr r="0" g="0" b="0"/>
          </a:fillRef>
          <a:effectRef idx="0">
            <a:scrgbClr r="0" g="0" b="0"/>
          </a:effectRef>
          <a:fontRef idx="minor">
            <a:schemeClr val="tx1"/>
          </a:fontRef>
        </p:style>
        <p:txBody>
          <a:bodyPr vertOverflow="overflow" horzOverflow="overflow" vert="horz" wrap="square" lIns="0" tIns="0" rIns="0" bIns="0" numCol="1" spcCol="0" rtlCol="0" fromWordArt="0" anchor="t" anchorCtr="0" forceAA="0" compatLnSpc="1">
            <a:spAutoFit/>
          </a:bodyPr>
          <a:lstStyle/>
          <a:p>
            <a:pPr lvl="0" algn="ctr">
              <a:spcBef>
                <a:spcPts val="400"/>
              </a:spcBef>
              <a:buClrTx/>
              <a:buSzTx/>
              <a:buFontTx/>
            </a:pPr>
            <a:r>
              <a:rPr lang="en-US" altLang="zh-CN" sz="2300" b="1" dirty="0">
                <a:solidFill>
                  <a:schemeClr val="accent2"/>
                </a:solidFill>
                <a:latin typeface="思源黑体 CN Medium" panose="020B0600000000000000" pitchFamily="34" charset="-122"/>
                <a:ea typeface="思源黑体 CN Medium" panose="020B0600000000000000" pitchFamily="34" charset="-122"/>
                <a:sym typeface="+mn-ea"/>
              </a:rPr>
              <a:t>35%</a:t>
            </a:r>
          </a:p>
        </p:txBody>
      </p:sp>
      <p:sp>
        <p:nvSpPr>
          <p:cNvPr id="51" name="文本框 50"/>
          <p:cNvSpPr txBox="1"/>
          <p:nvPr>
            <p:custDataLst>
              <p:tags r:id="rId9"/>
            </p:custDataLst>
          </p:nvPr>
        </p:nvSpPr>
        <p:spPr>
          <a:xfrm>
            <a:off x="9258608" y="4549344"/>
            <a:ext cx="1346835" cy="184150"/>
          </a:xfrm>
          <a:prstGeom prst="rect">
            <a:avLst/>
          </a:prstGeom>
          <a:noFill/>
        </p:spPr>
        <p:style>
          <a:lnRef idx="0">
            <a:scrgbClr r="0" g="0" b="0"/>
          </a:lnRef>
          <a:fillRef idx="0">
            <a:scrgbClr r="0" g="0" b="0"/>
          </a:fillRef>
          <a:effectRef idx="0">
            <a:scrgbClr r="0" g="0" b="0"/>
          </a:effectRef>
          <a:fontRef idx="minor">
            <a:schemeClr val="tx1"/>
          </a:fontRef>
        </p:style>
        <p:txBody>
          <a:bodyPr vertOverflow="overflow" horzOverflow="overflow" vert="horz" wrap="square" lIns="0" tIns="0" rIns="0" bIns="0" numCol="1" spcCol="0" rtlCol="0" fromWordArt="0" anchor="t" anchorCtr="0" forceAA="0" compatLnSpc="1">
            <a:spAutoFit/>
          </a:bodyPr>
          <a:lstStyle/>
          <a:p>
            <a:pPr lvl="0" algn="ctr">
              <a:spcBef>
                <a:spcPts val="400"/>
              </a:spcBef>
              <a:buClrTx/>
              <a:buSzTx/>
              <a:buFontTx/>
            </a:pPr>
            <a:r>
              <a:rPr lang="zh-CN" altLang="en-US" sz="1200" dirty="0">
                <a:solidFill>
                  <a:schemeClr val="accent2"/>
                </a:solidFill>
                <a:latin typeface="思源黑体 CN Medium" panose="020B0600000000000000" pitchFamily="34" charset="-122"/>
                <a:ea typeface="思源黑体 CN Medium" panose="020B0600000000000000" pitchFamily="34" charset="-122"/>
                <a:sym typeface="+mn-ea"/>
              </a:rPr>
              <a:t>肿瘤项目同比增长</a:t>
            </a:r>
          </a:p>
        </p:txBody>
      </p:sp>
      <p:sp>
        <p:nvSpPr>
          <p:cNvPr id="62" name="文本框 61"/>
          <p:cNvSpPr txBox="1"/>
          <p:nvPr>
            <p:custDataLst>
              <p:tags r:id="rId10"/>
            </p:custDataLst>
          </p:nvPr>
        </p:nvSpPr>
        <p:spPr>
          <a:xfrm>
            <a:off x="9332415" y="5016037"/>
            <a:ext cx="1047750" cy="353695"/>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ctr">
              <a:spcBef>
                <a:spcPts val="400"/>
              </a:spcBef>
            </a:pPr>
            <a:r>
              <a:rPr lang="en-US" altLang="zh-CN" sz="2300" b="1" dirty="0">
                <a:solidFill>
                  <a:schemeClr val="accent2"/>
                </a:solidFill>
                <a:latin typeface="思源黑体 CN Medium" panose="020B0600000000000000" pitchFamily="34" charset="-122"/>
                <a:ea typeface="思源黑体 CN Medium" panose="020B0600000000000000" pitchFamily="34" charset="-122"/>
              </a:rPr>
              <a:t>33%</a:t>
            </a:r>
          </a:p>
        </p:txBody>
      </p:sp>
      <p:sp>
        <p:nvSpPr>
          <p:cNvPr id="63" name="文本框 62"/>
          <p:cNvSpPr txBox="1"/>
          <p:nvPr>
            <p:custDataLst>
              <p:tags r:id="rId11"/>
            </p:custDataLst>
          </p:nvPr>
        </p:nvSpPr>
        <p:spPr>
          <a:xfrm>
            <a:off x="9258608" y="5407832"/>
            <a:ext cx="1346835" cy="184150"/>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ctr">
              <a:spcBef>
                <a:spcPts val="400"/>
              </a:spcBef>
            </a:pPr>
            <a:r>
              <a:rPr lang="zh-CN" altLang="en-US" sz="1200" dirty="0">
                <a:solidFill>
                  <a:schemeClr val="accent2"/>
                </a:solidFill>
                <a:latin typeface="思源黑体 CN Medium" panose="020B0600000000000000" pitchFamily="34" charset="-122"/>
                <a:ea typeface="思源黑体 CN Medium" panose="020B0600000000000000" pitchFamily="34" charset="-122"/>
              </a:rPr>
              <a:t>血液项目同比增长</a:t>
            </a:r>
          </a:p>
        </p:txBody>
      </p:sp>
      <p:sp>
        <p:nvSpPr>
          <p:cNvPr id="49" name="椭圆 48"/>
          <p:cNvSpPr>
            <a:spLocks noChangeAspect="1"/>
          </p:cNvSpPr>
          <p:nvPr>
            <p:custDataLst>
              <p:tags r:id="rId12"/>
            </p:custDataLst>
          </p:nvPr>
        </p:nvSpPr>
        <p:spPr>
          <a:xfrm>
            <a:off x="8692707" y="4156193"/>
            <a:ext cx="575945" cy="575945"/>
          </a:xfrm>
          <a:prstGeom prst="ellipse">
            <a:avLst/>
          </a:prstGeom>
          <a:noFill/>
          <a:ln w="19050">
            <a:solidFill>
              <a:srgbClr val="1156B6"/>
            </a:solid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46800" tIns="45720" rIns="46800" bIns="45720" numCol="1" spcCol="0" rtlCol="0" fromWordArt="0" anchor="ctr" anchorCtr="0" forceAA="0" compatLnSpc="1">
            <a:noAutofit/>
          </a:bodyPr>
          <a:lstStyle/>
          <a:p>
            <a:pPr algn="ctr">
              <a:spcBef>
                <a:spcPts val="400"/>
              </a:spcBef>
            </a:pPr>
            <a:endParaRPr lang="zh-CN" altLang="en-US" sz="800" dirty="0" err="1">
              <a:solidFill>
                <a:schemeClr val="tx1"/>
              </a:solidFill>
              <a:latin typeface="思源黑体 CN Medium" panose="020B0600000000000000" pitchFamily="34" charset="-122"/>
              <a:ea typeface="思源黑体 CN Medium" panose="020B0600000000000000" pitchFamily="34" charset="-122"/>
            </a:endParaRPr>
          </a:p>
        </p:txBody>
      </p:sp>
      <p:pic>
        <p:nvPicPr>
          <p:cNvPr id="70" name="图片 69" descr="3b32303236373433323bb4f3c4d4"/>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8763612" y="4211998"/>
            <a:ext cx="432000" cy="432000"/>
          </a:xfrm>
          <a:prstGeom prst="rect">
            <a:avLst/>
          </a:prstGeom>
        </p:spPr>
      </p:pic>
      <p:sp>
        <p:nvSpPr>
          <p:cNvPr id="61" name="椭圆 60"/>
          <p:cNvSpPr>
            <a:spLocks noChangeAspect="1"/>
          </p:cNvSpPr>
          <p:nvPr>
            <p:custDataLst>
              <p:tags r:id="rId13"/>
            </p:custDataLst>
          </p:nvPr>
        </p:nvSpPr>
        <p:spPr>
          <a:xfrm>
            <a:off x="8692707" y="4994652"/>
            <a:ext cx="575945" cy="575945"/>
          </a:xfrm>
          <a:prstGeom prst="ellipse">
            <a:avLst/>
          </a:prstGeom>
          <a:noFill/>
          <a:ln w="19050">
            <a:solidFill>
              <a:srgbClr val="1156B6"/>
            </a:solid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46800" tIns="45720" rIns="46800" bIns="45720" numCol="1" spcCol="0" rtlCol="0" fromWordArt="0" anchor="ctr" anchorCtr="0" forceAA="0" compatLnSpc="1">
            <a:noAutofit/>
          </a:bodyPr>
          <a:lstStyle/>
          <a:p>
            <a:pPr algn="ctr">
              <a:spcBef>
                <a:spcPts val="400"/>
              </a:spcBef>
            </a:pPr>
            <a:endParaRPr lang="zh-CN" altLang="en-US" sz="800" dirty="0" err="1">
              <a:solidFill>
                <a:schemeClr val="tx1"/>
              </a:solidFill>
              <a:latin typeface="思源黑体 CN Medium" panose="020B0600000000000000" pitchFamily="34" charset="-122"/>
              <a:ea typeface="思源黑体 CN Medium" panose="020B0600000000000000" pitchFamily="34" charset="-122"/>
            </a:endParaRPr>
          </a:p>
        </p:txBody>
      </p:sp>
      <p:sp>
        <p:nvSpPr>
          <p:cNvPr id="111" name="iconfont-10187-1761449"/>
          <p:cNvSpPr>
            <a:spLocks noChangeAspect="1"/>
          </p:cNvSpPr>
          <p:nvPr/>
        </p:nvSpPr>
        <p:spPr>
          <a:xfrm>
            <a:off x="8849552" y="5106412"/>
            <a:ext cx="283210" cy="360045"/>
          </a:xfrm>
          <a:custGeom>
            <a:avLst/>
            <a:gdLst>
              <a:gd name="T0" fmla="*/ 6752 w 8576"/>
              <a:gd name="T1" fmla="*/ 4800 h 10912"/>
              <a:gd name="T2" fmla="*/ 5856 w 8576"/>
              <a:gd name="T3" fmla="*/ 2528 h 10912"/>
              <a:gd name="T4" fmla="*/ 5664 w 8576"/>
              <a:gd name="T5" fmla="*/ 64 h 10912"/>
              <a:gd name="T6" fmla="*/ 5248 w 8576"/>
              <a:gd name="T7" fmla="*/ 2272 h 10912"/>
              <a:gd name="T8" fmla="*/ 4768 w 8576"/>
              <a:gd name="T9" fmla="*/ 1152 h 10912"/>
              <a:gd name="T10" fmla="*/ 4192 w 8576"/>
              <a:gd name="T11" fmla="*/ 896 h 10912"/>
              <a:gd name="T12" fmla="*/ 1920 w 8576"/>
              <a:gd name="T13" fmla="*/ 2752 h 10912"/>
              <a:gd name="T14" fmla="*/ 1536 w 8576"/>
              <a:gd name="T15" fmla="*/ 2080 h 10912"/>
              <a:gd name="T16" fmla="*/ 2624 w 8576"/>
              <a:gd name="T17" fmla="*/ 64 h 10912"/>
              <a:gd name="T18" fmla="*/ 1472 w 8576"/>
              <a:gd name="T19" fmla="*/ 1408 h 10912"/>
              <a:gd name="T20" fmla="*/ 1376 w 8576"/>
              <a:gd name="T21" fmla="*/ 64 h 10912"/>
              <a:gd name="T22" fmla="*/ 1280 w 8576"/>
              <a:gd name="T23" fmla="*/ 3232 h 10912"/>
              <a:gd name="T24" fmla="*/ 1984 w 8576"/>
              <a:gd name="T25" fmla="*/ 8256 h 10912"/>
              <a:gd name="T26" fmla="*/ 5984 w 8576"/>
              <a:gd name="T27" fmla="*/ 10912 h 10912"/>
              <a:gd name="T28" fmla="*/ 7264 w 8576"/>
              <a:gd name="T29" fmla="*/ 10112 h 10912"/>
              <a:gd name="T30" fmla="*/ 6752 w 8576"/>
              <a:gd name="T31" fmla="*/ 9696 h 10912"/>
              <a:gd name="T32" fmla="*/ 4672 w 8576"/>
              <a:gd name="T33" fmla="*/ 9376 h 10912"/>
              <a:gd name="T34" fmla="*/ 704 w 8576"/>
              <a:gd name="T35" fmla="*/ 5760 h 10912"/>
              <a:gd name="T36" fmla="*/ 3616 w 8576"/>
              <a:gd name="T37" fmla="*/ 2816 h 10912"/>
              <a:gd name="T38" fmla="*/ 3552 w 8576"/>
              <a:gd name="T39" fmla="*/ 5568 h 10912"/>
              <a:gd name="T40" fmla="*/ 3616 w 8576"/>
              <a:gd name="T41" fmla="*/ 5760 h 10912"/>
              <a:gd name="T42" fmla="*/ 3232 w 8576"/>
              <a:gd name="T43" fmla="*/ 7776 h 10912"/>
              <a:gd name="T44" fmla="*/ 3616 w 8576"/>
              <a:gd name="T45" fmla="*/ 8032 h 10912"/>
              <a:gd name="T46" fmla="*/ 3968 w 8576"/>
              <a:gd name="T47" fmla="*/ 7008 h 10912"/>
              <a:gd name="T48" fmla="*/ 5216 w 8576"/>
              <a:gd name="T49" fmla="*/ 8896 h 10912"/>
              <a:gd name="T50" fmla="*/ 5696 w 8576"/>
              <a:gd name="T51" fmla="*/ 8928 h 10912"/>
              <a:gd name="T52" fmla="*/ 5280 w 8576"/>
              <a:gd name="T53" fmla="*/ 7904 h 10912"/>
              <a:gd name="T54" fmla="*/ 6208 w 8576"/>
              <a:gd name="T55" fmla="*/ 8064 h 10912"/>
              <a:gd name="T56" fmla="*/ 6144 w 8576"/>
              <a:gd name="T57" fmla="*/ 7424 h 10912"/>
              <a:gd name="T58" fmla="*/ 4288 w 8576"/>
              <a:gd name="T59" fmla="*/ 2816 h 10912"/>
              <a:gd name="T60" fmla="*/ 5664 w 8576"/>
              <a:gd name="T61" fmla="*/ 3200 h 10912"/>
              <a:gd name="T62" fmla="*/ 6144 w 8576"/>
              <a:gd name="T63" fmla="*/ 4896 h 10912"/>
              <a:gd name="T64" fmla="*/ 6048 w 8576"/>
              <a:gd name="T65" fmla="*/ 6496 h 10912"/>
              <a:gd name="T66" fmla="*/ 6592 w 8576"/>
              <a:gd name="T67" fmla="*/ 5856 h 10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76" h="10912">
                <a:moveTo>
                  <a:pt x="7008" y="5280"/>
                </a:moveTo>
                <a:cubicBezTo>
                  <a:pt x="6912" y="5120"/>
                  <a:pt x="6848" y="4960"/>
                  <a:pt x="6752" y="4800"/>
                </a:cubicBezTo>
                <a:cubicBezTo>
                  <a:pt x="6880" y="3648"/>
                  <a:pt x="6464" y="3008"/>
                  <a:pt x="6048" y="2656"/>
                </a:cubicBezTo>
                <a:cubicBezTo>
                  <a:pt x="5984" y="2592"/>
                  <a:pt x="5920" y="2560"/>
                  <a:pt x="5856" y="2528"/>
                </a:cubicBezTo>
                <a:cubicBezTo>
                  <a:pt x="6144" y="1856"/>
                  <a:pt x="6304" y="832"/>
                  <a:pt x="6080" y="256"/>
                </a:cubicBezTo>
                <a:cubicBezTo>
                  <a:pt x="6016" y="96"/>
                  <a:pt x="5824" y="0"/>
                  <a:pt x="5664" y="64"/>
                </a:cubicBezTo>
                <a:cubicBezTo>
                  <a:pt x="5504" y="128"/>
                  <a:pt x="5408" y="320"/>
                  <a:pt x="5472" y="480"/>
                </a:cubicBezTo>
                <a:cubicBezTo>
                  <a:pt x="5600" y="832"/>
                  <a:pt x="5472" y="1696"/>
                  <a:pt x="5248" y="2272"/>
                </a:cubicBezTo>
                <a:cubicBezTo>
                  <a:pt x="4992" y="2208"/>
                  <a:pt x="4704" y="2144"/>
                  <a:pt x="4416" y="2144"/>
                </a:cubicBezTo>
                <a:cubicBezTo>
                  <a:pt x="4512" y="1792"/>
                  <a:pt x="4640" y="1440"/>
                  <a:pt x="4768" y="1152"/>
                </a:cubicBezTo>
                <a:cubicBezTo>
                  <a:pt x="4832" y="992"/>
                  <a:pt x="4768" y="800"/>
                  <a:pt x="4608" y="736"/>
                </a:cubicBezTo>
                <a:cubicBezTo>
                  <a:pt x="4448" y="672"/>
                  <a:pt x="4256" y="736"/>
                  <a:pt x="4192" y="896"/>
                </a:cubicBezTo>
                <a:cubicBezTo>
                  <a:pt x="4032" y="1280"/>
                  <a:pt x="3872" y="1728"/>
                  <a:pt x="3744" y="2176"/>
                </a:cubicBezTo>
                <a:cubicBezTo>
                  <a:pt x="3040" y="2240"/>
                  <a:pt x="2368" y="2496"/>
                  <a:pt x="1920" y="2752"/>
                </a:cubicBezTo>
                <a:cubicBezTo>
                  <a:pt x="1856" y="2784"/>
                  <a:pt x="1824" y="2816"/>
                  <a:pt x="1760" y="2848"/>
                </a:cubicBezTo>
                <a:cubicBezTo>
                  <a:pt x="1664" y="2592"/>
                  <a:pt x="1568" y="2336"/>
                  <a:pt x="1536" y="2080"/>
                </a:cubicBezTo>
                <a:cubicBezTo>
                  <a:pt x="2240" y="1792"/>
                  <a:pt x="2656" y="1248"/>
                  <a:pt x="2848" y="448"/>
                </a:cubicBezTo>
                <a:cubicBezTo>
                  <a:pt x="2880" y="288"/>
                  <a:pt x="2784" y="96"/>
                  <a:pt x="2624" y="64"/>
                </a:cubicBezTo>
                <a:cubicBezTo>
                  <a:pt x="2464" y="32"/>
                  <a:pt x="2272" y="128"/>
                  <a:pt x="2240" y="288"/>
                </a:cubicBezTo>
                <a:cubicBezTo>
                  <a:pt x="2112" y="832"/>
                  <a:pt x="1856" y="1184"/>
                  <a:pt x="1472" y="1408"/>
                </a:cubicBezTo>
                <a:cubicBezTo>
                  <a:pt x="1472" y="1088"/>
                  <a:pt x="1504" y="768"/>
                  <a:pt x="1600" y="448"/>
                </a:cubicBezTo>
                <a:cubicBezTo>
                  <a:pt x="1632" y="288"/>
                  <a:pt x="1536" y="96"/>
                  <a:pt x="1376" y="64"/>
                </a:cubicBezTo>
                <a:cubicBezTo>
                  <a:pt x="1216" y="32"/>
                  <a:pt x="1024" y="128"/>
                  <a:pt x="992" y="288"/>
                </a:cubicBezTo>
                <a:cubicBezTo>
                  <a:pt x="736" y="1312"/>
                  <a:pt x="832" y="2304"/>
                  <a:pt x="1280" y="3232"/>
                </a:cubicBezTo>
                <a:cubicBezTo>
                  <a:pt x="576" y="3872"/>
                  <a:pt x="0" y="4800"/>
                  <a:pt x="64" y="5792"/>
                </a:cubicBezTo>
                <a:cubicBezTo>
                  <a:pt x="96" y="6496"/>
                  <a:pt x="448" y="7488"/>
                  <a:pt x="1984" y="8256"/>
                </a:cubicBezTo>
                <a:cubicBezTo>
                  <a:pt x="2944" y="8736"/>
                  <a:pt x="3648" y="9376"/>
                  <a:pt x="4224" y="9888"/>
                </a:cubicBezTo>
                <a:cubicBezTo>
                  <a:pt x="4864" y="10464"/>
                  <a:pt x="5408" y="10912"/>
                  <a:pt x="5984" y="10912"/>
                </a:cubicBezTo>
                <a:lnTo>
                  <a:pt x="6112" y="10912"/>
                </a:lnTo>
                <a:cubicBezTo>
                  <a:pt x="6528" y="10880"/>
                  <a:pt x="6880" y="10624"/>
                  <a:pt x="7264" y="10112"/>
                </a:cubicBezTo>
                <a:cubicBezTo>
                  <a:pt x="8576" y="8288"/>
                  <a:pt x="7776" y="6752"/>
                  <a:pt x="7008" y="5280"/>
                </a:cubicBezTo>
                <a:close/>
                <a:moveTo>
                  <a:pt x="6752" y="9696"/>
                </a:moveTo>
                <a:cubicBezTo>
                  <a:pt x="6496" y="10048"/>
                  <a:pt x="6272" y="10240"/>
                  <a:pt x="6048" y="10240"/>
                </a:cubicBezTo>
                <a:cubicBezTo>
                  <a:pt x="5696" y="10272"/>
                  <a:pt x="5248" y="9888"/>
                  <a:pt x="4672" y="9376"/>
                </a:cubicBezTo>
                <a:cubicBezTo>
                  <a:pt x="4064" y="8832"/>
                  <a:pt x="3296" y="8192"/>
                  <a:pt x="2272" y="7680"/>
                </a:cubicBezTo>
                <a:cubicBezTo>
                  <a:pt x="1280" y="7168"/>
                  <a:pt x="736" y="6528"/>
                  <a:pt x="704" y="5760"/>
                </a:cubicBezTo>
                <a:cubicBezTo>
                  <a:pt x="672" y="4736"/>
                  <a:pt x="1504" y="3776"/>
                  <a:pt x="2304" y="3264"/>
                </a:cubicBezTo>
                <a:cubicBezTo>
                  <a:pt x="2624" y="3072"/>
                  <a:pt x="3104" y="2912"/>
                  <a:pt x="3616" y="2816"/>
                </a:cubicBezTo>
                <a:cubicBezTo>
                  <a:pt x="3456" y="3648"/>
                  <a:pt x="3424" y="4512"/>
                  <a:pt x="3552" y="5440"/>
                </a:cubicBezTo>
                <a:lnTo>
                  <a:pt x="3552" y="5568"/>
                </a:lnTo>
                <a:cubicBezTo>
                  <a:pt x="3552" y="5600"/>
                  <a:pt x="3552" y="5600"/>
                  <a:pt x="3584" y="5632"/>
                </a:cubicBezTo>
                <a:cubicBezTo>
                  <a:pt x="3584" y="5664"/>
                  <a:pt x="3616" y="5696"/>
                  <a:pt x="3616" y="5760"/>
                </a:cubicBezTo>
                <a:cubicBezTo>
                  <a:pt x="3680" y="6112"/>
                  <a:pt x="3552" y="6400"/>
                  <a:pt x="3424" y="6688"/>
                </a:cubicBezTo>
                <a:cubicBezTo>
                  <a:pt x="3296" y="7040"/>
                  <a:pt x="3136" y="7392"/>
                  <a:pt x="3232" y="7776"/>
                </a:cubicBezTo>
                <a:cubicBezTo>
                  <a:pt x="3264" y="7936"/>
                  <a:pt x="3392" y="8032"/>
                  <a:pt x="3552" y="8032"/>
                </a:cubicBezTo>
                <a:lnTo>
                  <a:pt x="3616" y="8032"/>
                </a:lnTo>
                <a:cubicBezTo>
                  <a:pt x="3776" y="8000"/>
                  <a:pt x="3904" y="7808"/>
                  <a:pt x="3840" y="7648"/>
                </a:cubicBezTo>
                <a:cubicBezTo>
                  <a:pt x="3808" y="7456"/>
                  <a:pt x="3872" y="7232"/>
                  <a:pt x="3968" y="7008"/>
                </a:cubicBezTo>
                <a:lnTo>
                  <a:pt x="4000" y="7040"/>
                </a:lnTo>
                <a:cubicBezTo>
                  <a:pt x="4288" y="7680"/>
                  <a:pt x="4672" y="8288"/>
                  <a:pt x="5216" y="8896"/>
                </a:cubicBezTo>
                <a:cubicBezTo>
                  <a:pt x="5280" y="8960"/>
                  <a:pt x="5376" y="8992"/>
                  <a:pt x="5472" y="8992"/>
                </a:cubicBezTo>
                <a:cubicBezTo>
                  <a:pt x="5536" y="8992"/>
                  <a:pt x="5632" y="8960"/>
                  <a:pt x="5696" y="8928"/>
                </a:cubicBezTo>
                <a:cubicBezTo>
                  <a:pt x="5824" y="8800"/>
                  <a:pt x="5856" y="8608"/>
                  <a:pt x="5728" y="8480"/>
                </a:cubicBezTo>
                <a:cubicBezTo>
                  <a:pt x="5568" y="8288"/>
                  <a:pt x="5408" y="8096"/>
                  <a:pt x="5280" y="7904"/>
                </a:cubicBezTo>
                <a:cubicBezTo>
                  <a:pt x="5568" y="8000"/>
                  <a:pt x="5824" y="8064"/>
                  <a:pt x="6048" y="8064"/>
                </a:cubicBezTo>
                <a:lnTo>
                  <a:pt x="6208" y="8064"/>
                </a:lnTo>
                <a:cubicBezTo>
                  <a:pt x="6368" y="8032"/>
                  <a:pt x="6496" y="7872"/>
                  <a:pt x="6496" y="7712"/>
                </a:cubicBezTo>
                <a:cubicBezTo>
                  <a:pt x="6464" y="7552"/>
                  <a:pt x="6304" y="7424"/>
                  <a:pt x="6144" y="7424"/>
                </a:cubicBezTo>
                <a:cubicBezTo>
                  <a:pt x="5760" y="7456"/>
                  <a:pt x="5088" y="7200"/>
                  <a:pt x="4608" y="6720"/>
                </a:cubicBezTo>
                <a:cubicBezTo>
                  <a:pt x="4032" y="5376"/>
                  <a:pt x="4032" y="4000"/>
                  <a:pt x="4288" y="2816"/>
                </a:cubicBezTo>
                <a:lnTo>
                  <a:pt x="4320" y="2816"/>
                </a:lnTo>
                <a:cubicBezTo>
                  <a:pt x="4832" y="2816"/>
                  <a:pt x="5344" y="2912"/>
                  <a:pt x="5664" y="3200"/>
                </a:cubicBezTo>
                <a:cubicBezTo>
                  <a:pt x="6112" y="3552"/>
                  <a:pt x="6208" y="4160"/>
                  <a:pt x="6144" y="4800"/>
                </a:cubicBezTo>
                <a:lnTo>
                  <a:pt x="6144" y="4896"/>
                </a:lnTo>
                <a:cubicBezTo>
                  <a:pt x="6080" y="5280"/>
                  <a:pt x="5984" y="5696"/>
                  <a:pt x="5856" y="6080"/>
                </a:cubicBezTo>
                <a:cubicBezTo>
                  <a:pt x="5792" y="6240"/>
                  <a:pt x="5888" y="6432"/>
                  <a:pt x="6048" y="6496"/>
                </a:cubicBezTo>
                <a:cubicBezTo>
                  <a:pt x="6208" y="6560"/>
                  <a:pt x="6400" y="6464"/>
                  <a:pt x="6464" y="6304"/>
                </a:cubicBezTo>
                <a:cubicBezTo>
                  <a:pt x="6528" y="6144"/>
                  <a:pt x="6560" y="6016"/>
                  <a:pt x="6592" y="5856"/>
                </a:cubicBezTo>
                <a:cubicBezTo>
                  <a:pt x="7264" y="7136"/>
                  <a:pt x="7776" y="8320"/>
                  <a:pt x="6752" y="969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CN Medium" panose="020B0600000000000000" pitchFamily="34" charset="-122"/>
              <a:ea typeface="思源黑体 CN Medium" panose="020B0600000000000000" pitchFamily="34" charset="-122"/>
            </a:endParaRPr>
          </a:p>
        </p:txBody>
      </p:sp>
      <p:pic>
        <p:nvPicPr>
          <p:cNvPr id="58" name="图片 31" descr="3b32303131363839353bb7ce">
            <a:extLst>
              <a:ext uri="{FF2B5EF4-FFF2-40B4-BE49-F238E27FC236}">
                <a16:creationId xmlns:a16="http://schemas.microsoft.com/office/drawing/2014/main" id="{4F3C6374-2F18-AE3D-C0DA-003F99DAD3F7}"/>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6627000" y="4241291"/>
            <a:ext cx="360079" cy="360079"/>
          </a:xfrm>
          <a:prstGeom prst="rect">
            <a:avLst/>
          </a:prstGeom>
        </p:spPr>
      </p:pic>
      <p:sp>
        <p:nvSpPr>
          <p:cNvPr id="59" name="椭圆 58">
            <a:extLst>
              <a:ext uri="{FF2B5EF4-FFF2-40B4-BE49-F238E27FC236}">
                <a16:creationId xmlns:a16="http://schemas.microsoft.com/office/drawing/2014/main" id="{8B3037ED-E39D-CD2D-6858-3EEA9B135022}"/>
              </a:ext>
            </a:extLst>
          </p:cNvPr>
          <p:cNvSpPr>
            <a:spLocks noChangeAspect="1"/>
          </p:cNvSpPr>
          <p:nvPr/>
        </p:nvSpPr>
        <p:spPr>
          <a:xfrm>
            <a:off x="6513324" y="4156193"/>
            <a:ext cx="576000" cy="575999"/>
          </a:xfrm>
          <a:prstGeom prst="ellipse">
            <a:avLst/>
          </a:prstGeom>
          <a:noFill/>
          <a:ln w="19050">
            <a:solidFill>
              <a:srgbClr val="1156B6"/>
            </a:solid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46800" tIns="45720" rIns="46800" bIns="45720" numCol="1" spcCol="0" rtlCol="0" fromWordArt="0" anchor="ctr" anchorCtr="0" forceAA="0" compatLnSpc="1">
            <a:noAutofit/>
          </a:bodyPr>
          <a:lstStyle/>
          <a:p>
            <a:pPr algn="ctr">
              <a:spcBef>
                <a:spcPts val="400"/>
              </a:spcBef>
            </a:pPr>
            <a:endParaRPr lang="zh-CN" altLang="en-US" sz="800" dirty="0" err="1">
              <a:solidFill>
                <a:schemeClr val="tx1"/>
              </a:solidFill>
              <a:latin typeface="思源黑体 CN Medium" panose="020B0600000000000000" pitchFamily="34" charset="-122"/>
              <a:ea typeface="思源黑体 CN Medium" panose="020B0600000000000000" pitchFamily="34" charset="-122"/>
            </a:endParaRPr>
          </a:p>
        </p:txBody>
      </p:sp>
      <p:sp>
        <p:nvSpPr>
          <p:cNvPr id="56" name="文本框 55">
            <a:extLst>
              <a:ext uri="{FF2B5EF4-FFF2-40B4-BE49-F238E27FC236}">
                <a16:creationId xmlns:a16="http://schemas.microsoft.com/office/drawing/2014/main" id="{577AC7B7-D31A-2BD9-060A-F6E3093D7B38}"/>
              </a:ext>
            </a:extLst>
          </p:cNvPr>
          <p:cNvSpPr txBox="1"/>
          <p:nvPr>
            <p:custDataLst>
              <p:tags r:id="rId14"/>
            </p:custDataLst>
          </p:nvPr>
        </p:nvSpPr>
        <p:spPr>
          <a:xfrm>
            <a:off x="7155309" y="4166840"/>
            <a:ext cx="1047750" cy="353694"/>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ctr">
              <a:spcBef>
                <a:spcPts val="400"/>
              </a:spcBef>
            </a:pPr>
            <a:r>
              <a:rPr lang="en-US" altLang="zh-CN" sz="2300" b="1" dirty="0">
                <a:solidFill>
                  <a:schemeClr val="accent2"/>
                </a:solidFill>
                <a:latin typeface="思源黑体 CN Medium" panose="020B0600000000000000" pitchFamily="34" charset="-122"/>
                <a:ea typeface="思源黑体 CN Medium" panose="020B0600000000000000" pitchFamily="34" charset="-122"/>
              </a:rPr>
              <a:t>66%</a:t>
            </a:r>
          </a:p>
        </p:txBody>
      </p:sp>
      <p:sp>
        <p:nvSpPr>
          <p:cNvPr id="57" name="文本框 56">
            <a:extLst>
              <a:ext uri="{FF2B5EF4-FFF2-40B4-BE49-F238E27FC236}">
                <a16:creationId xmlns:a16="http://schemas.microsoft.com/office/drawing/2014/main" id="{107A0E19-361F-D5BA-C0F8-C5E95EFBDD05}"/>
              </a:ext>
            </a:extLst>
          </p:cNvPr>
          <p:cNvSpPr txBox="1"/>
          <p:nvPr>
            <p:custDataLst>
              <p:tags r:id="rId15"/>
            </p:custDataLst>
          </p:nvPr>
        </p:nvSpPr>
        <p:spPr>
          <a:xfrm>
            <a:off x="7051169" y="4549344"/>
            <a:ext cx="1346835" cy="184150"/>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ctr">
              <a:spcBef>
                <a:spcPts val="400"/>
              </a:spcBef>
            </a:pPr>
            <a:r>
              <a:rPr lang="zh-CN" altLang="en-US" sz="1200" dirty="0">
                <a:solidFill>
                  <a:schemeClr val="accent2"/>
                </a:solidFill>
                <a:latin typeface="思源黑体 CN Medium" panose="020B0600000000000000" pitchFamily="34" charset="-122"/>
                <a:ea typeface="思源黑体 CN Medium" panose="020B0600000000000000" pitchFamily="34" charset="-122"/>
              </a:rPr>
              <a:t>感染项目同比增长</a:t>
            </a:r>
          </a:p>
        </p:txBody>
      </p:sp>
      <p:sp>
        <p:nvSpPr>
          <p:cNvPr id="10" name="PA-文本框 8">
            <a:extLst>
              <a:ext uri="{FF2B5EF4-FFF2-40B4-BE49-F238E27FC236}">
                <a16:creationId xmlns:a16="http://schemas.microsoft.com/office/drawing/2014/main" id="{F9B065E8-DB78-421F-8FB6-A18274744A04}"/>
              </a:ext>
            </a:extLst>
          </p:cNvPr>
          <p:cNvSpPr txBox="1"/>
          <p:nvPr>
            <p:custDataLst>
              <p:tags r:id="rId16"/>
            </p:custDataLst>
          </p:nvPr>
        </p:nvSpPr>
        <p:spPr>
          <a:xfrm>
            <a:off x="4935027" y="3597932"/>
            <a:ext cx="2319866" cy="369332"/>
          </a:xfrm>
          <a:prstGeom prst="rect">
            <a:avLst/>
          </a:prstGeom>
          <a:noFill/>
          <a:ln>
            <a:noFill/>
          </a:ln>
        </p:spPr>
        <p:txBody>
          <a:bodyPr wrap="none" rtlCol="0">
            <a:spAutoFit/>
            <a:scene3d>
              <a:camera prst="orthographicFront"/>
              <a:lightRig rig="threePt" dir="t"/>
            </a:scene3d>
            <a:sp3d contourW="12700"/>
          </a:bodyPr>
          <a:lstStyle/>
          <a:p>
            <a:pPr defTabSz="457200" fontAlgn="auto">
              <a:spcBef>
                <a:spcPts val="0"/>
              </a:spcBef>
              <a:spcAft>
                <a:spcPts val="0"/>
              </a:spcAft>
            </a:pPr>
            <a:r>
              <a:rPr lang="zh-CN" altLang="en-US" sz="1800" b="1" dirty="0">
                <a:solidFill>
                  <a:schemeClr val="accent2"/>
                </a:solidFill>
                <a:latin typeface="思源黑体 CN Medium" panose="020B0600000000000000" pitchFamily="34" charset="-122"/>
                <a:ea typeface="思源黑体 CN Medium" panose="020B0600000000000000" pitchFamily="34" charset="-122"/>
              </a:rPr>
              <a:t>全品线收入增长迅猛</a:t>
            </a:r>
          </a:p>
        </p:txBody>
      </p:sp>
      <p:grpSp>
        <p:nvGrpSpPr>
          <p:cNvPr id="28" name="Group 27">
            <a:extLst>
              <a:ext uri="{FF2B5EF4-FFF2-40B4-BE49-F238E27FC236}">
                <a16:creationId xmlns:a16="http://schemas.microsoft.com/office/drawing/2014/main" id="{4D76803F-6AA6-12C8-B8C6-385B794A12A5}"/>
              </a:ext>
            </a:extLst>
          </p:cNvPr>
          <p:cNvGrpSpPr/>
          <p:nvPr/>
        </p:nvGrpSpPr>
        <p:grpSpPr>
          <a:xfrm>
            <a:off x="4231318" y="3567074"/>
            <a:ext cx="669110" cy="431049"/>
            <a:chOff x="408301" y="870379"/>
            <a:chExt cx="669110" cy="431049"/>
          </a:xfrm>
        </p:grpSpPr>
        <p:sp>
          <p:nvSpPr>
            <p:cNvPr id="4" name="椭圆 3">
              <a:extLst>
                <a:ext uri="{FF2B5EF4-FFF2-40B4-BE49-F238E27FC236}">
                  <a16:creationId xmlns:a16="http://schemas.microsoft.com/office/drawing/2014/main" id="{65577323-A638-470E-AB50-A380CD307E2F}"/>
                </a:ext>
              </a:extLst>
            </p:cNvPr>
            <p:cNvSpPr/>
            <p:nvPr/>
          </p:nvSpPr>
          <p:spPr>
            <a:xfrm>
              <a:off x="408301" y="870379"/>
              <a:ext cx="426948" cy="421846"/>
            </a:xfrm>
            <a:prstGeom prst="ellipse">
              <a:avLst/>
            </a:prstGeom>
            <a:solidFill>
              <a:schemeClr val="bg1">
                <a:lumMod val="75000"/>
              </a:schemeClr>
            </a:solidFill>
            <a:ln w="12700" cap="flat" cmpd="sng" algn="ctr">
              <a:noFill/>
              <a:prstDash val="solid"/>
              <a:miter lim="800000"/>
            </a:ln>
            <a:effectLst>
              <a:outerShdw blurRad="508000" dist="254000" dir="5400000" algn="tl" rotWithShape="0">
                <a:prstClr val="black">
                  <a:alpha val="20000"/>
                </a:prstClr>
              </a:outerShdw>
            </a:effectLst>
          </p:spPr>
          <p:txBody>
            <a:bodyPr rtlCol="0" anchor="ctr"/>
            <a:lstStyle/>
            <a:p>
              <a:pPr algn="ctr" fontAlgn="auto">
                <a:spcBef>
                  <a:spcPts val="0"/>
                </a:spcBef>
                <a:spcAft>
                  <a:spcPts val="0"/>
                </a:spcAft>
              </a:pPr>
              <a:endParaRPr lang="zh-CN" altLang="en-US" sz="1800" kern="0">
                <a:solidFill>
                  <a:prstClr val="white"/>
                </a:solidFill>
                <a:latin typeface="思源黑体 CN Medium" panose="020B0600000000000000" pitchFamily="34" charset="-122"/>
                <a:ea typeface="思源黑体 CN Medium" panose="020B0600000000000000" pitchFamily="34" charset="-122"/>
              </a:endParaRPr>
            </a:p>
          </p:txBody>
        </p:sp>
        <p:sp>
          <p:nvSpPr>
            <p:cNvPr id="6" name="椭圆 5">
              <a:extLst>
                <a:ext uri="{FF2B5EF4-FFF2-40B4-BE49-F238E27FC236}">
                  <a16:creationId xmlns:a16="http://schemas.microsoft.com/office/drawing/2014/main" id="{BF7A7AD1-00DC-4905-A7DE-0FC5028C7EF3}"/>
                </a:ext>
              </a:extLst>
            </p:cNvPr>
            <p:cNvSpPr/>
            <p:nvPr/>
          </p:nvSpPr>
          <p:spPr>
            <a:xfrm>
              <a:off x="661858" y="870379"/>
              <a:ext cx="415553" cy="431049"/>
            </a:xfrm>
            <a:prstGeom prst="ellipse">
              <a:avLst/>
            </a:prstGeom>
            <a:solidFill>
              <a:schemeClr val="bg1"/>
            </a:solidFill>
            <a:ln w="12700" cap="flat" cmpd="sng" algn="ctr">
              <a:noFill/>
              <a:prstDash val="solid"/>
              <a:miter lim="800000"/>
            </a:ln>
            <a:effectLst>
              <a:outerShdw blurRad="508000" dist="254000" dir="5400000" algn="tl" rotWithShape="0">
                <a:prstClr val="black">
                  <a:alpha val="20000"/>
                </a:prstClr>
              </a:outerShdw>
            </a:effectLst>
          </p:spPr>
          <p:txBody>
            <a:bodyPr rtlCol="0" anchor="ctr"/>
            <a:lstStyle/>
            <a:p>
              <a:pPr algn="ctr" fontAlgn="auto">
                <a:spcBef>
                  <a:spcPts val="0"/>
                </a:spcBef>
                <a:spcAft>
                  <a:spcPts val="0"/>
                </a:spcAft>
              </a:pPr>
              <a:endParaRPr lang="zh-CN" altLang="en-US" sz="1800" kern="0">
                <a:solidFill>
                  <a:schemeClr val="accent2"/>
                </a:solidFill>
                <a:latin typeface="思源黑体 CN Medium" panose="020B0600000000000000" pitchFamily="34" charset="-122"/>
                <a:ea typeface="思源黑体 CN Medium" panose="020B0600000000000000" pitchFamily="34" charset="-122"/>
              </a:endParaRPr>
            </a:p>
          </p:txBody>
        </p:sp>
        <p:sp>
          <p:nvSpPr>
            <p:cNvPr id="11" name="PA-文本框 8">
              <a:extLst>
                <a:ext uri="{FF2B5EF4-FFF2-40B4-BE49-F238E27FC236}">
                  <a16:creationId xmlns:a16="http://schemas.microsoft.com/office/drawing/2014/main" id="{E968EC62-E28D-470E-9E73-7D3064171983}"/>
                </a:ext>
              </a:extLst>
            </p:cNvPr>
            <p:cNvSpPr txBox="1"/>
            <p:nvPr>
              <p:custDataLst>
                <p:tags r:id="rId21"/>
              </p:custDataLst>
            </p:nvPr>
          </p:nvSpPr>
          <p:spPr>
            <a:xfrm>
              <a:off x="720541" y="901318"/>
              <a:ext cx="270254" cy="400110"/>
            </a:xfrm>
            <a:prstGeom prst="rect">
              <a:avLst/>
            </a:prstGeom>
            <a:noFill/>
          </p:spPr>
          <p:txBody>
            <a:bodyPr wrap="square" rtlCol="0">
              <a:spAutoFit/>
              <a:scene3d>
                <a:camera prst="orthographicFront"/>
                <a:lightRig rig="threePt" dir="t"/>
              </a:scene3d>
              <a:sp3d contourW="12700"/>
            </a:bodyPr>
            <a:lstStyle/>
            <a:p>
              <a:pPr algn="ctr" defTabSz="457200" fontAlgn="auto">
                <a:spcBef>
                  <a:spcPts val="0"/>
                </a:spcBef>
                <a:spcAft>
                  <a:spcPts val="0"/>
                </a:spcAft>
              </a:pPr>
              <a:r>
                <a:rPr lang="en-US" altLang="zh-CN" b="1" dirty="0">
                  <a:solidFill>
                    <a:schemeClr val="accent2"/>
                  </a:solidFill>
                  <a:latin typeface="思源黑体 CN Medium" panose="020B0600000000000000" pitchFamily="34" charset="-122"/>
                  <a:ea typeface="思源黑体 CN Medium" panose="020B0600000000000000" pitchFamily="34" charset="-122"/>
                </a:rPr>
                <a:t>3</a:t>
              </a:r>
              <a:endParaRPr lang="zh-CN" altLang="en-US" b="1" dirty="0">
                <a:solidFill>
                  <a:schemeClr val="accent2"/>
                </a:solidFill>
                <a:latin typeface="思源黑体 CN Medium" panose="020B0600000000000000" pitchFamily="34" charset="-122"/>
                <a:ea typeface="思源黑体 CN Medium" panose="020B0600000000000000" pitchFamily="34" charset="-122"/>
              </a:endParaRPr>
            </a:p>
          </p:txBody>
        </p:sp>
      </p:grpSp>
      <p:sp>
        <p:nvSpPr>
          <p:cNvPr id="39" name="椭圆 38"/>
          <p:cNvSpPr>
            <a:spLocks noChangeAspect="1"/>
          </p:cNvSpPr>
          <p:nvPr>
            <p:custDataLst>
              <p:tags r:id="rId17"/>
            </p:custDataLst>
          </p:nvPr>
        </p:nvSpPr>
        <p:spPr>
          <a:xfrm>
            <a:off x="6513324" y="4994652"/>
            <a:ext cx="575945" cy="575945"/>
          </a:xfrm>
          <a:prstGeom prst="ellipse">
            <a:avLst/>
          </a:prstGeom>
          <a:noFill/>
          <a:ln w="19050">
            <a:solidFill>
              <a:srgbClr val="1156B6"/>
            </a:solid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46800" tIns="45720" rIns="46800" bIns="45720" numCol="1" spcCol="0" rtlCol="0" fromWordArt="0" anchor="ctr" anchorCtr="0" forceAA="0" compatLnSpc="1">
            <a:noAutofit/>
          </a:bodyPr>
          <a:lstStyle/>
          <a:p>
            <a:pPr algn="ctr">
              <a:spcBef>
                <a:spcPts val="400"/>
              </a:spcBef>
            </a:pPr>
            <a:endParaRPr lang="zh-CN" altLang="en-US" sz="800" dirty="0" err="1">
              <a:solidFill>
                <a:schemeClr val="tx1"/>
              </a:solidFill>
              <a:latin typeface="思源黑体 CN Medium" panose="020B0600000000000000" pitchFamily="34" charset="-122"/>
              <a:ea typeface="思源黑体 CN Medium" panose="020B0600000000000000" pitchFamily="34" charset="-122"/>
            </a:endParaRPr>
          </a:p>
        </p:txBody>
      </p:sp>
      <p:pic>
        <p:nvPicPr>
          <p:cNvPr id="42" name="图片 41" descr="3b31393936313838303bc4b8d7d3"/>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6588889" y="5094347"/>
            <a:ext cx="424180" cy="360045"/>
          </a:xfrm>
          <a:prstGeom prst="rect">
            <a:avLst/>
          </a:prstGeom>
        </p:spPr>
      </p:pic>
      <p:sp>
        <p:nvSpPr>
          <p:cNvPr id="67" name="PA-文本框 8">
            <a:extLst>
              <a:ext uri="{FF2B5EF4-FFF2-40B4-BE49-F238E27FC236}">
                <a16:creationId xmlns:a16="http://schemas.microsoft.com/office/drawing/2014/main" id="{52E07ED1-8DC2-FDA4-0BEE-1ED5FB2DA2A5}"/>
              </a:ext>
            </a:extLst>
          </p:cNvPr>
          <p:cNvSpPr txBox="1"/>
          <p:nvPr>
            <p:custDataLst>
              <p:tags r:id="rId18"/>
            </p:custDataLst>
          </p:nvPr>
        </p:nvSpPr>
        <p:spPr>
          <a:xfrm>
            <a:off x="1479688" y="996097"/>
            <a:ext cx="2723823" cy="369332"/>
          </a:xfrm>
          <a:prstGeom prst="rect">
            <a:avLst/>
          </a:prstGeom>
          <a:noFill/>
          <a:ln>
            <a:noFill/>
          </a:ln>
        </p:spPr>
        <p:txBody>
          <a:bodyPr wrap="none" rtlCol="0">
            <a:spAutoFit/>
            <a:scene3d>
              <a:camera prst="orthographicFront"/>
              <a:lightRig rig="threePt" dir="t"/>
            </a:scene3d>
            <a:sp3d contourW="12700"/>
          </a:bodyPr>
          <a:lstStyle/>
          <a:p>
            <a:pPr defTabSz="457200" fontAlgn="auto">
              <a:spcBef>
                <a:spcPts val="0"/>
              </a:spcBef>
              <a:spcAft>
                <a:spcPts val="0"/>
              </a:spcAft>
            </a:pPr>
            <a:r>
              <a:rPr lang="zh-CN" altLang="en-US" sz="1800" b="1" dirty="0">
                <a:solidFill>
                  <a:schemeClr val="accent1"/>
                </a:solidFill>
                <a:latin typeface="思源黑体 CN Medium" panose="020B0600000000000000" pitchFamily="34" charset="-122"/>
                <a:ea typeface="思源黑体 CN Medium" panose="020B0600000000000000" pitchFamily="34" charset="-122"/>
              </a:rPr>
              <a:t>近几年特检收入持续增长</a:t>
            </a:r>
          </a:p>
        </p:txBody>
      </p:sp>
      <p:grpSp>
        <p:nvGrpSpPr>
          <p:cNvPr id="71" name="Group 70">
            <a:extLst>
              <a:ext uri="{FF2B5EF4-FFF2-40B4-BE49-F238E27FC236}">
                <a16:creationId xmlns:a16="http://schemas.microsoft.com/office/drawing/2014/main" id="{607132D1-94F8-AB3B-0D88-26796D3DB0EC}"/>
              </a:ext>
            </a:extLst>
          </p:cNvPr>
          <p:cNvGrpSpPr/>
          <p:nvPr/>
        </p:nvGrpSpPr>
        <p:grpSpPr>
          <a:xfrm>
            <a:off x="747209" y="930596"/>
            <a:ext cx="709001" cy="520653"/>
            <a:chOff x="408299" y="3510102"/>
            <a:chExt cx="709001" cy="520653"/>
          </a:xfrm>
        </p:grpSpPr>
        <p:sp>
          <p:nvSpPr>
            <p:cNvPr id="72" name="椭圆 11">
              <a:extLst>
                <a:ext uri="{FF2B5EF4-FFF2-40B4-BE49-F238E27FC236}">
                  <a16:creationId xmlns:a16="http://schemas.microsoft.com/office/drawing/2014/main" id="{638ACAD3-EE30-3156-B0A6-102201E2654D}"/>
                </a:ext>
              </a:extLst>
            </p:cNvPr>
            <p:cNvSpPr/>
            <p:nvPr/>
          </p:nvSpPr>
          <p:spPr>
            <a:xfrm>
              <a:off x="408299" y="3510102"/>
              <a:ext cx="426949" cy="445948"/>
            </a:xfrm>
            <a:prstGeom prst="ellipse">
              <a:avLst/>
            </a:prstGeom>
            <a:solidFill>
              <a:schemeClr val="bg1">
                <a:lumMod val="85000"/>
              </a:schemeClr>
            </a:solidFill>
            <a:ln w="12700" cap="flat" cmpd="sng" algn="ctr">
              <a:noFill/>
              <a:prstDash val="solid"/>
              <a:miter lim="800000"/>
            </a:ln>
            <a:effectLst>
              <a:outerShdw blurRad="508000" dist="254000" dir="5400000" algn="tl" rotWithShape="0">
                <a:prstClr val="black">
                  <a:alpha val="20000"/>
                </a:prstClr>
              </a:outerShdw>
            </a:effectLst>
          </p:spPr>
          <p:txBody>
            <a:bodyPr rtlCol="0" anchor="ctr"/>
            <a:lstStyle/>
            <a:p>
              <a:pPr algn="ctr" fontAlgn="auto">
                <a:spcBef>
                  <a:spcPts val="0"/>
                </a:spcBef>
                <a:spcAft>
                  <a:spcPts val="0"/>
                </a:spcAft>
              </a:pPr>
              <a:endParaRPr lang="zh-CN" altLang="en-US" sz="1800" kern="0">
                <a:solidFill>
                  <a:prstClr val="white"/>
                </a:solidFill>
                <a:latin typeface="思源黑体 CN Medium" panose="020B0600000000000000" pitchFamily="34" charset="-122"/>
                <a:ea typeface="思源黑体 CN Medium" panose="020B0600000000000000" pitchFamily="34" charset="-122"/>
              </a:endParaRPr>
            </a:p>
          </p:txBody>
        </p:sp>
        <p:sp>
          <p:nvSpPr>
            <p:cNvPr id="74" name="PA-文本框 8">
              <a:extLst>
                <a:ext uri="{FF2B5EF4-FFF2-40B4-BE49-F238E27FC236}">
                  <a16:creationId xmlns:a16="http://schemas.microsoft.com/office/drawing/2014/main" id="{945A959F-4EE5-DB63-8574-F991778CC4D2}"/>
                </a:ext>
              </a:extLst>
            </p:cNvPr>
            <p:cNvSpPr txBox="1"/>
            <p:nvPr>
              <p:custDataLst>
                <p:tags r:id="rId19"/>
              </p:custDataLst>
            </p:nvPr>
          </p:nvSpPr>
          <p:spPr>
            <a:xfrm>
              <a:off x="657050" y="3541041"/>
              <a:ext cx="338554" cy="400110"/>
            </a:xfrm>
            <a:prstGeom prst="rect">
              <a:avLst/>
            </a:prstGeom>
            <a:noFill/>
          </p:spPr>
          <p:txBody>
            <a:bodyPr wrap="none" rtlCol="0">
              <a:spAutoFit/>
              <a:scene3d>
                <a:camera prst="orthographicFront"/>
                <a:lightRig rig="threePt" dir="t"/>
              </a:scene3d>
              <a:sp3d contourW="12700"/>
            </a:bodyPr>
            <a:lstStyle/>
            <a:p>
              <a:pPr algn="ctr" defTabSz="457200" fontAlgn="auto">
                <a:spcBef>
                  <a:spcPts val="0"/>
                </a:spcBef>
                <a:spcAft>
                  <a:spcPts val="0"/>
                </a:spcAft>
              </a:pPr>
              <a:r>
                <a:rPr lang="en-US" altLang="zh-CN" b="1" dirty="0">
                  <a:solidFill>
                    <a:srgbClr val="FFFFFF"/>
                  </a:solidFill>
                  <a:latin typeface="思源黑体 CN Medium" panose="020B0600000000000000" pitchFamily="34" charset="-122"/>
                  <a:ea typeface="思源黑体 CN Medium" panose="020B0600000000000000" pitchFamily="34" charset="-122"/>
                </a:rPr>
                <a:t>1</a:t>
              </a:r>
              <a:endParaRPr lang="zh-CN" altLang="en-US" b="1" dirty="0">
                <a:solidFill>
                  <a:srgbClr val="FFFFFF"/>
                </a:solidFill>
                <a:latin typeface="思源黑体 CN Medium" panose="020B0600000000000000" pitchFamily="34" charset="-122"/>
                <a:ea typeface="思源黑体 CN Medium" panose="020B0600000000000000" pitchFamily="34" charset="-122"/>
              </a:endParaRPr>
            </a:p>
          </p:txBody>
        </p:sp>
        <p:sp>
          <p:nvSpPr>
            <p:cNvPr id="75" name="PA-文本框 8">
              <a:extLst>
                <a:ext uri="{FF2B5EF4-FFF2-40B4-BE49-F238E27FC236}">
                  <a16:creationId xmlns:a16="http://schemas.microsoft.com/office/drawing/2014/main" id="{88CC9820-39F6-0CC2-2A10-524583979582}"/>
                </a:ext>
              </a:extLst>
            </p:cNvPr>
            <p:cNvSpPr txBox="1"/>
            <p:nvPr>
              <p:custDataLst>
                <p:tags r:id="rId20"/>
              </p:custDataLst>
            </p:nvPr>
          </p:nvSpPr>
          <p:spPr>
            <a:xfrm>
              <a:off x="710653" y="3630645"/>
              <a:ext cx="338554" cy="400110"/>
            </a:xfrm>
            <a:prstGeom prst="rect">
              <a:avLst/>
            </a:prstGeom>
            <a:noFill/>
          </p:spPr>
          <p:txBody>
            <a:bodyPr wrap="none" rtlCol="0">
              <a:spAutoFit/>
              <a:scene3d>
                <a:camera prst="orthographicFront"/>
                <a:lightRig rig="threePt" dir="t"/>
              </a:scene3d>
              <a:sp3d contourW="12700"/>
            </a:bodyPr>
            <a:lstStyle/>
            <a:p>
              <a:pPr algn="ctr" defTabSz="457200" fontAlgn="auto">
                <a:spcBef>
                  <a:spcPts val="0"/>
                </a:spcBef>
                <a:spcAft>
                  <a:spcPts val="0"/>
                </a:spcAft>
              </a:pPr>
              <a:r>
                <a:rPr lang="en-US" altLang="zh-CN" b="1" dirty="0">
                  <a:solidFill>
                    <a:srgbClr val="FFFFFF"/>
                  </a:solidFill>
                  <a:latin typeface="思源黑体 CN Medium" panose="020B0600000000000000" pitchFamily="34" charset="-122"/>
                  <a:ea typeface="思源黑体 CN Medium" panose="020B0600000000000000" pitchFamily="34" charset="-122"/>
                </a:rPr>
                <a:t>1</a:t>
              </a:r>
              <a:endParaRPr lang="zh-CN" altLang="en-US" b="1" dirty="0">
                <a:solidFill>
                  <a:srgbClr val="FFFFFF"/>
                </a:solidFill>
                <a:latin typeface="思源黑体 CN Medium" panose="020B0600000000000000" pitchFamily="34" charset="-122"/>
                <a:ea typeface="思源黑体 CN Medium" panose="020B0600000000000000" pitchFamily="34" charset="-122"/>
              </a:endParaRPr>
            </a:p>
          </p:txBody>
        </p:sp>
        <p:sp>
          <p:nvSpPr>
            <p:cNvPr id="76" name="椭圆 19">
              <a:extLst>
                <a:ext uri="{FF2B5EF4-FFF2-40B4-BE49-F238E27FC236}">
                  <a16:creationId xmlns:a16="http://schemas.microsoft.com/office/drawing/2014/main" id="{0DED0B19-CF5C-70EE-C655-BB8C8A4FEEAC}"/>
                </a:ext>
              </a:extLst>
            </p:cNvPr>
            <p:cNvSpPr/>
            <p:nvPr/>
          </p:nvSpPr>
          <p:spPr>
            <a:xfrm>
              <a:off x="661857" y="3516483"/>
              <a:ext cx="455443" cy="456422"/>
            </a:xfrm>
            <a:prstGeom prst="ellipse">
              <a:avLst/>
            </a:prstGeom>
            <a:solidFill>
              <a:schemeClr val="bg1"/>
            </a:solidFill>
            <a:ln w="12700" cap="flat" cmpd="sng" algn="ctr">
              <a:noFill/>
              <a:prstDash val="solid"/>
              <a:miter lim="800000"/>
            </a:ln>
            <a:effectLst>
              <a:outerShdw blurRad="508000" dist="254000" dir="5400000" algn="tl" rotWithShape="0">
                <a:prstClr val="black">
                  <a:alpha val="20000"/>
                </a:prstClr>
              </a:outerShdw>
            </a:effectLst>
          </p:spPr>
          <p:txBody>
            <a:bodyPr rtlCol="0" anchor="ctr"/>
            <a:lstStyle/>
            <a:p>
              <a:pPr algn="ctr" fontAlgn="auto">
                <a:spcBef>
                  <a:spcPts val="0"/>
                </a:spcBef>
                <a:spcAft>
                  <a:spcPts val="0"/>
                </a:spcAft>
              </a:pPr>
              <a:r>
                <a:rPr lang="en-US" altLang="zh-CN" sz="1800" b="1" kern="0" dirty="0">
                  <a:solidFill>
                    <a:schemeClr val="accent1"/>
                  </a:solidFill>
                  <a:latin typeface="思源黑体 CN Medium" panose="020B0600000000000000" pitchFamily="34" charset="-122"/>
                  <a:ea typeface="思源黑体 CN Medium" panose="020B0600000000000000" pitchFamily="34" charset="-122"/>
                </a:rPr>
                <a:t>1</a:t>
              </a:r>
              <a:endParaRPr lang="zh-CN" altLang="en-US" sz="1800" b="1" kern="0" dirty="0">
                <a:solidFill>
                  <a:schemeClr val="accent1"/>
                </a:solidFill>
                <a:latin typeface="思源黑体 CN Medium" panose="020B0600000000000000" pitchFamily="34" charset="-122"/>
                <a:ea typeface="思源黑体 CN Medium" panose="020B0600000000000000" pitchFamily="34" charset="-122"/>
              </a:endParaRPr>
            </a:p>
          </p:txBody>
        </p:sp>
      </p:grpSp>
      <p:graphicFrame>
        <p:nvGraphicFramePr>
          <p:cNvPr id="83" name="Chart 82">
            <a:extLst>
              <a:ext uri="{FF2B5EF4-FFF2-40B4-BE49-F238E27FC236}">
                <a16:creationId xmlns:a16="http://schemas.microsoft.com/office/drawing/2014/main" id="{3CFF411E-B196-F8A8-AAE3-40998E09235B}"/>
              </a:ext>
            </a:extLst>
          </p:cNvPr>
          <p:cNvGraphicFramePr/>
          <p:nvPr>
            <p:extLst>
              <p:ext uri="{D42A27DB-BD31-4B8C-83A1-F6EECF244321}">
                <p14:modId xmlns:p14="http://schemas.microsoft.com/office/powerpoint/2010/main" val="2010521665"/>
              </p:ext>
            </p:extLst>
          </p:nvPr>
        </p:nvGraphicFramePr>
        <p:xfrm>
          <a:off x="660810" y="1565411"/>
          <a:ext cx="10184989" cy="1699284"/>
        </p:xfrm>
        <a:graphic>
          <a:graphicData uri="http://schemas.openxmlformats.org/drawingml/2006/chart">
            <c:chart xmlns:c="http://schemas.openxmlformats.org/drawingml/2006/chart" xmlns:r="http://schemas.openxmlformats.org/officeDocument/2006/relationships" r:id="rId34"/>
          </a:graphicData>
        </a:graphic>
      </p:graphicFrame>
      <p:sp>
        <p:nvSpPr>
          <p:cNvPr id="86" name="TextBox 85">
            <a:extLst>
              <a:ext uri="{FF2B5EF4-FFF2-40B4-BE49-F238E27FC236}">
                <a16:creationId xmlns:a16="http://schemas.microsoft.com/office/drawing/2014/main" id="{F38CC681-54E7-D258-C649-60F0DCFA05D3}"/>
              </a:ext>
            </a:extLst>
          </p:cNvPr>
          <p:cNvSpPr txBox="1"/>
          <p:nvPr/>
        </p:nvSpPr>
        <p:spPr>
          <a:xfrm>
            <a:off x="4150187" y="1542657"/>
            <a:ext cx="2802602" cy="307777"/>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ctr">
              <a:spcBef>
                <a:spcPts val="400"/>
              </a:spcBef>
            </a:pPr>
            <a:r>
              <a:rPr lang="en-US" sz="1500" dirty="0">
                <a:solidFill>
                  <a:schemeClr val="accent1"/>
                </a:solidFill>
                <a:latin typeface="思源黑体 CN Medium" panose="020B0600000000000000" pitchFamily="34" charset="-122"/>
                <a:ea typeface="思源黑体 CN Medium" panose="020B0600000000000000" pitchFamily="34" charset="-122"/>
              </a:rPr>
              <a:t>2020-2023 CAGR</a:t>
            </a:r>
            <a:r>
              <a:rPr lang="zh-CN" altLang="en-US" sz="1500" dirty="0">
                <a:solidFill>
                  <a:schemeClr val="accent1"/>
                </a:solidFill>
                <a:latin typeface="思源黑体 CN Medium" panose="020B0600000000000000" pitchFamily="34" charset="-122"/>
                <a:ea typeface="思源黑体 CN Medium" panose="020B0600000000000000" pitchFamily="34" charset="-122"/>
              </a:rPr>
              <a:t>：</a:t>
            </a:r>
            <a:r>
              <a:rPr lang="en-US" b="1" dirty="0">
                <a:solidFill>
                  <a:schemeClr val="accent1"/>
                </a:solidFill>
                <a:latin typeface="思源黑体 CN Medium" panose="020B0600000000000000" pitchFamily="34" charset="-122"/>
                <a:ea typeface="思源黑体 CN Medium" panose="020B0600000000000000" pitchFamily="34" charset="-122"/>
              </a:rPr>
              <a:t>39.3%</a:t>
            </a:r>
          </a:p>
        </p:txBody>
      </p:sp>
      <p:sp>
        <p:nvSpPr>
          <p:cNvPr id="89" name="curved-arrow_152438">
            <a:extLst>
              <a:ext uri="{FF2B5EF4-FFF2-40B4-BE49-F238E27FC236}">
                <a16:creationId xmlns:a16="http://schemas.microsoft.com/office/drawing/2014/main" id="{D41ACF79-5484-088C-CF53-52AE941B085C}"/>
              </a:ext>
            </a:extLst>
          </p:cNvPr>
          <p:cNvSpPr/>
          <p:nvPr/>
        </p:nvSpPr>
        <p:spPr>
          <a:xfrm rot="5834512" flipH="1">
            <a:off x="6955761" y="1291978"/>
            <a:ext cx="545742" cy="598561"/>
          </a:xfrm>
          <a:custGeom>
            <a:avLst/>
            <a:gdLst>
              <a:gd name="T0" fmla="*/ 3880 w 4987"/>
              <a:gd name="T1" fmla="*/ 336 h 5478"/>
              <a:gd name="T2" fmla="*/ 2772 w 4987"/>
              <a:gd name="T3" fmla="*/ 0 h 5478"/>
              <a:gd name="T4" fmla="*/ 2946 w 4987"/>
              <a:gd name="T5" fmla="*/ 748 h 5478"/>
              <a:gd name="T6" fmla="*/ 742 w 4987"/>
              <a:gd name="T7" fmla="*/ 2455 h 5478"/>
              <a:gd name="T8" fmla="*/ 243 w 4987"/>
              <a:gd name="T9" fmla="*/ 5478 h 5478"/>
              <a:gd name="T10" fmla="*/ 969 w 4987"/>
              <a:gd name="T11" fmla="*/ 5309 h 5478"/>
              <a:gd name="T12" fmla="*/ 3116 w 4987"/>
              <a:gd name="T13" fmla="*/ 1477 h 5478"/>
              <a:gd name="T14" fmla="*/ 3297 w 4987"/>
              <a:gd name="T15" fmla="*/ 2255 h 5478"/>
              <a:gd name="T16" fmla="*/ 4142 w 4987"/>
              <a:gd name="T17" fmla="*/ 1463 h 5478"/>
              <a:gd name="T18" fmla="*/ 4987 w 4987"/>
              <a:gd name="T19" fmla="*/ 672 h 5478"/>
              <a:gd name="T20" fmla="*/ 3880 w 4987"/>
              <a:gd name="T21" fmla="*/ 336 h 5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87" h="5478">
                <a:moveTo>
                  <a:pt x="3880" y="336"/>
                </a:moveTo>
                <a:lnTo>
                  <a:pt x="2772" y="0"/>
                </a:lnTo>
                <a:lnTo>
                  <a:pt x="2946" y="748"/>
                </a:lnTo>
                <a:cubicBezTo>
                  <a:pt x="2030" y="1033"/>
                  <a:pt x="1255" y="1631"/>
                  <a:pt x="742" y="2455"/>
                </a:cubicBezTo>
                <a:cubicBezTo>
                  <a:pt x="177" y="3363"/>
                  <a:pt x="0" y="4437"/>
                  <a:pt x="243" y="5478"/>
                </a:cubicBezTo>
                <a:lnTo>
                  <a:pt x="969" y="5309"/>
                </a:lnTo>
                <a:cubicBezTo>
                  <a:pt x="584" y="3657"/>
                  <a:pt x="1536" y="2000"/>
                  <a:pt x="3116" y="1477"/>
                </a:cubicBezTo>
                <a:lnTo>
                  <a:pt x="3297" y="2255"/>
                </a:lnTo>
                <a:lnTo>
                  <a:pt x="4142" y="1463"/>
                </a:lnTo>
                <a:lnTo>
                  <a:pt x="4987" y="672"/>
                </a:lnTo>
                <a:lnTo>
                  <a:pt x="3880" y="33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24" rtl="0" eaLnBrk="1" latinLnBrk="0" hangingPunct="1">
              <a:defRPr sz="2000" kern="1200">
                <a:solidFill>
                  <a:schemeClr val="lt1"/>
                </a:solidFill>
                <a:latin typeface="+mn-lt"/>
                <a:ea typeface="+mn-ea"/>
                <a:cs typeface="+mn-cs"/>
              </a:defRPr>
            </a:lvl1pPr>
            <a:lvl2pPr marL="509412" algn="l" defTabSz="1018824" rtl="0" eaLnBrk="1" latinLnBrk="0" hangingPunct="1">
              <a:defRPr sz="2000" kern="1200">
                <a:solidFill>
                  <a:schemeClr val="lt1"/>
                </a:solidFill>
                <a:latin typeface="+mn-lt"/>
                <a:ea typeface="+mn-ea"/>
                <a:cs typeface="+mn-cs"/>
              </a:defRPr>
            </a:lvl2pPr>
            <a:lvl3pPr marL="1018824" algn="l" defTabSz="1018824" rtl="0" eaLnBrk="1" latinLnBrk="0" hangingPunct="1">
              <a:defRPr sz="2000" kern="1200">
                <a:solidFill>
                  <a:schemeClr val="lt1"/>
                </a:solidFill>
                <a:latin typeface="+mn-lt"/>
                <a:ea typeface="+mn-ea"/>
                <a:cs typeface="+mn-cs"/>
              </a:defRPr>
            </a:lvl3pPr>
            <a:lvl4pPr marL="1528237" algn="l" defTabSz="1018824" rtl="0" eaLnBrk="1" latinLnBrk="0" hangingPunct="1">
              <a:defRPr sz="2000" kern="1200">
                <a:solidFill>
                  <a:schemeClr val="lt1"/>
                </a:solidFill>
                <a:latin typeface="+mn-lt"/>
                <a:ea typeface="+mn-ea"/>
                <a:cs typeface="+mn-cs"/>
              </a:defRPr>
            </a:lvl4pPr>
            <a:lvl5pPr marL="2037649" algn="l" defTabSz="1018824" rtl="0" eaLnBrk="1" latinLnBrk="0" hangingPunct="1">
              <a:defRPr sz="2000" kern="1200">
                <a:solidFill>
                  <a:schemeClr val="lt1"/>
                </a:solidFill>
                <a:latin typeface="+mn-lt"/>
                <a:ea typeface="+mn-ea"/>
                <a:cs typeface="+mn-cs"/>
              </a:defRPr>
            </a:lvl5pPr>
            <a:lvl6pPr marL="2547061" algn="l" defTabSz="1018824" rtl="0" eaLnBrk="1" latinLnBrk="0" hangingPunct="1">
              <a:defRPr sz="2000" kern="1200">
                <a:solidFill>
                  <a:schemeClr val="lt1"/>
                </a:solidFill>
                <a:latin typeface="+mn-lt"/>
                <a:ea typeface="+mn-ea"/>
                <a:cs typeface="+mn-cs"/>
              </a:defRPr>
            </a:lvl6pPr>
            <a:lvl7pPr marL="3056473" algn="l" defTabSz="1018824" rtl="0" eaLnBrk="1" latinLnBrk="0" hangingPunct="1">
              <a:defRPr sz="2000" kern="1200">
                <a:solidFill>
                  <a:schemeClr val="lt1"/>
                </a:solidFill>
                <a:latin typeface="+mn-lt"/>
                <a:ea typeface="+mn-ea"/>
                <a:cs typeface="+mn-cs"/>
              </a:defRPr>
            </a:lvl7pPr>
            <a:lvl8pPr marL="3565886" algn="l" defTabSz="1018824" rtl="0" eaLnBrk="1" latinLnBrk="0" hangingPunct="1">
              <a:defRPr sz="2000" kern="1200">
                <a:solidFill>
                  <a:schemeClr val="lt1"/>
                </a:solidFill>
                <a:latin typeface="+mn-lt"/>
                <a:ea typeface="+mn-ea"/>
                <a:cs typeface="+mn-cs"/>
              </a:defRPr>
            </a:lvl8pPr>
            <a:lvl9pPr marL="4075298" algn="l" defTabSz="1018824" rtl="0" eaLnBrk="1" latinLnBrk="0" hangingPunct="1">
              <a:defRPr sz="2000" kern="1200">
                <a:solidFill>
                  <a:schemeClr val="lt1"/>
                </a:solidFill>
                <a:latin typeface="+mn-lt"/>
                <a:ea typeface="+mn-ea"/>
                <a:cs typeface="+mn-cs"/>
              </a:defRPr>
            </a:lvl9pPr>
          </a:lstStyle>
          <a:p>
            <a:pPr algn="ctr"/>
            <a:endParaRPr lang="en-US">
              <a:latin typeface="思源黑体 CN Medium" panose="020B0600000000000000" pitchFamily="34" charset="-122"/>
              <a:ea typeface="思源黑体 CN Medium" panose="020B0600000000000000" pitchFamily="34" charset="-122"/>
            </a:endParaRPr>
          </a:p>
        </p:txBody>
      </p:sp>
      <p:graphicFrame>
        <p:nvGraphicFramePr>
          <p:cNvPr id="107" name="Chart 106">
            <a:extLst>
              <a:ext uri="{FF2B5EF4-FFF2-40B4-BE49-F238E27FC236}">
                <a16:creationId xmlns:a16="http://schemas.microsoft.com/office/drawing/2014/main" id="{FA74C1EF-60BD-CE90-06D3-DF88C6D7F298}"/>
              </a:ext>
            </a:extLst>
          </p:cNvPr>
          <p:cNvGraphicFramePr/>
          <p:nvPr/>
        </p:nvGraphicFramePr>
        <p:xfrm>
          <a:off x="475979" y="4036404"/>
          <a:ext cx="2952887" cy="1847776"/>
        </p:xfrm>
        <a:graphic>
          <a:graphicData uri="http://schemas.openxmlformats.org/drawingml/2006/chart">
            <c:chart xmlns:c="http://schemas.openxmlformats.org/drawingml/2006/chart" xmlns:r="http://schemas.openxmlformats.org/officeDocument/2006/relationships" r:id="rId35"/>
          </a:graphicData>
        </a:graphic>
      </p:graphicFrame>
      <p:sp>
        <p:nvSpPr>
          <p:cNvPr id="108" name="curved-arrow_152438">
            <a:extLst>
              <a:ext uri="{FF2B5EF4-FFF2-40B4-BE49-F238E27FC236}">
                <a16:creationId xmlns:a16="http://schemas.microsoft.com/office/drawing/2014/main" id="{95468B71-92C3-F454-37F2-EC2C76C8A442}"/>
              </a:ext>
            </a:extLst>
          </p:cNvPr>
          <p:cNvSpPr/>
          <p:nvPr/>
        </p:nvSpPr>
        <p:spPr>
          <a:xfrm rot="5834512" flipH="1">
            <a:off x="1691366" y="4451230"/>
            <a:ext cx="545742" cy="598561"/>
          </a:xfrm>
          <a:custGeom>
            <a:avLst/>
            <a:gdLst>
              <a:gd name="T0" fmla="*/ 3880 w 4987"/>
              <a:gd name="T1" fmla="*/ 336 h 5478"/>
              <a:gd name="T2" fmla="*/ 2772 w 4987"/>
              <a:gd name="T3" fmla="*/ 0 h 5478"/>
              <a:gd name="T4" fmla="*/ 2946 w 4987"/>
              <a:gd name="T5" fmla="*/ 748 h 5478"/>
              <a:gd name="T6" fmla="*/ 742 w 4987"/>
              <a:gd name="T7" fmla="*/ 2455 h 5478"/>
              <a:gd name="T8" fmla="*/ 243 w 4987"/>
              <a:gd name="T9" fmla="*/ 5478 h 5478"/>
              <a:gd name="T10" fmla="*/ 969 w 4987"/>
              <a:gd name="T11" fmla="*/ 5309 h 5478"/>
              <a:gd name="T12" fmla="*/ 3116 w 4987"/>
              <a:gd name="T13" fmla="*/ 1477 h 5478"/>
              <a:gd name="T14" fmla="*/ 3297 w 4987"/>
              <a:gd name="T15" fmla="*/ 2255 h 5478"/>
              <a:gd name="T16" fmla="*/ 4142 w 4987"/>
              <a:gd name="T17" fmla="*/ 1463 h 5478"/>
              <a:gd name="T18" fmla="*/ 4987 w 4987"/>
              <a:gd name="T19" fmla="*/ 672 h 5478"/>
              <a:gd name="T20" fmla="*/ 3880 w 4987"/>
              <a:gd name="T21" fmla="*/ 336 h 5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87" h="5478">
                <a:moveTo>
                  <a:pt x="3880" y="336"/>
                </a:moveTo>
                <a:lnTo>
                  <a:pt x="2772" y="0"/>
                </a:lnTo>
                <a:lnTo>
                  <a:pt x="2946" y="748"/>
                </a:lnTo>
                <a:cubicBezTo>
                  <a:pt x="2030" y="1033"/>
                  <a:pt x="1255" y="1631"/>
                  <a:pt x="742" y="2455"/>
                </a:cubicBezTo>
                <a:cubicBezTo>
                  <a:pt x="177" y="3363"/>
                  <a:pt x="0" y="4437"/>
                  <a:pt x="243" y="5478"/>
                </a:cubicBezTo>
                <a:lnTo>
                  <a:pt x="969" y="5309"/>
                </a:lnTo>
                <a:cubicBezTo>
                  <a:pt x="584" y="3657"/>
                  <a:pt x="1536" y="2000"/>
                  <a:pt x="3116" y="1477"/>
                </a:cubicBezTo>
                <a:lnTo>
                  <a:pt x="3297" y="2255"/>
                </a:lnTo>
                <a:lnTo>
                  <a:pt x="4142" y="1463"/>
                </a:lnTo>
                <a:lnTo>
                  <a:pt x="4987" y="672"/>
                </a:lnTo>
                <a:lnTo>
                  <a:pt x="3880" y="33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24" rtl="0" eaLnBrk="1" latinLnBrk="0" hangingPunct="1">
              <a:defRPr sz="2000" kern="1200">
                <a:solidFill>
                  <a:schemeClr val="lt1"/>
                </a:solidFill>
                <a:latin typeface="+mn-lt"/>
                <a:ea typeface="+mn-ea"/>
                <a:cs typeface="+mn-cs"/>
              </a:defRPr>
            </a:lvl1pPr>
            <a:lvl2pPr marL="509412" algn="l" defTabSz="1018824" rtl="0" eaLnBrk="1" latinLnBrk="0" hangingPunct="1">
              <a:defRPr sz="2000" kern="1200">
                <a:solidFill>
                  <a:schemeClr val="lt1"/>
                </a:solidFill>
                <a:latin typeface="+mn-lt"/>
                <a:ea typeface="+mn-ea"/>
                <a:cs typeface="+mn-cs"/>
              </a:defRPr>
            </a:lvl2pPr>
            <a:lvl3pPr marL="1018824" algn="l" defTabSz="1018824" rtl="0" eaLnBrk="1" latinLnBrk="0" hangingPunct="1">
              <a:defRPr sz="2000" kern="1200">
                <a:solidFill>
                  <a:schemeClr val="lt1"/>
                </a:solidFill>
                <a:latin typeface="+mn-lt"/>
                <a:ea typeface="+mn-ea"/>
                <a:cs typeface="+mn-cs"/>
              </a:defRPr>
            </a:lvl3pPr>
            <a:lvl4pPr marL="1528237" algn="l" defTabSz="1018824" rtl="0" eaLnBrk="1" latinLnBrk="0" hangingPunct="1">
              <a:defRPr sz="2000" kern="1200">
                <a:solidFill>
                  <a:schemeClr val="lt1"/>
                </a:solidFill>
                <a:latin typeface="+mn-lt"/>
                <a:ea typeface="+mn-ea"/>
                <a:cs typeface="+mn-cs"/>
              </a:defRPr>
            </a:lvl4pPr>
            <a:lvl5pPr marL="2037649" algn="l" defTabSz="1018824" rtl="0" eaLnBrk="1" latinLnBrk="0" hangingPunct="1">
              <a:defRPr sz="2000" kern="1200">
                <a:solidFill>
                  <a:schemeClr val="lt1"/>
                </a:solidFill>
                <a:latin typeface="+mn-lt"/>
                <a:ea typeface="+mn-ea"/>
                <a:cs typeface="+mn-cs"/>
              </a:defRPr>
            </a:lvl5pPr>
            <a:lvl6pPr marL="2547061" algn="l" defTabSz="1018824" rtl="0" eaLnBrk="1" latinLnBrk="0" hangingPunct="1">
              <a:defRPr sz="2000" kern="1200">
                <a:solidFill>
                  <a:schemeClr val="lt1"/>
                </a:solidFill>
                <a:latin typeface="+mn-lt"/>
                <a:ea typeface="+mn-ea"/>
                <a:cs typeface="+mn-cs"/>
              </a:defRPr>
            </a:lvl6pPr>
            <a:lvl7pPr marL="3056473" algn="l" defTabSz="1018824" rtl="0" eaLnBrk="1" latinLnBrk="0" hangingPunct="1">
              <a:defRPr sz="2000" kern="1200">
                <a:solidFill>
                  <a:schemeClr val="lt1"/>
                </a:solidFill>
                <a:latin typeface="+mn-lt"/>
                <a:ea typeface="+mn-ea"/>
                <a:cs typeface="+mn-cs"/>
              </a:defRPr>
            </a:lvl7pPr>
            <a:lvl8pPr marL="3565886" algn="l" defTabSz="1018824" rtl="0" eaLnBrk="1" latinLnBrk="0" hangingPunct="1">
              <a:defRPr sz="2000" kern="1200">
                <a:solidFill>
                  <a:schemeClr val="lt1"/>
                </a:solidFill>
                <a:latin typeface="+mn-lt"/>
                <a:ea typeface="+mn-ea"/>
                <a:cs typeface="+mn-cs"/>
              </a:defRPr>
            </a:lvl8pPr>
            <a:lvl9pPr marL="4075298" algn="l" defTabSz="1018824" rtl="0" eaLnBrk="1" latinLnBrk="0" hangingPunct="1">
              <a:defRPr sz="2000" kern="1200">
                <a:solidFill>
                  <a:schemeClr val="lt1"/>
                </a:solidFill>
                <a:latin typeface="+mn-lt"/>
                <a:ea typeface="+mn-ea"/>
                <a:cs typeface="+mn-cs"/>
              </a:defRPr>
            </a:lvl9pPr>
          </a:lstStyle>
          <a:p>
            <a:pPr algn="ctr"/>
            <a:endParaRPr lang="en-US">
              <a:latin typeface="思源黑体 CN Medium" panose="020B0600000000000000" pitchFamily="34" charset="-122"/>
              <a:ea typeface="思源黑体 CN Medium" panose="020B0600000000000000" pitchFamily="34" charset="-122"/>
            </a:endParaRPr>
          </a:p>
        </p:txBody>
      </p:sp>
      <p:sp>
        <p:nvSpPr>
          <p:cNvPr id="109" name="TextBox 108">
            <a:extLst>
              <a:ext uri="{FF2B5EF4-FFF2-40B4-BE49-F238E27FC236}">
                <a16:creationId xmlns:a16="http://schemas.microsoft.com/office/drawing/2014/main" id="{B4A8FBB5-C52E-C7BA-0C0D-2050859B5333}"/>
              </a:ext>
            </a:extLst>
          </p:cNvPr>
          <p:cNvSpPr txBox="1"/>
          <p:nvPr/>
        </p:nvSpPr>
        <p:spPr>
          <a:xfrm>
            <a:off x="1434450" y="4363905"/>
            <a:ext cx="730633" cy="307777"/>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ctr">
              <a:spcBef>
                <a:spcPts val="400"/>
              </a:spcBef>
            </a:pPr>
            <a:r>
              <a:rPr lang="en-US" b="1" dirty="0">
                <a:solidFill>
                  <a:schemeClr val="accent4"/>
                </a:solidFill>
                <a:latin typeface="思源黑体 CN Medium" panose="020B0600000000000000" pitchFamily="34" charset="-122"/>
                <a:ea typeface="思源黑体 CN Medium" panose="020B0600000000000000" pitchFamily="34" charset="-122"/>
              </a:rPr>
              <a:t>7%</a:t>
            </a:r>
          </a:p>
        </p:txBody>
      </p:sp>
      <p:sp>
        <p:nvSpPr>
          <p:cNvPr id="2" name="Slide Number Placeholder 1">
            <a:extLst>
              <a:ext uri="{FF2B5EF4-FFF2-40B4-BE49-F238E27FC236}">
                <a16:creationId xmlns:a16="http://schemas.microsoft.com/office/drawing/2014/main" id="{E07B763B-6E46-B3E4-A568-8D636125FFEC}"/>
              </a:ext>
            </a:extLst>
          </p:cNvPr>
          <p:cNvSpPr txBox="1">
            <a:spLocks/>
          </p:cNvSpPr>
          <p:nvPr/>
        </p:nvSpPr>
        <p:spPr>
          <a:xfrm>
            <a:off x="10533888" y="5998464"/>
            <a:ext cx="258943" cy="105425"/>
          </a:xfrm>
          <a:prstGeom prst="rect">
            <a:avLst/>
          </a:prstGeom>
          <a:noFill/>
        </p:spPr>
        <p:txBody>
          <a:bodyPr lIns="0" tIns="0" rIns="0" bIns="0" anchor="t" anchorCtr="0"/>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0" marR="0" lvl="0" indent="0" algn="r" defTabSz="1018824" rtl="0" eaLnBrk="1" fontAlgn="auto" latinLnBrk="0" hangingPunct="1">
              <a:lnSpc>
                <a:spcPct val="100000"/>
              </a:lnSpc>
              <a:spcBef>
                <a:spcPts val="0"/>
              </a:spcBef>
              <a:spcAft>
                <a:spcPts val="0"/>
              </a:spcAft>
              <a:buClrTx/>
              <a:buSzTx/>
              <a:buFontTx/>
              <a:buNone/>
              <a:tabLst/>
              <a:defRPr/>
            </a:pPr>
            <a:fld id="{9BD1790A-5C78-40D4-8C8B-B45AC6FEC896}"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435255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hidden="1"/>
          <p:cNvSpPr>
            <a:spLocks noGrp="1"/>
          </p:cNvSpPr>
          <p:nvPr>
            <p:ph sz="quarter" idx="15"/>
            <p:custDataLst>
              <p:tags r:id="rId2"/>
            </p:custDataLst>
          </p:nvPr>
        </p:nvSpPr>
        <p:spPr/>
        <p:txBody>
          <a:bodyPr/>
          <a:lstStyle/>
          <a:p>
            <a:r>
              <a:rPr lang="zh-CN" altLang="en-US"/>
              <a:t>未来战略</a:t>
            </a:r>
            <a:endParaRPr lang="en-US"/>
          </a:p>
        </p:txBody>
      </p:sp>
      <p:sp>
        <p:nvSpPr>
          <p:cNvPr id="20" name="文本框 19"/>
          <p:cNvSpPr txBox="1"/>
          <p:nvPr>
            <p:custDataLst>
              <p:tags r:id="rId3"/>
            </p:custDataLst>
          </p:nvPr>
        </p:nvSpPr>
        <p:spPr>
          <a:xfrm>
            <a:off x="368717" y="382137"/>
            <a:ext cx="5612287" cy="663577"/>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noAutofit/>
          </a:bodyPr>
          <a:lstStyle/>
          <a:p>
            <a:pPr algn="l">
              <a:lnSpc>
                <a:spcPct val="120000"/>
              </a:lnSpc>
              <a:spcBef>
                <a:spcPts val="0"/>
              </a:spcBef>
              <a:spcAft>
                <a:spcPts val="0"/>
              </a:spcAft>
            </a:pPr>
            <a:endParaRPr lang="zh-CN" altLang="en-US" b="1" kern="0" dirty="0">
              <a:latin typeface="Arial" panose="020B0604020202020204" pitchFamily="34" charset="0"/>
              <a:ea typeface="+mj-ea"/>
              <a:cs typeface="Arial" panose="020B0604020202020204" pitchFamily="34" charset="0"/>
              <a:sym typeface="+mn-ea"/>
            </a:endParaRPr>
          </a:p>
        </p:txBody>
      </p:sp>
      <p:sp>
        <p:nvSpPr>
          <p:cNvPr id="832" name="标题 47">
            <a:extLst>
              <a:ext uri="{FF2B5EF4-FFF2-40B4-BE49-F238E27FC236}">
                <a16:creationId xmlns:a16="http://schemas.microsoft.com/office/drawing/2014/main" id="{28C3F124-7FA7-75D2-71A4-FE6FF1259825}"/>
              </a:ext>
            </a:extLst>
          </p:cNvPr>
          <p:cNvSpPr>
            <a:spLocks noGrp="1"/>
          </p:cNvSpPr>
          <p:nvPr>
            <p:custDataLst>
              <p:tags r:id="rId4"/>
            </p:custDataLst>
          </p:nvPr>
        </p:nvSpPr>
        <p:spPr>
          <a:xfrm>
            <a:off x="315595" y="296545"/>
            <a:ext cx="9833610" cy="475615"/>
          </a:xfrm>
          <a:prstGeom prst="rect">
            <a:avLst/>
          </a:prstGeom>
        </p:spPr>
        <p:txBody>
          <a:bodyPr vert="horz" lIns="0" tIns="45720" rIns="45720" bIns="0" rtlCol="0" anchor="ctr" anchorCtr="0">
            <a:noAutofit/>
          </a:bodyPr>
          <a:lstStyle>
            <a:lvl1pPr algn="l" defTabSz="753110" rtl="0" eaLnBrk="1" latinLnBrk="0" hangingPunct="1">
              <a:lnSpc>
                <a:spcPct val="90000"/>
              </a:lnSpc>
              <a:spcBef>
                <a:spcPct val="0"/>
              </a:spcBef>
              <a:buNone/>
              <a:defRPr lang="en-US" sz="2425" b="1" i="0" kern="0" baseline="0" dirty="0">
                <a:solidFill>
                  <a:srgbClr val="013F98"/>
                </a:solidFill>
                <a:latin typeface="思源黑体 CN Medium" panose="020B0600000000000000" pitchFamily="34" charset="-122"/>
                <a:ea typeface="思源黑体 CN Medium" panose="020B0600000000000000" pitchFamily="34" charset="-122"/>
                <a:cs typeface="思源黑体 CN Medium" panose="020B0600000000000000" pitchFamily="34" charset="-122"/>
              </a:defRPr>
            </a:lvl1pPr>
          </a:lstStyle>
          <a:p>
            <a:r>
              <a:rPr lang="zh-CN" altLang="en-US" dirty="0">
                <a:sym typeface="+mn-ea"/>
              </a:rPr>
              <a:t>实验室拓展及共建规划为企业成长注入新动力</a:t>
            </a:r>
          </a:p>
        </p:txBody>
      </p:sp>
      <p:sp>
        <p:nvSpPr>
          <p:cNvPr id="5" name="frk4r4MV4wGgxhX矩形: 圆角 73">
            <a:extLst>
              <a:ext uri="{FF2B5EF4-FFF2-40B4-BE49-F238E27FC236}">
                <a16:creationId xmlns:a16="http://schemas.microsoft.com/office/drawing/2014/main" id="{85538230-9038-FEBD-5484-CCFDE628BF4A}"/>
              </a:ext>
            </a:extLst>
          </p:cNvPr>
          <p:cNvSpPr/>
          <p:nvPr>
            <p:custDataLst>
              <p:tags r:id="rId5"/>
            </p:custDataLst>
          </p:nvPr>
        </p:nvSpPr>
        <p:spPr>
          <a:xfrm>
            <a:off x="870578" y="1590940"/>
            <a:ext cx="3602573" cy="4312268"/>
          </a:xfrm>
          <a:prstGeom prst="roundRect">
            <a:avLst/>
          </a:prstGeom>
          <a:solidFill>
            <a:schemeClr val="bg1">
              <a:lumMod val="95000"/>
            </a:schemeClr>
          </a:solidFill>
          <a:ln>
            <a:noFill/>
          </a:ln>
          <a:effectLst>
            <a:outerShdw blurRad="254000" dist="25400" dir="2700000" algn="t" rotWithShape="0">
              <a:schemeClr val="bg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000" dirty="0"/>
          </a:p>
        </p:txBody>
      </p:sp>
      <p:sp>
        <p:nvSpPr>
          <p:cNvPr id="6" name="流程图: 准备 302">
            <a:extLst>
              <a:ext uri="{FF2B5EF4-FFF2-40B4-BE49-F238E27FC236}">
                <a16:creationId xmlns:a16="http://schemas.microsoft.com/office/drawing/2014/main" id="{D0BB47E2-D560-24C8-1F54-35D184DB4E4A}"/>
              </a:ext>
            </a:extLst>
          </p:cNvPr>
          <p:cNvSpPr/>
          <p:nvPr>
            <p:custDataLst>
              <p:tags r:id="rId6"/>
            </p:custDataLst>
          </p:nvPr>
        </p:nvSpPr>
        <p:spPr>
          <a:xfrm>
            <a:off x="1026009" y="1441415"/>
            <a:ext cx="1316111" cy="280388"/>
          </a:xfrm>
          <a:prstGeom prst="flowChartPreparation">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0" tIns="0" rIns="0" bIns="0" numCol="1" spcCol="0" rtlCol="0" fromWordArt="0" anchor="ctr" anchorCtr="0" forceAA="0" compatLnSpc="1">
            <a:noAutofit/>
          </a:bodyPr>
          <a:lstStyle/>
          <a:p>
            <a:pPr algn="ctr">
              <a:spcBef>
                <a:spcPts val="400"/>
              </a:spcBef>
            </a:pPr>
            <a:r>
              <a:rPr lang="en-US" altLang="zh-CN" sz="1200" b="1" dirty="0">
                <a:solidFill>
                  <a:schemeClr val="bg1"/>
                </a:solidFill>
                <a:latin typeface="黑体" panose="02010609060101010101" charset="-122"/>
                <a:ea typeface="黑体" panose="02010609060101010101" charset="-122"/>
              </a:rPr>
              <a:t>2023</a:t>
            </a:r>
            <a:r>
              <a:rPr lang="zh-CN" altLang="en-US" sz="1200" b="1" dirty="0">
                <a:solidFill>
                  <a:schemeClr val="bg1"/>
                </a:solidFill>
                <a:latin typeface="黑体" panose="02010609060101010101" charset="-122"/>
                <a:ea typeface="黑体" panose="02010609060101010101" charset="-122"/>
              </a:rPr>
              <a:t>表现</a:t>
            </a:r>
          </a:p>
        </p:txBody>
      </p:sp>
      <p:grpSp>
        <p:nvGrpSpPr>
          <p:cNvPr id="8" name="Group 7">
            <a:extLst>
              <a:ext uri="{FF2B5EF4-FFF2-40B4-BE49-F238E27FC236}">
                <a16:creationId xmlns:a16="http://schemas.microsoft.com/office/drawing/2014/main" id="{734DF970-6720-B897-4070-6E1D07CAF302}"/>
              </a:ext>
            </a:extLst>
          </p:cNvPr>
          <p:cNvGrpSpPr>
            <a:grpSpLocks noChangeAspect="1"/>
          </p:cNvGrpSpPr>
          <p:nvPr/>
        </p:nvGrpSpPr>
        <p:grpSpPr>
          <a:xfrm>
            <a:off x="1235951" y="1908663"/>
            <a:ext cx="3588792" cy="1737360"/>
            <a:chOff x="559633" y="4599914"/>
            <a:chExt cx="2252374" cy="1090391"/>
          </a:xfrm>
        </p:grpSpPr>
        <p:sp>
          <p:nvSpPr>
            <p:cNvPr id="9" name="Freeform 151">
              <a:extLst>
                <a:ext uri="{FF2B5EF4-FFF2-40B4-BE49-F238E27FC236}">
                  <a16:creationId xmlns:a16="http://schemas.microsoft.com/office/drawing/2014/main" id="{197B9A74-9153-B433-D3BB-9E0470F8C2EE}"/>
                </a:ext>
              </a:extLst>
            </p:cNvPr>
            <p:cNvSpPr>
              <a:spLocks noChangeAspect="1"/>
            </p:cNvSpPr>
            <p:nvPr/>
          </p:nvSpPr>
          <p:spPr>
            <a:xfrm>
              <a:off x="1114377" y="4881314"/>
              <a:ext cx="535111" cy="731520"/>
            </a:xfrm>
            <a:custGeom>
              <a:avLst/>
              <a:gdLst>
                <a:gd name="T0" fmla="*/ 42 w 301"/>
                <a:gd name="T1" fmla="*/ 419 h 427"/>
                <a:gd name="T2" fmla="*/ 11 w 301"/>
                <a:gd name="T3" fmla="*/ 403 h 427"/>
                <a:gd name="T4" fmla="*/ 20 w 301"/>
                <a:gd name="T5" fmla="*/ 380 h 427"/>
                <a:gd name="T6" fmla="*/ 27 w 301"/>
                <a:gd name="T7" fmla="*/ 351 h 427"/>
                <a:gd name="T8" fmla="*/ 23 w 301"/>
                <a:gd name="T9" fmla="*/ 320 h 427"/>
                <a:gd name="T10" fmla="*/ 3 w 301"/>
                <a:gd name="T11" fmla="*/ 277 h 427"/>
                <a:gd name="T12" fmla="*/ 21 w 301"/>
                <a:gd name="T13" fmla="*/ 242 h 427"/>
                <a:gd name="T14" fmla="*/ 44 w 301"/>
                <a:gd name="T15" fmla="*/ 212 h 427"/>
                <a:gd name="T16" fmla="*/ 13 w 301"/>
                <a:gd name="T17" fmla="*/ 179 h 427"/>
                <a:gd name="T18" fmla="*/ 33 w 301"/>
                <a:gd name="T19" fmla="*/ 167 h 427"/>
                <a:gd name="T20" fmla="*/ 26 w 301"/>
                <a:gd name="T21" fmla="*/ 157 h 427"/>
                <a:gd name="T22" fmla="*/ 15 w 301"/>
                <a:gd name="T23" fmla="*/ 138 h 427"/>
                <a:gd name="T24" fmla="*/ 5 w 301"/>
                <a:gd name="T25" fmla="*/ 101 h 427"/>
                <a:gd name="T26" fmla="*/ 18 w 301"/>
                <a:gd name="T27" fmla="*/ 85 h 427"/>
                <a:gd name="T28" fmla="*/ 27 w 301"/>
                <a:gd name="T29" fmla="*/ 50 h 427"/>
                <a:gd name="T30" fmla="*/ 44 w 301"/>
                <a:gd name="T31" fmla="*/ 44 h 427"/>
                <a:gd name="T32" fmla="*/ 56 w 301"/>
                <a:gd name="T33" fmla="*/ 80 h 427"/>
                <a:gd name="T34" fmla="*/ 72 w 301"/>
                <a:gd name="T35" fmla="*/ 69 h 427"/>
                <a:gd name="T36" fmla="*/ 100 w 301"/>
                <a:gd name="T37" fmla="*/ 61 h 427"/>
                <a:gd name="T38" fmla="*/ 139 w 301"/>
                <a:gd name="T39" fmla="*/ 47 h 427"/>
                <a:gd name="T40" fmla="*/ 149 w 301"/>
                <a:gd name="T41" fmla="*/ 13 h 427"/>
                <a:gd name="T42" fmla="*/ 173 w 301"/>
                <a:gd name="T43" fmla="*/ 3 h 427"/>
                <a:gd name="T44" fmla="*/ 194 w 301"/>
                <a:gd name="T45" fmla="*/ 22 h 427"/>
                <a:gd name="T46" fmla="*/ 208 w 301"/>
                <a:gd name="T47" fmla="*/ 32 h 427"/>
                <a:gd name="T48" fmla="*/ 205 w 301"/>
                <a:gd name="T49" fmla="*/ 50 h 427"/>
                <a:gd name="T50" fmla="*/ 214 w 301"/>
                <a:gd name="T51" fmla="*/ 69 h 427"/>
                <a:gd name="T52" fmla="*/ 223 w 301"/>
                <a:gd name="T53" fmla="*/ 77 h 427"/>
                <a:gd name="T54" fmla="*/ 257 w 301"/>
                <a:gd name="T55" fmla="*/ 73 h 427"/>
                <a:gd name="T56" fmla="*/ 246 w 301"/>
                <a:gd name="T57" fmla="*/ 107 h 427"/>
                <a:gd name="T58" fmla="*/ 262 w 301"/>
                <a:gd name="T59" fmla="*/ 114 h 427"/>
                <a:gd name="T60" fmla="*/ 286 w 301"/>
                <a:gd name="T61" fmla="*/ 125 h 427"/>
                <a:gd name="T62" fmla="*/ 297 w 301"/>
                <a:gd name="T63" fmla="*/ 145 h 427"/>
                <a:gd name="T64" fmla="*/ 292 w 301"/>
                <a:gd name="T65" fmla="*/ 161 h 427"/>
                <a:gd name="T66" fmla="*/ 280 w 301"/>
                <a:gd name="T67" fmla="*/ 175 h 427"/>
                <a:gd name="T68" fmla="*/ 274 w 301"/>
                <a:gd name="T69" fmla="*/ 199 h 427"/>
                <a:gd name="T70" fmla="*/ 260 w 301"/>
                <a:gd name="T71" fmla="*/ 209 h 427"/>
                <a:gd name="T72" fmla="*/ 234 w 301"/>
                <a:gd name="T73" fmla="*/ 217 h 427"/>
                <a:gd name="T74" fmla="*/ 201 w 301"/>
                <a:gd name="T75" fmla="*/ 194 h 427"/>
                <a:gd name="T76" fmla="*/ 196 w 301"/>
                <a:gd name="T77" fmla="*/ 163 h 427"/>
                <a:gd name="T78" fmla="*/ 175 w 301"/>
                <a:gd name="T79" fmla="*/ 151 h 427"/>
                <a:gd name="T80" fmla="*/ 174 w 301"/>
                <a:gd name="T81" fmla="*/ 129 h 427"/>
                <a:gd name="T82" fmla="*/ 174 w 301"/>
                <a:gd name="T83" fmla="*/ 124 h 427"/>
                <a:gd name="T84" fmla="*/ 129 w 301"/>
                <a:gd name="T85" fmla="*/ 114 h 427"/>
                <a:gd name="T86" fmla="*/ 118 w 301"/>
                <a:gd name="T87" fmla="*/ 125 h 427"/>
                <a:gd name="T88" fmla="*/ 101 w 301"/>
                <a:gd name="T89" fmla="*/ 139 h 427"/>
                <a:gd name="T90" fmla="*/ 104 w 301"/>
                <a:gd name="T91" fmla="*/ 153 h 427"/>
                <a:gd name="T92" fmla="*/ 90 w 301"/>
                <a:gd name="T93" fmla="*/ 197 h 427"/>
                <a:gd name="T94" fmla="*/ 112 w 301"/>
                <a:gd name="T95" fmla="*/ 202 h 427"/>
                <a:gd name="T96" fmla="*/ 135 w 301"/>
                <a:gd name="T97" fmla="*/ 209 h 427"/>
                <a:gd name="T98" fmla="*/ 143 w 301"/>
                <a:gd name="T99" fmla="*/ 197 h 427"/>
                <a:gd name="T100" fmla="*/ 159 w 301"/>
                <a:gd name="T101" fmla="*/ 214 h 427"/>
                <a:gd name="T102" fmla="*/ 161 w 301"/>
                <a:gd name="T103" fmla="*/ 251 h 427"/>
                <a:gd name="T104" fmla="*/ 196 w 301"/>
                <a:gd name="T105" fmla="*/ 256 h 427"/>
                <a:gd name="T106" fmla="*/ 214 w 301"/>
                <a:gd name="T107" fmla="*/ 278 h 427"/>
                <a:gd name="T108" fmla="*/ 203 w 301"/>
                <a:gd name="T109" fmla="*/ 296 h 427"/>
                <a:gd name="T110" fmla="*/ 156 w 301"/>
                <a:gd name="T111" fmla="*/ 326 h 427"/>
                <a:gd name="T112" fmla="*/ 143 w 301"/>
                <a:gd name="T113" fmla="*/ 339 h 427"/>
                <a:gd name="T114" fmla="*/ 107 w 301"/>
                <a:gd name="T115" fmla="*/ 388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 h="427">
                  <a:moveTo>
                    <a:pt x="104" y="427"/>
                  </a:moveTo>
                  <a:cubicBezTo>
                    <a:pt x="101" y="427"/>
                    <a:pt x="98" y="426"/>
                    <a:pt x="96" y="424"/>
                  </a:cubicBezTo>
                  <a:cubicBezTo>
                    <a:pt x="94" y="423"/>
                    <a:pt x="92" y="421"/>
                    <a:pt x="90" y="421"/>
                  </a:cubicBezTo>
                  <a:cubicBezTo>
                    <a:pt x="90" y="422"/>
                    <a:pt x="89" y="423"/>
                    <a:pt x="89" y="423"/>
                  </a:cubicBezTo>
                  <a:cubicBezTo>
                    <a:pt x="83" y="425"/>
                    <a:pt x="83" y="425"/>
                    <a:pt x="83" y="425"/>
                  </a:cubicBezTo>
                  <a:cubicBezTo>
                    <a:pt x="83" y="425"/>
                    <a:pt x="82" y="426"/>
                    <a:pt x="82" y="426"/>
                  </a:cubicBezTo>
                  <a:cubicBezTo>
                    <a:pt x="80" y="427"/>
                    <a:pt x="78" y="427"/>
                    <a:pt x="76" y="427"/>
                  </a:cubicBezTo>
                  <a:cubicBezTo>
                    <a:pt x="67" y="427"/>
                    <a:pt x="53" y="424"/>
                    <a:pt x="50" y="423"/>
                  </a:cubicBezTo>
                  <a:cubicBezTo>
                    <a:pt x="50" y="422"/>
                    <a:pt x="49" y="422"/>
                    <a:pt x="49" y="421"/>
                  </a:cubicBezTo>
                  <a:cubicBezTo>
                    <a:pt x="44" y="420"/>
                    <a:pt x="44" y="420"/>
                    <a:pt x="44" y="420"/>
                  </a:cubicBezTo>
                  <a:cubicBezTo>
                    <a:pt x="43" y="420"/>
                    <a:pt x="42" y="420"/>
                    <a:pt x="42" y="419"/>
                  </a:cubicBezTo>
                  <a:cubicBezTo>
                    <a:pt x="42" y="418"/>
                    <a:pt x="42" y="418"/>
                    <a:pt x="42" y="418"/>
                  </a:cubicBezTo>
                  <a:cubicBezTo>
                    <a:pt x="38" y="418"/>
                    <a:pt x="38" y="418"/>
                    <a:pt x="38" y="418"/>
                  </a:cubicBezTo>
                  <a:cubicBezTo>
                    <a:pt x="38" y="418"/>
                    <a:pt x="38" y="418"/>
                    <a:pt x="38" y="418"/>
                  </a:cubicBezTo>
                  <a:cubicBezTo>
                    <a:pt x="34" y="417"/>
                    <a:pt x="30" y="417"/>
                    <a:pt x="25" y="417"/>
                  </a:cubicBezTo>
                  <a:cubicBezTo>
                    <a:pt x="24" y="417"/>
                    <a:pt x="23" y="417"/>
                    <a:pt x="22" y="417"/>
                  </a:cubicBezTo>
                  <a:cubicBezTo>
                    <a:pt x="21" y="417"/>
                    <a:pt x="21" y="417"/>
                    <a:pt x="20" y="416"/>
                  </a:cubicBezTo>
                  <a:cubicBezTo>
                    <a:pt x="16" y="411"/>
                    <a:pt x="16" y="411"/>
                    <a:pt x="16" y="411"/>
                  </a:cubicBezTo>
                  <a:cubicBezTo>
                    <a:pt x="13" y="410"/>
                    <a:pt x="13" y="410"/>
                    <a:pt x="13" y="410"/>
                  </a:cubicBezTo>
                  <a:cubicBezTo>
                    <a:pt x="12" y="410"/>
                    <a:pt x="12" y="409"/>
                    <a:pt x="12" y="408"/>
                  </a:cubicBezTo>
                  <a:cubicBezTo>
                    <a:pt x="12" y="404"/>
                    <a:pt x="12" y="404"/>
                    <a:pt x="12" y="404"/>
                  </a:cubicBezTo>
                  <a:cubicBezTo>
                    <a:pt x="11" y="403"/>
                    <a:pt x="11" y="403"/>
                    <a:pt x="11" y="403"/>
                  </a:cubicBezTo>
                  <a:cubicBezTo>
                    <a:pt x="10" y="403"/>
                    <a:pt x="10" y="402"/>
                    <a:pt x="10" y="402"/>
                  </a:cubicBezTo>
                  <a:cubicBezTo>
                    <a:pt x="9" y="400"/>
                    <a:pt x="9" y="400"/>
                    <a:pt x="9" y="400"/>
                  </a:cubicBezTo>
                  <a:cubicBezTo>
                    <a:pt x="8" y="400"/>
                    <a:pt x="8" y="399"/>
                    <a:pt x="7" y="398"/>
                  </a:cubicBezTo>
                  <a:cubicBezTo>
                    <a:pt x="6" y="395"/>
                    <a:pt x="6" y="395"/>
                    <a:pt x="6" y="395"/>
                  </a:cubicBezTo>
                  <a:cubicBezTo>
                    <a:pt x="6" y="394"/>
                    <a:pt x="6" y="393"/>
                    <a:pt x="7" y="392"/>
                  </a:cubicBezTo>
                  <a:cubicBezTo>
                    <a:pt x="13" y="390"/>
                    <a:pt x="13" y="390"/>
                    <a:pt x="13" y="390"/>
                  </a:cubicBezTo>
                  <a:cubicBezTo>
                    <a:pt x="14" y="388"/>
                    <a:pt x="14" y="388"/>
                    <a:pt x="14" y="388"/>
                  </a:cubicBezTo>
                  <a:cubicBezTo>
                    <a:pt x="15" y="387"/>
                    <a:pt x="15" y="387"/>
                    <a:pt x="16" y="387"/>
                  </a:cubicBezTo>
                  <a:cubicBezTo>
                    <a:pt x="17" y="387"/>
                    <a:pt x="17" y="387"/>
                    <a:pt x="17" y="387"/>
                  </a:cubicBezTo>
                  <a:cubicBezTo>
                    <a:pt x="17" y="385"/>
                    <a:pt x="18" y="384"/>
                    <a:pt x="19" y="383"/>
                  </a:cubicBezTo>
                  <a:cubicBezTo>
                    <a:pt x="19" y="382"/>
                    <a:pt x="20" y="381"/>
                    <a:pt x="20" y="380"/>
                  </a:cubicBezTo>
                  <a:cubicBezTo>
                    <a:pt x="20" y="368"/>
                    <a:pt x="20" y="368"/>
                    <a:pt x="20" y="368"/>
                  </a:cubicBezTo>
                  <a:cubicBezTo>
                    <a:pt x="20" y="367"/>
                    <a:pt x="20" y="366"/>
                    <a:pt x="21" y="366"/>
                  </a:cubicBezTo>
                  <a:cubicBezTo>
                    <a:pt x="21" y="364"/>
                    <a:pt x="21" y="364"/>
                    <a:pt x="21" y="364"/>
                  </a:cubicBezTo>
                  <a:cubicBezTo>
                    <a:pt x="21" y="363"/>
                    <a:pt x="22" y="363"/>
                    <a:pt x="22" y="362"/>
                  </a:cubicBezTo>
                  <a:cubicBezTo>
                    <a:pt x="22" y="362"/>
                    <a:pt x="22" y="362"/>
                    <a:pt x="22" y="362"/>
                  </a:cubicBezTo>
                  <a:cubicBezTo>
                    <a:pt x="22" y="361"/>
                    <a:pt x="23" y="360"/>
                    <a:pt x="23" y="360"/>
                  </a:cubicBezTo>
                  <a:cubicBezTo>
                    <a:pt x="23" y="358"/>
                    <a:pt x="23" y="358"/>
                    <a:pt x="23" y="358"/>
                  </a:cubicBezTo>
                  <a:cubicBezTo>
                    <a:pt x="23" y="357"/>
                    <a:pt x="24" y="357"/>
                    <a:pt x="25" y="356"/>
                  </a:cubicBezTo>
                  <a:cubicBezTo>
                    <a:pt x="26" y="353"/>
                    <a:pt x="26" y="353"/>
                    <a:pt x="26" y="353"/>
                  </a:cubicBezTo>
                  <a:cubicBezTo>
                    <a:pt x="26" y="353"/>
                    <a:pt x="26" y="352"/>
                    <a:pt x="27" y="352"/>
                  </a:cubicBezTo>
                  <a:cubicBezTo>
                    <a:pt x="27" y="351"/>
                    <a:pt x="27" y="351"/>
                    <a:pt x="27" y="351"/>
                  </a:cubicBezTo>
                  <a:cubicBezTo>
                    <a:pt x="27" y="351"/>
                    <a:pt x="27" y="350"/>
                    <a:pt x="28" y="350"/>
                  </a:cubicBezTo>
                  <a:cubicBezTo>
                    <a:pt x="30" y="349"/>
                    <a:pt x="30" y="349"/>
                    <a:pt x="30" y="349"/>
                  </a:cubicBezTo>
                  <a:cubicBezTo>
                    <a:pt x="30" y="345"/>
                    <a:pt x="30" y="345"/>
                    <a:pt x="30" y="345"/>
                  </a:cubicBezTo>
                  <a:cubicBezTo>
                    <a:pt x="31" y="344"/>
                    <a:pt x="31" y="344"/>
                    <a:pt x="32" y="344"/>
                  </a:cubicBezTo>
                  <a:cubicBezTo>
                    <a:pt x="32" y="342"/>
                    <a:pt x="32" y="342"/>
                    <a:pt x="32" y="342"/>
                  </a:cubicBezTo>
                  <a:cubicBezTo>
                    <a:pt x="32" y="341"/>
                    <a:pt x="32" y="340"/>
                    <a:pt x="33" y="340"/>
                  </a:cubicBezTo>
                  <a:cubicBezTo>
                    <a:pt x="33" y="338"/>
                    <a:pt x="32" y="336"/>
                    <a:pt x="30" y="333"/>
                  </a:cubicBezTo>
                  <a:cubicBezTo>
                    <a:pt x="30" y="332"/>
                    <a:pt x="29" y="330"/>
                    <a:pt x="29" y="329"/>
                  </a:cubicBezTo>
                  <a:cubicBezTo>
                    <a:pt x="28" y="329"/>
                    <a:pt x="28" y="329"/>
                    <a:pt x="28" y="329"/>
                  </a:cubicBezTo>
                  <a:cubicBezTo>
                    <a:pt x="27" y="329"/>
                    <a:pt x="26" y="328"/>
                    <a:pt x="26" y="327"/>
                  </a:cubicBezTo>
                  <a:cubicBezTo>
                    <a:pt x="25" y="324"/>
                    <a:pt x="25" y="322"/>
                    <a:pt x="23" y="320"/>
                  </a:cubicBezTo>
                  <a:cubicBezTo>
                    <a:pt x="21" y="319"/>
                    <a:pt x="21" y="319"/>
                    <a:pt x="21" y="319"/>
                  </a:cubicBezTo>
                  <a:cubicBezTo>
                    <a:pt x="21" y="319"/>
                    <a:pt x="20" y="319"/>
                    <a:pt x="20" y="318"/>
                  </a:cubicBezTo>
                  <a:cubicBezTo>
                    <a:pt x="17" y="307"/>
                    <a:pt x="17" y="307"/>
                    <a:pt x="17" y="307"/>
                  </a:cubicBezTo>
                  <a:cubicBezTo>
                    <a:pt x="16" y="306"/>
                    <a:pt x="14" y="306"/>
                    <a:pt x="13" y="306"/>
                  </a:cubicBezTo>
                  <a:cubicBezTo>
                    <a:pt x="11" y="305"/>
                    <a:pt x="9" y="305"/>
                    <a:pt x="8" y="304"/>
                  </a:cubicBezTo>
                  <a:cubicBezTo>
                    <a:pt x="8" y="304"/>
                    <a:pt x="8" y="304"/>
                    <a:pt x="8" y="304"/>
                  </a:cubicBezTo>
                  <a:cubicBezTo>
                    <a:pt x="2" y="297"/>
                    <a:pt x="2" y="297"/>
                    <a:pt x="2" y="297"/>
                  </a:cubicBezTo>
                  <a:cubicBezTo>
                    <a:pt x="2" y="297"/>
                    <a:pt x="1" y="296"/>
                    <a:pt x="1" y="296"/>
                  </a:cubicBezTo>
                  <a:cubicBezTo>
                    <a:pt x="1" y="295"/>
                    <a:pt x="1" y="294"/>
                    <a:pt x="1" y="292"/>
                  </a:cubicBezTo>
                  <a:cubicBezTo>
                    <a:pt x="1" y="287"/>
                    <a:pt x="0" y="282"/>
                    <a:pt x="3" y="279"/>
                  </a:cubicBezTo>
                  <a:cubicBezTo>
                    <a:pt x="3" y="277"/>
                    <a:pt x="3" y="277"/>
                    <a:pt x="3" y="277"/>
                  </a:cubicBezTo>
                  <a:cubicBezTo>
                    <a:pt x="3" y="276"/>
                    <a:pt x="3" y="276"/>
                    <a:pt x="3" y="276"/>
                  </a:cubicBezTo>
                  <a:cubicBezTo>
                    <a:pt x="7" y="273"/>
                    <a:pt x="7" y="273"/>
                    <a:pt x="7" y="273"/>
                  </a:cubicBezTo>
                  <a:cubicBezTo>
                    <a:pt x="14" y="265"/>
                    <a:pt x="14" y="265"/>
                    <a:pt x="14" y="265"/>
                  </a:cubicBezTo>
                  <a:cubicBezTo>
                    <a:pt x="14" y="263"/>
                    <a:pt x="13" y="262"/>
                    <a:pt x="12" y="261"/>
                  </a:cubicBezTo>
                  <a:cubicBezTo>
                    <a:pt x="11" y="259"/>
                    <a:pt x="10" y="257"/>
                    <a:pt x="10" y="253"/>
                  </a:cubicBezTo>
                  <a:cubicBezTo>
                    <a:pt x="10" y="252"/>
                    <a:pt x="10" y="252"/>
                    <a:pt x="10" y="252"/>
                  </a:cubicBezTo>
                  <a:cubicBezTo>
                    <a:pt x="16" y="245"/>
                    <a:pt x="16" y="245"/>
                    <a:pt x="16" y="245"/>
                  </a:cubicBezTo>
                  <a:cubicBezTo>
                    <a:pt x="16" y="244"/>
                    <a:pt x="16" y="244"/>
                    <a:pt x="16" y="244"/>
                  </a:cubicBezTo>
                  <a:cubicBezTo>
                    <a:pt x="17" y="243"/>
                    <a:pt x="18" y="243"/>
                    <a:pt x="19" y="243"/>
                  </a:cubicBezTo>
                  <a:cubicBezTo>
                    <a:pt x="19" y="243"/>
                    <a:pt x="19" y="243"/>
                    <a:pt x="19" y="242"/>
                  </a:cubicBezTo>
                  <a:cubicBezTo>
                    <a:pt x="19" y="242"/>
                    <a:pt x="20" y="242"/>
                    <a:pt x="21" y="242"/>
                  </a:cubicBezTo>
                  <a:cubicBezTo>
                    <a:pt x="21" y="242"/>
                    <a:pt x="21" y="242"/>
                    <a:pt x="22" y="242"/>
                  </a:cubicBezTo>
                  <a:cubicBezTo>
                    <a:pt x="23" y="243"/>
                    <a:pt x="26" y="244"/>
                    <a:pt x="27" y="246"/>
                  </a:cubicBezTo>
                  <a:cubicBezTo>
                    <a:pt x="30" y="245"/>
                    <a:pt x="30" y="245"/>
                    <a:pt x="30" y="245"/>
                  </a:cubicBezTo>
                  <a:cubicBezTo>
                    <a:pt x="31" y="245"/>
                    <a:pt x="31" y="245"/>
                    <a:pt x="31" y="244"/>
                  </a:cubicBezTo>
                  <a:cubicBezTo>
                    <a:pt x="40" y="238"/>
                    <a:pt x="40" y="238"/>
                    <a:pt x="40" y="238"/>
                  </a:cubicBezTo>
                  <a:cubicBezTo>
                    <a:pt x="40" y="235"/>
                    <a:pt x="40" y="235"/>
                    <a:pt x="40" y="235"/>
                  </a:cubicBezTo>
                  <a:cubicBezTo>
                    <a:pt x="40" y="235"/>
                    <a:pt x="40" y="234"/>
                    <a:pt x="41" y="234"/>
                  </a:cubicBezTo>
                  <a:cubicBezTo>
                    <a:pt x="42" y="233"/>
                    <a:pt x="42" y="233"/>
                    <a:pt x="42" y="233"/>
                  </a:cubicBezTo>
                  <a:cubicBezTo>
                    <a:pt x="42" y="219"/>
                    <a:pt x="42" y="219"/>
                    <a:pt x="42" y="219"/>
                  </a:cubicBezTo>
                  <a:cubicBezTo>
                    <a:pt x="42" y="218"/>
                    <a:pt x="43" y="217"/>
                    <a:pt x="44" y="217"/>
                  </a:cubicBezTo>
                  <a:cubicBezTo>
                    <a:pt x="44" y="216"/>
                    <a:pt x="44" y="214"/>
                    <a:pt x="44" y="212"/>
                  </a:cubicBezTo>
                  <a:cubicBezTo>
                    <a:pt x="43" y="211"/>
                    <a:pt x="42" y="210"/>
                    <a:pt x="42" y="209"/>
                  </a:cubicBezTo>
                  <a:cubicBezTo>
                    <a:pt x="41" y="208"/>
                    <a:pt x="41" y="208"/>
                    <a:pt x="38" y="207"/>
                  </a:cubicBezTo>
                  <a:cubicBezTo>
                    <a:pt x="37" y="207"/>
                    <a:pt x="36" y="206"/>
                    <a:pt x="36" y="205"/>
                  </a:cubicBezTo>
                  <a:cubicBezTo>
                    <a:pt x="36" y="199"/>
                    <a:pt x="36" y="196"/>
                    <a:pt x="38" y="192"/>
                  </a:cubicBezTo>
                  <a:cubicBezTo>
                    <a:pt x="36" y="192"/>
                    <a:pt x="35" y="193"/>
                    <a:pt x="33" y="193"/>
                  </a:cubicBezTo>
                  <a:cubicBezTo>
                    <a:pt x="31" y="193"/>
                    <a:pt x="28" y="192"/>
                    <a:pt x="26" y="192"/>
                  </a:cubicBezTo>
                  <a:cubicBezTo>
                    <a:pt x="24" y="191"/>
                    <a:pt x="21" y="191"/>
                    <a:pt x="17" y="191"/>
                  </a:cubicBezTo>
                  <a:cubicBezTo>
                    <a:pt x="17" y="191"/>
                    <a:pt x="16" y="190"/>
                    <a:pt x="16" y="190"/>
                  </a:cubicBezTo>
                  <a:cubicBezTo>
                    <a:pt x="15" y="189"/>
                    <a:pt x="15" y="188"/>
                    <a:pt x="14" y="188"/>
                  </a:cubicBezTo>
                  <a:cubicBezTo>
                    <a:pt x="13" y="186"/>
                    <a:pt x="12" y="185"/>
                    <a:pt x="12" y="181"/>
                  </a:cubicBezTo>
                  <a:cubicBezTo>
                    <a:pt x="12" y="180"/>
                    <a:pt x="12" y="180"/>
                    <a:pt x="13" y="179"/>
                  </a:cubicBezTo>
                  <a:cubicBezTo>
                    <a:pt x="18" y="176"/>
                    <a:pt x="18" y="176"/>
                    <a:pt x="18" y="176"/>
                  </a:cubicBezTo>
                  <a:cubicBezTo>
                    <a:pt x="19" y="174"/>
                    <a:pt x="19" y="174"/>
                    <a:pt x="19" y="174"/>
                  </a:cubicBezTo>
                  <a:cubicBezTo>
                    <a:pt x="19" y="174"/>
                    <a:pt x="20" y="173"/>
                    <a:pt x="21" y="173"/>
                  </a:cubicBezTo>
                  <a:cubicBezTo>
                    <a:pt x="22" y="173"/>
                    <a:pt x="22" y="173"/>
                    <a:pt x="22" y="173"/>
                  </a:cubicBezTo>
                  <a:cubicBezTo>
                    <a:pt x="22" y="172"/>
                    <a:pt x="22" y="172"/>
                    <a:pt x="22" y="172"/>
                  </a:cubicBezTo>
                  <a:cubicBezTo>
                    <a:pt x="23" y="171"/>
                    <a:pt x="23" y="171"/>
                    <a:pt x="24" y="171"/>
                  </a:cubicBezTo>
                  <a:cubicBezTo>
                    <a:pt x="25" y="171"/>
                    <a:pt x="25" y="171"/>
                    <a:pt x="25" y="171"/>
                  </a:cubicBezTo>
                  <a:cubicBezTo>
                    <a:pt x="25" y="170"/>
                    <a:pt x="25" y="170"/>
                    <a:pt x="26" y="170"/>
                  </a:cubicBezTo>
                  <a:cubicBezTo>
                    <a:pt x="29" y="169"/>
                    <a:pt x="29" y="169"/>
                    <a:pt x="29" y="169"/>
                  </a:cubicBezTo>
                  <a:cubicBezTo>
                    <a:pt x="29" y="168"/>
                    <a:pt x="30" y="167"/>
                    <a:pt x="31" y="167"/>
                  </a:cubicBezTo>
                  <a:cubicBezTo>
                    <a:pt x="33" y="167"/>
                    <a:pt x="33" y="167"/>
                    <a:pt x="33" y="167"/>
                  </a:cubicBezTo>
                  <a:cubicBezTo>
                    <a:pt x="34" y="166"/>
                    <a:pt x="34" y="166"/>
                    <a:pt x="34" y="166"/>
                  </a:cubicBezTo>
                  <a:cubicBezTo>
                    <a:pt x="34" y="165"/>
                    <a:pt x="35" y="165"/>
                    <a:pt x="36" y="165"/>
                  </a:cubicBezTo>
                  <a:cubicBezTo>
                    <a:pt x="36" y="165"/>
                    <a:pt x="36" y="165"/>
                    <a:pt x="36" y="165"/>
                  </a:cubicBezTo>
                  <a:cubicBezTo>
                    <a:pt x="36" y="165"/>
                    <a:pt x="37" y="165"/>
                    <a:pt x="37" y="164"/>
                  </a:cubicBezTo>
                  <a:cubicBezTo>
                    <a:pt x="37" y="164"/>
                    <a:pt x="38" y="164"/>
                    <a:pt x="38" y="163"/>
                  </a:cubicBezTo>
                  <a:cubicBezTo>
                    <a:pt x="38" y="163"/>
                    <a:pt x="38" y="162"/>
                    <a:pt x="39" y="162"/>
                  </a:cubicBezTo>
                  <a:cubicBezTo>
                    <a:pt x="39" y="161"/>
                    <a:pt x="39" y="161"/>
                    <a:pt x="39" y="161"/>
                  </a:cubicBezTo>
                  <a:cubicBezTo>
                    <a:pt x="39" y="161"/>
                    <a:pt x="39" y="161"/>
                    <a:pt x="39" y="161"/>
                  </a:cubicBezTo>
                  <a:cubicBezTo>
                    <a:pt x="29" y="161"/>
                    <a:pt x="29" y="161"/>
                    <a:pt x="29" y="161"/>
                  </a:cubicBezTo>
                  <a:cubicBezTo>
                    <a:pt x="28" y="161"/>
                    <a:pt x="27" y="160"/>
                    <a:pt x="27" y="159"/>
                  </a:cubicBezTo>
                  <a:cubicBezTo>
                    <a:pt x="27" y="158"/>
                    <a:pt x="27" y="158"/>
                    <a:pt x="26" y="157"/>
                  </a:cubicBezTo>
                  <a:cubicBezTo>
                    <a:pt x="26" y="157"/>
                    <a:pt x="26" y="156"/>
                    <a:pt x="26" y="156"/>
                  </a:cubicBezTo>
                  <a:cubicBezTo>
                    <a:pt x="25" y="156"/>
                    <a:pt x="25" y="155"/>
                    <a:pt x="25" y="154"/>
                  </a:cubicBezTo>
                  <a:cubicBezTo>
                    <a:pt x="25" y="147"/>
                    <a:pt x="25" y="147"/>
                    <a:pt x="25" y="147"/>
                  </a:cubicBezTo>
                  <a:cubicBezTo>
                    <a:pt x="21" y="144"/>
                    <a:pt x="21" y="144"/>
                    <a:pt x="21" y="144"/>
                  </a:cubicBezTo>
                  <a:cubicBezTo>
                    <a:pt x="20" y="144"/>
                    <a:pt x="20" y="143"/>
                    <a:pt x="20" y="143"/>
                  </a:cubicBezTo>
                  <a:cubicBezTo>
                    <a:pt x="20" y="142"/>
                    <a:pt x="20" y="142"/>
                    <a:pt x="20" y="142"/>
                  </a:cubicBezTo>
                  <a:cubicBezTo>
                    <a:pt x="20" y="142"/>
                    <a:pt x="19" y="141"/>
                    <a:pt x="19" y="141"/>
                  </a:cubicBezTo>
                  <a:cubicBezTo>
                    <a:pt x="18" y="140"/>
                    <a:pt x="18" y="140"/>
                    <a:pt x="18" y="140"/>
                  </a:cubicBezTo>
                  <a:cubicBezTo>
                    <a:pt x="17" y="140"/>
                    <a:pt x="17" y="140"/>
                    <a:pt x="17" y="140"/>
                  </a:cubicBezTo>
                  <a:cubicBezTo>
                    <a:pt x="16" y="140"/>
                    <a:pt x="15" y="139"/>
                    <a:pt x="15" y="138"/>
                  </a:cubicBezTo>
                  <a:cubicBezTo>
                    <a:pt x="15" y="138"/>
                    <a:pt x="15" y="138"/>
                    <a:pt x="15" y="138"/>
                  </a:cubicBezTo>
                  <a:cubicBezTo>
                    <a:pt x="13" y="136"/>
                    <a:pt x="13" y="136"/>
                    <a:pt x="13" y="136"/>
                  </a:cubicBezTo>
                  <a:cubicBezTo>
                    <a:pt x="12" y="136"/>
                    <a:pt x="12" y="135"/>
                    <a:pt x="12" y="135"/>
                  </a:cubicBezTo>
                  <a:cubicBezTo>
                    <a:pt x="11" y="131"/>
                    <a:pt x="11" y="131"/>
                    <a:pt x="11" y="131"/>
                  </a:cubicBezTo>
                  <a:cubicBezTo>
                    <a:pt x="9" y="130"/>
                    <a:pt x="9" y="130"/>
                    <a:pt x="9" y="130"/>
                  </a:cubicBezTo>
                  <a:cubicBezTo>
                    <a:pt x="9" y="130"/>
                    <a:pt x="8" y="129"/>
                    <a:pt x="8" y="129"/>
                  </a:cubicBezTo>
                  <a:cubicBezTo>
                    <a:pt x="8" y="127"/>
                    <a:pt x="8" y="127"/>
                    <a:pt x="8" y="127"/>
                  </a:cubicBezTo>
                  <a:cubicBezTo>
                    <a:pt x="2" y="122"/>
                    <a:pt x="2" y="122"/>
                    <a:pt x="2" y="122"/>
                  </a:cubicBezTo>
                  <a:cubicBezTo>
                    <a:pt x="2" y="122"/>
                    <a:pt x="1" y="121"/>
                    <a:pt x="1" y="120"/>
                  </a:cubicBezTo>
                  <a:cubicBezTo>
                    <a:pt x="1" y="114"/>
                    <a:pt x="1" y="114"/>
                    <a:pt x="1" y="114"/>
                  </a:cubicBezTo>
                  <a:cubicBezTo>
                    <a:pt x="1" y="113"/>
                    <a:pt x="2" y="113"/>
                    <a:pt x="2" y="112"/>
                  </a:cubicBezTo>
                  <a:cubicBezTo>
                    <a:pt x="3" y="111"/>
                    <a:pt x="5" y="103"/>
                    <a:pt x="5" y="101"/>
                  </a:cubicBezTo>
                  <a:cubicBezTo>
                    <a:pt x="3" y="100"/>
                    <a:pt x="2" y="98"/>
                    <a:pt x="3" y="96"/>
                  </a:cubicBezTo>
                  <a:cubicBezTo>
                    <a:pt x="3" y="95"/>
                    <a:pt x="3" y="95"/>
                    <a:pt x="3" y="95"/>
                  </a:cubicBezTo>
                  <a:cubicBezTo>
                    <a:pt x="6" y="93"/>
                    <a:pt x="6" y="93"/>
                    <a:pt x="6" y="93"/>
                  </a:cubicBezTo>
                  <a:cubicBezTo>
                    <a:pt x="6" y="91"/>
                    <a:pt x="6" y="91"/>
                    <a:pt x="6" y="91"/>
                  </a:cubicBezTo>
                  <a:cubicBezTo>
                    <a:pt x="6" y="90"/>
                    <a:pt x="7" y="90"/>
                    <a:pt x="8" y="90"/>
                  </a:cubicBezTo>
                  <a:cubicBezTo>
                    <a:pt x="10" y="90"/>
                    <a:pt x="10" y="90"/>
                    <a:pt x="10" y="90"/>
                  </a:cubicBezTo>
                  <a:cubicBezTo>
                    <a:pt x="10" y="90"/>
                    <a:pt x="11" y="90"/>
                    <a:pt x="11" y="90"/>
                  </a:cubicBezTo>
                  <a:cubicBezTo>
                    <a:pt x="11" y="90"/>
                    <a:pt x="11" y="90"/>
                    <a:pt x="11" y="90"/>
                  </a:cubicBezTo>
                  <a:cubicBezTo>
                    <a:pt x="11" y="90"/>
                    <a:pt x="11" y="90"/>
                    <a:pt x="11" y="90"/>
                  </a:cubicBezTo>
                  <a:cubicBezTo>
                    <a:pt x="17" y="90"/>
                    <a:pt x="17" y="90"/>
                    <a:pt x="17" y="90"/>
                  </a:cubicBezTo>
                  <a:cubicBezTo>
                    <a:pt x="17" y="88"/>
                    <a:pt x="18" y="87"/>
                    <a:pt x="18" y="85"/>
                  </a:cubicBezTo>
                  <a:cubicBezTo>
                    <a:pt x="15" y="81"/>
                    <a:pt x="16" y="74"/>
                    <a:pt x="16" y="67"/>
                  </a:cubicBezTo>
                  <a:cubicBezTo>
                    <a:pt x="16" y="65"/>
                    <a:pt x="16" y="64"/>
                    <a:pt x="16" y="62"/>
                  </a:cubicBezTo>
                  <a:cubicBezTo>
                    <a:pt x="17" y="62"/>
                    <a:pt x="17" y="61"/>
                    <a:pt x="17" y="61"/>
                  </a:cubicBezTo>
                  <a:cubicBezTo>
                    <a:pt x="17" y="61"/>
                    <a:pt x="18" y="61"/>
                    <a:pt x="18" y="61"/>
                  </a:cubicBezTo>
                  <a:cubicBezTo>
                    <a:pt x="18" y="60"/>
                    <a:pt x="18" y="60"/>
                    <a:pt x="18" y="60"/>
                  </a:cubicBezTo>
                  <a:cubicBezTo>
                    <a:pt x="18" y="60"/>
                    <a:pt x="19" y="59"/>
                    <a:pt x="20" y="59"/>
                  </a:cubicBezTo>
                  <a:cubicBezTo>
                    <a:pt x="20" y="59"/>
                    <a:pt x="21" y="59"/>
                    <a:pt x="21" y="59"/>
                  </a:cubicBezTo>
                  <a:cubicBezTo>
                    <a:pt x="24" y="59"/>
                    <a:pt x="26" y="59"/>
                    <a:pt x="27" y="59"/>
                  </a:cubicBezTo>
                  <a:cubicBezTo>
                    <a:pt x="28" y="58"/>
                    <a:pt x="28" y="57"/>
                    <a:pt x="28" y="56"/>
                  </a:cubicBezTo>
                  <a:cubicBezTo>
                    <a:pt x="27" y="56"/>
                    <a:pt x="27" y="55"/>
                    <a:pt x="27" y="54"/>
                  </a:cubicBezTo>
                  <a:cubicBezTo>
                    <a:pt x="27" y="50"/>
                    <a:pt x="27" y="50"/>
                    <a:pt x="27" y="50"/>
                  </a:cubicBezTo>
                  <a:cubicBezTo>
                    <a:pt x="27" y="49"/>
                    <a:pt x="27" y="49"/>
                    <a:pt x="28" y="48"/>
                  </a:cubicBezTo>
                  <a:cubicBezTo>
                    <a:pt x="28" y="48"/>
                    <a:pt x="28" y="48"/>
                    <a:pt x="28" y="48"/>
                  </a:cubicBezTo>
                  <a:cubicBezTo>
                    <a:pt x="28" y="48"/>
                    <a:pt x="28" y="48"/>
                    <a:pt x="28" y="47"/>
                  </a:cubicBezTo>
                  <a:cubicBezTo>
                    <a:pt x="29" y="47"/>
                    <a:pt x="29" y="47"/>
                    <a:pt x="30" y="47"/>
                  </a:cubicBezTo>
                  <a:cubicBezTo>
                    <a:pt x="30" y="47"/>
                    <a:pt x="30" y="47"/>
                    <a:pt x="30" y="47"/>
                  </a:cubicBezTo>
                  <a:cubicBezTo>
                    <a:pt x="35" y="48"/>
                    <a:pt x="35" y="48"/>
                    <a:pt x="35" y="48"/>
                  </a:cubicBezTo>
                  <a:cubicBezTo>
                    <a:pt x="36" y="47"/>
                    <a:pt x="36" y="47"/>
                    <a:pt x="37" y="47"/>
                  </a:cubicBezTo>
                  <a:cubicBezTo>
                    <a:pt x="38" y="47"/>
                    <a:pt x="38" y="47"/>
                    <a:pt x="38" y="47"/>
                  </a:cubicBezTo>
                  <a:cubicBezTo>
                    <a:pt x="38" y="46"/>
                    <a:pt x="38" y="46"/>
                    <a:pt x="38" y="46"/>
                  </a:cubicBezTo>
                  <a:cubicBezTo>
                    <a:pt x="40" y="45"/>
                    <a:pt x="41" y="45"/>
                    <a:pt x="42" y="45"/>
                  </a:cubicBezTo>
                  <a:cubicBezTo>
                    <a:pt x="43" y="44"/>
                    <a:pt x="44" y="44"/>
                    <a:pt x="44" y="44"/>
                  </a:cubicBezTo>
                  <a:cubicBezTo>
                    <a:pt x="44" y="44"/>
                    <a:pt x="45" y="44"/>
                    <a:pt x="45" y="45"/>
                  </a:cubicBezTo>
                  <a:cubicBezTo>
                    <a:pt x="45" y="45"/>
                    <a:pt x="46" y="46"/>
                    <a:pt x="46" y="46"/>
                  </a:cubicBezTo>
                  <a:cubicBezTo>
                    <a:pt x="46" y="49"/>
                    <a:pt x="47" y="53"/>
                    <a:pt x="48" y="56"/>
                  </a:cubicBezTo>
                  <a:cubicBezTo>
                    <a:pt x="49" y="57"/>
                    <a:pt x="49" y="59"/>
                    <a:pt x="49" y="60"/>
                  </a:cubicBezTo>
                  <a:cubicBezTo>
                    <a:pt x="49" y="60"/>
                    <a:pt x="49" y="60"/>
                    <a:pt x="49" y="60"/>
                  </a:cubicBezTo>
                  <a:cubicBezTo>
                    <a:pt x="49" y="66"/>
                    <a:pt x="49" y="66"/>
                    <a:pt x="49" y="66"/>
                  </a:cubicBezTo>
                  <a:cubicBezTo>
                    <a:pt x="49" y="67"/>
                    <a:pt x="49" y="68"/>
                    <a:pt x="48" y="68"/>
                  </a:cubicBezTo>
                  <a:cubicBezTo>
                    <a:pt x="47" y="71"/>
                    <a:pt x="48" y="76"/>
                    <a:pt x="49" y="79"/>
                  </a:cubicBezTo>
                  <a:cubicBezTo>
                    <a:pt x="49" y="79"/>
                    <a:pt x="49" y="79"/>
                    <a:pt x="49" y="80"/>
                  </a:cubicBezTo>
                  <a:cubicBezTo>
                    <a:pt x="51" y="80"/>
                    <a:pt x="53" y="80"/>
                    <a:pt x="56" y="80"/>
                  </a:cubicBezTo>
                  <a:cubicBezTo>
                    <a:pt x="56" y="80"/>
                    <a:pt x="56" y="80"/>
                    <a:pt x="56" y="80"/>
                  </a:cubicBezTo>
                  <a:cubicBezTo>
                    <a:pt x="57" y="80"/>
                    <a:pt x="58" y="80"/>
                    <a:pt x="59" y="80"/>
                  </a:cubicBezTo>
                  <a:cubicBezTo>
                    <a:pt x="60" y="80"/>
                    <a:pt x="61" y="80"/>
                    <a:pt x="62" y="80"/>
                  </a:cubicBezTo>
                  <a:cubicBezTo>
                    <a:pt x="63" y="80"/>
                    <a:pt x="64" y="81"/>
                    <a:pt x="65" y="81"/>
                  </a:cubicBezTo>
                  <a:cubicBezTo>
                    <a:pt x="65" y="81"/>
                    <a:pt x="65" y="81"/>
                    <a:pt x="65" y="81"/>
                  </a:cubicBezTo>
                  <a:cubicBezTo>
                    <a:pt x="65" y="80"/>
                    <a:pt x="66" y="79"/>
                    <a:pt x="66" y="79"/>
                  </a:cubicBezTo>
                  <a:cubicBezTo>
                    <a:pt x="68" y="79"/>
                    <a:pt x="69" y="79"/>
                    <a:pt x="69" y="79"/>
                  </a:cubicBezTo>
                  <a:cubicBezTo>
                    <a:pt x="70" y="78"/>
                    <a:pt x="70" y="78"/>
                    <a:pt x="70" y="78"/>
                  </a:cubicBezTo>
                  <a:cubicBezTo>
                    <a:pt x="70" y="78"/>
                    <a:pt x="70" y="78"/>
                    <a:pt x="70" y="78"/>
                  </a:cubicBezTo>
                  <a:cubicBezTo>
                    <a:pt x="70" y="77"/>
                    <a:pt x="70" y="77"/>
                    <a:pt x="70" y="76"/>
                  </a:cubicBezTo>
                  <a:cubicBezTo>
                    <a:pt x="70" y="71"/>
                    <a:pt x="70" y="71"/>
                    <a:pt x="70" y="71"/>
                  </a:cubicBezTo>
                  <a:cubicBezTo>
                    <a:pt x="70" y="70"/>
                    <a:pt x="71" y="69"/>
                    <a:pt x="72" y="69"/>
                  </a:cubicBezTo>
                  <a:cubicBezTo>
                    <a:pt x="77" y="68"/>
                    <a:pt x="79" y="66"/>
                    <a:pt x="82" y="63"/>
                  </a:cubicBezTo>
                  <a:cubicBezTo>
                    <a:pt x="83" y="62"/>
                    <a:pt x="83" y="62"/>
                    <a:pt x="83" y="62"/>
                  </a:cubicBezTo>
                  <a:cubicBezTo>
                    <a:pt x="84" y="60"/>
                    <a:pt x="84" y="60"/>
                    <a:pt x="84" y="60"/>
                  </a:cubicBezTo>
                  <a:cubicBezTo>
                    <a:pt x="84" y="60"/>
                    <a:pt x="85" y="59"/>
                    <a:pt x="86" y="59"/>
                  </a:cubicBezTo>
                  <a:cubicBezTo>
                    <a:pt x="86" y="59"/>
                    <a:pt x="86" y="59"/>
                    <a:pt x="86" y="59"/>
                  </a:cubicBezTo>
                  <a:cubicBezTo>
                    <a:pt x="86" y="59"/>
                    <a:pt x="87" y="59"/>
                    <a:pt x="87" y="59"/>
                  </a:cubicBezTo>
                  <a:cubicBezTo>
                    <a:pt x="87" y="58"/>
                    <a:pt x="88" y="58"/>
                    <a:pt x="88" y="57"/>
                  </a:cubicBezTo>
                  <a:cubicBezTo>
                    <a:pt x="91" y="55"/>
                    <a:pt x="92" y="54"/>
                    <a:pt x="97" y="54"/>
                  </a:cubicBezTo>
                  <a:cubicBezTo>
                    <a:pt x="97" y="54"/>
                    <a:pt x="97" y="54"/>
                    <a:pt x="97" y="54"/>
                  </a:cubicBezTo>
                  <a:cubicBezTo>
                    <a:pt x="98" y="54"/>
                    <a:pt x="99" y="54"/>
                    <a:pt x="99" y="55"/>
                  </a:cubicBezTo>
                  <a:cubicBezTo>
                    <a:pt x="100" y="61"/>
                    <a:pt x="100" y="61"/>
                    <a:pt x="100" y="61"/>
                  </a:cubicBezTo>
                  <a:cubicBezTo>
                    <a:pt x="101" y="62"/>
                    <a:pt x="101" y="62"/>
                    <a:pt x="102" y="63"/>
                  </a:cubicBezTo>
                  <a:cubicBezTo>
                    <a:pt x="103" y="63"/>
                    <a:pt x="103" y="64"/>
                    <a:pt x="104" y="64"/>
                  </a:cubicBezTo>
                  <a:cubicBezTo>
                    <a:pt x="106" y="60"/>
                    <a:pt x="112" y="50"/>
                    <a:pt x="114" y="49"/>
                  </a:cubicBezTo>
                  <a:cubicBezTo>
                    <a:pt x="114" y="49"/>
                    <a:pt x="114" y="49"/>
                    <a:pt x="115" y="49"/>
                  </a:cubicBezTo>
                  <a:cubicBezTo>
                    <a:pt x="115" y="49"/>
                    <a:pt x="115" y="49"/>
                    <a:pt x="115" y="49"/>
                  </a:cubicBezTo>
                  <a:cubicBezTo>
                    <a:pt x="116" y="48"/>
                    <a:pt x="116" y="48"/>
                    <a:pt x="117" y="48"/>
                  </a:cubicBezTo>
                  <a:cubicBezTo>
                    <a:pt x="118" y="48"/>
                    <a:pt x="118" y="48"/>
                    <a:pt x="118" y="48"/>
                  </a:cubicBezTo>
                  <a:cubicBezTo>
                    <a:pt x="119" y="48"/>
                    <a:pt x="120" y="48"/>
                    <a:pt x="120" y="49"/>
                  </a:cubicBezTo>
                  <a:cubicBezTo>
                    <a:pt x="120" y="50"/>
                    <a:pt x="120" y="50"/>
                    <a:pt x="120" y="50"/>
                  </a:cubicBezTo>
                  <a:cubicBezTo>
                    <a:pt x="129" y="50"/>
                    <a:pt x="129" y="50"/>
                    <a:pt x="129" y="50"/>
                  </a:cubicBezTo>
                  <a:cubicBezTo>
                    <a:pt x="139" y="47"/>
                    <a:pt x="139" y="47"/>
                    <a:pt x="139" y="47"/>
                  </a:cubicBezTo>
                  <a:cubicBezTo>
                    <a:pt x="139" y="46"/>
                    <a:pt x="140" y="46"/>
                    <a:pt x="140" y="45"/>
                  </a:cubicBezTo>
                  <a:cubicBezTo>
                    <a:pt x="141" y="44"/>
                    <a:pt x="141" y="43"/>
                    <a:pt x="142" y="40"/>
                  </a:cubicBezTo>
                  <a:cubicBezTo>
                    <a:pt x="139" y="37"/>
                    <a:pt x="140" y="33"/>
                    <a:pt x="140" y="30"/>
                  </a:cubicBezTo>
                  <a:cubicBezTo>
                    <a:pt x="141" y="27"/>
                    <a:pt x="141" y="24"/>
                    <a:pt x="140" y="22"/>
                  </a:cubicBezTo>
                  <a:cubicBezTo>
                    <a:pt x="139" y="21"/>
                    <a:pt x="139" y="20"/>
                    <a:pt x="140" y="20"/>
                  </a:cubicBezTo>
                  <a:cubicBezTo>
                    <a:pt x="140" y="19"/>
                    <a:pt x="141" y="19"/>
                    <a:pt x="141" y="19"/>
                  </a:cubicBezTo>
                  <a:cubicBezTo>
                    <a:pt x="142" y="19"/>
                    <a:pt x="142" y="19"/>
                    <a:pt x="142" y="19"/>
                  </a:cubicBezTo>
                  <a:cubicBezTo>
                    <a:pt x="144" y="15"/>
                    <a:pt x="144" y="15"/>
                    <a:pt x="144" y="15"/>
                  </a:cubicBezTo>
                  <a:cubicBezTo>
                    <a:pt x="145" y="14"/>
                    <a:pt x="145" y="14"/>
                    <a:pt x="146" y="14"/>
                  </a:cubicBezTo>
                  <a:cubicBezTo>
                    <a:pt x="148" y="14"/>
                    <a:pt x="148" y="14"/>
                    <a:pt x="148" y="14"/>
                  </a:cubicBezTo>
                  <a:cubicBezTo>
                    <a:pt x="148" y="14"/>
                    <a:pt x="149" y="13"/>
                    <a:pt x="149" y="13"/>
                  </a:cubicBezTo>
                  <a:cubicBezTo>
                    <a:pt x="150" y="13"/>
                    <a:pt x="150" y="13"/>
                    <a:pt x="150" y="13"/>
                  </a:cubicBezTo>
                  <a:cubicBezTo>
                    <a:pt x="150" y="12"/>
                    <a:pt x="151" y="12"/>
                    <a:pt x="152" y="12"/>
                  </a:cubicBezTo>
                  <a:cubicBezTo>
                    <a:pt x="159" y="12"/>
                    <a:pt x="159" y="12"/>
                    <a:pt x="159" y="12"/>
                  </a:cubicBezTo>
                  <a:cubicBezTo>
                    <a:pt x="160" y="11"/>
                    <a:pt x="160" y="11"/>
                    <a:pt x="161" y="11"/>
                  </a:cubicBezTo>
                  <a:cubicBezTo>
                    <a:pt x="162" y="11"/>
                    <a:pt x="162" y="11"/>
                    <a:pt x="162" y="11"/>
                  </a:cubicBezTo>
                  <a:cubicBezTo>
                    <a:pt x="164" y="8"/>
                    <a:pt x="164" y="8"/>
                    <a:pt x="164" y="8"/>
                  </a:cubicBezTo>
                  <a:cubicBezTo>
                    <a:pt x="164" y="8"/>
                    <a:pt x="165" y="8"/>
                    <a:pt x="165" y="7"/>
                  </a:cubicBezTo>
                  <a:cubicBezTo>
                    <a:pt x="165" y="6"/>
                    <a:pt x="165" y="6"/>
                    <a:pt x="165" y="6"/>
                  </a:cubicBezTo>
                  <a:cubicBezTo>
                    <a:pt x="165" y="5"/>
                    <a:pt x="166" y="4"/>
                    <a:pt x="166" y="4"/>
                  </a:cubicBezTo>
                  <a:cubicBezTo>
                    <a:pt x="167" y="3"/>
                    <a:pt x="167" y="3"/>
                    <a:pt x="168" y="3"/>
                  </a:cubicBezTo>
                  <a:cubicBezTo>
                    <a:pt x="173" y="3"/>
                    <a:pt x="173" y="3"/>
                    <a:pt x="173" y="3"/>
                  </a:cubicBezTo>
                  <a:cubicBezTo>
                    <a:pt x="173" y="1"/>
                    <a:pt x="173" y="1"/>
                    <a:pt x="173" y="1"/>
                  </a:cubicBezTo>
                  <a:cubicBezTo>
                    <a:pt x="174" y="1"/>
                    <a:pt x="174" y="0"/>
                    <a:pt x="175" y="0"/>
                  </a:cubicBezTo>
                  <a:cubicBezTo>
                    <a:pt x="181" y="0"/>
                    <a:pt x="181" y="0"/>
                    <a:pt x="181" y="0"/>
                  </a:cubicBezTo>
                  <a:cubicBezTo>
                    <a:pt x="181" y="0"/>
                    <a:pt x="182" y="1"/>
                    <a:pt x="182" y="1"/>
                  </a:cubicBezTo>
                  <a:cubicBezTo>
                    <a:pt x="187" y="7"/>
                    <a:pt x="187" y="7"/>
                    <a:pt x="187" y="7"/>
                  </a:cubicBezTo>
                  <a:cubicBezTo>
                    <a:pt x="188" y="7"/>
                    <a:pt x="188" y="7"/>
                    <a:pt x="188" y="7"/>
                  </a:cubicBezTo>
                  <a:cubicBezTo>
                    <a:pt x="189" y="7"/>
                    <a:pt x="190" y="8"/>
                    <a:pt x="190" y="9"/>
                  </a:cubicBezTo>
                  <a:cubicBezTo>
                    <a:pt x="190" y="10"/>
                    <a:pt x="190" y="10"/>
                    <a:pt x="190" y="10"/>
                  </a:cubicBezTo>
                  <a:cubicBezTo>
                    <a:pt x="192" y="12"/>
                    <a:pt x="192" y="12"/>
                    <a:pt x="192" y="12"/>
                  </a:cubicBezTo>
                  <a:cubicBezTo>
                    <a:pt x="193" y="12"/>
                    <a:pt x="193" y="13"/>
                    <a:pt x="193" y="13"/>
                  </a:cubicBezTo>
                  <a:cubicBezTo>
                    <a:pt x="194" y="15"/>
                    <a:pt x="195" y="19"/>
                    <a:pt x="194" y="22"/>
                  </a:cubicBezTo>
                  <a:cubicBezTo>
                    <a:pt x="194" y="23"/>
                    <a:pt x="194" y="23"/>
                    <a:pt x="194" y="23"/>
                  </a:cubicBezTo>
                  <a:cubicBezTo>
                    <a:pt x="194" y="24"/>
                    <a:pt x="194" y="24"/>
                    <a:pt x="194" y="24"/>
                  </a:cubicBezTo>
                  <a:cubicBezTo>
                    <a:pt x="195" y="24"/>
                    <a:pt x="195" y="25"/>
                    <a:pt x="195" y="25"/>
                  </a:cubicBezTo>
                  <a:cubicBezTo>
                    <a:pt x="195" y="26"/>
                    <a:pt x="195" y="26"/>
                    <a:pt x="195" y="26"/>
                  </a:cubicBezTo>
                  <a:cubicBezTo>
                    <a:pt x="197" y="26"/>
                    <a:pt x="197" y="26"/>
                    <a:pt x="197" y="26"/>
                  </a:cubicBezTo>
                  <a:cubicBezTo>
                    <a:pt x="198" y="26"/>
                    <a:pt x="199" y="26"/>
                    <a:pt x="199" y="27"/>
                  </a:cubicBezTo>
                  <a:cubicBezTo>
                    <a:pt x="200" y="32"/>
                    <a:pt x="200" y="32"/>
                    <a:pt x="200" y="32"/>
                  </a:cubicBezTo>
                  <a:cubicBezTo>
                    <a:pt x="200" y="32"/>
                    <a:pt x="201" y="33"/>
                    <a:pt x="201" y="33"/>
                  </a:cubicBezTo>
                  <a:cubicBezTo>
                    <a:pt x="201" y="33"/>
                    <a:pt x="202" y="34"/>
                    <a:pt x="203" y="34"/>
                  </a:cubicBezTo>
                  <a:cubicBezTo>
                    <a:pt x="204" y="33"/>
                    <a:pt x="204" y="31"/>
                    <a:pt x="206" y="31"/>
                  </a:cubicBezTo>
                  <a:cubicBezTo>
                    <a:pt x="207" y="31"/>
                    <a:pt x="208" y="31"/>
                    <a:pt x="208" y="32"/>
                  </a:cubicBezTo>
                  <a:cubicBezTo>
                    <a:pt x="209" y="32"/>
                    <a:pt x="209" y="32"/>
                    <a:pt x="209" y="33"/>
                  </a:cubicBezTo>
                  <a:cubicBezTo>
                    <a:pt x="210" y="33"/>
                    <a:pt x="210" y="33"/>
                    <a:pt x="210" y="34"/>
                  </a:cubicBezTo>
                  <a:cubicBezTo>
                    <a:pt x="211" y="36"/>
                    <a:pt x="211" y="38"/>
                    <a:pt x="210" y="39"/>
                  </a:cubicBezTo>
                  <a:cubicBezTo>
                    <a:pt x="210" y="39"/>
                    <a:pt x="210" y="40"/>
                    <a:pt x="210" y="40"/>
                  </a:cubicBezTo>
                  <a:cubicBezTo>
                    <a:pt x="211" y="41"/>
                    <a:pt x="211" y="42"/>
                    <a:pt x="211" y="43"/>
                  </a:cubicBezTo>
                  <a:cubicBezTo>
                    <a:pt x="212" y="45"/>
                    <a:pt x="213" y="46"/>
                    <a:pt x="213" y="50"/>
                  </a:cubicBezTo>
                  <a:cubicBezTo>
                    <a:pt x="213" y="50"/>
                    <a:pt x="213" y="51"/>
                    <a:pt x="212" y="51"/>
                  </a:cubicBezTo>
                  <a:cubicBezTo>
                    <a:pt x="212" y="51"/>
                    <a:pt x="211" y="52"/>
                    <a:pt x="211" y="52"/>
                  </a:cubicBezTo>
                  <a:cubicBezTo>
                    <a:pt x="211" y="52"/>
                    <a:pt x="211" y="52"/>
                    <a:pt x="211" y="52"/>
                  </a:cubicBezTo>
                  <a:cubicBezTo>
                    <a:pt x="206" y="50"/>
                    <a:pt x="206" y="50"/>
                    <a:pt x="206" y="50"/>
                  </a:cubicBezTo>
                  <a:cubicBezTo>
                    <a:pt x="205" y="50"/>
                    <a:pt x="205" y="50"/>
                    <a:pt x="205" y="50"/>
                  </a:cubicBezTo>
                  <a:cubicBezTo>
                    <a:pt x="205" y="50"/>
                    <a:pt x="205" y="50"/>
                    <a:pt x="205" y="50"/>
                  </a:cubicBezTo>
                  <a:cubicBezTo>
                    <a:pt x="205" y="55"/>
                    <a:pt x="205" y="55"/>
                    <a:pt x="205" y="55"/>
                  </a:cubicBezTo>
                  <a:cubicBezTo>
                    <a:pt x="207" y="56"/>
                    <a:pt x="207" y="56"/>
                    <a:pt x="207" y="56"/>
                  </a:cubicBezTo>
                  <a:cubicBezTo>
                    <a:pt x="208" y="56"/>
                    <a:pt x="208" y="57"/>
                    <a:pt x="208" y="57"/>
                  </a:cubicBezTo>
                  <a:cubicBezTo>
                    <a:pt x="209" y="59"/>
                    <a:pt x="209" y="59"/>
                    <a:pt x="209" y="59"/>
                  </a:cubicBezTo>
                  <a:cubicBezTo>
                    <a:pt x="210" y="59"/>
                    <a:pt x="210" y="59"/>
                    <a:pt x="210" y="59"/>
                  </a:cubicBezTo>
                  <a:cubicBezTo>
                    <a:pt x="211" y="59"/>
                    <a:pt x="211" y="60"/>
                    <a:pt x="211" y="60"/>
                  </a:cubicBezTo>
                  <a:cubicBezTo>
                    <a:pt x="212" y="62"/>
                    <a:pt x="212" y="62"/>
                    <a:pt x="212" y="62"/>
                  </a:cubicBezTo>
                  <a:cubicBezTo>
                    <a:pt x="213" y="62"/>
                    <a:pt x="213" y="62"/>
                    <a:pt x="214" y="63"/>
                  </a:cubicBezTo>
                  <a:cubicBezTo>
                    <a:pt x="215" y="65"/>
                    <a:pt x="214" y="67"/>
                    <a:pt x="213" y="68"/>
                  </a:cubicBezTo>
                  <a:cubicBezTo>
                    <a:pt x="214" y="69"/>
                    <a:pt x="214" y="69"/>
                    <a:pt x="214" y="69"/>
                  </a:cubicBezTo>
                  <a:cubicBezTo>
                    <a:pt x="215" y="69"/>
                    <a:pt x="215" y="70"/>
                    <a:pt x="215" y="71"/>
                  </a:cubicBezTo>
                  <a:cubicBezTo>
                    <a:pt x="215" y="72"/>
                    <a:pt x="215" y="72"/>
                    <a:pt x="215" y="72"/>
                  </a:cubicBezTo>
                  <a:cubicBezTo>
                    <a:pt x="216" y="72"/>
                    <a:pt x="216" y="72"/>
                    <a:pt x="216" y="72"/>
                  </a:cubicBezTo>
                  <a:cubicBezTo>
                    <a:pt x="217" y="73"/>
                    <a:pt x="217" y="73"/>
                    <a:pt x="217" y="73"/>
                  </a:cubicBezTo>
                  <a:cubicBezTo>
                    <a:pt x="218" y="74"/>
                    <a:pt x="218" y="75"/>
                    <a:pt x="218" y="75"/>
                  </a:cubicBezTo>
                  <a:cubicBezTo>
                    <a:pt x="219" y="75"/>
                    <a:pt x="219" y="76"/>
                    <a:pt x="220" y="76"/>
                  </a:cubicBezTo>
                  <a:cubicBezTo>
                    <a:pt x="220" y="76"/>
                    <a:pt x="221" y="77"/>
                    <a:pt x="221" y="78"/>
                  </a:cubicBezTo>
                  <a:cubicBezTo>
                    <a:pt x="221" y="78"/>
                    <a:pt x="221" y="78"/>
                    <a:pt x="221" y="78"/>
                  </a:cubicBezTo>
                  <a:cubicBezTo>
                    <a:pt x="221" y="78"/>
                    <a:pt x="221" y="78"/>
                    <a:pt x="221" y="78"/>
                  </a:cubicBezTo>
                  <a:cubicBezTo>
                    <a:pt x="222" y="78"/>
                    <a:pt x="222" y="77"/>
                    <a:pt x="223" y="77"/>
                  </a:cubicBezTo>
                  <a:cubicBezTo>
                    <a:pt x="223" y="77"/>
                    <a:pt x="223" y="77"/>
                    <a:pt x="223" y="77"/>
                  </a:cubicBezTo>
                  <a:cubicBezTo>
                    <a:pt x="223" y="76"/>
                    <a:pt x="223" y="76"/>
                    <a:pt x="223" y="76"/>
                  </a:cubicBezTo>
                  <a:cubicBezTo>
                    <a:pt x="223" y="75"/>
                    <a:pt x="224" y="75"/>
                    <a:pt x="225" y="75"/>
                  </a:cubicBezTo>
                  <a:cubicBezTo>
                    <a:pt x="231" y="75"/>
                    <a:pt x="231" y="75"/>
                    <a:pt x="231" y="75"/>
                  </a:cubicBezTo>
                  <a:cubicBezTo>
                    <a:pt x="231" y="74"/>
                    <a:pt x="232" y="74"/>
                    <a:pt x="233" y="73"/>
                  </a:cubicBezTo>
                  <a:cubicBezTo>
                    <a:pt x="236" y="73"/>
                    <a:pt x="236" y="73"/>
                    <a:pt x="236" y="73"/>
                  </a:cubicBezTo>
                  <a:cubicBezTo>
                    <a:pt x="236" y="72"/>
                    <a:pt x="236" y="71"/>
                    <a:pt x="237" y="71"/>
                  </a:cubicBezTo>
                  <a:cubicBezTo>
                    <a:pt x="238" y="71"/>
                    <a:pt x="238" y="71"/>
                    <a:pt x="238" y="71"/>
                  </a:cubicBezTo>
                  <a:cubicBezTo>
                    <a:pt x="240" y="71"/>
                    <a:pt x="242" y="72"/>
                    <a:pt x="244" y="73"/>
                  </a:cubicBezTo>
                  <a:cubicBezTo>
                    <a:pt x="244" y="73"/>
                    <a:pt x="244" y="73"/>
                    <a:pt x="244" y="74"/>
                  </a:cubicBezTo>
                  <a:cubicBezTo>
                    <a:pt x="245" y="74"/>
                    <a:pt x="245" y="74"/>
                    <a:pt x="245" y="74"/>
                  </a:cubicBezTo>
                  <a:cubicBezTo>
                    <a:pt x="245" y="74"/>
                    <a:pt x="257" y="73"/>
                    <a:pt x="257" y="73"/>
                  </a:cubicBezTo>
                  <a:cubicBezTo>
                    <a:pt x="258" y="73"/>
                    <a:pt x="258" y="74"/>
                    <a:pt x="259" y="74"/>
                  </a:cubicBezTo>
                  <a:cubicBezTo>
                    <a:pt x="259" y="74"/>
                    <a:pt x="259" y="75"/>
                    <a:pt x="259" y="75"/>
                  </a:cubicBezTo>
                  <a:cubicBezTo>
                    <a:pt x="259" y="83"/>
                    <a:pt x="253" y="89"/>
                    <a:pt x="247" y="92"/>
                  </a:cubicBezTo>
                  <a:cubicBezTo>
                    <a:pt x="247" y="92"/>
                    <a:pt x="247" y="92"/>
                    <a:pt x="247" y="92"/>
                  </a:cubicBezTo>
                  <a:cubicBezTo>
                    <a:pt x="249" y="93"/>
                    <a:pt x="249" y="93"/>
                    <a:pt x="249" y="93"/>
                  </a:cubicBezTo>
                  <a:cubicBezTo>
                    <a:pt x="249" y="94"/>
                    <a:pt x="250" y="94"/>
                    <a:pt x="250" y="94"/>
                  </a:cubicBezTo>
                  <a:cubicBezTo>
                    <a:pt x="251" y="98"/>
                    <a:pt x="248" y="100"/>
                    <a:pt x="247" y="100"/>
                  </a:cubicBezTo>
                  <a:cubicBezTo>
                    <a:pt x="247" y="100"/>
                    <a:pt x="247" y="100"/>
                    <a:pt x="246" y="100"/>
                  </a:cubicBezTo>
                  <a:cubicBezTo>
                    <a:pt x="246" y="103"/>
                    <a:pt x="246" y="103"/>
                    <a:pt x="246" y="103"/>
                  </a:cubicBezTo>
                  <a:cubicBezTo>
                    <a:pt x="246" y="104"/>
                    <a:pt x="246" y="105"/>
                    <a:pt x="245" y="105"/>
                  </a:cubicBezTo>
                  <a:cubicBezTo>
                    <a:pt x="245" y="106"/>
                    <a:pt x="245" y="106"/>
                    <a:pt x="246" y="107"/>
                  </a:cubicBezTo>
                  <a:cubicBezTo>
                    <a:pt x="246" y="107"/>
                    <a:pt x="247" y="107"/>
                    <a:pt x="247" y="108"/>
                  </a:cubicBezTo>
                  <a:cubicBezTo>
                    <a:pt x="248" y="108"/>
                    <a:pt x="248" y="109"/>
                    <a:pt x="248" y="109"/>
                  </a:cubicBezTo>
                  <a:cubicBezTo>
                    <a:pt x="248" y="109"/>
                    <a:pt x="248" y="109"/>
                    <a:pt x="248" y="109"/>
                  </a:cubicBezTo>
                  <a:cubicBezTo>
                    <a:pt x="248" y="109"/>
                    <a:pt x="248" y="109"/>
                    <a:pt x="248" y="109"/>
                  </a:cubicBezTo>
                  <a:cubicBezTo>
                    <a:pt x="249" y="109"/>
                    <a:pt x="250" y="110"/>
                    <a:pt x="250" y="111"/>
                  </a:cubicBezTo>
                  <a:cubicBezTo>
                    <a:pt x="250" y="112"/>
                    <a:pt x="250" y="112"/>
                    <a:pt x="250" y="112"/>
                  </a:cubicBezTo>
                  <a:cubicBezTo>
                    <a:pt x="252" y="112"/>
                    <a:pt x="253" y="113"/>
                    <a:pt x="254" y="114"/>
                  </a:cubicBezTo>
                  <a:cubicBezTo>
                    <a:pt x="255" y="114"/>
                    <a:pt x="256" y="115"/>
                    <a:pt x="257" y="115"/>
                  </a:cubicBezTo>
                  <a:cubicBezTo>
                    <a:pt x="258" y="115"/>
                    <a:pt x="259" y="114"/>
                    <a:pt x="260" y="114"/>
                  </a:cubicBezTo>
                  <a:cubicBezTo>
                    <a:pt x="260" y="114"/>
                    <a:pt x="261" y="114"/>
                    <a:pt x="261" y="114"/>
                  </a:cubicBezTo>
                  <a:cubicBezTo>
                    <a:pt x="261" y="114"/>
                    <a:pt x="261" y="114"/>
                    <a:pt x="262" y="114"/>
                  </a:cubicBezTo>
                  <a:cubicBezTo>
                    <a:pt x="262" y="114"/>
                    <a:pt x="262" y="115"/>
                    <a:pt x="263" y="115"/>
                  </a:cubicBezTo>
                  <a:cubicBezTo>
                    <a:pt x="264" y="118"/>
                    <a:pt x="264" y="118"/>
                    <a:pt x="264" y="118"/>
                  </a:cubicBezTo>
                  <a:cubicBezTo>
                    <a:pt x="267" y="120"/>
                    <a:pt x="267" y="120"/>
                    <a:pt x="267" y="120"/>
                  </a:cubicBezTo>
                  <a:cubicBezTo>
                    <a:pt x="267" y="120"/>
                    <a:pt x="267" y="121"/>
                    <a:pt x="267" y="122"/>
                  </a:cubicBezTo>
                  <a:cubicBezTo>
                    <a:pt x="268" y="122"/>
                    <a:pt x="269" y="122"/>
                    <a:pt x="270" y="122"/>
                  </a:cubicBezTo>
                  <a:cubicBezTo>
                    <a:pt x="272" y="122"/>
                    <a:pt x="274" y="122"/>
                    <a:pt x="276" y="121"/>
                  </a:cubicBezTo>
                  <a:cubicBezTo>
                    <a:pt x="278" y="121"/>
                    <a:pt x="280" y="121"/>
                    <a:pt x="282" y="121"/>
                  </a:cubicBezTo>
                  <a:cubicBezTo>
                    <a:pt x="282" y="121"/>
                    <a:pt x="282" y="121"/>
                    <a:pt x="282" y="121"/>
                  </a:cubicBezTo>
                  <a:cubicBezTo>
                    <a:pt x="282" y="121"/>
                    <a:pt x="283" y="121"/>
                    <a:pt x="283" y="122"/>
                  </a:cubicBezTo>
                  <a:cubicBezTo>
                    <a:pt x="284" y="122"/>
                    <a:pt x="284" y="123"/>
                    <a:pt x="285" y="124"/>
                  </a:cubicBezTo>
                  <a:cubicBezTo>
                    <a:pt x="286" y="124"/>
                    <a:pt x="286" y="125"/>
                    <a:pt x="286" y="125"/>
                  </a:cubicBezTo>
                  <a:cubicBezTo>
                    <a:pt x="286" y="130"/>
                    <a:pt x="286" y="130"/>
                    <a:pt x="286" y="130"/>
                  </a:cubicBezTo>
                  <a:cubicBezTo>
                    <a:pt x="286" y="130"/>
                    <a:pt x="286" y="131"/>
                    <a:pt x="285" y="131"/>
                  </a:cubicBezTo>
                  <a:cubicBezTo>
                    <a:pt x="287" y="136"/>
                    <a:pt x="287" y="136"/>
                    <a:pt x="287" y="136"/>
                  </a:cubicBezTo>
                  <a:cubicBezTo>
                    <a:pt x="290" y="137"/>
                    <a:pt x="290" y="137"/>
                    <a:pt x="290" y="137"/>
                  </a:cubicBezTo>
                  <a:cubicBezTo>
                    <a:pt x="290" y="138"/>
                    <a:pt x="291" y="138"/>
                    <a:pt x="291" y="139"/>
                  </a:cubicBezTo>
                  <a:cubicBezTo>
                    <a:pt x="291" y="140"/>
                    <a:pt x="291" y="140"/>
                    <a:pt x="291" y="140"/>
                  </a:cubicBezTo>
                  <a:cubicBezTo>
                    <a:pt x="293" y="142"/>
                    <a:pt x="293" y="142"/>
                    <a:pt x="293" y="142"/>
                  </a:cubicBezTo>
                  <a:cubicBezTo>
                    <a:pt x="293" y="142"/>
                    <a:pt x="294" y="143"/>
                    <a:pt x="294" y="143"/>
                  </a:cubicBezTo>
                  <a:cubicBezTo>
                    <a:pt x="294" y="144"/>
                    <a:pt x="294" y="144"/>
                    <a:pt x="294" y="144"/>
                  </a:cubicBezTo>
                  <a:cubicBezTo>
                    <a:pt x="296" y="144"/>
                    <a:pt x="296" y="144"/>
                    <a:pt x="296" y="144"/>
                  </a:cubicBezTo>
                  <a:cubicBezTo>
                    <a:pt x="296" y="144"/>
                    <a:pt x="297" y="145"/>
                    <a:pt x="297" y="145"/>
                  </a:cubicBezTo>
                  <a:cubicBezTo>
                    <a:pt x="298" y="146"/>
                    <a:pt x="298" y="146"/>
                    <a:pt x="298" y="146"/>
                  </a:cubicBezTo>
                  <a:cubicBezTo>
                    <a:pt x="299" y="146"/>
                    <a:pt x="300" y="147"/>
                    <a:pt x="300" y="148"/>
                  </a:cubicBezTo>
                  <a:cubicBezTo>
                    <a:pt x="300" y="150"/>
                    <a:pt x="300" y="150"/>
                    <a:pt x="300" y="150"/>
                  </a:cubicBezTo>
                  <a:cubicBezTo>
                    <a:pt x="300" y="150"/>
                    <a:pt x="300" y="150"/>
                    <a:pt x="301" y="151"/>
                  </a:cubicBezTo>
                  <a:cubicBezTo>
                    <a:pt x="301" y="151"/>
                    <a:pt x="301" y="152"/>
                    <a:pt x="301" y="152"/>
                  </a:cubicBezTo>
                  <a:cubicBezTo>
                    <a:pt x="300" y="156"/>
                    <a:pt x="300" y="156"/>
                    <a:pt x="300" y="156"/>
                  </a:cubicBezTo>
                  <a:cubicBezTo>
                    <a:pt x="300" y="156"/>
                    <a:pt x="299" y="157"/>
                    <a:pt x="299" y="157"/>
                  </a:cubicBezTo>
                  <a:cubicBezTo>
                    <a:pt x="296" y="158"/>
                    <a:pt x="296" y="158"/>
                    <a:pt x="296" y="158"/>
                  </a:cubicBezTo>
                  <a:cubicBezTo>
                    <a:pt x="296" y="159"/>
                    <a:pt x="295" y="159"/>
                    <a:pt x="294" y="159"/>
                  </a:cubicBezTo>
                  <a:cubicBezTo>
                    <a:pt x="294" y="159"/>
                    <a:pt x="294" y="159"/>
                    <a:pt x="294" y="159"/>
                  </a:cubicBezTo>
                  <a:cubicBezTo>
                    <a:pt x="294" y="160"/>
                    <a:pt x="293" y="161"/>
                    <a:pt x="292" y="161"/>
                  </a:cubicBezTo>
                  <a:cubicBezTo>
                    <a:pt x="292" y="161"/>
                    <a:pt x="292" y="161"/>
                    <a:pt x="292" y="161"/>
                  </a:cubicBezTo>
                  <a:cubicBezTo>
                    <a:pt x="291" y="161"/>
                    <a:pt x="291" y="161"/>
                    <a:pt x="291" y="162"/>
                  </a:cubicBezTo>
                  <a:cubicBezTo>
                    <a:pt x="289" y="162"/>
                    <a:pt x="289" y="162"/>
                    <a:pt x="289" y="162"/>
                  </a:cubicBezTo>
                  <a:cubicBezTo>
                    <a:pt x="289" y="163"/>
                    <a:pt x="289" y="163"/>
                    <a:pt x="289" y="163"/>
                  </a:cubicBezTo>
                  <a:cubicBezTo>
                    <a:pt x="289" y="164"/>
                    <a:pt x="289" y="165"/>
                    <a:pt x="288" y="165"/>
                  </a:cubicBezTo>
                  <a:cubicBezTo>
                    <a:pt x="287" y="165"/>
                    <a:pt x="287" y="165"/>
                    <a:pt x="287" y="165"/>
                  </a:cubicBezTo>
                  <a:cubicBezTo>
                    <a:pt x="286" y="167"/>
                    <a:pt x="285" y="168"/>
                    <a:pt x="282" y="168"/>
                  </a:cubicBezTo>
                  <a:cubicBezTo>
                    <a:pt x="282" y="169"/>
                    <a:pt x="282" y="169"/>
                    <a:pt x="282" y="169"/>
                  </a:cubicBezTo>
                  <a:cubicBezTo>
                    <a:pt x="282" y="170"/>
                    <a:pt x="282" y="171"/>
                    <a:pt x="281" y="171"/>
                  </a:cubicBezTo>
                  <a:cubicBezTo>
                    <a:pt x="280" y="172"/>
                    <a:pt x="280" y="172"/>
                    <a:pt x="280" y="172"/>
                  </a:cubicBezTo>
                  <a:cubicBezTo>
                    <a:pt x="280" y="175"/>
                    <a:pt x="280" y="175"/>
                    <a:pt x="280" y="175"/>
                  </a:cubicBezTo>
                  <a:cubicBezTo>
                    <a:pt x="280" y="176"/>
                    <a:pt x="280" y="176"/>
                    <a:pt x="279" y="177"/>
                  </a:cubicBezTo>
                  <a:cubicBezTo>
                    <a:pt x="278" y="177"/>
                    <a:pt x="278" y="177"/>
                    <a:pt x="278" y="177"/>
                  </a:cubicBezTo>
                  <a:cubicBezTo>
                    <a:pt x="277" y="180"/>
                    <a:pt x="277" y="180"/>
                    <a:pt x="277" y="180"/>
                  </a:cubicBezTo>
                  <a:cubicBezTo>
                    <a:pt x="277" y="181"/>
                    <a:pt x="278" y="181"/>
                    <a:pt x="278" y="182"/>
                  </a:cubicBezTo>
                  <a:cubicBezTo>
                    <a:pt x="278" y="183"/>
                    <a:pt x="278" y="183"/>
                    <a:pt x="278" y="183"/>
                  </a:cubicBezTo>
                  <a:cubicBezTo>
                    <a:pt x="279" y="184"/>
                    <a:pt x="279" y="184"/>
                    <a:pt x="279" y="184"/>
                  </a:cubicBezTo>
                  <a:cubicBezTo>
                    <a:pt x="280" y="184"/>
                    <a:pt x="280" y="185"/>
                    <a:pt x="280" y="185"/>
                  </a:cubicBezTo>
                  <a:cubicBezTo>
                    <a:pt x="280" y="190"/>
                    <a:pt x="280" y="190"/>
                    <a:pt x="280" y="190"/>
                  </a:cubicBezTo>
                  <a:cubicBezTo>
                    <a:pt x="280" y="191"/>
                    <a:pt x="280" y="191"/>
                    <a:pt x="279" y="192"/>
                  </a:cubicBezTo>
                  <a:cubicBezTo>
                    <a:pt x="277" y="193"/>
                    <a:pt x="276" y="195"/>
                    <a:pt x="275" y="197"/>
                  </a:cubicBezTo>
                  <a:cubicBezTo>
                    <a:pt x="275" y="198"/>
                    <a:pt x="274" y="199"/>
                    <a:pt x="274" y="199"/>
                  </a:cubicBezTo>
                  <a:cubicBezTo>
                    <a:pt x="273" y="199"/>
                    <a:pt x="273" y="199"/>
                    <a:pt x="273" y="199"/>
                  </a:cubicBezTo>
                  <a:cubicBezTo>
                    <a:pt x="272" y="200"/>
                    <a:pt x="272" y="200"/>
                    <a:pt x="272" y="201"/>
                  </a:cubicBezTo>
                  <a:cubicBezTo>
                    <a:pt x="271" y="202"/>
                    <a:pt x="271" y="202"/>
                    <a:pt x="271" y="203"/>
                  </a:cubicBezTo>
                  <a:cubicBezTo>
                    <a:pt x="271" y="204"/>
                    <a:pt x="270" y="205"/>
                    <a:pt x="269" y="205"/>
                  </a:cubicBezTo>
                  <a:cubicBezTo>
                    <a:pt x="268" y="205"/>
                    <a:pt x="268" y="205"/>
                    <a:pt x="268" y="205"/>
                  </a:cubicBezTo>
                  <a:cubicBezTo>
                    <a:pt x="267" y="205"/>
                    <a:pt x="267" y="205"/>
                    <a:pt x="266" y="205"/>
                  </a:cubicBezTo>
                  <a:cubicBezTo>
                    <a:pt x="266" y="205"/>
                    <a:pt x="266" y="205"/>
                    <a:pt x="266" y="205"/>
                  </a:cubicBezTo>
                  <a:cubicBezTo>
                    <a:pt x="266" y="206"/>
                    <a:pt x="265" y="207"/>
                    <a:pt x="264" y="207"/>
                  </a:cubicBezTo>
                  <a:cubicBezTo>
                    <a:pt x="262" y="207"/>
                    <a:pt x="262" y="207"/>
                    <a:pt x="262" y="207"/>
                  </a:cubicBezTo>
                  <a:cubicBezTo>
                    <a:pt x="261" y="208"/>
                    <a:pt x="261" y="208"/>
                    <a:pt x="261" y="208"/>
                  </a:cubicBezTo>
                  <a:cubicBezTo>
                    <a:pt x="261" y="209"/>
                    <a:pt x="260" y="209"/>
                    <a:pt x="260" y="209"/>
                  </a:cubicBezTo>
                  <a:cubicBezTo>
                    <a:pt x="259" y="209"/>
                    <a:pt x="259" y="209"/>
                    <a:pt x="259" y="209"/>
                  </a:cubicBezTo>
                  <a:cubicBezTo>
                    <a:pt x="259" y="210"/>
                    <a:pt x="258" y="210"/>
                    <a:pt x="258" y="211"/>
                  </a:cubicBezTo>
                  <a:cubicBezTo>
                    <a:pt x="249" y="212"/>
                    <a:pt x="249" y="212"/>
                    <a:pt x="249" y="212"/>
                  </a:cubicBezTo>
                  <a:cubicBezTo>
                    <a:pt x="248" y="212"/>
                    <a:pt x="248" y="213"/>
                    <a:pt x="247" y="213"/>
                  </a:cubicBezTo>
                  <a:cubicBezTo>
                    <a:pt x="243" y="213"/>
                    <a:pt x="243" y="213"/>
                    <a:pt x="243" y="213"/>
                  </a:cubicBezTo>
                  <a:cubicBezTo>
                    <a:pt x="243" y="214"/>
                    <a:pt x="243" y="214"/>
                    <a:pt x="243" y="214"/>
                  </a:cubicBezTo>
                  <a:cubicBezTo>
                    <a:pt x="242" y="215"/>
                    <a:pt x="242" y="215"/>
                    <a:pt x="241" y="215"/>
                  </a:cubicBezTo>
                  <a:cubicBezTo>
                    <a:pt x="238" y="215"/>
                    <a:pt x="238" y="215"/>
                    <a:pt x="238" y="215"/>
                  </a:cubicBezTo>
                  <a:cubicBezTo>
                    <a:pt x="237" y="216"/>
                    <a:pt x="237" y="216"/>
                    <a:pt x="237" y="216"/>
                  </a:cubicBezTo>
                  <a:cubicBezTo>
                    <a:pt x="237" y="217"/>
                    <a:pt x="236" y="217"/>
                    <a:pt x="235" y="217"/>
                  </a:cubicBezTo>
                  <a:cubicBezTo>
                    <a:pt x="234" y="217"/>
                    <a:pt x="234" y="217"/>
                    <a:pt x="234" y="217"/>
                  </a:cubicBezTo>
                  <a:cubicBezTo>
                    <a:pt x="233" y="217"/>
                    <a:pt x="233" y="217"/>
                    <a:pt x="232" y="216"/>
                  </a:cubicBezTo>
                  <a:cubicBezTo>
                    <a:pt x="225" y="216"/>
                    <a:pt x="225" y="216"/>
                    <a:pt x="225" y="216"/>
                  </a:cubicBezTo>
                  <a:cubicBezTo>
                    <a:pt x="224" y="216"/>
                    <a:pt x="224" y="216"/>
                    <a:pt x="223" y="215"/>
                  </a:cubicBezTo>
                  <a:cubicBezTo>
                    <a:pt x="221" y="212"/>
                    <a:pt x="215" y="209"/>
                    <a:pt x="211" y="208"/>
                  </a:cubicBezTo>
                  <a:cubicBezTo>
                    <a:pt x="210" y="208"/>
                    <a:pt x="209" y="207"/>
                    <a:pt x="209" y="206"/>
                  </a:cubicBezTo>
                  <a:cubicBezTo>
                    <a:pt x="210" y="191"/>
                    <a:pt x="210" y="191"/>
                    <a:pt x="210" y="191"/>
                  </a:cubicBezTo>
                  <a:cubicBezTo>
                    <a:pt x="210" y="191"/>
                    <a:pt x="210" y="191"/>
                    <a:pt x="209" y="191"/>
                  </a:cubicBezTo>
                  <a:cubicBezTo>
                    <a:pt x="209" y="192"/>
                    <a:pt x="208" y="192"/>
                    <a:pt x="207" y="192"/>
                  </a:cubicBezTo>
                  <a:cubicBezTo>
                    <a:pt x="206" y="192"/>
                    <a:pt x="206" y="192"/>
                    <a:pt x="206" y="192"/>
                  </a:cubicBezTo>
                  <a:cubicBezTo>
                    <a:pt x="206" y="192"/>
                    <a:pt x="205" y="193"/>
                    <a:pt x="205" y="193"/>
                  </a:cubicBezTo>
                  <a:cubicBezTo>
                    <a:pt x="203" y="194"/>
                    <a:pt x="203" y="194"/>
                    <a:pt x="201" y="194"/>
                  </a:cubicBezTo>
                  <a:cubicBezTo>
                    <a:pt x="201" y="194"/>
                    <a:pt x="199" y="194"/>
                    <a:pt x="199" y="194"/>
                  </a:cubicBezTo>
                  <a:cubicBezTo>
                    <a:pt x="199" y="194"/>
                    <a:pt x="198" y="194"/>
                    <a:pt x="198" y="193"/>
                  </a:cubicBezTo>
                  <a:cubicBezTo>
                    <a:pt x="197" y="191"/>
                    <a:pt x="197" y="191"/>
                    <a:pt x="197" y="191"/>
                  </a:cubicBezTo>
                  <a:cubicBezTo>
                    <a:pt x="196" y="190"/>
                    <a:pt x="196" y="190"/>
                    <a:pt x="197" y="189"/>
                  </a:cubicBezTo>
                  <a:cubicBezTo>
                    <a:pt x="197" y="189"/>
                    <a:pt x="197" y="188"/>
                    <a:pt x="197" y="188"/>
                  </a:cubicBezTo>
                  <a:cubicBezTo>
                    <a:pt x="198" y="188"/>
                    <a:pt x="198" y="188"/>
                    <a:pt x="198" y="188"/>
                  </a:cubicBezTo>
                  <a:cubicBezTo>
                    <a:pt x="195" y="186"/>
                    <a:pt x="195" y="186"/>
                    <a:pt x="195" y="186"/>
                  </a:cubicBezTo>
                  <a:cubicBezTo>
                    <a:pt x="195" y="186"/>
                    <a:pt x="195" y="186"/>
                    <a:pt x="194" y="186"/>
                  </a:cubicBezTo>
                  <a:cubicBezTo>
                    <a:pt x="191" y="182"/>
                    <a:pt x="189" y="177"/>
                    <a:pt x="188" y="173"/>
                  </a:cubicBezTo>
                  <a:cubicBezTo>
                    <a:pt x="188" y="172"/>
                    <a:pt x="188" y="171"/>
                    <a:pt x="189" y="171"/>
                  </a:cubicBezTo>
                  <a:cubicBezTo>
                    <a:pt x="192" y="169"/>
                    <a:pt x="196" y="166"/>
                    <a:pt x="196" y="163"/>
                  </a:cubicBezTo>
                  <a:cubicBezTo>
                    <a:pt x="196" y="163"/>
                    <a:pt x="196" y="163"/>
                    <a:pt x="196" y="163"/>
                  </a:cubicBezTo>
                  <a:cubicBezTo>
                    <a:pt x="196" y="163"/>
                    <a:pt x="196" y="162"/>
                    <a:pt x="196" y="162"/>
                  </a:cubicBezTo>
                  <a:cubicBezTo>
                    <a:pt x="196" y="161"/>
                    <a:pt x="196" y="161"/>
                    <a:pt x="196" y="161"/>
                  </a:cubicBezTo>
                  <a:cubicBezTo>
                    <a:pt x="196" y="160"/>
                    <a:pt x="195" y="160"/>
                    <a:pt x="195" y="159"/>
                  </a:cubicBezTo>
                  <a:cubicBezTo>
                    <a:pt x="192" y="159"/>
                    <a:pt x="192" y="159"/>
                    <a:pt x="192" y="159"/>
                  </a:cubicBezTo>
                  <a:cubicBezTo>
                    <a:pt x="192" y="159"/>
                    <a:pt x="191" y="159"/>
                    <a:pt x="191" y="158"/>
                  </a:cubicBezTo>
                  <a:cubicBezTo>
                    <a:pt x="190" y="157"/>
                    <a:pt x="190" y="157"/>
                    <a:pt x="190" y="157"/>
                  </a:cubicBezTo>
                  <a:cubicBezTo>
                    <a:pt x="187" y="156"/>
                    <a:pt x="187" y="156"/>
                    <a:pt x="187" y="156"/>
                  </a:cubicBezTo>
                  <a:cubicBezTo>
                    <a:pt x="187" y="156"/>
                    <a:pt x="186" y="155"/>
                    <a:pt x="186" y="154"/>
                  </a:cubicBezTo>
                  <a:cubicBezTo>
                    <a:pt x="177" y="152"/>
                    <a:pt x="177" y="152"/>
                    <a:pt x="177" y="152"/>
                  </a:cubicBezTo>
                  <a:cubicBezTo>
                    <a:pt x="176" y="152"/>
                    <a:pt x="175" y="152"/>
                    <a:pt x="175" y="151"/>
                  </a:cubicBezTo>
                  <a:cubicBezTo>
                    <a:pt x="175" y="150"/>
                    <a:pt x="175" y="150"/>
                    <a:pt x="175" y="150"/>
                  </a:cubicBezTo>
                  <a:cubicBezTo>
                    <a:pt x="175" y="150"/>
                    <a:pt x="175" y="150"/>
                    <a:pt x="175" y="150"/>
                  </a:cubicBezTo>
                  <a:cubicBezTo>
                    <a:pt x="174" y="150"/>
                    <a:pt x="174" y="149"/>
                    <a:pt x="172" y="149"/>
                  </a:cubicBezTo>
                  <a:cubicBezTo>
                    <a:pt x="171" y="149"/>
                    <a:pt x="171" y="148"/>
                    <a:pt x="171" y="147"/>
                  </a:cubicBezTo>
                  <a:cubicBezTo>
                    <a:pt x="171" y="147"/>
                    <a:pt x="171" y="147"/>
                    <a:pt x="171" y="147"/>
                  </a:cubicBezTo>
                  <a:cubicBezTo>
                    <a:pt x="171" y="145"/>
                    <a:pt x="171" y="144"/>
                    <a:pt x="170" y="143"/>
                  </a:cubicBezTo>
                  <a:cubicBezTo>
                    <a:pt x="169" y="143"/>
                    <a:pt x="168" y="142"/>
                    <a:pt x="168" y="141"/>
                  </a:cubicBezTo>
                  <a:cubicBezTo>
                    <a:pt x="168" y="133"/>
                    <a:pt x="168" y="133"/>
                    <a:pt x="168" y="133"/>
                  </a:cubicBezTo>
                  <a:cubicBezTo>
                    <a:pt x="168" y="132"/>
                    <a:pt x="169" y="132"/>
                    <a:pt x="170" y="131"/>
                  </a:cubicBezTo>
                  <a:cubicBezTo>
                    <a:pt x="172" y="131"/>
                    <a:pt x="172" y="131"/>
                    <a:pt x="172" y="131"/>
                  </a:cubicBezTo>
                  <a:cubicBezTo>
                    <a:pt x="172" y="130"/>
                    <a:pt x="173" y="129"/>
                    <a:pt x="174" y="129"/>
                  </a:cubicBezTo>
                  <a:cubicBezTo>
                    <a:pt x="178" y="129"/>
                    <a:pt x="178" y="129"/>
                    <a:pt x="178" y="129"/>
                  </a:cubicBezTo>
                  <a:cubicBezTo>
                    <a:pt x="179" y="128"/>
                    <a:pt x="179" y="128"/>
                    <a:pt x="179" y="128"/>
                  </a:cubicBezTo>
                  <a:cubicBezTo>
                    <a:pt x="179" y="128"/>
                    <a:pt x="179" y="127"/>
                    <a:pt x="179" y="127"/>
                  </a:cubicBezTo>
                  <a:cubicBezTo>
                    <a:pt x="180" y="127"/>
                    <a:pt x="180" y="126"/>
                    <a:pt x="181" y="126"/>
                  </a:cubicBezTo>
                  <a:cubicBezTo>
                    <a:pt x="181" y="126"/>
                    <a:pt x="181" y="126"/>
                    <a:pt x="181" y="125"/>
                  </a:cubicBezTo>
                  <a:cubicBezTo>
                    <a:pt x="181" y="124"/>
                    <a:pt x="182" y="124"/>
                    <a:pt x="182" y="123"/>
                  </a:cubicBezTo>
                  <a:cubicBezTo>
                    <a:pt x="182" y="122"/>
                    <a:pt x="182" y="122"/>
                    <a:pt x="182" y="122"/>
                  </a:cubicBezTo>
                  <a:cubicBezTo>
                    <a:pt x="181" y="122"/>
                    <a:pt x="180" y="121"/>
                    <a:pt x="178" y="121"/>
                  </a:cubicBezTo>
                  <a:cubicBezTo>
                    <a:pt x="178" y="122"/>
                    <a:pt x="177" y="122"/>
                    <a:pt x="176" y="122"/>
                  </a:cubicBezTo>
                  <a:cubicBezTo>
                    <a:pt x="176" y="122"/>
                    <a:pt x="176" y="122"/>
                    <a:pt x="176" y="122"/>
                  </a:cubicBezTo>
                  <a:cubicBezTo>
                    <a:pt x="175" y="123"/>
                    <a:pt x="175" y="124"/>
                    <a:pt x="174" y="124"/>
                  </a:cubicBezTo>
                  <a:cubicBezTo>
                    <a:pt x="168" y="124"/>
                    <a:pt x="168" y="124"/>
                    <a:pt x="168" y="124"/>
                  </a:cubicBezTo>
                  <a:cubicBezTo>
                    <a:pt x="167" y="124"/>
                    <a:pt x="167" y="123"/>
                    <a:pt x="166" y="123"/>
                  </a:cubicBezTo>
                  <a:cubicBezTo>
                    <a:pt x="166" y="123"/>
                    <a:pt x="154" y="124"/>
                    <a:pt x="154" y="124"/>
                  </a:cubicBezTo>
                  <a:cubicBezTo>
                    <a:pt x="153" y="124"/>
                    <a:pt x="153" y="123"/>
                    <a:pt x="152" y="123"/>
                  </a:cubicBezTo>
                  <a:cubicBezTo>
                    <a:pt x="150" y="118"/>
                    <a:pt x="146" y="113"/>
                    <a:pt x="141" y="112"/>
                  </a:cubicBezTo>
                  <a:cubicBezTo>
                    <a:pt x="140" y="112"/>
                    <a:pt x="140" y="111"/>
                    <a:pt x="139" y="110"/>
                  </a:cubicBezTo>
                  <a:cubicBezTo>
                    <a:pt x="138" y="104"/>
                    <a:pt x="138" y="104"/>
                    <a:pt x="138" y="104"/>
                  </a:cubicBezTo>
                  <a:cubicBezTo>
                    <a:pt x="138" y="104"/>
                    <a:pt x="137" y="103"/>
                    <a:pt x="137" y="103"/>
                  </a:cubicBezTo>
                  <a:cubicBezTo>
                    <a:pt x="134" y="105"/>
                    <a:pt x="133" y="108"/>
                    <a:pt x="131" y="112"/>
                  </a:cubicBezTo>
                  <a:cubicBezTo>
                    <a:pt x="130" y="113"/>
                    <a:pt x="130" y="113"/>
                    <a:pt x="130" y="113"/>
                  </a:cubicBezTo>
                  <a:cubicBezTo>
                    <a:pt x="130" y="114"/>
                    <a:pt x="130" y="114"/>
                    <a:pt x="129" y="114"/>
                  </a:cubicBezTo>
                  <a:cubicBezTo>
                    <a:pt x="129" y="114"/>
                    <a:pt x="129" y="114"/>
                    <a:pt x="129" y="114"/>
                  </a:cubicBezTo>
                  <a:cubicBezTo>
                    <a:pt x="128" y="114"/>
                    <a:pt x="128" y="114"/>
                    <a:pt x="128" y="114"/>
                  </a:cubicBezTo>
                  <a:cubicBezTo>
                    <a:pt x="125" y="113"/>
                    <a:pt x="125" y="113"/>
                    <a:pt x="125" y="113"/>
                  </a:cubicBezTo>
                  <a:cubicBezTo>
                    <a:pt x="125" y="113"/>
                    <a:pt x="125" y="113"/>
                    <a:pt x="125" y="113"/>
                  </a:cubicBezTo>
                  <a:cubicBezTo>
                    <a:pt x="123" y="113"/>
                    <a:pt x="123" y="113"/>
                    <a:pt x="123" y="113"/>
                  </a:cubicBezTo>
                  <a:cubicBezTo>
                    <a:pt x="124" y="114"/>
                    <a:pt x="124" y="114"/>
                    <a:pt x="124" y="115"/>
                  </a:cubicBezTo>
                  <a:cubicBezTo>
                    <a:pt x="126" y="116"/>
                    <a:pt x="127" y="118"/>
                    <a:pt x="128" y="121"/>
                  </a:cubicBezTo>
                  <a:cubicBezTo>
                    <a:pt x="128" y="122"/>
                    <a:pt x="128" y="122"/>
                    <a:pt x="128" y="123"/>
                  </a:cubicBezTo>
                  <a:cubicBezTo>
                    <a:pt x="127" y="123"/>
                    <a:pt x="127" y="124"/>
                    <a:pt x="126" y="124"/>
                  </a:cubicBezTo>
                  <a:cubicBezTo>
                    <a:pt x="119" y="124"/>
                    <a:pt x="119" y="124"/>
                    <a:pt x="119" y="124"/>
                  </a:cubicBezTo>
                  <a:cubicBezTo>
                    <a:pt x="119" y="124"/>
                    <a:pt x="118" y="125"/>
                    <a:pt x="118" y="125"/>
                  </a:cubicBezTo>
                  <a:cubicBezTo>
                    <a:pt x="118" y="129"/>
                    <a:pt x="118" y="129"/>
                    <a:pt x="118" y="129"/>
                  </a:cubicBezTo>
                  <a:cubicBezTo>
                    <a:pt x="118" y="129"/>
                    <a:pt x="117" y="130"/>
                    <a:pt x="117" y="130"/>
                  </a:cubicBezTo>
                  <a:cubicBezTo>
                    <a:pt x="115" y="131"/>
                    <a:pt x="115" y="131"/>
                    <a:pt x="115" y="131"/>
                  </a:cubicBezTo>
                  <a:cubicBezTo>
                    <a:pt x="114" y="132"/>
                    <a:pt x="114" y="132"/>
                    <a:pt x="114" y="133"/>
                  </a:cubicBezTo>
                  <a:cubicBezTo>
                    <a:pt x="113" y="135"/>
                    <a:pt x="112" y="137"/>
                    <a:pt x="107" y="137"/>
                  </a:cubicBezTo>
                  <a:cubicBezTo>
                    <a:pt x="107" y="137"/>
                    <a:pt x="107" y="137"/>
                    <a:pt x="107" y="137"/>
                  </a:cubicBezTo>
                  <a:cubicBezTo>
                    <a:pt x="106" y="137"/>
                    <a:pt x="106" y="137"/>
                    <a:pt x="105" y="137"/>
                  </a:cubicBezTo>
                  <a:cubicBezTo>
                    <a:pt x="105" y="137"/>
                    <a:pt x="105" y="136"/>
                    <a:pt x="105" y="136"/>
                  </a:cubicBezTo>
                  <a:cubicBezTo>
                    <a:pt x="104" y="136"/>
                    <a:pt x="103" y="136"/>
                    <a:pt x="103" y="137"/>
                  </a:cubicBezTo>
                  <a:cubicBezTo>
                    <a:pt x="103" y="137"/>
                    <a:pt x="103" y="137"/>
                    <a:pt x="103" y="137"/>
                  </a:cubicBezTo>
                  <a:cubicBezTo>
                    <a:pt x="103" y="138"/>
                    <a:pt x="102" y="139"/>
                    <a:pt x="101" y="139"/>
                  </a:cubicBezTo>
                  <a:cubicBezTo>
                    <a:pt x="100" y="139"/>
                    <a:pt x="100" y="139"/>
                    <a:pt x="100" y="139"/>
                  </a:cubicBezTo>
                  <a:cubicBezTo>
                    <a:pt x="99" y="141"/>
                    <a:pt x="99" y="141"/>
                    <a:pt x="99" y="141"/>
                  </a:cubicBezTo>
                  <a:cubicBezTo>
                    <a:pt x="99" y="141"/>
                    <a:pt x="98" y="142"/>
                    <a:pt x="98" y="142"/>
                  </a:cubicBezTo>
                  <a:cubicBezTo>
                    <a:pt x="98" y="143"/>
                    <a:pt x="98" y="143"/>
                    <a:pt x="98" y="143"/>
                  </a:cubicBezTo>
                  <a:cubicBezTo>
                    <a:pt x="98" y="143"/>
                    <a:pt x="98" y="143"/>
                    <a:pt x="98" y="143"/>
                  </a:cubicBezTo>
                  <a:cubicBezTo>
                    <a:pt x="98" y="143"/>
                    <a:pt x="98" y="143"/>
                    <a:pt x="98" y="144"/>
                  </a:cubicBezTo>
                  <a:cubicBezTo>
                    <a:pt x="98" y="146"/>
                    <a:pt x="98" y="146"/>
                    <a:pt x="98" y="146"/>
                  </a:cubicBezTo>
                  <a:cubicBezTo>
                    <a:pt x="101" y="148"/>
                    <a:pt x="101" y="148"/>
                    <a:pt x="101" y="148"/>
                  </a:cubicBezTo>
                  <a:cubicBezTo>
                    <a:pt x="101" y="148"/>
                    <a:pt x="101" y="149"/>
                    <a:pt x="101" y="149"/>
                  </a:cubicBezTo>
                  <a:cubicBezTo>
                    <a:pt x="101" y="151"/>
                    <a:pt x="101" y="151"/>
                    <a:pt x="101" y="151"/>
                  </a:cubicBezTo>
                  <a:cubicBezTo>
                    <a:pt x="104" y="153"/>
                    <a:pt x="104" y="153"/>
                    <a:pt x="104" y="153"/>
                  </a:cubicBezTo>
                  <a:cubicBezTo>
                    <a:pt x="105" y="153"/>
                    <a:pt x="105" y="153"/>
                    <a:pt x="105" y="154"/>
                  </a:cubicBezTo>
                  <a:cubicBezTo>
                    <a:pt x="105" y="166"/>
                    <a:pt x="105" y="166"/>
                    <a:pt x="105" y="166"/>
                  </a:cubicBezTo>
                  <a:cubicBezTo>
                    <a:pt x="105" y="167"/>
                    <a:pt x="104" y="167"/>
                    <a:pt x="103" y="168"/>
                  </a:cubicBezTo>
                  <a:cubicBezTo>
                    <a:pt x="101" y="168"/>
                    <a:pt x="100" y="169"/>
                    <a:pt x="98" y="170"/>
                  </a:cubicBezTo>
                  <a:cubicBezTo>
                    <a:pt x="95" y="171"/>
                    <a:pt x="93" y="172"/>
                    <a:pt x="89" y="172"/>
                  </a:cubicBezTo>
                  <a:cubicBezTo>
                    <a:pt x="89" y="174"/>
                    <a:pt x="88" y="176"/>
                    <a:pt x="86" y="178"/>
                  </a:cubicBezTo>
                  <a:cubicBezTo>
                    <a:pt x="86" y="178"/>
                    <a:pt x="86" y="178"/>
                    <a:pt x="86" y="178"/>
                  </a:cubicBezTo>
                  <a:cubicBezTo>
                    <a:pt x="86" y="182"/>
                    <a:pt x="86" y="182"/>
                    <a:pt x="86" y="182"/>
                  </a:cubicBezTo>
                  <a:cubicBezTo>
                    <a:pt x="90" y="185"/>
                    <a:pt x="90" y="185"/>
                    <a:pt x="90" y="185"/>
                  </a:cubicBezTo>
                  <a:cubicBezTo>
                    <a:pt x="91" y="185"/>
                    <a:pt x="91" y="186"/>
                    <a:pt x="91" y="187"/>
                  </a:cubicBezTo>
                  <a:cubicBezTo>
                    <a:pt x="90" y="197"/>
                    <a:pt x="90" y="197"/>
                    <a:pt x="90" y="197"/>
                  </a:cubicBezTo>
                  <a:cubicBezTo>
                    <a:pt x="91" y="198"/>
                    <a:pt x="92" y="200"/>
                    <a:pt x="93" y="201"/>
                  </a:cubicBezTo>
                  <a:cubicBezTo>
                    <a:pt x="93" y="202"/>
                    <a:pt x="94" y="203"/>
                    <a:pt x="95" y="203"/>
                  </a:cubicBezTo>
                  <a:cubicBezTo>
                    <a:pt x="100" y="204"/>
                    <a:pt x="100" y="204"/>
                    <a:pt x="100" y="204"/>
                  </a:cubicBezTo>
                  <a:cubicBezTo>
                    <a:pt x="101" y="205"/>
                    <a:pt x="101" y="205"/>
                    <a:pt x="101" y="206"/>
                  </a:cubicBezTo>
                  <a:cubicBezTo>
                    <a:pt x="101" y="206"/>
                    <a:pt x="101" y="206"/>
                    <a:pt x="101" y="206"/>
                  </a:cubicBezTo>
                  <a:cubicBezTo>
                    <a:pt x="102" y="207"/>
                    <a:pt x="102" y="207"/>
                    <a:pt x="102" y="207"/>
                  </a:cubicBezTo>
                  <a:cubicBezTo>
                    <a:pt x="103" y="207"/>
                    <a:pt x="104" y="208"/>
                    <a:pt x="105" y="209"/>
                  </a:cubicBezTo>
                  <a:cubicBezTo>
                    <a:pt x="106" y="208"/>
                    <a:pt x="109" y="207"/>
                    <a:pt x="110" y="206"/>
                  </a:cubicBezTo>
                  <a:cubicBezTo>
                    <a:pt x="111" y="203"/>
                    <a:pt x="111" y="203"/>
                    <a:pt x="111" y="203"/>
                  </a:cubicBezTo>
                  <a:cubicBezTo>
                    <a:pt x="111" y="203"/>
                    <a:pt x="111" y="203"/>
                    <a:pt x="112" y="202"/>
                  </a:cubicBezTo>
                  <a:cubicBezTo>
                    <a:pt x="112" y="202"/>
                    <a:pt x="112" y="202"/>
                    <a:pt x="112" y="202"/>
                  </a:cubicBezTo>
                  <a:cubicBezTo>
                    <a:pt x="113" y="202"/>
                    <a:pt x="114" y="202"/>
                    <a:pt x="114" y="203"/>
                  </a:cubicBezTo>
                  <a:cubicBezTo>
                    <a:pt x="115" y="203"/>
                    <a:pt x="116" y="203"/>
                    <a:pt x="117" y="203"/>
                  </a:cubicBezTo>
                  <a:cubicBezTo>
                    <a:pt x="117" y="203"/>
                    <a:pt x="117" y="203"/>
                    <a:pt x="118" y="203"/>
                  </a:cubicBezTo>
                  <a:cubicBezTo>
                    <a:pt x="118" y="203"/>
                    <a:pt x="118" y="203"/>
                    <a:pt x="118" y="203"/>
                  </a:cubicBezTo>
                  <a:cubicBezTo>
                    <a:pt x="118" y="202"/>
                    <a:pt x="119" y="202"/>
                    <a:pt x="119" y="202"/>
                  </a:cubicBezTo>
                  <a:cubicBezTo>
                    <a:pt x="126" y="202"/>
                    <a:pt x="126" y="202"/>
                    <a:pt x="126" y="202"/>
                  </a:cubicBezTo>
                  <a:cubicBezTo>
                    <a:pt x="127" y="202"/>
                    <a:pt x="128" y="202"/>
                    <a:pt x="128" y="203"/>
                  </a:cubicBezTo>
                  <a:cubicBezTo>
                    <a:pt x="128" y="204"/>
                    <a:pt x="129" y="204"/>
                    <a:pt x="129" y="205"/>
                  </a:cubicBezTo>
                  <a:cubicBezTo>
                    <a:pt x="130" y="206"/>
                    <a:pt x="131" y="206"/>
                    <a:pt x="131" y="208"/>
                  </a:cubicBezTo>
                  <a:cubicBezTo>
                    <a:pt x="133" y="208"/>
                    <a:pt x="133" y="208"/>
                    <a:pt x="133" y="208"/>
                  </a:cubicBezTo>
                  <a:cubicBezTo>
                    <a:pt x="134" y="208"/>
                    <a:pt x="135" y="209"/>
                    <a:pt x="135" y="209"/>
                  </a:cubicBezTo>
                  <a:cubicBezTo>
                    <a:pt x="136" y="210"/>
                    <a:pt x="136" y="210"/>
                    <a:pt x="136" y="210"/>
                  </a:cubicBezTo>
                  <a:cubicBezTo>
                    <a:pt x="136" y="210"/>
                    <a:pt x="137" y="210"/>
                    <a:pt x="137" y="210"/>
                  </a:cubicBezTo>
                  <a:cubicBezTo>
                    <a:pt x="137" y="209"/>
                    <a:pt x="137" y="209"/>
                    <a:pt x="138" y="208"/>
                  </a:cubicBezTo>
                  <a:cubicBezTo>
                    <a:pt x="138" y="207"/>
                    <a:pt x="138" y="207"/>
                    <a:pt x="139" y="205"/>
                  </a:cubicBezTo>
                  <a:cubicBezTo>
                    <a:pt x="139" y="205"/>
                    <a:pt x="139" y="205"/>
                    <a:pt x="139" y="205"/>
                  </a:cubicBezTo>
                  <a:cubicBezTo>
                    <a:pt x="139" y="204"/>
                    <a:pt x="139" y="204"/>
                    <a:pt x="139" y="204"/>
                  </a:cubicBezTo>
                  <a:cubicBezTo>
                    <a:pt x="139" y="203"/>
                    <a:pt x="140" y="203"/>
                    <a:pt x="141" y="202"/>
                  </a:cubicBezTo>
                  <a:cubicBezTo>
                    <a:pt x="141" y="201"/>
                    <a:pt x="141" y="201"/>
                    <a:pt x="141" y="201"/>
                  </a:cubicBezTo>
                  <a:cubicBezTo>
                    <a:pt x="141" y="200"/>
                    <a:pt x="141" y="200"/>
                    <a:pt x="141" y="200"/>
                  </a:cubicBezTo>
                  <a:cubicBezTo>
                    <a:pt x="141" y="199"/>
                    <a:pt x="141" y="199"/>
                    <a:pt x="142" y="199"/>
                  </a:cubicBezTo>
                  <a:cubicBezTo>
                    <a:pt x="142" y="198"/>
                    <a:pt x="143" y="198"/>
                    <a:pt x="143" y="197"/>
                  </a:cubicBezTo>
                  <a:cubicBezTo>
                    <a:pt x="143" y="197"/>
                    <a:pt x="144" y="196"/>
                    <a:pt x="145" y="196"/>
                  </a:cubicBezTo>
                  <a:cubicBezTo>
                    <a:pt x="145" y="196"/>
                    <a:pt x="145" y="196"/>
                    <a:pt x="145" y="196"/>
                  </a:cubicBezTo>
                  <a:cubicBezTo>
                    <a:pt x="146" y="197"/>
                    <a:pt x="148" y="197"/>
                    <a:pt x="149" y="197"/>
                  </a:cubicBezTo>
                  <a:cubicBezTo>
                    <a:pt x="150" y="197"/>
                    <a:pt x="151" y="197"/>
                    <a:pt x="153" y="198"/>
                  </a:cubicBezTo>
                  <a:cubicBezTo>
                    <a:pt x="154" y="198"/>
                    <a:pt x="154" y="198"/>
                    <a:pt x="155" y="198"/>
                  </a:cubicBezTo>
                  <a:cubicBezTo>
                    <a:pt x="155" y="200"/>
                    <a:pt x="156" y="201"/>
                    <a:pt x="157" y="202"/>
                  </a:cubicBezTo>
                  <a:cubicBezTo>
                    <a:pt x="158" y="204"/>
                    <a:pt x="160" y="206"/>
                    <a:pt x="161" y="209"/>
                  </a:cubicBezTo>
                  <a:cubicBezTo>
                    <a:pt x="161" y="210"/>
                    <a:pt x="161" y="210"/>
                    <a:pt x="160" y="211"/>
                  </a:cubicBezTo>
                  <a:cubicBezTo>
                    <a:pt x="160" y="211"/>
                    <a:pt x="160" y="211"/>
                    <a:pt x="159" y="212"/>
                  </a:cubicBezTo>
                  <a:cubicBezTo>
                    <a:pt x="159" y="212"/>
                    <a:pt x="159" y="212"/>
                    <a:pt x="159" y="212"/>
                  </a:cubicBezTo>
                  <a:cubicBezTo>
                    <a:pt x="159" y="213"/>
                    <a:pt x="159" y="213"/>
                    <a:pt x="159" y="214"/>
                  </a:cubicBezTo>
                  <a:cubicBezTo>
                    <a:pt x="159" y="214"/>
                    <a:pt x="159" y="214"/>
                    <a:pt x="159" y="214"/>
                  </a:cubicBezTo>
                  <a:cubicBezTo>
                    <a:pt x="160" y="214"/>
                    <a:pt x="161" y="215"/>
                    <a:pt x="161" y="215"/>
                  </a:cubicBezTo>
                  <a:cubicBezTo>
                    <a:pt x="162" y="227"/>
                    <a:pt x="162" y="227"/>
                    <a:pt x="162" y="227"/>
                  </a:cubicBezTo>
                  <a:cubicBezTo>
                    <a:pt x="162" y="228"/>
                    <a:pt x="161" y="229"/>
                    <a:pt x="161" y="229"/>
                  </a:cubicBezTo>
                  <a:cubicBezTo>
                    <a:pt x="159" y="230"/>
                    <a:pt x="159" y="230"/>
                    <a:pt x="159" y="230"/>
                  </a:cubicBezTo>
                  <a:cubicBezTo>
                    <a:pt x="158" y="232"/>
                    <a:pt x="158" y="232"/>
                    <a:pt x="158" y="232"/>
                  </a:cubicBezTo>
                  <a:cubicBezTo>
                    <a:pt x="158" y="233"/>
                    <a:pt x="157" y="234"/>
                    <a:pt x="157" y="234"/>
                  </a:cubicBezTo>
                  <a:cubicBezTo>
                    <a:pt x="155" y="237"/>
                    <a:pt x="156" y="242"/>
                    <a:pt x="157" y="247"/>
                  </a:cubicBezTo>
                  <a:cubicBezTo>
                    <a:pt x="157" y="247"/>
                    <a:pt x="157" y="248"/>
                    <a:pt x="157" y="249"/>
                  </a:cubicBezTo>
                  <a:cubicBezTo>
                    <a:pt x="159" y="250"/>
                    <a:pt x="159" y="250"/>
                    <a:pt x="159" y="250"/>
                  </a:cubicBezTo>
                  <a:cubicBezTo>
                    <a:pt x="160" y="250"/>
                    <a:pt x="160" y="250"/>
                    <a:pt x="161" y="251"/>
                  </a:cubicBezTo>
                  <a:cubicBezTo>
                    <a:pt x="166" y="252"/>
                    <a:pt x="166" y="252"/>
                    <a:pt x="166" y="252"/>
                  </a:cubicBezTo>
                  <a:cubicBezTo>
                    <a:pt x="167" y="252"/>
                    <a:pt x="167" y="253"/>
                    <a:pt x="168" y="254"/>
                  </a:cubicBezTo>
                  <a:cubicBezTo>
                    <a:pt x="177" y="256"/>
                    <a:pt x="177" y="256"/>
                    <a:pt x="177" y="256"/>
                  </a:cubicBezTo>
                  <a:cubicBezTo>
                    <a:pt x="177" y="256"/>
                    <a:pt x="178" y="256"/>
                    <a:pt x="178" y="257"/>
                  </a:cubicBezTo>
                  <a:cubicBezTo>
                    <a:pt x="178" y="258"/>
                    <a:pt x="178" y="258"/>
                    <a:pt x="178" y="258"/>
                  </a:cubicBezTo>
                  <a:cubicBezTo>
                    <a:pt x="182" y="258"/>
                    <a:pt x="182" y="258"/>
                    <a:pt x="182" y="258"/>
                  </a:cubicBezTo>
                  <a:cubicBezTo>
                    <a:pt x="182" y="258"/>
                    <a:pt x="182" y="258"/>
                    <a:pt x="183" y="258"/>
                  </a:cubicBezTo>
                  <a:cubicBezTo>
                    <a:pt x="183" y="258"/>
                    <a:pt x="183" y="258"/>
                    <a:pt x="183" y="258"/>
                  </a:cubicBezTo>
                  <a:cubicBezTo>
                    <a:pt x="189" y="258"/>
                    <a:pt x="189" y="258"/>
                    <a:pt x="189" y="258"/>
                  </a:cubicBezTo>
                  <a:cubicBezTo>
                    <a:pt x="190" y="257"/>
                    <a:pt x="190" y="257"/>
                    <a:pt x="191" y="257"/>
                  </a:cubicBezTo>
                  <a:cubicBezTo>
                    <a:pt x="192" y="256"/>
                    <a:pt x="194" y="256"/>
                    <a:pt x="196" y="256"/>
                  </a:cubicBezTo>
                  <a:cubicBezTo>
                    <a:pt x="199" y="256"/>
                    <a:pt x="202" y="256"/>
                    <a:pt x="204" y="257"/>
                  </a:cubicBezTo>
                  <a:cubicBezTo>
                    <a:pt x="204" y="257"/>
                    <a:pt x="204" y="257"/>
                    <a:pt x="204" y="257"/>
                  </a:cubicBezTo>
                  <a:cubicBezTo>
                    <a:pt x="205" y="257"/>
                    <a:pt x="206" y="258"/>
                    <a:pt x="206" y="259"/>
                  </a:cubicBezTo>
                  <a:cubicBezTo>
                    <a:pt x="206" y="261"/>
                    <a:pt x="206" y="261"/>
                    <a:pt x="206" y="261"/>
                  </a:cubicBezTo>
                  <a:cubicBezTo>
                    <a:pt x="213" y="268"/>
                    <a:pt x="213" y="268"/>
                    <a:pt x="213" y="268"/>
                  </a:cubicBezTo>
                  <a:cubicBezTo>
                    <a:pt x="214" y="268"/>
                    <a:pt x="214" y="269"/>
                    <a:pt x="214" y="270"/>
                  </a:cubicBezTo>
                  <a:cubicBezTo>
                    <a:pt x="213" y="271"/>
                    <a:pt x="213" y="271"/>
                    <a:pt x="213" y="272"/>
                  </a:cubicBezTo>
                  <a:cubicBezTo>
                    <a:pt x="212" y="273"/>
                    <a:pt x="212" y="273"/>
                    <a:pt x="212" y="275"/>
                  </a:cubicBezTo>
                  <a:cubicBezTo>
                    <a:pt x="212" y="275"/>
                    <a:pt x="212" y="275"/>
                    <a:pt x="212" y="275"/>
                  </a:cubicBezTo>
                  <a:cubicBezTo>
                    <a:pt x="213" y="275"/>
                    <a:pt x="213" y="276"/>
                    <a:pt x="214" y="276"/>
                  </a:cubicBezTo>
                  <a:cubicBezTo>
                    <a:pt x="214" y="277"/>
                    <a:pt x="214" y="278"/>
                    <a:pt x="214" y="278"/>
                  </a:cubicBezTo>
                  <a:cubicBezTo>
                    <a:pt x="210" y="283"/>
                    <a:pt x="210" y="283"/>
                    <a:pt x="210" y="283"/>
                  </a:cubicBezTo>
                  <a:cubicBezTo>
                    <a:pt x="210" y="283"/>
                    <a:pt x="210" y="283"/>
                    <a:pt x="209" y="283"/>
                  </a:cubicBezTo>
                  <a:cubicBezTo>
                    <a:pt x="209" y="284"/>
                    <a:pt x="209" y="284"/>
                    <a:pt x="209" y="284"/>
                  </a:cubicBezTo>
                  <a:cubicBezTo>
                    <a:pt x="209" y="285"/>
                    <a:pt x="209" y="285"/>
                    <a:pt x="208" y="286"/>
                  </a:cubicBezTo>
                  <a:cubicBezTo>
                    <a:pt x="207" y="286"/>
                    <a:pt x="207" y="286"/>
                    <a:pt x="207" y="286"/>
                  </a:cubicBezTo>
                  <a:cubicBezTo>
                    <a:pt x="207" y="288"/>
                    <a:pt x="207" y="288"/>
                    <a:pt x="207" y="288"/>
                  </a:cubicBezTo>
                  <a:cubicBezTo>
                    <a:pt x="207" y="288"/>
                    <a:pt x="207" y="289"/>
                    <a:pt x="206" y="289"/>
                  </a:cubicBezTo>
                  <a:cubicBezTo>
                    <a:pt x="205" y="290"/>
                    <a:pt x="205" y="290"/>
                    <a:pt x="205" y="290"/>
                  </a:cubicBezTo>
                  <a:cubicBezTo>
                    <a:pt x="205" y="294"/>
                    <a:pt x="205" y="294"/>
                    <a:pt x="205" y="294"/>
                  </a:cubicBezTo>
                  <a:cubicBezTo>
                    <a:pt x="205" y="296"/>
                    <a:pt x="204" y="296"/>
                    <a:pt x="203" y="296"/>
                  </a:cubicBezTo>
                  <a:cubicBezTo>
                    <a:pt x="203" y="296"/>
                    <a:pt x="203" y="296"/>
                    <a:pt x="203" y="296"/>
                  </a:cubicBezTo>
                  <a:cubicBezTo>
                    <a:pt x="201" y="299"/>
                    <a:pt x="200" y="300"/>
                    <a:pt x="195" y="300"/>
                  </a:cubicBezTo>
                  <a:cubicBezTo>
                    <a:pt x="193" y="302"/>
                    <a:pt x="189" y="302"/>
                    <a:pt x="185" y="302"/>
                  </a:cubicBezTo>
                  <a:cubicBezTo>
                    <a:pt x="184" y="302"/>
                    <a:pt x="183" y="302"/>
                    <a:pt x="181" y="302"/>
                  </a:cubicBezTo>
                  <a:cubicBezTo>
                    <a:pt x="180" y="302"/>
                    <a:pt x="179" y="302"/>
                    <a:pt x="178" y="302"/>
                  </a:cubicBezTo>
                  <a:cubicBezTo>
                    <a:pt x="176" y="302"/>
                    <a:pt x="172" y="302"/>
                    <a:pt x="170" y="303"/>
                  </a:cubicBezTo>
                  <a:cubicBezTo>
                    <a:pt x="169" y="304"/>
                    <a:pt x="168" y="306"/>
                    <a:pt x="167" y="309"/>
                  </a:cubicBezTo>
                  <a:cubicBezTo>
                    <a:pt x="166" y="312"/>
                    <a:pt x="165" y="315"/>
                    <a:pt x="161" y="317"/>
                  </a:cubicBezTo>
                  <a:cubicBezTo>
                    <a:pt x="161" y="320"/>
                    <a:pt x="161" y="320"/>
                    <a:pt x="161" y="320"/>
                  </a:cubicBezTo>
                  <a:cubicBezTo>
                    <a:pt x="161" y="321"/>
                    <a:pt x="160" y="321"/>
                    <a:pt x="160" y="322"/>
                  </a:cubicBezTo>
                  <a:cubicBezTo>
                    <a:pt x="159" y="322"/>
                    <a:pt x="159" y="323"/>
                    <a:pt x="158" y="323"/>
                  </a:cubicBezTo>
                  <a:cubicBezTo>
                    <a:pt x="157" y="324"/>
                    <a:pt x="157" y="325"/>
                    <a:pt x="156" y="326"/>
                  </a:cubicBezTo>
                  <a:cubicBezTo>
                    <a:pt x="156" y="326"/>
                    <a:pt x="156" y="326"/>
                    <a:pt x="156" y="326"/>
                  </a:cubicBezTo>
                  <a:cubicBezTo>
                    <a:pt x="156" y="327"/>
                    <a:pt x="155" y="328"/>
                    <a:pt x="154" y="328"/>
                  </a:cubicBezTo>
                  <a:cubicBezTo>
                    <a:pt x="153" y="328"/>
                    <a:pt x="153" y="328"/>
                    <a:pt x="153" y="328"/>
                  </a:cubicBezTo>
                  <a:cubicBezTo>
                    <a:pt x="152" y="328"/>
                    <a:pt x="151" y="327"/>
                    <a:pt x="151" y="327"/>
                  </a:cubicBezTo>
                  <a:cubicBezTo>
                    <a:pt x="147" y="327"/>
                    <a:pt x="147" y="327"/>
                    <a:pt x="147" y="327"/>
                  </a:cubicBezTo>
                  <a:cubicBezTo>
                    <a:pt x="147" y="327"/>
                    <a:pt x="147" y="327"/>
                    <a:pt x="146" y="328"/>
                  </a:cubicBezTo>
                  <a:cubicBezTo>
                    <a:pt x="145" y="329"/>
                    <a:pt x="145" y="330"/>
                    <a:pt x="144" y="333"/>
                  </a:cubicBezTo>
                  <a:cubicBezTo>
                    <a:pt x="145" y="334"/>
                    <a:pt x="145" y="334"/>
                    <a:pt x="145" y="334"/>
                  </a:cubicBezTo>
                  <a:cubicBezTo>
                    <a:pt x="146" y="335"/>
                    <a:pt x="146" y="335"/>
                    <a:pt x="145" y="336"/>
                  </a:cubicBezTo>
                  <a:cubicBezTo>
                    <a:pt x="144" y="338"/>
                    <a:pt x="144" y="338"/>
                    <a:pt x="144" y="338"/>
                  </a:cubicBezTo>
                  <a:cubicBezTo>
                    <a:pt x="144" y="339"/>
                    <a:pt x="144" y="339"/>
                    <a:pt x="143" y="339"/>
                  </a:cubicBezTo>
                  <a:cubicBezTo>
                    <a:pt x="135" y="343"/>
                    <a:pt x="132" y="346"/>
                    <a:pt x="128" y="354"/>
                  </a:cubicBezTo>
                  <a:cubicBezTo>
                    <a:pt x="127" y="361"/>
                    <a:pt x="127" y="361"/>
                    <a:pt x="127" y="361"/>
                  </a:cubicBezTo>
                  <a:cubicBezTo>
                    <a:pt x="127" y="362"/>
                    <a:pt x="126" y="362"/>
                    <a:pt x="126" y="362"/>
                  </a:cubicBezTo>
                  <a:cubicBezTo>
                    <a:pt x="126" y="363"/>
                    <a:pt x="126" y="363"/>
                    <a:pt x="126" y="363"/>
                  </a:cubicBezTo>
                  <a:cubicBezTo>
                    <a:pt x="126" y="364"/>
                    <a:pt x="125" y="364"/>
                    <a:pt x="125" y="365"/>
                  </a:cubicBezTo>
                  <a:cubicBezTo>
                    <a:pt x="125" y="366"/>
                    <a:pt x="125" y="366"/>
                    <a:pt x="125" y="366"/>
                  </a:cubicBezTo>
                  <a:cubicBezTo>
                    <a:pt x="125" y="367"/>
                    <a:pt x="125" y="367"/>
                    <a:pt x="125" y="367"/>
                  </a:cubicBezTo>
                  <a:cubicBezTo>
                    <a:pt x="122" y="373"/>
                    <a:pt x="117" y="378"/>
                    <a:pt x="113" y="383"/>
                  </a:cubicBezTo>
                  <a:cubicBezTo>
                    <a:pt x="112" y="383"/>
                    <a:pt x="112" y="383"/>
                    <a:pt x="112" y="383"/>
                  </a:cubicBezTo>
                  <a:cubicBezTo>
                    <a:pt x="109" y="385"/>
                    <a:pt x="109" y="385"/>
                    <a:pt x="109" y="385"/>
                  </a:cubicBezTo>
                  <a:cubicBezTo>
                    <a:pt x="108" y="386"/>
                    <a:pt x="108" y="387"/>
                    <a:pt x="107" y="388"/>
                  </a:cubicBezTo>
                  <a:cubicBezTo>
                    <a:pt x="106" y="390"/>
                    <a:pt x="105" y="392"/>
                    <a:pt x="104" y="394"/>
                  </a:cubicBezTo>
                  <a:cubicBezTo>
                    <a:pt x="104" y="400"/>
                    <a:pt x="106" y="404"/>
                    <a:pt x="108" y="409"/>
                  </a:cubicBezTo>
                  <a:cubicBezTo>
                    <a:pt x="109" y="413"/>
                    <a:pt x="111" y="416"/>
                    <a:pt x="112" y="422"/>
                  </a:cubicBezTo>
                  <a:cubicBezTo>
                    <a:pt x="112" y="423"/>
                    <a:pt x="111" y="424"/>
                    <a:pt x="111" y="424"/>
                  </a:cubicBezTo>
                  <a:cubicBezTo>
                    <a:pt x="108" y="425"/>
                    <a:pt x="108" y="425"/>
                    <a:pt x="108" y="425"/>
                  </a:cubicBezTo>
                  <a:cubicBezTo>
                    <a:pt x="108" y="425"/>
                    <a:pt x="108" y="426"/>
                    <a:pt x="107" y="426"/>
                  </a:cubicBezTo>
                  <a:cubicBezTo>
                    <a:pt x="106" y="427"/>
                    <a:pt x="105" y="427"/>
                    <a:pt x="104" y="427"/>
                  </a:cubicBezTo>
                  <a:close/>
                </a:path>
              </a:pathLst>
            </a:custGeom>
            <a:solidFill>
              <a:schemeClr val="accent2"/>
            </a:solidFill>
            <a:ln w="6350" cap="rnd">
              <a:solidFill>
                <a:schemeClr val="bg1"/>
              </a:solidFill>
              <a:prstDash val="solid"/>
              <a:round/>
            </a:ln>
          </p:spPr>
          <p:txBody>
            <a:bodyPr vert="horz" wrap="square" lIns="91440" tIns="45720" rIns="91440" bIns="45720" numCol="1" anchor="t" anchorCtr="0" compatLnSpc="1"/>
            <a:lstStyle/>
            <a:p>
              <a:endParaRPr lang="en-US" sz="600"/>
            </a:p>
          </p:txBody>
        </p:sp>
        <p:sp>
          <p:nvSpPr>
            <p:cNvPr id="10" name="Freeform 701">
              <a:extLst>
                <a:ext uri="{FF2B5EF4-FFF2-40B4-BE49-F238E27FC236}">
                  <a16:creationId xmlns:a16="http://schemas.microsoft.com/office/drawing/2014/main" id="{3AC2CE49-3446-324D-5480-3F82F951D825}"/>
                </a:ext>
              </a:extLst>
            </p:cNvPr>
            <p:cNvSpPr>
              <a:spLocks noEditPoints="1"/>
            </p:cNvSpPr>
            <p:nvPr/>
          </p:nvSpPr>
          <p:spPr bwMode="auto">
            <a:xfrm>
              <a:off x="1240063" y="5157172"/>
              <a:ext cx="117139" cy="153145"/>
            </a:xfrm>
            <a:custGeom>
              <a:avLst/>
              <a:gdLst>
                <a:gd name="T0" fmla="*/ 123 w 159"/>
                <a:gd name="T1" fmla="*/ 146 h 225"/>
                <a:gd name="T2" fmla="*/ 79 w 159"/>
                <a:gd name="T3" fmla="*/ 225 h 225"/>
                <a:gd name="T4" fmla="*/ 36 w 159"/>
                <a:gd name="T5" fmla="*/ 146 h 225"/>
                <a:gd name="T6" fmla="*/ 0 w 159"/>
                <a:gd name="T7" fmla="*/ 79 h 225"/>
                <a:gd name="T8" fmla="*/ 79 w 159"/>
                <a:gd name="T9" fmla="*/ 0 h 225"/>
                <a:gd name="T10" fmla="*/ 159 w 159"/>
                <a:gd name="T11" fmla="*/ 79 h 225"/>
                <a:gd name="T12" fmla="*/ 123 w 159"/>
                <a:gd name="T13" fmla="*/ 146 h 225"/>
                <a:gd name="T14" fmla="*/ 125 w 159"/>
                <a:gd name="T15" fmla="*/ 79 h 225"/>
                <a:gd name="T16" fmla="*/ 79 w 159"/>
                <a:gd name="T17" fmla="*/ 34 h 225"/>
                <a:gd name="T18" fmla="*/ 34 w 159"/>
                <a:gd name="T19" fmla="*/ 79 h 225"/>
                <a:gd name="T20" fmla="*/ 79 w 159"/>
                <a:gd name="T21" fmla="*/ 125 h 225"/>
                <a:gd name="T22" fmla="*/ 125 w 159"/>
                <a:gd name="T23" fmla="*/ 7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9" h="225">
                  <a:moveTo>
                    <a:pt x="123" y="146"/>
                  </a:moveTo>
                  <a:cubicBezTo>
                    <a:pt x="79" y="225"/>
                    <a:pt x="79" y="225"/>
                    <a:pt x="79" y="225"/>
                  </a:cubicBezTo>
                  <a:cubicBezTo>
                    <a:pt x="36" y="146"/>
                    <a:pt x="36" y="146"/>
                    <a:pt x="36" y="146"/>
                  </a:cubicBezTo>
                  <a:cubicBezTo>
                    <a:pt x="14" y="132"/>
                    <a:pt x="0" y="107"/>
                    <a:pt x="0" y="79"/>
                  </a:cubicBezTo>
                  <a:cubicBezTo>
                    <a:pt x="0" y="35"/>
                    <a:pt x="36" y="0"/>
                    <a:pt x="79" y="0"/>
                  </a:cubicBezTo>
                  <a:cubicBezTo>
                    <a:pt x="123" y="0"/>
                    <a:pt x="159" y="35"/>
                    <a:pt x="159" y="79"/>
                  </a:cubicBezTo>
                  <a:cubicBezTo>
                    <a:pt x="159" y="107"/>
                    <a:pt x="145" y="132"/>
                    <a:pt x="123" y="146"/>
                  </a:cubicBezTo>
                  <a:close/>
                  <a:moveTo>
                    <a:pt x="125" y="79"/>
                  </a:moveTo>
                  <a:cubicBezTo>
                    <a:pt x="125" y="54"/>
                    <a:pt x="105" y="34"/>
                    <a:pt x="79" y="34"/>
                  </a:cubicBezTo>
                  <a:cubicBezTo>
                    <a:pt x="54" y="34"/>
                    <a:pt x="34" y="54"/>
                    <a:pt x="34" y="79"/>
                  </a:cubicBezTo>
                  <a:cubicBezTo>
                    <a:pt x="34" y="105"/>
                    <a:pt x="54" y="125"/>
                    <a:pt x="79" y="125"/>
                  </a:cubicBezTo>
                  <a:cubicBezTo>
                    <a:pt x="105" y="125"/>
                    <a:pt x="125" y="105"/>
                    <a:pt x="125" y="79"/>
                  </a:cubicBezTo>
                  <a:close/>
                </a:path>
              </a:pathLst>
            </a:custGeom>
            <a:solidFill>
              <a:srgbClr val="F5A802"/>
            </a:solidFill>
            <a:ln>
              <a:noFill/>
            </a:ln>
          </p:spPr>
          <p:txBody>
            <a:bodyPr vert="horz" wrap="none" lIns="91440" tIns="45720" rIns="91440" bIns="45720" numCol="1" anchor="t" anchorCtr="0" compatLnSpc="1"/>
            <a:lstStyle/>
            <a:p>
              <a:pPr defTabSz="914400"/>
              <a:r>
                <a:rPr lang="zh-CN" altLang="en-US" sz="1200" b="1" dirty="0"/>
                <a:t>          石家庄</a:t>
              </a:r>
              <a:endParaRPr lang="en-US" sz="1200" b="1" dirty="0"/>
            </a:p>
          </p:txBody>
        </p:sp>
        <p:sp>
          <p:nvSpPr>
            <p:cNvPr id="14" name="TextBox 13">
              <a:extLst>
                <a:ext uri="{FF2B5EF4-FFF2-40B4-BE49-F238E27FC236}">
                  <a16:creationId xmlns:a16="http://schemas.microsoft.com/office/drawing/2014/main" id="{A78D5756-8617-247D-98F2-1DF71E4FD9E8}"/>
                </a:ext>
              </a:extLst>
            </p:cNvPr>
            <p:cNvSpPr txBox="1"/>
            <p:nvPr/>
          </p:nvSpPr>
          <p:spPr>
            <a:xfrm>
              <a:off x="607375" y="4631778"/>
              <a:ext cx="2204632" cy="300082"/>
            </a:xfrm>
            <a:prstGeom prst="rect">
              <a:avLst/>
            </a:prstGeom>
            <a:noFill/>
            <a:ln>
              <a:noFill/>
            </a:ln>
            <a:effectLst/>
          </p:spPr>
          <p:style>
            <a:lnRef idx="0">
              <a:scrgbClr r="0" g="0" b="0"/>
            </a:lnRef>
            <a:fillRef idx="0">
              <a:scrgbClr r="0" g="0" b="0"/>
            </a:fillRef>
            <a:effectRef idx="0">
              <a:scrgbClr r="0" g="0" b="0"/>
            </a:effectRef>
            <a:fontRef idx="minor">
              <a:schemeClr val="tx1"/>
            </a:fontRef>
          </p:style>
          <p:txBody>
            <a:bodyPr wrap="square">
              <a:spAutoFit/>
            </a:bodyPr>
            <a:lstStyle/>
            <a:p>
              <a:pPr marL="182880" indent="-182880">
                <a:buFont typeface="Wingdings" panose="05000000000000000000" pitchFamily="2" charset="2"/>
                <a:buChar char="Ø"/>
              </a:pPr>
              <a:r>
                <a:rPr lang="zh-CN" altLang="en-US" sz="1350" b="1" dirty="0">
                  <a:latin typeface="黑体" panose="02010609060101010101" charset="-122"/>
                  <a:ea typeface="黑体" panose="02010609060101010101" charset="-122"/>
                </a:rPr>
                <a:t>持续填补省级市场空白</a:t>
              </a:r>
              <a:endParaRPr lang="en-US" sz="1350" dirty="0"/>
            </a:p>
          </p:txBody>
        </p:sp>
        <p:sp>
          <p:nvSpPr>
            <p:cNvPr id="15" name="Rectangle: Rounded Corners 14">
              <a:extLst>
                <a:ext uri="{FF2B5EF4-FFF2-40B4-BE49-F238E27FC236}">
                  <a16:creationId xmlns:a16="http://schemas.microsoft.com/office/drawing/2014/main" id="{DB9A63D0-C864-EAE8-E85E-706C9490FE90}"/>
                </a:ext>
              </a:extLst>
            </p:cNvPr>
            <p:cNvSpPr/>
            <p:nvPr/>
          </p:nvSpPr>
          <p:spPr>
            <a:xfrm>
              <a:off x="559633" y="4599914"/>
              <a:ext cx="1746862" cy="1090391"/>
            </a:xfrm>
            <a:prstGeom prst="roundRect">
              <a:avLst>
                <a:gd name="adj" fmla="val 26557"/>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grpSp>
      <p:grpSp>
        <p:nvGrpSpPr>
          <p:cNvPr id="13" name="Group 12">
            <a:extLst>
              <a:ext uri="{FF2B5EF4-FFF2-40B4-BE49-F238E27FC236}">
                <a16:creationId xmlns:a16="http://schemas.microsoft.com/office/drawing/2014/main" id="{EDB28891-1DDD-D68B-16E1-6110ACB16C00}"/>
              </a:ext>
            </a:extLst>
          </p:cNvPr>
          <p:cNvGrpSpPr>
            <a:grpSpLocks noChangeAspect="1"/>
          </p:cNvGrpSpPr>
          <p:nvPr/>
        </p:nvGrpSpPr>
        <p:grpSpPr>
          <a:xfrm>
            <a:off x="1222979" y="3841636"/>
            <a:ext cx="3588792" cy="1737360"/>
            <a:chOff x="2916441" y="4602485"/>
            <a:chExt cx="2252374" cy="1090391"/>
          </a:xfrm>
        </p:grpSpPr>
        <p:sp>
          <p:nvSpPr>
            <p:cNvPr id="18" name="TextBox 17">
              <a:extLst>
                <a:ext uri="{FF2B5EF4-FFF2-40B4-BE49-F238E27FC236}">
                  <a16:creationId xmlns:a16="http://schemas.microsoft.com/office/drawing/2014/main" id="{3292ADFA-3CE9-01AA-CAAF-0EE246701068}"/>
                </a:ext>
              </a:extLst>
            </p:cNvPr>
            <p:cNvSpPr txBox="1"/>
            <p:nvPr/>
          </p:nvSpPr>
          <p:spPr>
            <a:xfrm>
              <a:off x="2964183" y="4634349"/>
              <a:ext cx="2204632" cy="300082"/>
            </a:xfrm>
            <a:prstGeom prst="rect">
              <a:avLst/>
            </a:prstGeom>
            <a:noFill/>
            <a:ln>
              <a:noFill/>
            </a:ln>
            <a:effectLst/>
          </p:spPr>
          <p:style>
            <a:lnRef idx="0">
              <a:scrgbClr r="0" g="0" b="0"/>
            </a:lnRef>
            <a:fillRef idx="0">
              <a:scrgbClr r="0" g="0" b="0"/>
            </a:fillRef>
            <a:effectRef idx="0">
              <a:scrgbClr r="0" g="0" b="0"/>
            </a:effectRef>
            <a:fontRef idx="minor">
              <a:schemeClr val="tx1"/>
            </a:fontRef>
          </p:style>
          <p:txBody>
            <a:bodyPr wrap="square">
              <a:spAutoFit/>
            </a:bodyPr>
            <a:lstStyle/>
            <a:p>
              <a:pPr marL="182880" indent="-182880">
                <a:buFont typeface="Wingdings" panose="05000000000000000000" pitchFamily="2" charset="2"/>
                <a:buChar char="Ø"/>
              </a:pPr>
              <a:r>
                <a:rPr lang="zh-CN" altLang="en-US" sz="1350" b="1" dirty="0">
                  <a:latin typeface="黑体" panose="02010609060101010101" charset="-122"/>
                  <a:ea typeface="黑体" panose="02010609060101010101" charset="-122"/>
                </a:rPr>
                <a:t>深耕优质二级市场</a:t>
              </a:r>
              <a:endParaRPr lang="en-US" sz="1350" dirty="0"/>
            </a:p>
          </p:txBody>
        </p:sp>
        <p:sp>
          <p:nvSpPr>
            <p:cNvPr id="19" name="Rectangle: Rounded Corners 18">
              <a:extLst>
                <a:ext uri="{FF2B5EF4-FFF2-40B4-BE49-F238E27FC236}">
                  <a16:creationId xmlns:a16="http://schemas.microsoft.com/office/drawing/2014/main" id="{D16DFB3B-9C6B-80FB-7302-232ED80D07F8}"/>
                </a:ext>
              </a:extLst>
            </p:cNvPr>
            <p:cNvSpPr/>
            <p:nvPr/>
          </p:nvSpPr>
          <p:spPr>
            <a:xfrm>
              <a:off x="2916441" y="4602485"/>
              <a:ext cx="1746862" cy="1090391"/>
            </a:xfrm>
            <a:prstGeom prst="roundRect">
              <a:avLst>
                <a:gd name="adj" fmla="val 26557"/>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endParaRPr lang="en-US" sz="800" dirty="0" err="1">
                <a:solidFill>
                  <a:schemeClr val="tx1"/>
                </a:solidFill>
              </a:endParaRPr>
            </a:p>
          </p:txBody>
        </p:sp>
        <p:sp>
          <p:nvSpPr>
            <p:cNvPr id="21" name="Freeform 166">
              <a:extLst>
                <a:ext uri="{FF2B5EF4-FFF2-40B4-BE49-F238E27FC236}">
                  <a16:creationId xmlns:a16="http://schemas.microsoft.com/office/drawing/2014/main" id="{8E774C76-559C-DA08-1A61-3A88F07AD8BA}"/>
                </a:ext>
              </a:extLst>
            </p:cNvPr>
            <p:cNvSpPr>
              <a:spLocks noChangeAspect="1"/>
            </p:cNvSpPr>
            <p:nvPr/>
          </p:nvSpPr>
          <p:spPr>
            <a:xfrm>
              <a:off x="3316451" y="4958785"/>
              <a:ext cx="581614" cy="640080"/>
            </a:xfrm>
            <a:custGeom>
              <a:avLst/>
              <a:gdLst>
                <a:gd name="T0" fmla="*/ 151 w 220"/>
                <a:gd name="T1" fmla="*/ 246 h 251"/>
                <a:gd name="T2" fmla="*/ 138 w 220"/>
                <a:gd name="T3" fmla="*/ 240 h 251"/>
                <a:gd name="T4" fmla="*/ 129 w 220"/>
                <a:gd name="T5" fmla="*/ 246 h 251"/>
                <a:gd name="T6" fmla="*/ 113 w 220"/>
                <a:gd name="T7" fmla="*/ 248 h 251"/>
                <a:gd name="T8" fmla="*/ 104 w 220"/>
                <a:gd name="T9" fmla="*/ 233 h 251"/>
                <a:gd name="T10" fmla="*/ 96 w 220"/>
                <a:gd name="T11" fmla="*/ 237 h 251"/>
                <a:gd name="T12" fmla="*/ 88 w 220"/>
                <a:gd name="T13" fmla="*/ 245 h 251"/>
                <a:gd name="T14" fmla="*/ 56 w 220"/>
                <a:gd name="T15" fmla="*/ 225 h 251"/>
                <a:gd name="T16" fmla="*/ 50 w 220"/>
                <a:gd name="T17" fmla="*/ 210 h 251"/>
                <a:gd name="T18" fmla="*/ 41 w 220"/>
                <a:gd name="T19" fmla="*/ 197 h 251"/>
                <a:gd name="T20" fmla="*/ 28 w 220"/>
                <a:gd name="T21" fmla="*/ 182 h 251"/>
                <a:gd name="T22" fmla="*/ 21 w 220"/>
                <a:gd name="T23" fmla="*/ 164 h 251"/>
                <a:gd name="T24" fmla="*/ 4 w 220"/>
                <a:gd name="T25" fmla="*/ 151 h 251"/>
                <a:gd name="T26" fmla="*/ 17 w 220"/>
                <a:gd name="T27" fmla="*/ 117 h 251"/>
                <a:gd name="T28" fmla="*/ 29 w 220"/>
                <a:gd name="T29" fmla="*/ 108 h 251"/>
                <a:gd name="T30" fmla="*/ 34 w 220"/>
                <a:gd name="T31" fmla="*/ 97 h 251"/>
                <a:gd name="T32" fmla="*/ 36 w 220"/>
                <a:gd name="T33" fmla="*/ 62 h 251"/>
                <a:gd name="T34" fmla="*/ 61 w 220"/>
                <a:gd name="T35" fmla="*/ 51 h 251"/>
                <a:gd name="T36" fmla="*/ 61 w 220"/>
                <a:gd name="T37" fmla="*/ 38 h 251"/>
                <a:gd name="T38" fmla="*/ 68 w 220"/>
                <a:gd name="T39" fmla="*/ 27 h 251"/>
                <a:gd name="T40" fmla="*/ 69 w 220"/>
                <a:gd name="T41" fmla="*/ 9 h 251"/>
                <a:gd name="T42" fmla="*/ 89 w 220"/>
                <a:gd name="T43" fmla="*/ 2 h 251"/>
                <a:gd name="T44" fmla="*/ 103 w 220"/>
                <a:gd name="T45" fmla="*/ 14 h 251"/>
                <a:gd name="T46" fmla="*/ 119 w 220"/>
                <a:gd name="T47" fmla="*/ 13 h 251"/>
                <a:gd name="T48" fmla="*/ 122 w 220"/>
                <a:gd name="T49" fmla="*/ 19 h 251"/>
                <a:gd name="T50" fmla="*/ 130 w 220"/>
                <a:gd name="T51" fmla="*/ 15 h 251"/>
                <a:gd name="T52" fmla="*/ 140 w 220"/>
                <a:gd name="T53" fmla="*/ 2 h 251"/>
                <a:gd name="T54" fmla="*/ 155 w 220"/>
                <a:gd name="T55" fmla="*/ 12 h 251"/>
                <a:gd name="T56" fmla="*/ 165 w 220"/>
                <a:gd name="T57" fmla="*/ 19 h 251"/>
                <a:gd name="T58" fmla="*/ 153 w 220"/>
                <a:gd name="T59" fmla="*/ 32 h 251"/>
                <a:gd name="T60" fmla="*/ 149 w 220"/>
                <a:gd name="T61" fmla="*/ 39 h 251"/>
                <a:gd name="T62" fmla="*/ 123 w 220"/>
                <a:gd name="T63" fmla="*/ 47 h 251"/>
                <a:gd name="T64" fmla="*/ 117 w 220"/>
                <a:gd name="T65" fmla="*/ 51 h 251"/>
                <a:gd name="T66" fmla="*/ 120 w 220"/>
                <a:gd name="T67" fmla="*/ 57 h 251"/>
                <a:gd name="T68" fmla="*/ 133 w 220"/>
                <a:gd name="T69" fmla="*/ 51 h 251"/>
                <a:gd name="T70" fmla="*/ 150 w 220"/>
                <a:gd name="T71" fmla="*/ 57 h 251"/>
                <a:gd name="T72" fmla="*/ 160 w 220"/>
                <a:gd name="T73" fmla="*/ 51 h 251"/>
                <a:gd name="T74" fmla="*/ 171 w 220"/>
                <a:gd name="T75" fmla="*/ 45 h 251"/>
                <a:gd name="T76" fmla="*/ 183 w 220"/>
                <a:gd name="T77" fmla="*/ 51 h 251"/>
                <a:gd name="T78" fmla="*/ 197 w 220"/>
                <a:gd name="T79" fmla="*/ 60 h 251"/>
                <a:gd name="T80" fmla="*/ 210 w 220"/>
                <a:gd name="T81" fmla="*/ 64 h 251"/>
                <a:gd name="T82" fmla="*/ 215 w 220"/>
                <a:gd name="T83" fmla="*/ 71 h 251"/>
                <a:gd name="T84" fmla="*/ 209 w 220"/>
                <a:gd name="T85" fmla="*/ 78 h 251"/>
                <a:gd name="T86" fmla="*/ 203 w 220"/>
                <a:gd name="T87" fmla="*/ 86 h 251"/>
                <a:gd name="T88" fmla="*/ 194 w 220"/>
                <a:gd name="T89" fmla="*/ 92 h 251"/>
                <a:gd name="T90" fmla="*/ 197 w 220"/>
                <a:gd name="T91" fmla="*/ 97 h 251"/>
                <a:gd name="T92" fmla="*/ 207 w 220"/>
                <a:gd name="T93" fmla="*/ 91 h 251"/>
                <a:gd name="T94" fmla="*/ 215 w 220"/>
                <a:gd name="T95" fmla="*/ 82 h 251"/>
                <a:gd name="T96" fmla="*/ 215 w 220"/>
                <a:gd name="T97" fmla="*/ 106 h 251"/>
                <a:gd name="T98" fmla="*/ 209 w 220"/>
                <a:gd name="T99" fmla="*/ 107 h 251"/>
                <a:gd name="T100" fmla="*/ 204 w 220"/>
                <a:gd name="T101" fmla="*/ 112 h 251"/>
                <a:gd name="T102" fmla="*/ 193 w 220"/>
                <a:gd name="T103" fmla="*/ 117 h 251"/>
                <a:gd name="T104" fmla="*/ 205 w 220"/>
                <a:gd name="T105" fmla="*/ 120 h 251"/>
                <a:gd name="T106" fmla="*/ 208 w 220"/>
                <a:gd name="T107" fmla="*/ 139 h 251"/>
                <a:gd name="T108" fmla="*/ 208 w 220"/>
                <a:gd name="T109" fmla="*/ 160 h 251"/>
                <a:gd name="T110" fmla="*/ 208 w 220"/>
                <a:gd name="T111" fmla="*/ 171 h 251"/>
                <a:gd name="T112" fmla="*/ 196 w 220"/>
                <a:gd name="T113" fmla="*/ 178 h 251"/>
                <a:gd name="T114" fmla="*/ 183 w 220"/>
                <a:gd name="T115" fmla="*/ 172 h 251"/>
                <a:gd name="T116" fmla="*/ 178 w 220"/>
                <a:gd name="T117" fmla="*/ 190 h 251"/>
                <a:gd name="T118" fmla="*/ 162 w 220"/>
                <a:gd name="T119" fmla="*/ 194 h 251"/>
                <a:gd name="T120" fmla="*/ 168 w 220"/>
                <a:gd name="T121" fmla="*/ 208 h 251"/>
                <a:gd name="T122" fmla="*/ 161 w 220"/>
                <a:gd name="T123" fmla="*/ 225 h 251"/>
                <a:gd name="T124" fmla="*/ 159 w 220"/>
                <a:gd name="T125" fmla="*/ 247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0" h="251">
                  <a:moveTo>
                    <a:pt x="155" y="251"/>
                  </a:moveTo>
                  <a:cubicBezTo>
                    <a:pt x="155" y="251"/>
                    <a:pt x="154" y="251"/>
                    <a:pt x="154" y="250"/>
                  </a:cubicBezTo>
                  <a:cubicBezTo>
                    <a:pt x="154" y="250"/>
                    <a:pt x="154" y="250"/>
                    <a:pt x="154" y="250"/>
                  </a:cubicBezTo>
                  <a:cubicBezTo>
                    <a:pt x="153" y="250"/>
                    <a:pt x="153" y="250"/>
                    <a:pt x="153" y="250"/>
                  </a:cubicBezTo>
                  <a:cubicBezTo>
                    <a:pt x="152" y="249"/>
                    <a:pt x="151" y="249"/>
                    <a:pt x="151" y="248"/>
                  </a:cubicBezTo>
                  <a:cubicBezTo>
                    <a:pt x="151" y="246"/>
                    <a:pt x="151" y="246"/>
                    <a:pt x="151" y="246"/>
                  </a:cubicBezTo>
                  <a:cubicBezTo>
                    <a:pt x="151" y="246"/>
                    <a:pt x="151" y="246"/>
                    <a:pt x="151" y="246"/>
                  </a:cubicBezTo>
                  <a:cubicBezTo>
                    <a:pt x="150" y="246"/>
                    <a:pt x="149" y="246"/>
                    <a:pt x="149" y="245"/>
                  </a:cubicBezTo>
                  <a:cubicBezTo>
                    <a:pt x="148" y="242"/>
                    <a:pt x="148" y="242"/>
                    <a:pt x="148" y="242"/>
                  </a:cubicBezTo>
                  <a:cubicBezTo>
                    <a:pt x="146" y="241"/>
                    <a:pt x="146" y="241"/>
                    <a:pt x="146" y="241"/>
                  </a:cubicBezTo>
                  <a:cubicBezTo>
                    <a:pt x="146" y="241"/>
                    <a:pt x="146" y="241"/>
                    <a:pt x="146" y="240"/>
                  </a:cubicBezTo>
                  <a:cubicBezTo>
                    <a:pt x="138" y="240"/>
                    <a:pt x="138" y="240"/>
                    <a:pt x="138" y="240"/>
                  </a:cubicBezTo>
                  <a:cubicBezTo>
                    <a:pt x="137" y="241"/>
                    <a:pt x="136" y="242"/>
                    <a:pt x="135" y="242"/>
                  </a:cubicBezTo>
                  <a:cubicBezTo>
                    <a:pt x="135" y="242"/>
                    <a:pt x="134" y="242"/>
                    <a:pt x="134" y="242"/>
                  </a:cubicBezTo>
                  <a:cubicBezTo>
                    <a:pt x="134" y="243"/>
                    <a:pt x="133" y="244"/>
                    <a:pt x="132" y="244"/>
                  </a:cubicBezTo>
                  <a:cubicBezTo>
                    <a:pt x="131" y="244"/>
                    <a:pt x="131" y="244"/>
                    <a:pt x="131" y="244"/>
                  </a:cubicBezTo>
                  <a:cubicBezTo>
                    <a:pt x="130" y="245"/>
                    <a:pt x="130" y="245"/>
                    <a:pt x="130" y="245"/>
                  </a:cubicBezTo>
                  <a:cubicBezTo>
                    <a:pt x="130" y="246"/>
                    <a:pt x="129" y="246"/>
                    <a:pt x="129" y="246"/>
                  </a:cubicBezTo>
                  <a:cubicBezTo>
                    <a:pt x="125" y="246"/>
                    <a:pt x="125" y="246"/>
                    <a:pt x="125" y="246"/>
                  </a:cubicBezTo>
                  <a:cubicBezTo>
                    <a:pt x="125" y="247"/>
                    <a:pt x="125" y="247"/>
                    <a:pt x="125" y="247"/>
                  </a:cubicBezTo>
                  <a:cubicBezTo>
                    <a:pt x="124" y="248"/>
                    <a:pt x="124" y="248"/>
                    <a:pt x="123" y="248"/>
                  </a:cubicBezTo>
                  <a:cubicBezTo>
                    <a:pt x="115" y="250"/>
                    <a:pt x="115" y="250"/>
                    <a:pt x="115" y="250"/>
                  </a:cubicBezTo>
                  <a:cubicBezTo>
                    <a:pt x="115" y="250"/>
                    <a:pt x="115" y="250"/>
                    <a:pt x="115" y="250"/>
                  </a:cubicBezTo>
                  <a:cubicBezTo>
                    <a:pt x="114" y="250"/>
                    <a:pt x="113" y="249"/>
                    <a:pt x="113" y="248"/>
                  </a:cubicBezTo>
                  <a:cubicBezTo>
                    <a:pt x="112" y="246"/>
                    <a:pt x="112" y="246"/>
                    <a:pt x="112" y="246"/>
                  </a:cubicBezTo>
                  <a:cubicBezTo>
                    <a:pt x="111" y="246"/>
                    <a:pt x="111" y="245"/>
                    <a:pt x="111" y="244"/>
                  </a:cubicBezTo>
                  <a:cubicBezTo>
                    <a:pt x="111" y="243"/>
                    <a:pt x="111" y="243"/>
                    <a:pt x="111" y="243"/>
                  </a:cubicBezTo>
                  <a:cubicBezTo>
                    <a:pt x="110" y="242"/>
                    <a:pt x="109" y="242"/>
                    <a:pt x="109" y="241"/>
                  </a:cubicBezTo>
                  <a:cubicBezTo>
                    <a:pt x="109" y="237"/>
                    <a:pt x="109" y="237"/>
                    <a:pt x="109" y="237"/>
                  </a:cubicBezTo>
                  <a:cubicBezTo>
                    <a:pt x="104" y="233"/>
                    <a:pt x="104" y="233"/>
                    <a:pt x="104" y="233"/>
                  </a:cubicBezTo>
                  <a:cubicBezTo>
                    <a:pt x="104" y="233"/>
                    <a:pt x="104" y="233"/>
                    <a:pt x="104" y="233"/>
                  </a:cubicBezTo>
                  <a:cubicBezTo>
                    <a:pt x="103" y="231"/>
                    <a:pt x="103" y="229"/>
                    <a:pt x="102" y="229"/>
                  </a:cubicBezTo>
                  <a:cubicBezTo>
                    <a:pt x="102" y="228"/>
                    <a:pt x="102" y="228"/>
                    <a:pt x="102" y="228"/>
                  </a:cubicBezTo>
                  <a:cubicBezTo>
                    <a:pt x="102" y="228"/>
                    <a:pt x="102" y="228"/>
                    <a:pt x="102" y="228"/>
                  </a:cubicBezTo>
                  <a:cubicBezTo>
                    <a:pt x="102" y="228"/>
                    <a:pt x="102" y="228"/>
                    <a:pt x="101" y="228"/>
                  </a:cubicBezTo>
                  <a:cubicBezTo>
                    <a:pt x="96" y="237"/>
                    <a:pt x="96" y="237"/>
                    <a:pt x="96" y="237"/>
                  </a:cubicBezTo>
                  <a:cubicBezTo>
                    <a:pt x="95" y="237"/>
                    <a:pt x="95" y="238"/>
                    <a:pt x="95" y="238"/>
                  </a:cubicBezTo>
                  <a:cubicBezTo>
                    <a:pt x="94" y="238"/>
                    <a:pt x="93" y="239"/>
                    <a:pt x="91" y="239"/>
                  </a:cubicBezTo>
                  <a:cubicBezTo>
                    <a:pt x="91" y="239"/>
                    <a:pt x="90" y="239"/>
                    <a:pt x="90" y="239"/>
                  </a:cubicBezTo>
                  <a:cubicBezTo>
                    <a:pt x="90" y="239"/>
                    <a:pt x="89" y="240"/>
                    <a:pt x="89" y="241"/>
                  </a:cubicBezTo>
                  <a:cubicBezTo>
                    <a:pt x="89" y="242"/>
                    <a:pt x="88" y="242"/>
                    <a:pt x="88" y="243"/>
                  </a:cubicBezTo>
                  <a:cubicBezTo>
                    <a:pt x="88" y="245"/>
                    <a:pt x="88" y="245"/>
                    <a:pt x="88" y="245"/>
                  </a:cubicBezTo>
                  <a:cubicBezTo>
                    <a:pt x="88" y="246"/>
                    <a:pt x="87" y="247"/>
                    <a:pt x="86" y="247"/>
                  </a:cubicBezTo>
                  <a:cubicBezTo>
                    <a:pt x="84" y="247"/>
                    <a:pt x="82" y="247"/>
                    <a:pt x="81" y="247"/>
                  </a:cubicBezTo>
                  <a:cubicBezTo>
                    <a:pt x="75" y="247"/>
                    <a:pt x="67" y="247"/>
                    <a:pt x="61" y="245"/>
                  </a:cubicBezTo>
                  <a:cubicBezTo>
                    <a:pt x="60" y="245"/>
                    <a:pt x="60" y="244"/>
                    <a:pt x="60" y="244"/>
                  </a:cubicBezTo>
                  <a:cubicBezTo>
                    <a:pt x="59" y="243"/>
                    <a:pt x="59" y="243"/>
                    <a:pt x="60" y="242"/>
                  </a:cubicBezTo>
                  <a:cubicBezTo>
                    <a:pt x="62" y="236"/>
                    <a:pt x="59" y="230"/>
                    <a:pt x="56" y="225"/>
                  </a:cubicBezTo>
                  <a:cubicBezTo>
                    <a:pt x="55" y="223"/>
                    <a:pt x="54" y="221"/>
                    <a:pt x="53" y="220"/>
                  </a:cubicBezTo>
                  <a:cubicBezTo>
                    <a:pt x="53" y="219"/>
                    <a:pt x="53" y="219"/>
                    <a:pt x="53" y="219"/>
                  </a:cubicBezTo>
                  <a:cubicBezTo>
                    <a:pt x="53" y="217"/>
                    <a:pt x="53" y="217"/>
                    <a:pt x="53" y="217"/>
                  </a:cubicBezTo>
                  <a:cubicBezTo>
                    <a:pt x="52" y="217"/>
                    <a:pt x="52" y="216"/>
                    <a:pt x="51" y="216"/>
                  </a:cubicBezTo>
                  <a:cubicBezTo>
                    <a:pt x="51" y="210"/>
                    <a:pt x="51" y="210"/>
                    <a:pt x="51" y="210"/>
                  </a:cubicBezTo>
                  <a:cubicBezTo>
                    <a:pt x="50" y="210"/>
                    <a:pt x="50" y="210"/>
                    <a:pt x="50" y="210"/>
                  </a:cubicBezTo>
                  <a:cubicBezTo>
                    <a:pt x="49" y="209"/>
                    <a:pt x="49" y="209"/>
                    <a:pt x="49" y="208"/>
                  </a:cubicBezTo>
                  <a:cubicBezTo>
                    <a:pt x="50" y="202"/>
                    <a:pt x="50" y="202"/>
                    <a:pt x="50" y="202"/>
                  </a:cubicBezTo>
                  <a:cubicBezTo>
                    <a:pt x="50" y="202"/>
                    <a:pt x="49" y="201"/>
                    <a:pt x="49" y="201"/>
                  </a:cubicBezTo>
                  <a:cubicBezTo>
                    <a:pt x="48" y="197"/>
                    <a:pt x="48" y="197"/>
                    <a:pt x="48" y="197"/>
                  </a:cubicBezTo>
                  <a:cubicBezTo>
                    <a:pt x="46" y="196"/>
                    <a:pt x="45" y="196"/>
                    <a:pt x="42" y="196"/>
                  </a:cubicBezTo>
                  <a:cubicBezTo>
                    <a:pt x="42" y="197"/>
                    <a:pt x="41" y="197"/>
                    <a:pt x="41" y="197"/>
                  </a:cubicBezTo>
                  <a:cubicBezTo>
                    <a:pt x="34" y="197"/>
                    <a:pt x="34" y="197"/>
                    <a:pt x="34" y="197"/>
                  </a:cubicBezTo>
                  <a:cubicBezTo>
                    <a:pt x="33" y="197"/>
                    <a:pt x="32" y="197"/>
                    <a:pt x="32" y="196"/>
                  </a:cubicBezTo>
                  <a:cubicBezTo>
                    <a:pt x="31" y="193"/>
                    <a:pt x="31" y="193"/>
                    <a:pt x="31" y="193"/>
                  </a:cubicBezTo>
                  <a:cubicBezTo>
                    <a:pt x="30" y="193"/>
                    <a:pt x="29" y="192"/>
                    <a:pt x="29" y="191"/>
                  </a:cubicBezTo>
                  <a:cubicBezTo>
                    <a:pt x="29" y="183"/>
                    <a:pt x="29" y="183"/>
                    <a:pt x="29" y="183"/>
                  </a:cubicBezTo>
                  <a:cubicBezTo>
                    <a:pt x="29" y="183"/>
                    <a:pt x="28" y="182"/>
                    <a:pt x="28" y="182"/>
                  </a:cubicBezTo>
                  <a:cubicBezTo>
                    <a:pt x="28" y="174"/>
                    <a:pt x="28" y="174"/>
                    <a:pt x="28" y="174"/>
                  </a:cubicBezTo>
                  <a:cubicBezTo>
                    <a:pt x="28" y="174"/>
                    <a:pt x="27" y="173"/>
                    <a:pt x="27" y="173"/>
                  </a:cubicBezTo>
                  <a:cubicBezTo>
                    <a:pt x="26" y="169"/>
                    <a:pt x="26" y="169"/>
                    <a:pt x="26" y="169"/>
                  </a:cubicBezTo>
                  <a:cubicBezTo>
                    <a:pt x="22" y="166"/>
                    <a:pt x="22" y="166"/>
                    <a:pt x="22" y="166"/>
                  </a:cubicBezTo>
                  <a:cubicBezTo>
                    <a:pt x="22" y="165"/>
                    <a:pt x="21" y="165"/>
                    <a:pt x="21" y="164"/>
                  </a:cubicBezTo>
                  <a:cubicBezTo>
                    <a:pt x="21" y="164"/>
                    <a:pt x="21" y="164"/>
                    <a:pt x="21" y="164"/>
                  </a:cubicBezTo>
                  <a:cubicBezTo>
                    <a:pt x="21" y="163"/>
                    <a:pt x="21" y="163"/>
                    <a:pt x="20" y="163"/>
                  </a:cubicBezTo>
                  <a:cubicBezTo>
                    <a:pt x="19" y="160"/>
                    <a:pt x="19" y="160"/>
                    <a:pt x="19" y="160"/>
                  </a:cubicBezTo>
                  <a:cubicBezTo>
                    <a:pt x="17" y="160"/>
                    <a:pt x="17" y="160"/>
                    <a:pt x="17" y="160"/>
                  </a:cubicBezTo>
                  <a:cubicBezTo>
                    <a:pt x="17" y="160"/>
                    <a:pt x="16" y="160"/>
                    <a:pt x="16" y="159"/>
                  </a:cubicBezTo>
                  <a:cubicBezTo>
                    <a:pt x="14" y="156"/>
                    <a:pt x="14" y="156"/>
                    <a:pt x="14" y="156"/>
                  </a:cubicBezTo>
                  <a:cubicBezTo>
                    <a:pt x="4" y="151"/>
                    <a:pt x="4" y="151"/>
                    <a:pt x="4" y="151"/>
                  </a:cubicBezTo>
                  <a:cubicBezTo>
                    <a:pt x="3" y="150"/>
                    <a:pt x="3" y="150"/>
                    <a:pt x="3" y="149"/>
                  </a:cubicBezTo>
                  <a:cubicBezTo>
                    <a:pt x="2" y="147"/>
                    <a:pt x="2" y="146"/>
                    <a:pt x="2" y="144"/>
                  </a:cubicBezTo>
                  <a:cubicBezTo>
                    <a:pt x="1" y="142"/>
                    <a:pt x="0" y="139"/>
                    <a:pt x="0" y="135"/>
                  </a:cubicBezTo>
                  <a:cubicBezTo>
                    <a:pt x="0" y="135"/>
                    <a:pt x="1" y="134"/>
                    <a:pt x="1" y="134"/>
                  </a:cubicBezTo>
                  <a:cubicBezTo>
                    <a:pt x="4" y="132"/>
                    <a:pt x="15" y="121"/>
                    <a:pt x="16" y="118"/>
                  </a:cubicBezTo>
                  <a:cubicBezTo>
                    <a:pt x="16" y="118"/>
                    <a:pt x="16" y="117"/>
                    <a:pt x="17" y="117"/>
                  </a:cubicBezTo>
                  <a:cubicBezTo>
                    <a:pt x="19" y="117"/>
                    <a:pt x="19" y="117"/>
                    <a:pt x="19" y="117"/>
                  </a:cubicBezTo>
                  <a:cubicBezTo>
                    <a:pt x="22" y="113"/>
                    <a:pt x="22" y="113"/>
                    <a:pt x="22" y="113"/>
                  </a:cubicBezTo>
                  <a:cubicBezTo>
                    <a:pt x="22" y="113"/>
                    <a:pt x="23" y="112"/>
                    <a:pt x="23" y="112"/>
                  </a:cubicBezTo>
                  <a:cubicBezTo>
                    <a:pt x="25" y="112"/>
                    <a:pt x="25" y="112"/>
                    <a:pt x="25" y="112"/>
                  </a:cubicBezTo>
                  <a:cubicBezTo>
                    <a:pt x="27" y="109"/>
                    <a:pt x="27" y="109"/>
                    <a:pt x="27" y="109"/>
                  </a:cubicBezTo>
                  <a:cubicBezTo>
                    <a:pt x="28" y="108"/>
                    <a:pt x="28" y="108"/>
                    <a:pt x="29" y="108"/>
                  </a:cubicBezTo>
                  <a:cubicBezTo>
                    <a:pt x="30" y="108"/>
                    <a:pt x="30" y="108"/>
                    <a:pt x="30" y="108"/>
                  </a:cubicBezTo>
                  <a:cubicBezTo>
                    <a:pt x="31" y="107"/>
                    <a:pt x="31" y="107"/>
                    <a:pt x="31" y="107"/>
                  </a:cubicBezTo>
                  <a:cubicBezTo>
                    <a:pt x="31" y="106"/>
                    <a:pt x="31" y="106"/>
                    <a:pt x="32" y="106"/>
                  </a:cubicBezTo>
                  <a:cubicBezTo>
                    <a:pt x="33" y="99"/>
                    <a:pt x="33" y="99"/>
                    <a:pt x="33" y="99"/>
                  </a:cubicBezTo>
                  <a:cubicBezTo>
                    <a:pt x="33" y="98"/>
                    <a:pt x="33" y="98"/>
                    <a:pt x="34" y="98"/>
                  </a:cubicBezTo>
                  <a:cubicBezTo>
                    <a:pt x="34" y="97"/>
                    <a:pt x="34" y="97"/>
                    <a:pt x="34" y="97"/>
                  </a:cubicBezTo>
                  <a:cubicBezTo>
                    <a:pt x="34" y="96"/>
                    <a:pt x="35" y="95"/>
                    <a:pt x="36" y="95"/>
                  </a:cubicBezTo>
                  <a:cubicBezTo>
                    <a:pt x="37" y="91"/>
                    <a:pt x="40" y="79"/>
                    <a:pt x="39" y="74"/>
                  </a:cubicBezTo>
                  <a:cubicBezTo>
                    <a:pt x="38" y="74"/>
                    <a:pt x="38" y="74"/>
                    <a:pt x="38" y="73"/>
                  </a:cubicBezTo>
                  <a:cubicBezTo>
                    <a:pt x="37" y="72"/>
                    <a:pt x="37" y="72"/>
                    <a:pt x="37" y="72"/>
                  </a:cubicBezTo>
                  <a:cubicBezTo>
                    <a:pt x="36" y="69"/>
                    <a:pt x="35" y="68"/>
                    <a:pt x="35" y="63"/>
                  </a:cubicBezTo>
                  <a:cubicBezTo>
                    <a:pt x="35" y="63"/>
                    <a:pt x="35" y="62"/>
                    <a:pt x="36" y="62"/>
                  </a:cubicBezTo>
                  <a:cubicBezTo>
                    <a:pt x="36" y="62"/>
                    <a:pt x="37" y="61"/>
                    <a:pt x="37" y="61"/>
                  </a:cubicBezTo>
                  <a:cubicBezTo>
                    <a:pt x="37" y="61"/>
                    <a:pt x="37" y="61"/>
                    <a:pt x="37" y="61"/>
                  </a:cubicBezTo>
                  <a:cubicBezTo>
                    <a:pt x="39" y="61"/>
                    <a:pt x="40" y="62"/>
                    <a:pt x="42" y="62"/>
                  </a:cubicBezTo>
                  <a:cubicBezTo>
                    <a:pt x="45" y="62"/>
                    <a:pt x="47" y="62"/>
                    <a:pt x="49" y="62"/>
                  </a:cubicBezTo>
                  <a:cubicBezTo>
                    <a:pt x="58" y="62"/>
                    <a:pt x="62" y="60"/>
                    <a:pt x="63" y="55"/>
                  </a:cubicBezTo>
                  <a:cubicBezTo>
                    <a:pt x="62" y="54"/>
                    <a:pt x="61" y="52"/>
                    <a:pt x="61" y="51"/>
                  </a:cubicBezTo>
                  <a:cubicBezTo>
                    <a:pt x="60" y="50"/>
                    <a:pt x="59" y="48"/>
                    <a:pt x="56" y="48"/>
                  </a:cubicBezTo>
                  <a:cubicBezTo>
                    <a:pt x="55" y="47"/>
                    <a:pt x="55" y="47"/>
                    <a:pt x="55" y="46"/>
                  </a:cubicBezTo>
                  <a:cubicBezTo>
                    <a:pt x="55" y="42"/>
                    <a:pt x="55" y="42"/>
                    <a:pt x="55" y="42"/>
                  </a:cubicBezTo>
                  <a:cubicBezTo>
                    <a:pt x="55" y="41"/>
                    <a:pt x="56" y="41"/>
                    <a:pt x="57" y="41"/>
                  </a:cubicBezTo>
                  <a:cubicBezTo>
                    <a:pt x="58" y="41"/>
                    <a:pt x="58" y="41"/>
                    <a:pt x="58" y="41"/>
                  </a:cubicBezTo>
                  <a:cubicBezTo>
                    <a:pt x="59" y="39"/>
                    <a:pt x="60" y="38"/>
                    <a:pt x="61" y="38"/>
                  </a:cubicBezTo>
                  <a:cubicBezTo>
                    <a:pt x="62" y="37"/>
                    <a:pt x="63" y="36"/>
                    <a:pt x="63" y="35"/>
                  </a:cubicBezTo>
                  <a:cubicBezTo>
                    <a:pt x="64" y="35"/>
                    <a:pt x="64" y="35"/>
                    <a:pt x="64" y="35"/>
                  </a:cubicBezTo>
                  <a:cubicBezTo>
                    <a:pt x="64" y="33"/>
                    <a:pt x="64" y="33"/>
                    <a:pt x="64" y="33"/>
                  </a:cubicBezTo>
                  <a:cubicBezTo>
                    <a:pt x="64" y="32"/>
                    <a:pt x="65" y="31"/>
                    <a:pt x="66" y="31"/>
                  </a:cubicBezTo>
                  <a:cubicBezTo>
                    <a:pt x="67" y="28"/>
                    <a:pt x="67" y="28"/>
                    <a:pt x="67" y="28"/>
                  </a:cubicBezTo>
                  <a:cubicBezTo>
                    <a:pt x="67" y="27"/>
                    <a:pt x="67" y="27"/>
                    <a:pt x="68" y="27"/>
                  </a:cubicBezTo>
                  <a:cubicBezTo>
                    <a:pt x="68" y="23"/>
                    <a:pt x="68" y="23"/>
                    <a:pt x="68" y="23"/>
                  </a:cubicBezTo>
                  <a:cubicBezTo>
                    <a:pt x="68" y="22"/>
                    <a:pt x="68" y="21"/>
                    <a:pt x="69" y="21"/>
                  </a:cubicBezTo>
                  <a:cubicBezTo>
                    <a:pt x="69" y="17"/>
                    <a:pt x="69" y="17"/>
                    <a:pt x="69" y="17"/>
                  </a:cubicBezTo>
                  <a:cubicBezTo>
                    <a:pt x="69" y="16"/>
                    <a:pt x="69" y="15"/>
                    <a:pt x="70" y="15"/>
                  </a:cubicBezTo>
                  <a:cubicBezTo>
                    <a:pt x="70" y="13"/>
                    <a:pt x="70" y="12"/>
                    <a:pt x="69" y="11"/>
                  </a:cubicBezTo>
                  <a:cubicBezTo>
                    <a:pt x="69" y="10"/>
                    <a:pt x="69" y="10"/>
                    <a:pt x="69" y="9"/>
                  </a:cubicBezTo>
                  <a:cubicBezTo>
                    <a:pt x="69" y="8"/>
                    <a:pt x="70" y="8"/>
                    <a:pt x="71" y="8"/>
                  </a:cubicBezTo>
                  <a:cubicBezTo>
                    <a:pt x="71" y="8"/>
                    <a:pt x="71" y="8"/>
                    <a:pt x="71" y="8"/>
                  </a:cubicBezTo>
                  <a:cubicBezTo>
                    <a:pt x="74" y="4"/>
                    <a:pt x="82" y="0"/>
                    <a:pt x="87" y="0"/>
                  </a:cubicBezTo>
                  <a:cubicBezTo>
                    <a:pt x="87" y="0"/>
                    <a:pt x="87" y="0"/>
                    <a:pt x="87" y="0"/>
                  </a:cubicBezTo>
                  <a:cubicBezTo>
                    <a:pt x="87" y="0"/>
                    <a:pt x="88" y="0"/>
                    <a:pt x="88" y="0"/>
                  </a:cubicBezTo>
                  <a:cubicBezTo>
                    <a:pt x="89" y="1"/>
                    <a:pt x="89" y="1"/>
                    <a:pt x="89" y="2"/>
                  </a:cubicBezTo>
                  <a:cubicBezTo>
                    <a:pt x="89" y="5"/>
                    <a:pt x="89" y="5"/>
                    <a:pt x="89" y="5"/>
                  </a:cubicBezTo>
                  <a:cubicBezTo>
                    <a:pt x="89" y="5"/>
                    <a:pt x="90" y="5"/>
                    <a:pt x="90" y="6"/>
                  </a:cubicBezTo>
                  <a:cubicBezTo>
                    <a:pt x="90" y="8"/>
                    <a:pt x="91" y="9"/>
                    <a:pt x="92" y="10"/>
                  </a:cubicBezTo>
                  <a:cubicBezTo>
                    <a:pt x="93" y="11"/>
                    <a:pt x="93" y="12"/>
                    <a:pt x="94" y="13"/>
                  </a:cubicBezTo>
                  <a:cubicBezTo>
                    <a:pt x="102" y="15"/>
                    <a:pt x="102" y="15"/>
                    <a:pt x="102" y="15"/>
                  </a:cubicBezTo>
                  <a:cubicBezTo>
                    <a:pt x="102" y="14"/>
                    <a:pt x="103" y="14"/>
                    <a:pt x="103" y="14"/>
                  </a:cubicBezTo>
                  <a:cubicBezTo>
                    <a:pt x="105" y="14"/>
                    <a:pt x="105" y="14"/>
                    <a:pt x="105" y="14"/>
                  </a:cubicBezTo>
                  <a:cubicBezTo>
                    <a:pt x="105" y="13"/>
                    <a:pt x="106" y="13"/>
                    <a:pt x="107" y="13"/>
                  </a:cubicBezTo>
                  <a:cubicBezTo>
                    <a:pt x="107" y="13"/>
                    <a:pt x="107" y="13"/>
                    <a:pt x="107" y="13"/>
                  </a:cubicBezTo>
                  <a:cubicBezTo>
                    <a:pt x="108" y="12"/>
                    <a:pt x="108" y="12"/>
                    <a:pt x="109" y="12"/>
                  </a:cubicBezTo>
                  <a:cubicBezTo>
                    <a:pt x="117" y="12"/>
                    <a:pt x="117" y="12"/>
                    <a:pt x="117" y="12"/>
                  </a:cubicBezTo>
                  <a:cubicBezTo>
                    <a:pt x="118" y="12"/>
                    <a:pt x="118" y="12"/>
                    <a:pt x="119" y="13"/>
                  </a:cubicBezTo>
                  <a:cubicBezTo>
                    <a:pt x="119" y="13"/>
                    <a:pt x="119" y="13"/>
                    <a:pt x="120" y="14"/>
                  </a:cubicBezTo>
                  <a:cubicBezTo>
                    <a:pt x="120" y="14"/>
                    <a:pt x="121" y="14"/>
                    <a:pt x="121" y="15"/>
                  </a:cubicBezTo>
                  <a:cubicBezTo>
                    <a:pt x="121" y="15"/>
                    <a:pt x="121" y="15"/>
                    <a:pt x="121" y="16"/>
                  </a:cubicBezTo>
                  <a:cubicBezTo>
                    <a:pt x="121" y="16"/>
                    <a:pt x="121" y="16"/>
                    <a:pt x="121" y="16"/>
                  </a:cubicBezTo>
                  <a:cubicBezTo>
                    <a:pt x="122" y="17"/>
                    <a:pt x="122" y="17"/>
                    <a:pt x="122" y="18"/>
                  </a:cubicBezTo>
                  <a:cubicBezTo>
                    <a:pt x="122" y="19"/>
                    <a:pt x="122" y="19"/>
                    <a:pt x="122" y="19"/>
                  </a:cubicBezTo>
                  <a:cubicBezTo>
                    <a:pt x="123" y="19"/>
                    <a:pt x="123" y="19"/>
                    <a:pt x="123" y="19"/>
                  </a:cubicBezTo>
                  <a:cubicBezTo>
                    <a:pt x="123" y="20"/>
                    <a:pt x="124" y="20"/>
                    <a:pt x="125" y="21"/>
                  </a:cubicBezTo>
                  <a:cubicBezTo>
                    <a:pt x="126" y="20"/>
                    <a:pt x="126" y="20"/>
                    <a:pt x="126" y="20"/>
                  </a:cubicBezTo>
                  <a:cubicBezTo>
                    <a:pt x="127" y="17"/>
                    <a:pt x="128" y="16"/>
                    <a:pt x="130" y="15"/>
                  </a:cubicBezTo>
                  <a:cubicBezTo>
                    <a:pt x="130" y="15"/>
                    <a:pt x="130" y="15"/>
                    <a:pt x="130" y="15"/>
                  </a:cubicBezTo>
                  <a:cubicBezTo>
                    <a:pt x="130" y="15"/>
                    <a:pt x="130" y="15"/>
                    <a:pt x="130" y="15"/>
                  </a:cubicBezTo>
                  <a:cubicBezTo>
                    <a:pt x="130" y="14"/>
                    <a:pt x="131" y="13"/>
                    <a:pt x="132" y="13"/>
                  </a:cubicBezTo>
                  <a:cubicBezTo>
                    <a:pt x="134" y="12"/>
                    <a:pt x="134" y="12"/>
                    <a:pt x="134" y="12"/>
                  </a:cubicBezTo>
                  <a:cubicBezTo>
                    <a:pt x="134" y="11"/>
                    <a:pt x="134" y="11"/>
                    <a:pt x="134" y="11"/>
                  </a:cubicBezTo>
                  <a:cubicBezTo>
                    <a:pt x="133" y="10"/>
                    <a:pt x="133" y="10"/>
                    <a:pt x="133" y="9"/>
                  </a:cubicBezTo>
                  <a:cubicBezTo>
                    <a:pt x="132" y="7"/>
                    <a:pt x="133" y="6"/>
                    <a:pt x="134" y="5"/>
                  </a:cubicBezTo>
                  <a:cubicBezTo>
                    <a:pt x="135" y="3"/>
                    <a:pt x="137" y="3"/>
                    <a:pt x="140" y="2"/>
                  </a:cubicBezTo>
                  <a:cubicBezTo>
                    <a:pt x="140" y="2"/>
                    <a:pt x="141" y="1"/>
                    <a:pt x="141" y="1"/>
                  </a:cubicBezTo>
                  <a:cubicBezTo>
                    <a:pt x="147" y="1"/>
                    <a:pt x="147" y="1"/>
                    <a:pt x="147" y="1"/>
                  </a:cubicBezTo>
                  <a:cubicBezTo>
                    <a:pt x="148" y="1"/>
                    <a:pt x="149" y="2"/>
                    <a:pt x="149" y="2"/>
                  </a:cubicBezTo>
                  <a:cubicBezTo>
                    <a:pt x="149" y="3"/>
                    <a:pt x="150" y="4"/>
                    <a:pt x="150" y="5"/>
                  </a:cubicBezTo>
                  <a:cubicBezTo>
                    <a:pt x="151" y="8"/>
                    <a:pt x="151" y="9"/>
                    <a:pt x="154" y="11"/>
                  </a:cubicBezTo>
                  <a:cubicBezTo>
                    <a:pt x="155" y="11"/>
                    <a:pt x="155" y="12"/>
                    <a:pt x="155" y="12"/>
                  </a:cubicBezTo>
                  <a:cubicBezTo>
                    <a:pt x="156" y="12"/>
                    <a:pt x="156" y="12"/>
                    <a:pt x="157" y="12"/>
                  </a:cubicBezTo>
                  <a:cubicBezTo>
                    <a:pt x="160" y="12"/>
                    <a:pt x="162" y="12"/>
                    <a:pt x="164" y="15"/>
                  </a:cubicBezTo>
                  <a:cubicBezTo>
                    <a:pt x="164" y="15"/>
                    <a:pt x="164" y="15"/>
                    <a:pt x="164" y="16"/>
                  </a:cubicBezTo>
                  <a:cubicBezTo>
                    <a:pt x="164" y="16"/>
                    <a:pt x="164" y="16"/>
                    <a:pt x="164" y="16"/>
                  </a:cubicBezTo>
                  <a:cubicBezTo>
                    <a:pt x="165" y="17"/>
                    <a:pt x="165" y="17"/>
                    <a:pt x="165" y="18"/>
                  </a:cubicBezTo>
                  <a:cubicBezTo>
                    <a:pt x="165" y="19"/>
                    <a:pt x="165" y="19"/>
                    <a:pt x="165" y="19"/>
                  </a:cubicBezTo>
                  <a:cubicBezTo>
                    <a:pt x="165" y="20"/>
                    <a:pt x="165" y="21"/>
                    <a:pt x="164" y="21"/>
                  </a:cubicBezTo>
                  <a:cubicBezTo>
                    <a:pt x="163" y="24"/>
                    <a:pt x="163" y="24"/>
                    <a:pt x="163" y="24"/>
                  </a:cubicBezTo>
                  <a:cubicBezTo>
                    <a:pt x="163" y="25"/>
                    <a:pt x="162" y="26"/>
                    <a:pt x="161" y="26"/>
                  </a:cubicBezTo>
                  <a:cubicBezTo>
                    <a:pt x="159" y="26"/>
                    <a:pt x="159" y="26"/>
                    <a:pt x="159" y="26"/>
                  </a:cubicBezTo>
                  <a:cubicBezTo>
                    <a:pt x="153" y="32"/>
                    <a:pt x="153" y="32"/>
                    <a:pt x="153" y="32"/>
                  </a:cubicBezTo>
                  <a:cubicBezTo>
                    <a:pt x="153" y="32"/>
                    <a:pt x="153" y="32"/>
                    <a:pt x="153" y="32"/>
                  </a:cubicBezTo>
                  <a:cubicBezTo>
                    <a:pt x="151" y="33"/>
                    <a:pt x="151" y="33"/>
                    <a:pt x="151" y="33"/>
                  </a:cubicBezTo>
                  <a:cubicBezTo>
                    <a:pt x="151" y="34"/>
                    <a:pt x="151" y="34"/>
                    <a:pt x="151" y="34"/>
                  </a:cubicBezTo>
                  <a:cubicBezTo>
                    <a:pt x="151" y="35"/>
                    <a:pt x="151" y="36"/>
                    <a:pt x="150" y="36"/>
                  </a:cubicBezTo>
                  <a:cubicBezTo>
                    <a:pt x="150" y="37"/>
                    <a:pt x="150" y="37"/>
                    <a:pt x="150" y="37"/>
                  </a:cubicBezTo>
                  <a:cubicBezTo>
                    <a:pt x="150" y="38"/>
                    <a:pt x="150" y="38"/>
                    <a:pt x="149" y="38"/>
                  </a:cubicBezTo>
                  <a:cubicBezTo>
                    <a:pt x="149" y="39"/>
                    <a:pt x="149" y="39"/>
                    <a:pt x="149" y="39"/>
                  </a:cubicBezTo>
                  <a:cubicBezTo>
                    <a:pt x="149" y="42"/>
                    <a:pt x="147" y="42"/>
                    <a:pt x="145" y="43"/>
                  </a:cubicBezTo>
                  <a:cubicBezTo>
                    <a:pt x="143" y="44"/>
                    <a:pt x="139" y="45"/>
                    <a:pt x="136" y="45"/>
                  </a:cubicBezTo>
                  <a:cubicBezTo>
                    <a:pt x="135" y="45"/>
                    <a:pt x="131" y="45"/>
                    <a:pt x="131" y="45"/>
                  </a:cubicBezTo>
                  <a:cubicBezTo>
                    <a:pt x="129" y="45"/>
                    <a:pt x="127" y="45"/>
                    <a:pt x="126" y="45"/>
                  </a:cubicBezTo>
                  <a:cubicBezTo>
                    <a:pt x="126" y="46"/>
                    <a:pt x="125" y="47"/>
                    <a:pt x="124" y="47"/>
                  </a:cubicBezTo>
                  <a:cubicBezTo>
                    <a:pt x="123" y="47"/>
                    <a:pt x="123" y="47"/>
                    <a:pt x="123" y="47"/>
                  </a:cubicBezTo>
                  <a:cubicBezTo>
                    <a:pt x="122" y="48"/>
                    <a:pt x="122" y="48"/>
                    <a:pt x="122" y="48"/>
                  </a:cubicBezTo>
                  <a:cubicBezTo>
                    <a:pt x="122" y="49"/>
                    <a:pt x="121" y="49"/>
                    <a:pt x="121" y="49"/>
                  </a:cubicBezTo>
                  <a:cubicBezTo>
                    <a:pt x="120" y="50"/>
                    <a:pt x="120" y="50"/>
                    <a:pt x="120" y="50"/>
                  </a:cubicBezTo>
                  <a:cubicBezTo>
                    <a:pt x="120" y="51"/>
                    <a:pt x="119" y="51"/>
                    <a:pt x="118" y="51"/>
                  </a:cubicBezTo>
                  <a:cubicBezTo>
                    <a:pt x="117" y="51"/>
                    <a:pt x="117" y="51"/>
                    <a:pt x="117" y="51"/>
                  </a:cubicBezTo>
                  <a:cubicBezTo>
                    <a:pt x="117" y="51"/>
                    <a:pt x="117" y="51"/>
                    <a:pt x="117" y="51"/>
                  </a:cubicBezTo>
                  <a:cubicBezTo>
                    <a:pt x="117" y="52"/>
                    <a:pt x="116" y="53"/>
                    <a:pt x="116" y="53"/>
                  </a:cubicBezTo>
                  <a:cubicBezTo>
                    <a:pt x="116" y="53"/>
                    <a:pt x="116" y="53"/>
                    <a:pt x="116" y="53"/>
                  </a:cubicBezTo>
                  <a:cubicBezTo>
                    <a:pt x="116" y="54"/>
                    <a:pt x="116" y="54"/>
                    <a:pt x="116" y="54"/>
                  </a:cubicBezTo>
                  <a:cubicBezTo>
                    <a:pt x="116" y="54"/>
                    <a:pt x="117" y="54"/>
                    <a:pt x="117" y="55"/>
                  </a:cubicBezTo>
                  <a:cubicBezTo>
                    <a:pt x="117" y="56"/>
                    <a:pt x="117" y="56"/>
                    <a:pt x="117" y="57"/>
                  </a:cubicBezTo>
                  <a:cubicBezTo>
                    <a:pt x="117" y="57"/>
                    <a:pt x="119" y="57"/>
                    <a:pt x="120" y="57"/>
                  </a:cubicBezTo>
                  <a:cubicBezTo>
                    <a:pt x="121" y="55"/>
                    <a:pt x="121" y="54"/>
                    <a:pt x="123" y="54"/>
                  </a:cubicBezTo>
                  <a:cubicBezTo>
                    <a:pt x="123" y="53"/>
                    <a:pt x="123" y="53"/>
                    <a:pt x="123" y="53"/>
                  </a:cubicBezTo>
                  <a:cubicBezTo>
                    <a:pt x="123" y="52"/>
                    <a:pt x="124" y="51"/>
                    <a:pt x="125" y="51"/>
                  </a:cubicBezTo>
                  <a:cubicBezTo>
                    <a:pt x="131" y="50"/>
                    <a:pt x="131" y="50"/>
                    <a:pt x="131" y="50"/>
                  </a:cubicBezTo>
                  <a:cubicBezTo>
                    <a:pt x="131" y="50"/>
                    <a:pt x="131" y="50"/>
                    <a:pt x="131" y="50"/>
                  </a:cubicBezTo>
                  <a:cubicBezTo>
                    <a:pt x="132" y="50"/>
                    <a:pt x="132" y="50"/>
                    <a:pt x="133" y="51"/>
                  </a:cubicBezTo>
                  <a:cubicBezTo>
                    <a:pt x="133" y="51"/>
                    <a:pt x="133" y="51"/>
                    <a:pt x="133" y="51"/>
                  </a:cubicBezTo>
                  <a:cubicBezTo>
                    <a:pt x="135" y="56"/>
                    <a:pt x="137" y="61"/>
                    <a:pt x="142" y="61"/>
                  </a:cubicBezTo>
                  <a:cubicBezTo>
                    <a:pt x="143" y="60"/>
                    <a:pt x="144" y="60"/>
                    <a:pt x="146" y="60"/>
                  </a:cubicBezTo>
                  <a:cubicBezTo>
                    <a:pt x="146" y="60"/>
                    <a:pt x="146" y="60"/>
                    <a:pt x="147" y="60"/>
                  </a:cubicBezTo>
                  <a:cubicBezTo>
                    <a:pt x="148" y="58"/>
                    <a:pt x="148" y="58"/>
                    <a:pt x="148" y="58"/>
                  </a:cubicBezTo>
                  <a:cubicBezTo>
                    <a:pt x="148" y="57"/>
                    <a:pt x="149" y="57"/>
                    <a:pt x="150" y="57"/>
                  </a:cubicBezTo>
                  <a:cubicBezTo>
                    <a:pt x="152" y="57"/>
                    <a:pt x="152" y="57"/>
                    <a:pt x="152" y="57"/>
                  </a:cubicBezTo>
                  <a:cubicBezTo>
                    <a:pt x="154" y="54"/>
                    <a:pt x="154" y="54"/>
                    <a:pt x="154" y="54"/>
                  </a:cubicBezTo>
                  <a:cubicBezTo>
                    <a:pt x="154" y="54"/>
                    <a:pt x="155" y="53"/>
                    <a:pt x="155" y="53"/>
                  </a:cubicBezTo>
                  <a:cubicBezTo>
                    <a:pt x="158" y="53"/>
                    <a:pt x="158" y="53"/>
                    <a:pt x="158" y="53"/>
                  </a:cubicBezTo>
                  <a:cubicBezTo>
                    <a:pt x="158" y="52"/>
                    <a:pt x="158" y="52"/>
                    <a:pt x="158" y="52"/>
                  </a:cubicBezTo>
                  <a:cubicBezTo>
                    <a:pt x="159" y="51"/>
                    <a:pt x="159" y="51"/>
                    <a:pt x="160" y="51"/>
                  </a:cubicBezTo>
                  <a:cubicBezTo>
                    <a:pt x="161" y="51"/>
                    <a:pt x="161" y="51"/>
                    <a:pt x="161" y="51"/>
                  </a:cubicBezTo>
                  <a:cubicBezTo>
                    <a:pt x="161" y="51"/>
                    <a:pt x="161" y="50"/>
                    <a:pt x="161" y="50"/>
                  </a:cubicBezTo>
                  <a:cubicBezTo>
                    <a:pt x="163" y="49"/>
                    <a:pt x="163" y="48"/>
                    <a:pt x="165" y="48"/>
                  </a:cubicBezTo>
                  <a:cubicBezTo>
                    <a:pt x="165" y="47"/>
                    <a:pt x="165" y="47"/>
                    <a:pt x="165" y="47"/>
                  </a:cubicBezTo>
                  <a:cubicBezTo>
                    <a:pt x="165" y="46"/>
                    <a:pt x="166" y="45"/>
                    <a:pt x="167" y="45"/>
                  </a:cubicBezTo>
                  <a:cubicBezTo>
                    <a:pt x="168" y="45"/>
                    <a:pt x="170" y="45"/>
                    <a:pt x="171" y="45"/>
                  </a:cubicBezTo>
                  <a:cubicBezTo>
                    <a:pt x="172" y="45"/>
                    <a:pt x="172" y="45"/>
                    <a:pt x="173" y="45"/>
                  </a:cubicBezTo>
                  <a:cubicBezTo>
                    <a:pt x="175" y="45"/>
                    <a:pt x="176" y="45"/>
                    <a:pt x="178" y="45"/>
                  </a:cubicBezTo>
                  <a:cubicBezTo>
                    <a:pt x="179" y="45"/>
                    <a:pt x="179" y="46"/>
                    <a:pt x="179" y="47"/>
                  </a:cubicBezTo>
                  <a:cubicBezTo>
                    <a:pt x="179" y="48"/>
                    <a:pt x="179" y="48"/>
                    <a:pt x="179" y="48"/>
                  </a:cubicBezTo>
                  <a:cubicBezTo>
                    <a:pt x="181" y="48"/>
                    <a:pt x="182" y="49"/>
                    <a:pt x="182" y="51"/>
                  </a:cubicBezTo>
                  <a:cubicBezTo>
                    <a:pt x="183" y="51"/>
                    <a:pt x="183" y="51"/>
                    <a:pt x="183" y="51"/>
                  </a:cubicBezTo>
                  <a:cubicBezTo>
                    <a:pt x="184" y="51"/>
                    <a:pt x="185" y="52"/>
                    <a:pt x="185" y="53"/>
                  </a:cubicBezTo>
                  <a:cubicBezTo>
                    <a:pt x="185" y="54"/>
                    <a:pt x="185" y="54"/>
                    <a:pt x="185" y="54"/>
                  </a:cubicBezTo>
                  <a:cubicBezTo>
                    <a:pt x="188" y="55"/>
                    <a:pt x="191" y="57"/>
                    <a:pt x="193" y="58"/>
                  </a:cubicBezTo>
                  <a:cubicBezTo>
                    <a:pt x="193" y="59"/>
                    <a:pt x="193" y="59"/>
                    <a:pt x="193" y="59"/>
                  </a:cubicBezTo>
                  <a:cubicBezTo>
                    <a:pt x="194" y="60"/>
                    <a:pt x="194" y="60"/>
                    <a:pt x="194" y="60"/>
                  </a:cubicBezTo>
                  <a:cubicBezTo>
                    <a:pt x="197" y="60"/>
                    <a:pt x="197" y="60"/>
                    <a:pt x="197" y="60"/>
                  </a:cubicBezTo>
                  <a:cubicBezTo>
                    <a:pt x="198" y="60"/>
                    <a:pt x="199" y="61"/>
                    <a:pt x="199" y="61"/>
                  </a:cubicBezTo>
                  <a:cubicBezTo>
                    <a:pt x="199" y="61"/>
                    <a:pt x="199" y="61"/>
                    <a:pt x="199" y="61"/>
                  </a:cubicBezTo>
                  <a:cubicBezTo>
                    <a:pt x="200" y="61"/>
                    <a:pt x="201" y="62"/>
                    <a:pt x="201" y="63"/>
                  </a:cubicBezTo>
                  <a:cubicBezTo>
                    <a:pt x="206" y="63"/>
                    <a:pt x="206" y="63"/>
                    <a:pt x="206" y="63"/>
                  </a:cubicBezTo>
                  <a:cubicBezTo>
                    <a:pt x="207" y="63"/>
                    <a:pt x="208" y="63"/>
                    <a:pt x="208" y="64"/>
                  </a:cubicBezTo>
                  <a:cubicBezTo>
                    <a:pt x="209" y="64"/>
                    <a:pt x="210" y="64"/>
                    <a:pt x="210" y="64"/>
                  </a:cubicBezTo>
                  <a:cubicBezTo>
                    <a:pt x="212" y="64"/>
                    <a:pt x="212" y="64"/>
                    <a:pt x="212" y="64"/>
                  </a:cubicBezTo>
                  <a:cubicBezTo>
                    <a:pt x="214" y="64"/>
                    <a:pt x="216" y="65"/>
                    <a:pt x="218" y="67"/>
                  </a:cubicBezTo>
                  <a:cubicBezTo>
                    <a:pt x="219" y="67"/>
                    <a:pt x="219" y="68"/>
                    <a:pt x="219" y="68"/>
                  </a:cubicBezTo>
                  <a:cubicBezTo>
                    <a:pt x="219" y="69"/>
                    <a:pt x="218" y="69"/>
                    <a:pt x="218" y="70"/>
                  </a:cubicBezTo>
                  <a:cubicBezTo>
                    <a:pt x="215" y="71"/>
                    <a:pt x="215" y="71"/>
                    <a:pt x="215" y="71"/>
                  </a:cubicBezTo>
                  <a:cubicBezTo>
                    <a:pt x="215" y="71"/>
                    <a:pt x="215" y="71"/>
                    <a:pt x="215" y="71"/>
                  </a:cubicBezTo>
                  <a:cubicBezTo>
                    <a:pt x="215" y="72"/>
                    <a:pt x="214" y="73"/>
                    <a:pt x="213" y="73"/>
                  </a:cubicBezTo>
                  <a:cubicBezTo>
                    <a:pt x="213" y="73"/>
                    <a:pt x="213" y="73"/>
                    <a:pt x="213" y="73"/>
                  </a:cubicBezTo>
                  <a:cubicBezTo>
                    <a:pt x="213" y="74"/>
                    <a:pt x="213" y="74"/>
                    <a:pt x="212" y="74"/>
                  </a:cubicBezTo>
                  <a:cubicBezTo>
                    <a:pt x="212" y="74"/>
                    <a:pt x="211" y="75"/>
                    <a:pt x="211" y="75"/>
                  </a:cubicBezTo>
                  <a:cubicBezTo>
                    <a:pt x="211" y="75"/>
                    <a:pt x="211" y="76"/>
                    <a:pt x="211" y="77"/>
                  </a:cubicBezTo>
                  <a:cubicBezTo>
                    <a:pt x="210" y="77"/>
                    <a:pt x="210" y="78"/>
                    <a:pt x="209" y="78"/>
                  </a:cubicBezTo>
                  <a:cubicBezTo>
                    <a:pt x="208" y="78"/>
                    <a:pt x="208" y="78"/>
                    <a:pt x="208" y="78"/>
                  </a:cubicBezTo>
                  <a:cubicBezTo>
                    <a:pt x="207" y="80"/>
                    <a:pt x="207" y="80"/>
                    <a:pt x="207" y="80"/>
                  </a:cubicBezTo>
                  <a:cubicBezTo>
                    <a:pt x="207" y="81"/>
                    <a:pt x="206" y="81"/>
                    <a:pt x="205" y="81"/>
                  </a:cubicBezTo>
                  <a:cubicBezTo>
                    <a:pt x="205" y="81"/>
                    <a:pt x="205" y="81"/>
                    <a:pt x="205" y="81"/>
                  </a:cubicBezTo>
                  <a:cubicBezTo>
                    <a:pt x="205" y="83"/>
                    <a:pt x="204" y="84"/>
                    <a:pt x="203" y="84"/>
                  </a:cubicBezTo>
                  <a:cubicBezTo>
                    <a:pt x="203" y="86"/>
                    <a:pt x="203" y="86"/>
                    <a:pt x="203" y="86"/>
                  </a:cubicBezTo>
                  <a:cubicBezTo>
                    <a:pt x="203" y="87"/>
                    <a:pt x="202" y="88"/>
                    <a:pt x="201" y="88"/>
                  </a:cubicBezTo>
                  <a:cubicBezTo>
                    <a:pt x="201" y="89"/>
                    <a:pt x="200" y="90"/>
                    <a:pt x="199" y="90"/>
                  </a:cubicBezTo>
                  <a:cubicBezTo>
                    <a:pt x="197" y="90"/>
                    <a:pt x="197" y="90"/>
                    <a:pt x="197" y="90"/>
                  </a:cubicBezTo>
                  <a:cubicBezTo>
                    <a:pt x="196" y="90"/>
                    <a:pt x="196" y="91"/>
                    <a:pt x="195" y="91"/>
                  </a:cubicBezTo>
                  <a:cubicBezTo>
                    <a:pt x="194" y="91"/>
                    <a:pt x="194" y="91"/>
                    <a:pt x="194" y="91"/>
                  </a:cubicBezTo>
                  <a:cubicBezTo>
                    <a:pt x="194" y="91"/>
                    <a:pt x="194" y="91"/>
                    <a:pt x="194" y="92"/>
                  </a:cubicBezTo>
                  <a:cubicBezTo>
                    <a:pt x="192" y="93"/>
                    <a:pt x="191" y="93"/>
                    <a:pt x="189" y="93"/>
                  </a:cubicBezTo>
                  <a:cubicBezTo>
                    <a:pt x="189" y="97"/>
                    <a:pt x="189" y="97"/>
                    <a:pt x="189" y="97"/>
                  </a:cubicBezTo>
                  <a:cubicBezTo>
                    <a:pt x="189" y="97"/>
                    <a:pt x="189" y="97"/>
                    <a:pt x="190" y="98"/>
                  </a:cubicBezTo>
                  <a:cubicBezTo>
                    <a:pt x="191" y="98"/>
                    <a:pt x="191" y="98"/>
                    <a:pt x="194" y="99"/>
                  </a:cubicBezTo>
                  <a:cubicBezTo>
                    <a:pt x="195" y="98"/>
                    <a:pt x="196" y="98"/>
                    <a:pt x="196" y="97"/>
                  </a:cubicBezTo>
                  <a:cubicBezTo>
                    <a:pt x="196" y="97"/>
                    <a:pt x="197" y="97"/>
                    <a:pt x="197" y="97"/>
                  </a:cubicBezTo>
                  <a:cubicBezTo>
                    <a:pt x="198" y="94"/>
                    <a:pt x="198" y="94"/>
                    <a:pt x="198" y="94"/>
                  </a:cubicBezTo>
                  <a:cubicBezTo>
                    <a:pt x="198" y="93"/>
                    <a:pt x="199" y="93"/>
                    <a:pt x="199" y="93"/>
                  </a:cubicBezTo>
                  <a:cubicBezTo>
                    <a:pt x="202" y="93"/>
                    <a:pt x="202" y="93"/>
                    <a:pt x="202" y="93"/>
                  </a:cubicBezTo>
                  <a:cubicBezTo>
                    <a:pt x="203" y="92"/>
                    <a:pt x="203" y="92"/>
                    <a:pt x="204" y="92"/>
                  </a:cubicBezTo>
                  <a:cubicBezTo>
                    <a:pt x="206" y="92"/>
                    <a:pt x="206" y="92"/>
                    <a:pt x="206" y="92"/>
                  </a:cubicBezTo>
                  <a:cubicBezTo>
                    <a:pt x="206" y="91"/>
                    <a:pt x="206" y="91"/>
                    <a:pt x="207" y="91"/>
                  </a:cubicBezTo>
                  <a:cubicBezTo>
                    <a:pt x="208" y="90"/>
                    <a:pt x="208" y="90"/>
                    <a:pt x="208" y="90"/>
                  </a:cubicBezTo>
                  <a:cubicBezTo>
                    <a:pt x="208" y="89"/>
                    <a:pt x="208" y="89"/>
                    <a:pt x="208" y="89"/>
                  </a:cubicBezTo>
                  <a:cubicBezTo>
                    <a:pt x="208" y="87"/>
                    <a:pt x="208" y="86"/>
                    <a:pt x="209" y="85"/>
                  </a:cubicBezTo>
                  <a:cubicBezTo>
                    <a:pt x="209" y="84"/>
                    <a:pt x="209" y="84"/>
                    <a:pt x="209" y="84"/>
                  </a:cubicBezTo>
                  <a:cubicBezTo>
                    <a:pt x="210" y="83"/>
                    <a:pt x="210" y="82"/>
                    <a:pt x="211" y="82"/>
                  </a:cubicBezTo>
                  <a:cubicBezTo>
                    <a:pt x="215" y="82"/>
                    <a:pt x="215" y="82"/>
                    <a:pt x="215" y="82"/>
                  </a:cubicBezTo>
                  <a:cubicBezTo>
                    <a:pt x="216" y="82"/>
                    <a:pt x="216" y="83"/>
                    <a:pt x="216" y="84"/>
                  </a:cubicBezTo>
                  <a:cubicBezTo>
                    <a:pt x="217" y="88"/>
                    <a:pt x="217" y="90"/>
                    <a:pt x="218" y="93"/>
                  </a:cubicBezTo>
                  <a:cubicBezTo>
                    <a:pt x="219" y="93"/>
                    <a:pt x="220" y="94"/>
                    <a:pt x="220" y="95"/>
                  </a:cubicBezTo>
                  <a:cubicBezTo>
                    <a:pt x="220" y="104"/>
                    <a:pt x="220" y="104"/>
                    <a:pt x="220" y="104"/>
                  </a:cubicBezTo>
                  <a:cubicBezTo>
                    <a:pt x="220" y="105"/>
                    <a:pt x="219" y="106"/>
                    <a:pt x="218" y="106"/>
                  </a:cubicBezTo>
                  <a:cubicBezTo>
                    <a:pt x="215" y="106"/>
                    <a:pt x="215" y="106"/>
                    <a:pt x="215" y="106"/>
                  </a:cubicBezTo>
                  <a:cubicBezTo>
                    <a:pt x="213" y="106"/>
                    <a:pt x="213" y="105"/>
                    <a:pt x="213" y="104"/>
                  </a:cubicBezTo>
                  <a:cubicBezTo>
                    <a:pt x="213" y="104"/>
                    <a:pt x="213" y="104"/>
                    <a:pt x="213" y="104"/>
                  </a:cubicBezTo>
                  <a:cubicBezTo>
                    <a:pt x="212" y="103"/>
                    <a:pt x="211" y="102"/>
                    <a:pt x="211" y="102"/>
                  </a:cubicBezTo>
                  <a:cubicBezTo>
                    <a:pt x="211" y="101"/>
                    <a:pt x="211" y="101"/>
                    <a:pt x="210" y="101"/>
                  </a:cubicBezTo>
                  <a:cubicBezTo>
                    <a:pt x="210" y="101"/>
                    <a:pt x="210" y="101"/>
                    <a:pt x="209" y="101"/>
                  </a:cubicBezTo>
                  <a:cubicBezTo>
                    <a:pt x="209" y="107"/>
                    <a:pt x="209" y="107"/>
                    <a:pt x="209" y="107"/>
                  </a:cubicBezTo>
                  <a:cubicBezTo>
                    <a:pt x="209" y="108"/>
                    <a:pt x="209" y="109"/>
                    <a:pt x="208" y="109"/>
                  </a:cubicBezTo>
                  <a:cubicBezTo>
                    <a:pt x="207" y="109"/>
                    <a:pt x="207" y="109"/>
                    <a:pt x="207" y="109"/>
                  </a:cubicBezTo>
                  <a:cubicBezTo>
                    <a:pt x="207" y="110"/>
                    <a:pt x="207" y="110"/>
                    <a:pt x="206" y="110"/>
                  </a:cubicBezTo>
                  <a:cubicBezTo>
                    <a:pt x="206" y="110"/>
                    <a:pt x="206" y="110"/>
                    <a:pt x="206" y="111"/>
                  </a:cubicBezTo>
                  <a:cubicBezTo>
                    <a:pt x="205" y="111"/>
                    <a:pt x="205" y="112"/>
                    <a:pt x="204" y="112"/>
                  </a:cubicBezTo>
                  <a:cubicBezTo>
                    <a:pt x="204" y="112"/>
                    <a:pt x="204" y="112"/>
                    <a:pt x="204" y="112"/>
                  </a:cubicBezTo>
                  <a:cubicBezTo>
                    <a:pt x="201" y="111"/>
                    <a:pt x="200" y="110"/>
                    <a:pt x="199" y="109"/>
                  </a:cubicBezTo>
                  <a:cubicBezTo>
                    <a:pt x="198" y="108"/>
                    <a:pt x="198" y="108"/>
                    <a:pt x="196" y="107"/>
                  </a:cubicBezTo>
                  <a:cubicBezTo>
                    <a:pt x="196" y="108"/>
                    <a:pt x="196" y="108"/>
                    <a:pt x="196" y="108"/>
                  </a:cubicBezTo>
                  <a:cubicBezTo>
                    <a:pt x="196" y="114"/>
                    <a:pt x="196" y="114"/>
                    <a:pt x="196" y="114"/>
                  </a:cubicBezTo>
                  <a:cubicBezTo>
                    <a:pt x="196" y="115"/>
                    <a:pt x="195" y="116"/>
                    <a:pt x="195" y="116"/>
                  </a:cubicBezTo>
                  <a:cubicBezTo>
                    <a:pt x="193" y="117"/>
                    <a:pt x="193" y="117"/>
                    <a:pt x="193" y="117"/>
                  </a:cubicBezTo>
                  <a:cubicBezTo>
                    <a:pt x="193" y="119"/>
                    <a:pt x="193" y="119"/>
                    <a:pt x="193" y="119"/>
                  </a:cubicBezTo>
                  <a:cubicBezTo>
                    <a:pt x="193" y="119"/>
                    <a:pt x="194" y="119"/>
                    <a:pt x="195" y="119"/>
                  </a:cubicBezTo>
                  <a:cubicBezTo>
                    <a:pt x="196" y="119"/>
                    <a:pt x="197" y="119"/>
                    <a:pt x="198" y="119"/>
                  </a:cubicBezTo>
                  <a:cubicBezTo>
                    <a:pt x="199" y="118"/>
                    <a:pt x="201" y="118"/>
                    <a:pt x="203" y="118"/>
                  </a:cubicBezTo>
                  <a:cubicBezTo>
                    <a:pt x="203" y="118"/>
                    <a:pt x="203" y="118"/>
                    <a:pt x="203" y="118"/>
                  </a:cubicBezTo>
                  <a:cubicBezTo>
                    <a:pt x="204" y="118"/>
                    <a:pt x="205" y="119"/>
                    <a:pt x="205" y="120"/>
                  </a:cubicBezTo>
                  <a:cubicBezTo>
                    <a:pt x="205" y="123"/>
                    <a:pt x="206" y="124"/>
                    <a:pt x="207" y="125"/>
                  </a:cubicBezTo>
                  <a:cubicBezTo>
                    <a:pt x="208" y="126"/>
                    <a:pt x="209" y="127"/>
                    <a:pt x="209" y="129"/>
                  </a:cubicBezTo>
                  <a:cubicBezTo>
                    <a:pt x="209" y="129"/>
                    <a:pt x="209" y="129"/>
                    <a:pt x="209" y="129"/>
                  </a:cubicBezTo>
                  <a:cubicBezTo>
                    <a:pt x="209" y="136"/>
                    <a:pt x="209" y="136"/>
                    <a:pt x="209" y="136"/>
                  </a:cubicBezTo>
                  <a:cubicBezTo>
                    <a:pt x="209" y="137"/>
                    <a:pt x="209" y="137"/>
                    <a:pt x="209" y="138"/>
                  </a:cubicBezTo>
                  <a:cubicBezTo>
                    <a:pt x="208" y="138"/>
                    <a:pt x="208" y="139"/>
                    <a:pt x="208" y="139"/>
                  </a:cubicBezTo>
                  <a:cubicBezTo>
                    <a:pt x="207" y="140"/>
                    <a:pt x="206" y="141"/>
                    <a:pt x="205" y="141"/>
                  </a:cubicBezTo>
                  <a:cubicBezTo>
                    <a:pt x="203" y="143"/>
                    <a:pt x="201" y="144"/>
                    <a:pt x="198" y="144"/>
                  </a:cubicBezTo>
                  <a:cubicBezTo>
                    <a:pt x="197" y="144"/>
                    <a:pt x="196" y="145"/>
                    <a:pt x="195" y="145"/>
                  </a:cubicBezTo>
                  <a:cubicBezTo>
                    <a:pt x="195" y="146"/>
                    <a:pt x="195" y="146"/>
                    <a:pt x="195" y="146"/>
                  </a:cubicBezTo>
                  <a:cubicBezTo>
                    <a:pt x="200" y="149"/>
                    <a:pt x="205" y="155"/>
                    <a:pt x="207" y="160"/>
                  </a:cubicBezTo>
                  <a:cubicBezTo>
                    <a:pt x="208" y="160"/>
                    <a:pt x="208" y="160"/>
                    <a:pt x="208" y="160"/>
                  </a:cubicBezTo>
                  <a:cubicBezTo>
                    <a:pt x="209" y="160"/>
                    <a:pt x="209" y="161"/>
                    <a:pt x="209" y="162"/>
                  </a:cubicBezTo>
                  <a:cubicBezTo>
                    <a:pt x="210" y="165"/>
                    <a:pt x="210" y="165"/>
                    <a:pt x="210" y="167"/>
                  </a:cubicBezTo>
                  <a:cubicBezTo>
                    <a:pt x="211" y="167"/>
                    <a:pt x="211" y="168"/>
                    <a:pt x="210" y="169"/>
                  </a:cubicBezTo>
                  <a:cubicBezTo>
                    <a:pt x="210" y="169"/>
                    <a:pt x="210" y="169"/>
                    <a:pt x="209" y="169"/>
                  </a:cubicBezTo>
                  <a:cubicBezTo>
                    <a:pt x="209" y="170"/>
                    <a:pt x="209" y="170"/>
                    <a:pt x="209" y="170"/>
                  </a:cubicBezTo>
                  <a:cubicBezTo>
                    <a:pt x="208" y="171"/>
                    <a:pt x="208" y="171"/>
                    <a:pt x="208" y="171"/>
                  </a:cubicBezTo>
                  <a:cubicBezTo>
                    <a:pt x="207" y="171"/>
                    <a:pt x="207" y="171"/>
                    <a:pt x="207" y="171"/>
                  </a:cubicBezTo>
                  <a:cubicBezTo>
                    <a:pt x="205" y="170"/>
                    <a:pt x="204" y="170"/>
                    <a:pt x="204" y="170"/>
                  </a:cubicBezTo>
                  <a:cubicBezTo>
                    <a:pt x="203" y="170"/>
                    <a:pt x="202" y="170"/>
                    <a:pt x="201" y="170"/>
                  </a:cubicBezTo>
                  <a:cubicBezTo>
                    <a:pt x="200" y="170"/>
                    <a:pt x="200" y="170"/>
                    <a:pt x="200" y="170"/>
                  </a:cubicBezTo>
                  <a:cubicBezTo>
                    <a:pt x="198" y="176"/>
                    <a:pt x="198" y="176"/>
                    <a:pt x="198" y="176"/>
                  </a:cubicBezTo>
                  <a:cubicBezTo>
                    <a:pt x="198" y="177"/>
                    <a:pt x="197" y="178"/>
                    <a:pt x="196" y="178"/>
                  </a:cubicBezTo>
                  <a:cubicBezTo>
                    <a:pt x="193" y="178"/>
                    <a:pt x="193" y="178"/>
                    <a:pt x="193" y="178"/>
                  </a:cubicBezTo>
                  <a:cubicBezTo>
                    <a:pt x="192" y="178"/>
                    <a:pt x="191" y="177"/>
                    <a:pt x="191" y="176"/>
                  </a:cubicBezTo>
                  <a:cubicBezTo>
                    <a:pt x="190" y="175"/>
                    <a:pt x="188" y="169"/>
                    <a:pt x="187" y="167"/>
                  </a:cubicBezTo>
                  <a:cubicBezTo>
                    <a:pt x="184" y="167"/>
                    <a:pt x="184" y="167"/>
                    <a:pt x="184" y="167"/>
                  </a:cubicBezTo>
                  <a:cubicBezTo>
                    <a:pt x="184" y="168"/>
                    <a:pt x="183" y="168"/>
                    <a:pt x="183" y="169"/>
                  </a:cubicBezTo>
                  <a:cubicBezTo>
                    <a:pt x="183" y="172"/>
                    <a:pt x="183" y="172"/>
                    <a:pt x="183" y="172"/>
                  </a:cubicBezTo>
                  <a:cubicBezTo>
                    <a:pt x="183" y="173"/>
                    <a:pt x="182" y="174"/>
                    <a:pt x="182" y="174"/>
                  </a:cubicBezTo>
                  <a:cubicBezTo>
                    <a:pt x="183" y="181"/>
                    <a:pt x="183" y="181"/>
                    <a:pt x="183" y="181"/>
                  </a:cubicBezTo>
                  <a:cubicBezTo>
                    <a:pt x="183" y="182"/>
                    <a:pt x="182" y="183"/>
                    <a:pt x="182" y="183"/>
                  </a:cubicBezTo>
                  <a:cubicBezTo>
                    <a:pt x="180" y="184"/>
                    <a:pt x="180" y="184"/>
                    <a:pt x="180" y="184"/>
                  </a:cubicBezTo>
                  <a:cubicBezTo>
                    <a:pt x="179" y="189"/>
                    <a:pt x="179" y="189"/>
                    <a:pt x="179" y="189"/>
                  </a:cubicBezTo>
                  <a:cubicBezTo>
                    <a:pt x="179" y="190"/>
                    <a:pt x="178" y="190"/>
                    <a:pt x="178" y="190"/>
                  </a:cubicBezTo>
                  <a:cubicBezTo>
                    <a:pt x="177" y="193"/>
                    <a:pt x="177" y="193"/>
                    <a:pt x="177" y="193"/>
                  </a:cubicBezTo>
                  <a:cubicBezTo>
                    <a:pt x="177" y="193"/>
                    <a:pt x="176" y="194"/>
                    <a:pt x="175" y="194"/>
                  </a:cubicBezTo>
                  <a:cubicBezTo>
                    <a:pt x="173" y="194"/>
                    <a:pt x="173" y="194"/>
                    <a:pt x="173" y="194"/>
                  </a:cubicBezTo>
                  <a:cubicBezTo>
                    <a:pt x="173" y="194"/>
                    <a:pt x="173" y="194"/>
                    <a:pt x="173" y="195"/>
                  </a:cubicBezTo>
                  <a:cubicBezTo>
                    <a:pt x="173" y="195"/>
                    <a:pt x="172" y="195"/>
                    <a:pt x="172" y="195"/>
                  </a:cubicBezTo>
                  <a:cubicBezTo>
                    <a:pt x="172" y="195"/>
                    <a:pt x="162" y="194"/>
                    <a:pt x="162" y="194"/>
                  </a:cubicBezTo>
                  <a:cubicBezTo>
                    <a:pt x="162" y="196"/>
                    <a:pt x="162" y="196"/>
                    <a:pt x="162" y="196"/>
                  </a:cubicBezTo>
                  <a:cubicBezTo>
                    <a:pt x="164" y="197"/>
                    <a:pt x="165" y="198"/>
                    <a:pt x="167" y="198"/>
                  </a:cubicBezTo>
                  <a:cubicBezTo>
                    <a:pt x="167" y="199"/>
                    <a:pt x="168" y="199"/>
                    <a:pt x="169" y="200"/>
                  </a:cubicBezTo>
                  <a:cubicBezTo>
                    <a:pt x="170" y="200"/>
                    <a:pt x="170" y="201"/>
                    <a:pt x="170" y="202"/>
                  </a:cubicBezTo>
                  <a:cubicBezTo>
                    <a:pt x="169" y="206"/>
                    <a:pt x="169" y="206"/>
                    <a:pt x="169" y="206"/>
                  </a:cubicBezTo>
                  <a:cubicBezTo>
                    <a:pt x="169" y="207"/>
                    <a:pt x="168" y="207"/>
                    <a:pt x="168" y="208"/>
                  </a:cubicBezTo>
                  <a:cubicBezTo>
                    <a:pt x="168" y="209"/>
                    <a:pt x="168" y="209"/>
                    <a:pt x="168" y="209"/>
                  </a:cubicBezTo>
                  <a:cubicBezTo>
                    <a:pt x="168" y="210"/>
                    <a:pt x="167" y="211"/>
                    <a:pt x="167" y="211"/>
                  </a:cubicBezTo>
                  <a:cubicBezTo>
                    <a:pt x="165" y="212"/>
                    <a:pt x="165" y="212"/>
                    <a:pt x="165" y="212"/>
                  </a:cubicBezTo>
                  <a:cubicBezTo>
                    <a:pt x="164" y="221"/>
                    <a:pt x="164" y="221"/>
                    <a:pt x="164" y="221"/>
                  </a:cubicBezTo>
                  <a:cubicBezTo>
                    <a:pt x="164" y="222"/>
                    <a:pt x="164" y="222"/>
                    <a:pt x="163" y="223"/>
                  </a:cubicBezTo>
                  <a:cubicBezTo>
                    <a:pt x="161" y="225"/>
                    <a:pt x="161" y="225"/>
                    <a:pt x="161" y="225"/>
                  </a:cubicBezTo>
                  <a:cubicBezTo>
                    <a:pt x="160" y="226"/>
                    <a:pt x="162" y="228"/>
                    <a:pt x="163" y="229"/>
                  </a:cubicBezTo>
                  <a:cubicBezTo>
                    <a:pt x="164" y="231"/>
                    <a:pt x="164" y="232"/>
                    <a:pt x="164" y="233"/>
                  </a:cubicBezTo>
                  <a:cubicBezTo>
                    <a:pt x="164" y="234"/>
                    <a:pt x="163" y="235"/>
                    <a:pt x="162" y="235"/>
                  </a:cubicBezTo>
                  <a:cubicBezTo>
                    <a:pt x="162" y="235"/>
                    <a:pt x="162" y="235"/>
                    <a:pt x="162" y="235"/>
                  </a:cubicBezTo>
                  <a:cubicBezTo>
                    <a:pt x="161" y="236"/>
                    <a:pt x="160" y="237"/>
                    <a:pt x="158" y="238"/>
                  </a:cubicBezTo>
                  <a:cubicBezTo>
                    <a:pt x="160" y="242"/>
                    <a:pt x="159" y="244"/>
                    <a:pt x="159" y="247"/>
                  </a:cubicBezTo>
                  <a:cubicBezTo>
                    <a:pt x="159" y="248"/>
                    <a:pt x="159" y="248"/>
                    <a:pt x="158" y="249"/>
                  </a:cubicBezTo>
                  <a:cubicBezTo>
                    <a:pt x="158" y="250"/>
                    <a:pt x="157" y="251"/>
                    <a:pt x="157" y="251"/>
                  </a:cubicBezTo>
                  <a:lnTo>
                    <a:pt x="155" y="251"/>
                  </a:lnTo>
                  <a:close/>
                </a:path>
              </a:pathLst>
            </a:custGeom>
            <a:solidFill>
              <a:srgbClr val="3E80D3"/>
            </a:solidFill>
            <a:ln w="6350" cap="rnd">
              <a:solidFill>
                <a:schemeClr val="bg1"/>
              </a:solidFill>
              <a:prstDash val="solid"/>
              <a:round/>
            </a:ln>
          </p:spPr>
          <p:txBody>
            <a:bodyPr vert="horz" wrap="square" lIns="91440" tIns="45720" rIns="91440" bIns="45720" numCol="1" anchor="t" anchorCtr="0" compatLnSpc="1"/>
            <a:lstStyle/>
            <a:p>
              <a:endParaRPr lang="en-US" sz="600"/>
            </a:p>
          </p:txBody>
        </p:sp>
        <p:sp>
          <p:nvSpPr>
            <p:cNvPr id="17" name="Freeform 701">
              <a:extLst>
                <a:ext uri="{FF2B5EF4-FFF2-40B4-BE49-F238E27FC236}">
                  <a16:creationId xmlns:a16="http://schemas.microsoft.com/office/drawing/2014/main" id="{A25AE876-79D8-F252-147C-15501BC89BD7}"/>
                </a:ext>
              </a:extLst>
            </p:cNvPr>
            <p:cNvSpPr>
              <a:spLocks noEditPoints="1"/>
            </p:cNvSpPr>
            <p:nvPr/>
          </p:nvSpPr>
          <p:spPr bwMode="auto">
            <a:xfrm>
              <a:off x="3642533" y="5030088"/>
              <a:ext cx="117139" cy="153145"/>
            </a:xfrm>
            <a:custGeom>
              <a:avLst/>
              <a:gdLst>
                <a:gd name="T0" fmla="*/ 123 w 159"/>
                <a:gd name="T1" fmla="*/ 146 h 225"/>
                <a:gd name="T2" fmla="*/ 79 w 159"/>
                <a:gd name="T3" fmla="*/ 225 h 225"/>
                <a:gd name="T4" fmla="*/ 36 w 159"/>
                <a:gd name="T5" fmla="*/ 146 h 225"/>
                <a:gd name="T6" fmla="*/ 0 w 159"/>
                <a:gd name="T7" fmla="*/ 79 h 225"/>
                <a:gd name="T8" fmla="*/ 79 w 159"/>
                <a:gd name="T9" fmla="*/ 0 h 225"/>
                <a:gd name="T10" fmla="*/ 159 w 159"/>
                <a:gd name="T11" fmla="*/ 79 h 225"/>
                <a:gd name="T12" fmla="*/ 123 w 159"/>
                <a:gd name="T13" fmla="*/ 146 h 225"/>
                <a:gd name="T14" fmla="*/ 125 w 159"/>
                <a:gd name="T15" fmla="*/ 79 h 225"/>
                <a:gd name="T16" fmla="*/ 79 w 159"/>
                <a:gd name="T17" fmla="*/ 34 h 225"/>
                <a:gd name="T18" fmla="*/ 34 w 159"/>
                <a:gd name="T19" fmla="*/ 79 h 225"/>
                <a:gd name="T20" fmla="*/ 79 w 159"/>
                <a:gd name="T21" fmla="*/ 125 h 225"/>
                <a:gd name="T22" fmla="*/ 125 w 159"/>
                <a:gd name="T23" fmla="*/ 7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9" h="225">
                  <a:moveTo>
                    <a:pt x="123" y="146"/>
                  </a:moveTo>
                  <a:cubicBezTo>
                    <a:pt x="79" y="225"/>
                    <a:pt x="79" y="225"/>
                    <a:pt x="79" y="225"/>
                  </a:cubicBezTo>
                  <a:cubicBezTo>
                    <a:pt x="36" y="146"/>
                    <a:pt x="36" y="146"/>
                    <a:pt x="36" y="146"/>
                  </a:cubicBezTo>
                  <a:cubicBezTo>
                    <a:pt x="14" y="132"/>
                    <a:pt x="0" y="107"/>
                    <a:pt x="0" y="79"/>
                  </a:cubicBezTo>
                  <a:cubicBezTo>
                    <a:pt x="0" y="35"/>
                    <a:pt x="36" y="0"/>
                    <a:pt x="79" y="0"/>
                  </a:cubicBezTo>
                  <a:cubicBezTo>
                    <a:pt x="123" y="0"/>
                    <a:pt x="159" y="35"/>
                    <a:pt x="159" y="79"/>
                  </a:cubicBezTo>
                  <a:cubicBezTo>
                    <a:pt x="159" y="107"/>
                    <a:pt x="145" y="132"/>
                    <a:pt x="123" y="146"/>
                  </a:cubicBezTo>
                  <a:close/>
                  <a:moveTo>
                    <a:pt x="125" y="79"/>
                  </a:moveTo>
                  <a:cubicBezTo>
                    <a:pt x="125" y="54"/>
                    <a:pt x="105" y="34"/>
                    <a:pt x="79" y="34"/>
                  </a:cubicBezTo>
                  <a:cubicBezTo>
                    <a:pt x="54" y="34"/>
                    <a:pt x="34" y="54"/>
                    <a:pt x="34" y="79"/>
                  </a:cubicBezTo>
                  <a:cubicBezTo>
                    <a:pt x="34" y="105"/>
                    <a:pt x="54" y="125"/>
                    <a:pt x="79" y="125"/>
                  </a:cubicBezTo>
                  <a:cubicBezTo>
                    <a:pt x="105" y="125"/>
                    <a:pt x="125" y="105"/>
                    <a:pt x="125" y="79"/>
                  </a:cubicBezTo>
                  <a:close/>
                </a:path>
              </a:pathLst>
            </a:custGeom>
            <a:solidFill>
              <a:srgbClr val="F5A802"/>
            </a:solidFill>
            <a:ln>
              <a:noFill/>
            </a:ln>
          </p:spPr>
          <p:txBody>
            <a:bodyPr vert="horz" wrap="none" lIns="91440" tIns="45720" rIns="91440" bIns="45720" numCol="1" anchor="t" anchorCtr="0" compatLnSpc="1"/>
            <a:lstStyle/>
            <a:p>
              <a:pPr defTabSz="914400"/>
              <a:r>
                <a:rPr lang="zh-CN" altLang="en-US" sz="1200" b="1" dirty="0"/>
                <a:t>       绍兴</a:t>
              </a:r>
              <a:endParaRPr lang="en-US" sz="1200" b="1" dirty="0"/>
            </a:p>
          </p:txBody>
        </p:sp>
        <p:sp>
          <p:nvSpPr>
            <p:cNvPr id="22" name="Freeform 701">
              <a:extLst>
                <a:ext uri="{FF2B5EF4-FFF2-40B4-BE49-F238E27FC236}">
                  <a16:creationId xmlns:a16="http://schemas.microsoft.com/office/drawing/2014/main" id="{78A489B5-DB2E-B12D-C1A9-CFDFEF4CF0BC}"/>
                </a:ext>
              </a:extLst>
            </p:cNvPr>
            <p:cNvSpPr>
              <a:spLocks noEditPoints="1"/>
            </p:cNvSpPr>
            <p:nvPr/>
          </p:nvSpPr>
          <p:spPr bwMode="auto">
            <a:xfrm>
              <a:off x="3627426" y="5363447"/>
              <a:ext cx="117139" cy="153145"/>
            </a:xfrm>
            <a:custGeom>
              <a:avLst/>
              <a:gdLst>
                <a:gd name="T0" fmla="*/ 123 w 159"/>
                <a:gd name="T1" fmla="*/ 146 h 225"/>
                <a:gd name="T2" fmla="*/ 79 w 159"/>
                <a:gd name="T3" fmla="*/ 225 h 225"/>
                <a:gd name="T4" fmla="*/ 36 w 159"/>
                <a:gd name="T5" fmla="*/ 146 h 225"/>
                <a:gd name="T6" fmla="*/ 0 w 159"/>
                <a:gd name="T7" fmla="*/ 79 h 225"/>
                <a:gd name="T8" fmla="*/ 79 w 159"/>
                <a:gd name="T9" fmla="*/ 0 h 225"/>
                <a:gd name="T10" fmla="*/ 159 w 159"/>
                <a:gd name="T11" fmla="*/ 79 h 225"/>
                <a:gd name="T12" fmla="*/ 123 w 159"/>
                <a:gd name="T13" fmla="*/ 146 h 225"/>
                <a:gd name="T14" fmla="*/ 125 w 159"/>
                <a:gd name="T15" fmla="*/ 79 h 225"/>
                <a:gd name="T16" fmla="*/ 79 w 159"/>
                <a:gd name="T17" fmla="*/ 34 h 225"/>
                <a:gd name="T18" fmla="*/ 34 w 159"/>
                <a:gd name="T19" fmla="*/ 79 h 225"/>
                <a:gd name="T20" fmla="*/ 79 w 159"/>
                <a:gd name="T21" fmla="*/ 125 h 225"/>
                <a:gd name="T22" fmla="*/ 125 w 159"/>
                <a:gd name="T23" fmla="*/ 7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9" h="225">
                  <a:moveTo>
                    <a:pt x="123" y="146"/>
                  </a:moveTo>
                  <a:cubicBezTo>
                    <a:pt x="79" y="225"/>
                    <a:pt x="79" y="225"/>
                    <a:pt x="79" y="225"/>
                  </a:cubicBezTo>
                  <a:cubicBezTo>
                    <a:pt x="36" y="146"/>
                    <a:pt x="36" y="146"/>
                    <a:pt x="36" y="146"/>
                  </a:cubicBezTo>
                  <a:cubicBezTo>
                    <a:pt x="14" y="132"/>
                    <a:pt x="0" y="107"/>
                    <a:pt x="0" y="79"/>
                  </a:cubicBezTo>
                  <a:cubicBezTo>
                    <a:pt x="0" y="35"/>
                    <a:pt x="36" y="0"/>
                    <a:pt x="79" y="0"/>
                  </a:cubicBezTo>
                  <a:cubicBezTo>
                    <a:pt x="123" y="0"/>
                    <a:pt x="159" y="35"/>
                    <a:pt x="159" y="79"/>
                  </a:cubicBezTo>
                  <a:cubicBezTo>
                    <a:pt x="159" y="107"/>
                    <a:pt x="145" y="132"/>
                    <a:pt x="123" y="146"/>
                  </a:cubicBezTo>
                  <a:close/>
                  <a:moveTo>
                    <a:pt x="125" y="79"/>
                  </a:moveTo>
                  <a:cubicBezTo>
                    <a:pt x="125" y="54"/>
                    <a:pt x="105" y="34"/>
                    <a:pt x="79" y="34"/>
                  </a:cubicBezTo>
                  <a:cubicBezTo>
                    <a:pt x="54" y="34"/>
                    <a:pt x="34" y="54"/>
                    <a:pt x="34" y="79"/>
                  </a:cubicBezTo>
                  <a:cubicBezTo>
                    <a:pt x="34" y="105"/>
                    <a:pt x="54" y="125"/>
                    <a:pt x="79" y="125"/>
                  </a:cubicBezTo>
                  <a:cubicBezTo>
                    <a:pt x="105" y="125"/>
                    <a:pt x="125" y="105"/>
                    <a:pt x="125" y="79"/>
                  </a:cubicBezTo>
                  <a:close/>
                </a:path>
              </a:pathLst>
            </a:custGeom>
            <a:solidFill>
              <a:srgbClr val="F5A802"/>
            </a:solidFill>
            <a:ln>
              <a:noFill/>
            </a:ln>
          </p:spPr>
          <p:txBody>
            <a:bodyPr vert="horz" wrap="none" lIns="91440" tIns="45720" rIns="91440" bIns="45720" numCol="1" anchor="t" anchorCtr="0" compatLnSpc="1"/>
            <a:lstStyle/>
            <a:p>
              <a:pPr defTabSz="914400"/>
              <a:r>
                <a:rPr lang="zh-CN" altLang="en-US" sz="1200" b="1" dirty="0"/>
                <a:t>       温州（瓯海）</a:t>
              </a:r>
              <a:endParaRPr lang="en-US" sz="1200" b="1" dirty="0"/>
            </a:p>
          </p:txBody>
        </p:sp>
      </p:grpSp>
      <p:grpSp>
        <p:nvGrpSpPr>
          <p:cNvPr id="26" name="Group 117">
            <a:extLst>
              <a:ext uri="{FF2B5EF4-FFF2-40B4-BE49-F238E27FC236}">
                <a16:creationId xmlns:a16="http://schemas.microsoft.com/office/drawing/2014/main" id="{A5A3F4CB-A211-667B-C56B-A8A1D6A1422F}"/>
              </a:ext>
            </a:extLst>
          </p:cNvPr>
          <p:cNvGrpSpPr/>
          <p:nvPr>
            <p:custDataLst>
              <p:tags r:id="rId7"/>
            </p:custDataLst>
          </p:nvPr>
        </p:nvGrpSpPr>
        <p:grpSpPr>
          <a:xfrm>
            <a:off x="789791" y="864638"/>
            <a:ext cx="3683360" cy="274656"/>
            <a:chOff x="476615" y="1302220"/>
            <a:chExt cx="4764542" cy="274656"/>
          </a:xfrm>
          <a:solidFill>
            <a:srgbClr val="F0F4F8"/>
          </a:solidFill>
        </p:grpSpPr>
        <p:cxnSp>
          <p:nvCxnSpPr>
            <p:cNvPr id="27" name="Straight Connector 118">
              <a:extLst>
                <a:ext uri="{FF2B5EF4-FFF2-40B4-BE49-F238E27FC236}">
                  <a16:creationId xmlns:a16="http://schemas.microsoft.com/office/drawing/2014/main" id="{D74D05F7-6FCC-DE51-C4B8-2048AE20597A}"/>
                </a:ext>
              </a:extLst>
            </p:cNvPr>
            <p:cNvCxnSpPr/>
            <p:nvPr/>
          </p:nvCxnSpPr>
          <p:spPr bwMode="auto">
            <a:xfrm>
              <a:off x="476615" y="1439548"/>
              <a:ext cx="4764542" cy="0"/>
            </a:xfrm>
            <a:prstGeom prst="line">
              <a:avLst/>
            </a:prstGeom>
            <a:grpFill/>
            <a:ln w="9525" cap="flat" cmpd="sng" algn="ctr">
              <a:solidFill>
                <a:srgbClr val="9495A7"/>
              </a:solidFill>
              <a:prstDash val="solid"/>
              <a:round/>
              <a:headEnd type="oval" w="med" len="med"/>
              <a:tailEnd type="oval" w="med" len="med"/>
            </a:ln>
            <a:effectLst/>
          </p:spPr>
        </p:cxnSp>
        <p:sp>
          <p:nvSpPr>
            <p:cNvPr id="28" name="TextBox 119">
              <a:extLst>
                <a:ext uri="{FF2B5EF4-FFF2-40B4-BE49-F238E27FC236}">
                  <a16:creationId xmlns:a16="http://schemas.microsoft.com/office/drawing/2014/main" id="{5419DBB6-EC1C-83D9-E7DB-78A5ECBA67D0}"/>
                </a:ext>
              </a:extLst>
            </p:cNvPr>
            <p:cNvSpPr txBox="1"/>
            <p:nvPr>
              <p:custDataLst>
                <p:tags r:id="rId15"/>
              </p:custDataLst>
            </p:nvPr>
          </p:nvSpPr>
          <p:spPr>
            <a:xfrm>
              <a:off x="723696" y="1302220"/>
              <a:ext cx="4243348" cy="274656"/>
            </a:xfrm>
            <a:prstGeom prst="roundRect">
              <a:avLst>
                <a:gd name="adj" fmla="val 50000"/>
              </a:avLst>
            </a:prstGeom>
            <a:solidFill>
              <a:srgbClr val="3D7FD2"/>
            </a:solidFill>
            <a:effectLst>
              <a:outerShdw blurRad="50800" dist="38100" dir="2700000" algn="tl" rotWithShape="0">
                <a:prstClr val="black">
                  <a:alpha val="40000"/>
                </a:prstClr>
              </a:outerShdw>
            </a:effectLst>
          </p:spPr>
          <p:txBody>
            <a:bodyPr wrap="square" lIns="0" tIns="0" rIns="0" bIns="0" rtlCol="0" anchor="ctr">
              <a:noAutofit/>
            </a:bodyPr>
            <a:lstStyle>
              <a:defPPr>
                <a:defRPr lang="en-US"/>
              </a:defPPr>
              <a:lvl1pPr lvl="0" algn="ctr" defTabSz="914400">
                <a:spcBef>
                  <a:spcPts val="400"/>
                </a:spcBef>
                <a:defRPr sz="1200" b="1" kern="0">
                  <a:solidFill>
                    <a:srgbClr val="F0F4F8"/>
                  </a:solidFill>
                </a:defRPr>
              </a:lvl1pPr>
            </a:lstStyle>
            <a:p>
              <a:r>
                <a:rPr lang="zh-CN" altLang="en-US" dirty="0">
                  <a:solidFill>
                    <a:schemeClr val="bg1"/>
                  </a:solidFill>
                  <a:latin typeface="黑体" panose="02010609060101010101" charset="-122"/>
                  <a:ea typeface="黑体" panose="02010609060101010101" charset="-122"/>
                  <a:cs typeface="黑体" panose="02010609060101010101" charset="-122"/>
                </a:rPr>
                <a:t>综合网络</a:t>
              </a:r>
            </a:p>
          </p:txBody>
        </p:sp>
      </p:grpSp>
      <p:sp>
        <p:nvSpPr>
          <p:cNvPr id="34" name="Rectangle 33">
            <a:extLst>
              <a:ext uri="{FF2B5EF4-FFF2-40B4-BE49-F238E27FC236}">
                <a16:creationId xmlns:a16="http://schemas.microsoft.com/office/drawing/2014/main" id="{7DA25C26-7280-B9B8-008E-6F8B124D3FE8}"/>
              </a:ext>
            </a:extLst>
          </p:cNvPr>
          <p:cNvSpPr/>
          <p:nvPr/>
        </p:nvSpPr>
        <p:spPr>
          <a:xfrm>
            <a:off x="5932473" y="1158827"/>
            <a:ext cx="4297017" cy="495837"/>
          </a:xfrm>
          <a:prstGeom prst="rect">
            <a:avLst/>
          </a:prstGeom>
        </p:spPr>
        <p:txBody>
          <a:bodyPr wrap="square" lIns="45720" rIns="45720" anchor="ctr">
            <a:noAutofit/>
          </a:bodyPr>
          <a:lstStyle/>
          <a:p>
            <a:endParaRPr lang="en-US" sz="1200" dirty="0">
              <a:latin typeface="Arial" panose="020B0604020202020204" pitchFamily="34" charset="0"/>
              <a:ea typeface="黑体" panose="02010609060101010101" charset="-122"/>
              <a:cs typeface="Arial" panose="020B0604020202020204" pitchFamily="34" charset="0"/>
            </a:endParaRPr>
          </a:p>
        </p:txBody>
      </p:sp>
      <p:sp>
        <p:nvSpPr>
          <p:cNvPr id="35" name="Rounded Rectangle 323">
            <a:extLst>
              <a:ext uri="{FF2B5EF4-FFF2-40B4-BE49-F238E27FC236}">
                <a16:creationId xmlns:a16="http://schemas.microsoft.com/office/drawing/2014/main" id="{C82AE5E5-D418-2148-B9A4-0A147E58319A}"/>
              </a:ext>
            </a:extLst>
          </p:cNvPr>
          <p:cNvSpPr/>
          <p:nvPr/>
        </p:nvSpPr>
        <p:spPr>
          <a:xfrm>
            <a:off x="6180579" y="1001427"/>
            <a:ext cx="4388566" cy="1440752"/>
          </a:xfrm>
          <a:prstGeom prst="rect">
            <a:avLst/>
          </a:prstGeom>
          <a:noFill/>
          <a:ln w="1905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marL="91440" indent="-91440">
              <a:buClr>
                <a:srgbClr val="F5A802"/>
              </a:buClr>
              <a:buFont typeface="Wingdings" panose="05000000000000000000" pitchFamily="2" charset="2"/>
              <a:buChar char="§"/>
            </a:pPr>
            <a:r>
              <a:rPr lang="en-US" altLang="zh-CN" sz="2400" b="1" dirty="0">
                <a:solidFill>
                  <a:srgbClr val="F5A802"/>
                </a:solidFill>
                <a:latin typeface="Arial" panose="020B0604020202020204" pitchFamily="34" charset="0"/>
                <a:ea typeface="黑体" panose="02010609060101010101" charset="-122"/>
                <a:cs typeface="Arial" panose="020B0604020202020204" pitchFamily="34" charset="0"/>
              </a:rPr>
              <a:t>  36</a:t>
            </a:r>
            <a:r>
              <a:rPr lang="zh-CN" altLang="en-US" sz="2400" b="1" dirty="0">
                <a:solidFill>
                  <a:srgbClr val="F5A802"/>
                </a:solidFill>
                <a:latin typeface="Arial" panose="020B0604020202020204" pitchFamily="34" charset="0"/>
                <a:ea typeface="黑体" panose="02010609060101010101" charset="-122"/>
                <a:cs typeface="Arial" panose="020B0604020202020204" pitchFamily="34" charset="0"/>
              </a:rPr>
              <a:t>个</a:t>
            </a:r>
            <a:r>
              <a:rPr lang="zh-CN" altLang="en-US" sz="1100" b="1" dirty="0">
                <a:solidFill>
                  <a:srgbClr val="F5A802"/>
                </a:solidFill>
                <a:latin typeface="Arial" panose="020B0604020202020204" pitchFamily="34" charset="0"/>
                <a:ea typeface="黑体" panose="02010609060101010101" charset="-122"/>
                <a:cs typeface="Arial" panose="020B0604020202020204" pitchFamily="34" charset="0"/>
              </a:rPr>
              <a:t>自主运营的实验室</a:t>
            </a:r>
            <a:r>
              <a:rPr lang="zh-CN" altLang="en-US" sz="1100" b="1" dirty="0">
                <a:solidFill>
                  <a:schemeClr val="tx1"/>
                </a:solidFill>
                <a:latin typeface="Arial" panose="020B0604020202020204" pitchFamily="34" charset="0"/>
                <a:ea typeface="黑体" panose="02010609060101010101" charset="-122"/>
                <a:cs typeface="Arial" panose="020B0604020202020204" pitchFamily="34" charset="0"/>
              </a:rPr>
              <a:t>遍布各地，组成综合网络</a:t>
            </a:r>
            <a:endParaRPr lang="en-US" sz="1100" dirty="0">
              <a:latin typeface="Arial" panose="020B0604020202020204" pitchFamily="34" charset="0"/>
              <a:ea typeface="黑体" panose="02010609060101010101" charset="-122"/>
              <a:cs typeface="Arial" panose="020B0604020202020204" pitchFamily="34" charset="0"/>
            </a:endParaRPr>
          </a:p>
        </p:txBody>
      </p:sp>
      <p:sp>
        <p:nvSpPr>
          <p:cNvPr id="36" name="Rounded Rectangle 325">
            <a:extLst>
              <a:ext uri="{FF2B5EF4-FFF2-40B4-BE49-F238E27FC236}">
                <a16:creationId xmlns:a16="http://schemas.microsoft.com/office/drawing/2014/main" id="{A99CDC81-6264-D5BE-110B-CDC5F0CA86E3}"/>
              </a:ext>
            </a:extLst>
          </p:cNvPr>
          <p:cNvSpPr/>
          <p:nvPr/>
        </p:nvSpPr>
        <p:spPr>
          <a:xfrm>
            <a:off x="5196522" y="1001427"/>
            <a:ext cx="974277" cy="1440752"/>
          </a:xfrm>
          <a:prstGeom prst="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zh-CN" altLang="en-US" b="1" dirty="0">
                <a:solidFill>
                  <a:schemeClr val="bg1"/>
                </a:solidFill>
                <a:latin typeface="Arial" panose="020B0604020202020204" pitchFamily="34" charset="0"/>
                <a:ea typeface="黑体" panose="02010609060101010101" charset="-122"/>
                <a:cs typeface="Arial" panose="020B0604020202020204" pitchFamily="34" charset="0"/>
              </a:rPr>
              <a:t>实验室覆盖</a:t>
            </a:r>
            <a:endParaRPr lang="en-US" sz="1100" b="1" dirty="0">
              <a:solidFill>
                <a:schemeClr val="bg1"/>
              </a:solidFill>
              <a:latin typeface="Arial" panose="020B0604020202020204" pitchFamily="34" charset="0"/>
              <a:ea typeface="黑体" panose="02010609060101010101" charset="-122"/>
              <a:cs typeface="Arial" panose="020B0604020202020204" pitchFamily="34" charset="0"/>
            </a:endParaRPr>
          </a:p>
        </p:txBody>
      </p:sp>
      <p:sp>
        <p:nvSpPr>
          <p:cNvPr id="37" name="Oval 36">
            <a:extLst>
              <a:ext uri="{FF2B5EF4-FFF2-40B4-BE49-F238E27FC236}">
                <a16:creationId xmlns:a16="http://schemas.microsoft.com/office/drawing/2014/main" id="{CBB35CB8-8BF9-E7F3-3CF7-FE638391D94A}"/>
              </a:ext>
            </a:extLst>
          </p:cNvPr>
          <p:cNvSpPr/>
          <p:nvPr/>
        </p:nvSpPr>
        <p:spPr>
          <a:xfrm>
            <a:off x="6741194" y="1588441"/>
            <a:ext cx="731520" cy="731520"/>
          </a:xfrm>
          <a:prstGeom prst="ellipse">
            <a:avLst/>
          </a:prstGeom>
          <a:solidFill>
            <a:schemeClr val="accent4">
              <a:lumMod val="20000"/>
              <a:lumOff val="80000"/>
            </a:schemeClr>
          </a:solidFill>
          <a:ln w="19050">
            <a:noFill/>
          </a:ln>
          <a:effectLst>
            <a:outerShdw blurRad="50800" dist="38100" algn="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Bef>
                <a:spcPts val="400"/>
              </a:spcBef>
            </a:pPr>
            <a:r>
              <a:rPr lang="en-US" sz="1800" b="1" dirty="0">
                <a:solidFill>
                  <a:schemeClr val="accent4"/>
                </a:solidFill>
              </a:rPr>
              <a:t>23</a:t>
            </a:r>
            <a:endParaRPr lang="en-US" altLang="zh-CN" sz="1800" b="1" dirty="0">
              <a:solidFill>
                <a:schemeClr val="accent4"/>
              </a:solidFill>
            </a:endParaRPr>
          </a:p>
          <a:p>
            <a:pPr algn="ctr">
              <a:spcBef>
                <a:spcPts val="400"/>
              </a:spcBef>
            </a:pPr>
            <a:r>
              <a:rPr lang="zh-CN" altLang="en-US" sz="800" b="1" dirty="0">
                <a:solidFill>
                  <a:schemeClr val="accent4"/>
                </a:solidFill>
              </a:rPr>
              <a:t>省级实验室</a:t>
            </a:r>
            <a:endParaRPr lang="en-US" sz="800" b="1" dirty="0" err="1">
              <a:solidFill>
                <a:schemeClr val="accent4"/>
              </a:solidFill>
            </a:endParaRPr>
          </a:p>
        </p:txBody>
      </p:sp>
      <p:sp>
        <p:nvSpPr>
          <p:cNvPr id="38" name="Oval 37">
            <a:extLst>
              <a:ext uri="{FF2B5EF4-FFF2-40B4-BE49-F238E27FC236}">
                <a16:creationId xmlns:a16="http://schemas.microsoft.com/office/drawing/2014/main" id="{789A8C1B-A482-9D5F-5BEC-614E152EE617}"/>
              </a:ext>
            </a:extLst>
          </p:cNvPr>
          <p:cNvSpPr/>
          <p:nvPr/>
        </p:nvSpPr>
        <p:spPr>
          <a:xfrm>
            <a:off x="7935521" y="1588441"/>
            <a:ext cx="731520" cy="731520"/>
          </a:xfrm>
          <a:prstGeom prst="ellipse">
            <a:avLst/>
          </a:prstGeom>
          <a:solidFill>
            <a:schemeClr val="accent4">
              <a:lumMod val="20000"/>
              <a:lumOff val="80000"/>
            </a:schemeClr>
          </a:solidFill>
          <a:ln w="19050">
            <a:noFill/>
          </a:ln>
          <a:effectLst>
            <a:outerShdw blurRad="50800" dist="38100" algn="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Bef>
                <a:spcPts val="400"/>
              </a:spcBef>
            </a:pPr>
            <a:r>
              <a:rPr lang="en-US" sz="1800" b="1" dirty="0">
                <a:solidFill>
                  <a:schemeClr val="accent4"/>
                </a:solidFill>
              </a:rPr>
              <a:t>13</a:t>
            </a:r>
            <a:endParaRPr lang="en-US" altLang="zh-CN" sz="1800" b="1" dirty="0">
              <a:solidFill>
                <a:schemeClr val="accent4"/>
              </a:solidFill>
            </a:endParaRPr>
          </a:p>
          <a:p>
            <a:pPr algn="ctr">
              <a:spcBef>
                <a:spcPts val="400"/>
              </a:spcBef>
            </a:pPr>
            <a:r>
              <a:rPr lang="zh-CN" altLang="en-US" sz="800" b="1" dirty="0">
                <a:solidFill>
                  <a:schemeClr val="accent4"/>
                </a:solidFill>
              </a:rPr>
              <a:t>二级实验室</a:t>
            </a:r>
            <a:endParaRPr lang="en-US" sz="800" b="1" dirty="0" err="1">
              <a:solidFill>
                <a:schemeClr val="accent4"/>
              </a:solidFill>
            </a:endParaRPr>
          </a:p>
        </p:txBody>
      </p:sp>
      <p:sp>
        <p:nvSpPr>
          <p:cNvPr id="39" name="Oval 38">
            <a:extLst>
              <a:ext uri="{FF2B5EF4-FFF2-40B4-BE49-F238E27FC236}">
                <a16:creationId xmlns:a16="http://schemas.microsoft.com/office/drawing/2014/main" id="{0048528C-04C2-5C64-67C7-7D337FEE1475}"/>
              </a:ext>
            </a:extLst>
          </p:cNvPr>
          <p:cNvSpPr/>
          <p:nvPr/>
        </p:nvSpPr>
        <p:spPr>
          <a:xfrm>
            <a:off x="9129847" y="1580230"/>
            <a:ext cx="731520" cy="731520"/>
          </a:xfrm>
          <a:prstGeom prst="ellipse">
            <a:avLst/>
          </a:prstGeom>
          <a:solidFill>
            <a:schemeClr val="accent4">
              <a:lumMod val="20000"/>
              <a:lumOff val="80000"/>
            </a:schemeClr>
          </a:solidFill>
          <a:ln w="19050">
            <a:noFill/>
          </a:ln>
          <a:effectLst>
            <a:outerShdw blurRad="50800" dist="38100" algn="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Bef>
                <a:spcPts val="400"/>
              </a:spcBef>
            </a:pPr>
            <a:r>
              <a:rPr lang="en-US" altLang="zh-CN" sz="1800" b="1" dirty="0">
                <a:solidFill>
                  <a:schemeClr val="accent4"/>
                </a:solidFill>
              </a:rPr>
              <a:t>30</a:t>
            </a:r>
          </a:p>
          <a:p>
            <a:pPr algn="ctr">
              <a:spcBef>
                <a:spcPts val="400"/>
              </a:spcBef>
            </a:pPr>
            <a:r>
              <a:rPr lang="zh-CN" altLang="en-US" sz="800" b="1" dirty="0">
                <a:solidFill>
                  <a:schemeClr val="accent4"/>
                </a:solidFill>
              </a:rPr>
              <a:t>省份覆盖</a:t>
            </a:r>
            <a:endParaRPr lang="en-US" sz="800" b="1" dirty="0" err="1">
              <a:solidFill>
                <a:schemeClr val="accent4"/>
              </a:solidFill>
            </a:endParaRPr>
          </a:p>
        </p:txBody>
      </p:sp>
      <p:sp>
        <p:nvSpPr>
          <p:cNvPr id="40" name="Rectangle 39">
            <a:extLst>
              <a:ext uri="{FF2B5EF4-FFF2-40B4-BE49-F238E27FC236}">
                <a16:creationId xmlns:a16="http://schemas.microsoft.com/office/drawing/2014/main" id="{DAFF80DA-5268-A32E-E6D2-8B1055A8CC5E}"/>
              </a:ext>
            </a:extLst>
          </p:cNvPr>
          <p:cNvSpPr/>
          <p:nvPr/>
        </p:nvSpPr>
        <p:spPr>
          <a:xfrm>
            <a:off x="5932473" y="2835920"/>
            <a:ext cx="4297017" cy="495837"/>
          </a:xfrm>
          <a:prstGeom prst="rect">
            <a:avLst/>
          </a:prstGeom>
        </p:spPr>
        <p:txBody>
          <a:bodyPr wrap="square" lIns="45720" rIns="45720" anchor="ctr">
            <a:noAutofit/>
          </a:bodyPr>
          <a:lstStyle/>
          <a:p>
            <a:endParaRPr lang="en-US" sz="1200" dirty="0">
              <a:latin typeface="Arial" panose="020B0604020202020204" pitchFamily="34" charset="0"/>
              <a:ea typeface="黑体" panose="02010609060101010101" charset="-122"/>
              <a:cs typeface="Arial" panose="020B0604020202020204" pitchFamily="34" charset="0"/>
            </a:endParaRPr>
          </a:p>
        </p:txBody>
      </p:sp>
      <p:sp>
        <p:nvSpPr>
          <p:cNvPr id="41" name="Rounded Rectangle 323">
            <a:extLst>
              <a:ext uri="{FF2B5EF4-FFF2-40B4-BE49-F238E27FC236}">
                <a16:creationId xmlns:a16="http://schemas.microsoft.com/office/drawing/2014/main" id="{4BE92003-4F9F-DCC7-108C-509AB5A87C2C}"/>
              </a:ext>
            </a:extLst>
          </p:cNvPr>
          <p:cNvSpPr/>
          <p:nvPr/>
        </p:nvSpPr>
        <p:spPr>
          <a:xfrm>
            <a:off x="6180579" y="2678520"/>
            <a:ext cx="4388566" cy="1440752"/>
          </a:xfrm>
          <a:prstGeom prst="rect">
            <a:avLst/>
          </a:prstGeom>
          <a:noFill/>
          <a:ln w="19050">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a:buClr>
                <a:schemeClr val="accent5"/>
              </a:buClr>
            </a:pPr>
            <a:endParaRPr lang="en-US" sz="1100" dirty="0">
              <a:solidFill>
                <a:schemeClr val="accent5"/>
              </a:solidFill>
              <a:highlight>
                <a:srgbClr val="FFFF00"/>
              </a:highlight>
              <a:latin typeface="Arial" panose="020B0604020202020204" pitchFamily="34" charset="0"/>
              <a:ea typeface="黑体" panose="02010609060101010101" charset="-122"/>
              <a:cs typeface="Arial" panose="020B0604020202020204" pitchFamily="34" charset="0"/>
            </a:endParaRPr>
          </a:p>
        </p:txBody>
      </p:sp>
      <p:sp>
        <p:nvSpPr>
          <p:cNvPr id="42" name="Rounded Rectangle 325">
            <a:extLst>
              <a:ext uri="{FF2B5EF4-FFF2-40B4-BE49-F238E27FC236}">
                <a16:creationId xmlns:a16="http://schemas.microsoft.com/office/drawing/2014/main" id="{1423B1D2-F7CC-6598-0712-E224C6E4610F}"/>
              </a:ext>
            </a:extLst>
          </p:cNvPr>
          <p:cNvSpPr/>
          <p:nvPr/>
        </p:nvSpPr>
        <p:spPr>
          <a:xfrm>
            <a:off x="5196522" y="2678520"/>
            <a:ext cx="974277" cy="1440752"/>
          </a:xfrm>
          <a:prstGeom prst="rect">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zh-CN" altLang="en-US" b="1" dirty="0">
                <a:solidFill>
                  <a:schemeClr val="bg1"/>
                </a:solidFill>
                <a:latin typeface="Arial" panose="020B0604020202020204" pitchFamily="34" charset="0"/>
                <a:ea typeface="黑体" panose="02010609060101010101" charset="-122"/>
                <a:cs typeface="Arial" panose="020B0604020202020204" pitchFamily="34" charset="0"/>
              </a:rPr>
              <a:t>共建</a:t>
            </a:r>
            <a:r>
              <a:rPr lang="en-US" altLang="zh-CN" b="1" dirty="0">
                <a:solidFill>
                  <a:schemeClr val="bg1"/>
                </a:solidFill>
                <a:latin typeface="Arial" panose="020B0604020202020204" pitchFamily="34" charset="0"/>
                <a:ea typeface="黑体" panose="02010609060101010101" charset="-122"/>
                <a:cs typeface="Arial" panose="020B0604020202020204" pitchFamily="34" charset="0"/>
              </a:rPr>
              <a:t>/</a:t>
            </a:r>
          </a:p>
          <a:p>
            <a:pPr algn="ctr"/>
            <a:r>
              <a:rPr lang="zh-CN" altLang="en-US" b="1" dirty="0">
                <a:solidFill>
                  <a:schemeClr val="bg1"/>
                </a:solidFill>
                <a:latin typeface="Arial" panose="020B0604020202020204" pitchFamily="34" charset="0"/>
                <a:ea typeface="黑体" panose="02010609060101010101" charset="-122"/>
                <a:cs typeface="Arial" panose="020B0604020202020204" pitchFamily="34" charset="0"/>
              </a:rPr>
              <a:t>区检</a:t>
            </a:r>
            <a:endParaRPr lang="en-US" sz="1100" b="1" dirty="0">
              <a:solidFill>
                <a:schemeClr val="bg1"/>
              </a:solidFill>
              <a:latin typeface="Arial" panose="020B0604020202020204" pitchFamily="34" charset="0"/>
              <a:ea typeface="黑体" panose="02010609060101010101" charset="-122"/>
              <a:cs typeface="Arial" panose="020B0604020202020204" pitchFamily="34" charset="0"/>
            </a:endParaRPr>
          </a:p>
        </p:txBody>
      </p:sp>
      <p:graphicFrame>
        <p:nvGraphicFramePr>
          <p:cNvPr id="47" name="Chart 46">
            <a:extLst>
              <a:ext uri="{FF2B5EF4-FFF2-40B4-BE49-F238E27FC236}">
                <a16:creationId xmlns:a16="http://schemas.microsoft.com/office/drawing/2014/main" id="{07548C64-ECCB-9764-B9A8-14981685F177}"/>
              </a:ext>
            </a:extLst>
          </p:cNvPr>
          <p:cNvGraphicFramePr/>
          <p:nvPr>
            <p:extLst>
              <p:ext uri="{D42A27DB-BD31-4B8C-83A1-F6EECF244321}">
                <p14:modId xmlns:p14="http://schemas.microsoft.com/office/powerpoint/2010/main" val="179731437"/>
              </p:ext>
            </p:extLst>
          </p:nvPr>
        </p:nvGraphicFramePr>
        <p:xfrm>
          <a:off x="7742971" y="2855410"/>
          <a:ext cx="1103319" cy="1104105"/>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49" name="Chart 48">
            <a:extLst>
              <a:ext uri="{FF2B5EF4-FFF2-40B4-BE49-F238E27FC236}">
                <a16:creationId xmlns:a16="http://schemas.microsoft.com/office/drawing/2014/main" id="{76F64B53-C014-0A00-EF92-A134A96ABFC7}"/>
              </a:ext>
            </a:extLst>
          </p:cNvPr>
          <p:cNvGraphicFramePr/>
          <p:nvPr>
            <p:extLst>
              <p:ext uri="{D42A27DB-BD31-4B8C-83A1-F6EECF244321}">
                <p14:modId xmlns:p14="http://schemas.microsoft.com/office/powerpoint/2010/main" val="2691623205"/>
              </p:ext>
            </p:extLst>
          </p:nvPr>
        </p:nvGraphicFramePr>
        <p:xfrm>
          <a:off x="9111779" y="2855410"/>
          <a:ext cx="1103320" cy="1104105"/>
        </p:xfrm>
        <a:graphic>
          <a:graphicData uri="http://schemas.openxmlformats.org/drawingml/2006/chart">
            <c:chart xmlns:c="http://schemas.openxmlformats.org/drawingml/2006/chart" xmlns:r="http://schemas.openxmlformats.org/officeDocument/2006/relationships" r:id="rId19"/>
          </a:graphicData>
        </a:graphic>
      </p:graphicFrame>
      <p:sp>
        <p:nvSpPr>
          <p:cNvPr id="50" name="curved-arrow_152438">
            <a:extLst>
              <a:ext uri="{FF2B5EF4-FFF2-40B4-BE49-F238E27FC236}">
                <a16:creationId xmlns:a16="http://schemas.microsoft.com/office/drawing/2014/main" id="{8332416E-9D52-9816-68A1-6A25D7810CBA}"/>
              </a:ext>
            </a:extLst>
          </p:cNvPr>
          <p:cNvSpPr>
            <a:spLocks noChangeAspect="1"/>
          </p:cNvSpPr>
          <p:nvPr/>
        </p:nvSpPr>
        <p:spPr>
          <a:xfrm rot="5834512" flipH="1">
            <a:off x="9548627" y="3213658"/>
            <a:ext cx="250113" cy="274320"/>
          </a:xfrm>
          <a:custGeom>
            <a:avLst/>
            <a:gdLst>
              <a:gd name="T0" fmla="*/ 3880 w 4987"/>
              <a:gd name="T1" fmla="*/ 336 h 5478"/>
              <a:gd name="T2" fmla="*/ 2772 w 4987"/>
              <a:gd name="T3" fmla="*/ 0 h 5478"/>
              <a:gd name="T4" fmla="*/ 2946 w 4987"/>
              <a:gd name="T5" fmla="*/ 748 h 5478"/>
              <a:gd name="T6" fmla="*/ 742 w 4987"/>
              <a:gd name="T7" fmla="*/ 2455 h 5478"/>
              <a:gd name="T8" fmla="*/ 243 w 4987"/>
              <a:gd name="T9" fmla="*/ 5478 h 5478"/>
              <a:gd name="T10" fmla="*/ 969 w 4987"/>
              <a:gd name="T11" fmla="*/ 5309 h 5478"/>
              <a:gd name="T12" fmla="*/ 3116 w 4987"/>
              <a:gd name="T13" fmla="*/ 1477 h 5478"/>
              <a:gd name="T14" fmla="*/ 3297 w 4987"/>
              <a:gd name="T15" fmla="*/ 2255 h 5478"/>
              <a:gd name="T16" fmla="*/ 4142 w 4987"/>
              <a:gd name="T17" fmla="*/ 1463 h 5478"/>
              <a:gd name="T18" fmla="*/ 4987 w 4987"/>
              <a:gd name="T19" fmla="*/ 672 h 5478"/>
              <a:gd name="T20" fmla="*/ 3880 w 4987"/>
              <a:gd name="T21" fmla="*/ 336 h 5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87" h="5478">
                <a:moveTo>
                  <a:pt x="3880" y="336"/>
                </a:moveTo>
                <a:lnTo>
                  <a:pt x="2772" y="0"/>
                </a:lnTo>
                <a:lnTo>
                  <a:pt x="2946" y="748"/>
                </a:lnTo>
                <a:cubicBezTo>
                  <a:pt x="2030" y="1033"/>
                  <a:pt x="1255" y="1631"/>
                  <a:pt x="742" y="2455"/>
                </a:cubicBezTo>
                <a:cubicBezTo>
                  <a:pt x="177" y="3363"/>
                  <a:pt x="0" y="4437"/>
                  <a:pt x="243" y="5478"/>
                </a:cubicBezTo>
                <a:lnTo>
                  <a:pt x="969" y="5309"/>
                </a:lnTo>
                <a:cubicBezTo>
                  <a:pt x="584" y="3657"/>
                  <a:pt x="1536" y="2000"/>
                  <a:pt x="3116" y="1477"/>
                </a:cubicBezTo>
                <a:lnTo>
                  <a:pt x="3297" y="2255"/>
                </a:lnTo>
                <a:lnTo>
                  <a:pt x="4142" y="1463"/>
                </a:lnTo>
                <a:lnTo>
                  <a:pt x="4987" y="672"/>
                </a:lnTo>
                <a:lnTo>
                  <a:pt x="3880" y="336"/>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24" rtl="0" eaLnBrk="1" latinLnBrk="0" hangingPunct="1">
              <a:defRPr sz="2000" kern="1200">
                <a:solidFill>
                  <a:schemeClr val="lt1"/>
                </a:solidFill>
                <a:latin typeface="+mn-lt"/>
                <a:ea typeface="+mn-ea"/>
                <a:cs typeface="+mn-cs"/>
              </a:defRPr>
            </a:lvl1pPr>
            <a:lvl2pPr marL="509412" algn="l" defTabSz="1018824" rtl="0" eaLnBrk="1" latinLnBrk="0" hangingPunct="1">
              <a:defRPr sz="2000" kern="1200">
                <a:solidFill>
                  <a:schemeClr val="lt1"/>
                </a:solidFill>
                <a:latin typeface="+mn-lt"/>
                <a:ea typeface="+mn-ea"/>
                <a:cs typeface="+mn-cs"/>
              </a:defRPr>
            </a:lvl2pPr>
            <a:lvl3pPr marL="1018824" algn="l" defTabSz="1018824" rtl="0" eaLnBrk="1" latinLnBrk="0" hangingPunct="1">
              <a:defRPr sz="2000" kern="1200">
                <a:solidFill>
                  <a:schemeClr val="lt1"/>
                </a:solidFill>
                <a:latin typeface="+mn-lt"/>
                <a:ea typeface="+mn-ea"/>
                <a:cs typeface="+mn-cs"/>
              </a:defRPr>
            </a:lvl3pPr>
            <a:lvl4pPr marL="1528237" algn="l" defTabSz="1018824" rtl="0" eaLnBrk="1" latinLnBrk="0" hangingPunct="1">
              <a:defRPr sz="2000" kern="1200">
                <a:solidFill>
                  <a:schemeClr val="lt1"/>
                </a:solidFill>
                <a:latin typeface="+mn-lt"/>
                <a:ea typeface="+mn-ea"/>
                <a:cs typeface="+mn-cs"/>
              </a:defRPr>
            </a:lvl4pPr>
            <a:lvl5pPr marL="2037649" algn="l" defTabSz="1018824" rtl="0" eaLnBrk="1" latinLnBrk="0" hangingPunct="1">
              <a:defRPr sz="2000" kern="1200">
                <a:solidFill>
                  <a:schemeClr val="lt1"/>
                </a:solidFill>
                <a:latin typeface="+mn-lt"/>
                <a:ea typeface="+mn-ea"/>
                <a:cs typeface="+mn-cs"/>
              </a:defRPr>
            </a:lvl5pPr>
            <a:lvl6pPr marL="2547061" algn="l" defTabSz="1018824" rtl="0" eaLnBrk="1" latinLnBrk="0" hangingPunct="1">
              <a:defRPr sz="2000" kern="1200">
                <a:solidFill>
                  <a:schemeClr val="lt1"/>
                </a:solidFill>
                <a:latin typeface="+mn-lt"/>
                <a:ea typeface="+mn-ea"/>
                <a:cs typeface="+mn-cs"/>
              </a:defRPr>
            </a:lvl6pPr>
            <a:lvl7pPr marL="3056473" algn="l" defTabSz="1018824" rtl="0" eaLnBrk="1" latinLnBrk="0" hangingPunct="1">
              <a:defRPr sz="2000" kern="1200">
                <a:solidFill>
                  <a:schemeClr val="lt1"/>
                </a:solidFill>
                <a:latin typeface="+mn-lt"/>
                <a:ea typeface="+mn-ea"/>
                <a:cs typeface="+mn-cs"/>
              </a:defRPr>
            </a:lvl7pPr>
            <a:lvl8pPr marL="3565886" algn="l" defTabSz="1018824" rtl="0" eaLnBrk="1" latinLnBrk="0" hangingPunct="1">
              <a:defRPr sz="2000" kern="1200">
                <a:solidFill>
                  <a:schemeClr val="lt1"/>
                </a:solidFill>
                <a:latin typeface="+mn-lt"/>
                <a:ea typeface="+mn-ea"/>
                <a:cs typeface="+mn-cs"/>
              </a:defRPr>
            </a:lvl8pPr>
            <a:lvl9pPr marL="4075298" algn="l" defTabSz="1018824" rtl="0" eaLnBrk="1" latinLnBrk="0" hangingPunct="1">
              <a:defRPr sz="2000" kern="1200">
                <a:solidFill>
                  <a:schemeClr val="lt1"/>
                </a:solidFill>
                <a:latin typeface="+mn-lt"/>
                <a:ea typeface="+mn-ea"/>
                <a:cs typeface="+mn-cs"/>
              </a:defRPr>
            </a:lvl9pPr>
          </a:lstStyle>
          <a:p>
            <a:pPr algn="ctr"/>
            <a:endParaRPr lang="en-US"/>
          </a:p>
        </p:txBody>
      </p:sp>
      <p:sp>
        <p:nvSpPr>
          <p:cNvPr id="60" name="Rectangle 59">
            <a:extLst>
              <a:ext uri="{FF2B5EF4-FFF2-40B4-BE49-F238E27FC236}">
                <a16:creationId xmlns:a16="http://schemas.microsoft.com/office/drawing/2014/main" id="{41126152-4BAD-21B0-A133-498AAA814DE0}"/>
              </a:ext>
            </a:extLst>
          </p:cNvPr>
          <p:cNvSpPr/>
          <p:nvPr/>
        </p:nvSpPr>
        <p:spPr>
          <a:xfrm>
            <a:off x="9108862" y="2857977"/>
            <a:ext cx="1103320" cy="379622"/>
          </a:xfrm>
          <a:prstGeom prst="rect">
            <a:avLst/>
          </a:prstGeom>
          <a:solidFill>
            <a:schemeClr val="accent5">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1000" b="1" dirty="0">
                <a:solidFill>
                  <a:schemeClr val="accent5"/>
                </a:solidFill>
              </a:rPr>
              <a:t>59%</a:t>
            </a:r>
            <a:r>
              <a:rPr lang="zh-CN" altLang="en-US" sz="1000" b="1" dirty="0">
                <a:solidFill>
                  <a:schemeClr val="accent5"/>
                </a:solidFill>
              </a:rPr>
              <a:t>业绩增长</a:t>
            </a:r>
            <a:endParaRPr lang="en-US" sz="1000" b="1" dirty="0" err="1">
              <a:solidFill>
                <a:schemeClr val="accent5"/>
              </a:solidFill>
            </a:endParaRPr>
          </a:p>
        </p:txBody>
      </p:sp>
      <p:sp>
        <p:nvSpPr>
          <p:cNvPr id="451" name="Rectangle 450">
            <a:extLst>
              <a:ext uri="{FF2B5EF4-FFF2-40B4-BE49-F238E27FC236}">
                <a16:creationId xmlns:a16="http://schemas.microsoft.com/office/drawing/2014/main" id="{BA15A3A2-6210-67A6-2D45-C948EBD2A38B}"/>
              </a:ext>
            </a:extLst>
          </p:cNvPr>
          <p:cNvSpPr/>
          <p:nvPr/>
        </p:nvSpPr>
        <p:spPr>
          <a:xfrm>
            <a:off x="7740055" y="2855410"/>
            <a:ext cx="1103320" cy="388319"/>
          </a:xfrm>
          <a:prstGeom prst="rect">
            <a:avLst/>
          </a:prstGeom>
          <a:solidFill>
            <a:schemeClr val="accent5">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1000" b="1" dirty="0">
                <a:solidFill>
                  <a:schemeClr val="accent5"/>
                </a:solidFill>
              </a:rPr>
              <a:t>23</a:t>
            </a:r>
            <a:r>
              <a:rPr lang="zh-CN" altLang="en-US" sz="1000" b="1" dirty="0">
                <a:solidFill>
                  <a:schemeClr val="accent5"/>
                </a:solidFill>
              </a:rPr>
              <a:t>年签单走势节节攀升</a:t>
            </a:r>
            <a:endParaRPr lang="en-US" sz="1000" b="1" dirty="0" err="1">
              <a:solidFill>
                <a:schemeClr val="accent5"/>
              </a:solidFill>
            </a:endParaRPr>
          </a:p>
        </p:txBody>
      </p:sp>
      <p:sp>
        <p:nvSpPr>
          <p:cNvPr id="453" name="Rounded Rectangle 323">
            <a:extLst>
              <a:ext uri="{FF2B5EF4-FFF2-40B4-BE49-F238E27FC236}">
                <a16:creationId xmlns:a16="http://schemas.microsoft.com/office/drawing/2014/main" id="{B0D8A19D-C7EC-1E9E-9689-AE117B9F4586}"/>
              </a:ext>
            </a:extLst>
          </p:cNvPr>
          <p:cNvSpPr/>
          <p:nvPr/>
        </p:nvSpPr>
        <p:spPr>
          <a:xfrm>
            <a:off x="6180579" y="4368190"/>
            <a:ext cx="4388566" cy="1440752"/>
          </a:xfrm>
          <a:prstGeom prst="rect">
            <a:avLst/>
          </a:prstGeom>
          <a:noFill/>
          <a:ln w="19050">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marL="91440" indent="-91440">
              <a:buClr>
                <a:srgbClr val="F5A802"/>
              </a:buClr>
              <a:buFont typeface="Wingdings" panose="05000000000000000000" pitchFamily="2" charset="2"/>
              <a:buChar char="§"/>
            </a:pPr>
            <a:endParaRPr lang="en-US" sz="1100" dirty="0">
              <a:solidFill>
                <a:schemeClr val="tx1"/>
              </a:solidFill>
              <a:latin typeface="Arial" panose="020B0604020202020204" pitchFamily="34" charset="0"/>
              <a:ea typeface="黑体" panose="02010609060101010101" charset="-122"/>
              <a:cs typeface="Arial" panose="020B0604020202020204" pitchFamily="34" charset="0"/>
            </a:endParaRPr>
          </a:p>
        </p:txBody>
      </p:sp>
      <p:sp>
        <p:nvSpPr>
          <p:cNvPr id="455" name="Rounded Rectangle 325">
            <a:extLst>
              <a:ext uri="{FF2B5EF4-FFF2-40B4-BE49-F238E27FC236}">
                <a16:creationId xmlns:a16="http://schemas.microsoft.com/office/drawing/2014/main" id="{EF906487-96B0-78A6-F430-D7A3657E0816}"/>
              </a:ext>
            </a:extLst>
          </p:cNvPr>
          <p:cNvSpPr/>
          <p:nvPr/>
        </p:nvSpPr>
        <p:spPr>
          <a:xfrm>
            <a:off x="5196522" y="4368190"/>
            <a:ext cx="974277" cy="1440752"/>
          </a:xfrm>
          <a:prstGeom prst="rect">
            <a:avLst/>
          </a:prstGeom>
          <a:solidFill>
            <a:schemeClr val="accent3">
              <a:lumMod val="50000"/>
            </a:schemeClr>
          </a:solid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zh-CN" altLang="en-US" b="1" dirty="0">
                <a:solidFill>
                  <a:schemeClr val="bg1"/>
                </a:solidFill>
                <a:latin typeface="Arial" panose="020B0604020202020204" pitchFamily="34" charset="0"/>
                <a:ea typeface="黑体" panose="02010609060101010101" charset="-122"/>
                <a:cs typeface="Arial" panose="020B0604020202020204" pitchFamily="34" charset="0"/>
              </a:rPr>
              <a:t>拓展</a:t>
            </a:r>
            <a:endParaRPr lang="en-US" altLang="zh-CN" b="1" dirty="0">
              <a:solidFill>
                <a:schemeClr val="bg1"/>
              </a:solidFill>
              <a:latin typeface="Arial" panose="020B0604020202020204" pitchFamily="34" charset="0"/>
              <a:ea typeface="黑体" panose="02010609060101010101" charset="-122"/>
              <a:cs typeface="Arial" panose="020B0604020202020204" pitchFamily="34" charset="0"/>
            </a:endParaRPr>
          </a:p>
          <a:p>
            <a:pPr algn="ctr"/>
            <a:r>
              <a:rPr lang="zh-CN" altLang="en-US" b="1" dirty="0">
                <a:solidFill>
                  <a:schemeClr val="bg1"/>
                </a:solidFill>
                <a:latin typeface="Arial" panose="020B0604020202020204" pitchFamily="34" charset="0"/>
                <a:ea typeface="黑体" panose="02010609060101010101" charset="-122"/>
                <a:cs typeface="Arial" panose="020B0604020202020204" pitchFamily="34" charset="0"/>
              </a:rPr>
              <a:t>计划</a:t>
            </a:r>
            <a:endParaRPr lang="en-US" b="1" dirty="0">
              <a:solidFill>
                <a:schemeClr val="bg1"/>
              </a:solidFill>
              <a:latin typeface="Arial" panose="020B0604020202020204" pitchFamily="34" charset="0"/>
              <a:ea typeface="黑体" panose="02010609060101010101" charset="-122"/>
              <a:cs typeface="Arial" panose="020B0604020202020204" pitchFamily="34" charset="0"/>
            </a:endParaRPr>
          </a:p>
        </p:txBody>
      </p:sp>
      <p:grpSp>
        <p:nvGrpSpPr>
          <p:cNvPr id="461" name="组合 5">
            <a:extLst>
              <a:ext uri="{FF2B5EF4-FFF2-40B4-BE49-F238E27FC236}">
                <a16:creationId xmlns:a16="http://schemas.microsoft.com/office/drawing/2014/main" id="{DD6D67D1-9D8A-DE6F-AB46-17BFBE5A3004}"/>
              </a:ext>
            </a:extLst>
          </p:cNvPr>
          <p:cNvGrpSpPr/>
          <p:nvPr/>
        </p:nvGrpSpPr>
        <p:grpSpPr>
          <a:xfrm>
            <a:off x="6345914" y="4596628"/>
            <a:ext cx="1053932" cy="972185"/>
            <a:chOff x="744" y="7894"/>
            <a:chExt cx="1497" cy="1738"/>
          </a:xfrm>
        </p:grpSpPr>
        <p:sp>
          <p:nvSpPr>
            <p:cNvPr id="462" name="Rounded Rectangle 325">
              <a:extLst>
                <a:ext uri="{FF2B5EF4-FFF2-40B4-BE49-F238E27FC236}">
                  <a16:creationId xmlns:a16="http://schemas.microsoft.com/office/drawing/2014/main" id="{F6EF4016-EB45-A062-AAD7-C94EF08B1976}"/>
                </a:ext>
              </a:extLst>
            </p:cNvPr>
            <p:cNvSpPr/>
            <p:nvPr>
              <p:custDataLst>
                <p:tags r:id="rId13"/>
              </p:custDataLst>
            </p:nvPr>
          </p:nvSpPr>
          <p:spPr>
            <a:xfrm>
              <a:off x="744" y="7894"/>
              <a:ext cx="1497" cy="1738"/>
            </a:xfrm>
            <a:prstGeom prst="roundRect">
              <a:avLst/>
            </a:prstGeom>
            <a:solidFill>
              <a:schemeClr val="accent3">
                <a:lumMod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144145" rIns="0" rtlCol="0" anchor="ctr"/>
            <a:lstStyle/>
            <a:p>
              <a:pPr algn="ctr">
                <a:lnSpc>
                  <a:spcPct val="120000"/>
                </a:lnSpc>
                <a:spcBef>
                  <a:spcPts val="0"/>
                </a:spcBef>
                <a:spcAft>
                  <a:spcPts val="0"/>
                </a:spcAft>
              </a:pPr>
              <a:endParaRPr lang="zh-CN" altLang="en-US" sz="1500" b="1" dirty="0">
                <a:latin typeface="黑体" panose="02010609060101010101" charset="-122"/>
                <a:ea typeface="黑体" panose="02010609060101010101" charset="-122"/>
                <a:cs typeface="黑体" panose="02010609060101010101" charset="-122"/>
                <a:sym typeface="+mn-ea"/>
              </a:endParaRPr>
            </a:p>
            <a:p>
              <a:pPr algn="ctr">
                <a:lnSpc>
                  <a:spcPct val="120000"/>
                </a:lnSpc>
                <a:spcBef>
                  <a:spcPts val="0"/>
                </a:spcBef>
                <a:spcAft>
                  <a:spcPts val="0"/>
                </a:spcAft>
              </a:pPr>
              <a:r>
                <a:rPr lang="en-US" altLang="zh-CN" sz="1500" b="1" u="sng" dirty="0">
                  <a:latin typeface="+mj-lt"/>
                  <a:ea typeface="黑体" panose="02010609060101010101" charset="-122"/>
                  <a:sym typeface="+mn-ea"/>
                </a:rPr>
                <a:t>1</a:t>
              </a:r>
              <a:r>
                <a:rPr lang="zh-CN" altLang="en-US" sz="1500" b="1" u="sng" dirty="0">
                  <a:latin typeface="+mj-lt"/>
                  <a:ea typeface="黑体" panose="02010609060101010101" charset="-122"/>
                  <a:sym typeface="+mn-ea"/>
                </a:rPr>
                <a:t>家</a:t>
              </a:r>
            </a:p>
            <a:p>
              <a:pPr algn="ctr">
                <a:lnSpc>
                  <a:spcPct val="120000"/>
                </a:lnSpc>
                <a:spcBef>
                  <a:spcPts val="0"/>
                </a:spcBef>
                <a:spcAft>
                  <a:spcPts val="0"/>
                </a:spcAft>
              </a:pPr>
              <a:r>
                <a:rPr lang="zh-CN" altLang="en-US" sz="1200" b="1" dirty="0">
                  <a:solidFill>
                    <a:schemeClr val="bg1"/>
                  </a:solidFill>
                  <a:latin typeface="+mj-lt"/>
                  <a:ea typeface="黑体" panose="02010609060101010101" charset="-122"/>
                  <a:cs typeface="黑体" panose="02010609060101010101" charset="-122"/>
                  <a:sym typeface="+mn-ea"/>
                </a:rPr>
                <a:t>大型实验室</a:t>
              </a:r>
            </a:p>
          </p:txBody>
        </p:sp>
        <p:pic>
          <p:nvPicPr>
            <p:cNvPr id="463" name="图片 71" descr="3b333733323038353bd2bdd4ba">
              <a:extLst>
                <a:ext uri="{FF2B5EF4-FFF2-40B4-BE49-F238E27FC236}">
                  <a16:creationId xmlns:a16="http://schemas.microsoft.com/office/drawing/2014/main" id="{3E88334E-6B18-ED6B-8A85-FA3768515EA2}"/>
                </a:ext>
              </a:extLst>
            </p:cNvPr>
            <p:cNvPicPr/>
            <p:nvPr>
              <p:custDataLst>
                <p:tags r:id="rId14"/>
              </p:custDataLst>
            </p:nvPr>
          </p:nvPicPr>
          <p:blipFill>
            <a:blip r:embed="rId20">
              <a:extLst>
                <a:ext uri="{96DAC541-7B7A-43D3-8B79-37D633B846F1}">
                  <asvg:svgBlip xmlns:asvg="http://schemas.microsoft.com/office/drawing/2016/SVG/main" r:embed="rId21"/>
                </a:ext>
              </a:extLst>
            </a:blip>
            <a:stretch>
              <a:fillRect/>
            </a:stretch>
          </p:blipFill>
          <p:spPr>
            <a:xfrm>
              <a:off x="1246" y="7965"/>
              <a:ext cx="503" cy="644"/>
            </a:xfrm>
            <a:prstGeom prst="rect">
              <a:avLst/>
            </a:prstGeom>
          </p:spPr>
        </p:pic>
      </p:grpSp>
      <p:grpSp>
        <p:nvGrpSpPr>
          <p:cNvPr id="464" name="组合 20">
            <a:extLst>
              <a:ext uri="{FF2B5EF4-FFF2-40B4-BE49-F238E27FC236}">
                <a16:creationId xmlns:a16="http://schemas.microsoft.com/office/drawing/2014/main" id="{955BA5BD-7E48-17F5-B992-E96B5DD50035}"/>
              </a:ext>
            </a:extLst>
          </p:cNvPr>
          <p:cNvGrpSpPr/>
          <p:nvPr/>
        </p:nvGrpSpPr>
        <p:grpSpPr>
          <a:xfrm>
            <a:off x="7737338" y="4591548"/>
            <a:ext cx="1053932" cy="972185"/>
            <a:chOff x="3566" y="8163"/>
            <a:chExt cx="1857" cy="1682"/>
          </a:xfrm>
        </p:grpSpPr>
        <p:sp>
          <p:nvSpPr>
            <p:cNvPr id="465" name="Rounded Rectangle 325">
              <a:extLst>
                <a:ext uri="{FF2B5EF4-FFF2-40B4-BE49-F238E27FC236}">
                  <a16:creationId xmlns:a16="http://schemas.microsoft.com/office/drawing/2014/main" id="{C8724689-A930-9474-6B1F-8B7A23E0418B}"/>
                </a:ext>
              </a:extLst>
            </p:cNvPr>
            <p:cNvSpPr/>
            <p:nvPr>
              <p:custDataLst>
                <p:tags r:id="rId11"/>
              </p:custDataLst>
            </p:nvPr>
          </p:nvSpPr>
          <p:spPr>
            <a:xfrm>
              <a:off x="3566" y="8163"/>
              <a:ext cx="1857" cy="1682"/>
            </a:xfrm>
            <a:prstGeom prst="roundRect">
              <a:avLst/>
            </a:prstGeom>
            <a:solidFill>
              <a:schemeClr val="accent3">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144145" rIns="0" rtlCol="0" anchor="ctr"/>
            <a:lstStyle/>
            <a:p>
              <a:pPr algn="ctr">
                <a:lnSpc>
                  <a:spcPct val="120000"/>
                </a:lnSpc>
                <a:spcBef>
                  <a:spcPts val="0"/>
                </a:spcBef>
                <a:spcAft>
                  <a:spcPts val="0"/>
                </a:spcAft>
              </a:pPr>
              <a:endParaRPr lang="zh-CN" altLang="en-US" sz="1500" b="1" dirty="0">
                <a:latin typeface="黑体" panose="02010609060101010101" charset="-122"/>
                <a:ea typeface="黑体" panose="02010609060101010101" charset="-122"/>
                <a:cs typeface="黑体" panose="02010609060101010101" charset="-122"/>
                <a:sym typeface="+mn-ea"/>
              </a:endParaRPr>
            </a:p>
            <a:p>
              <a:pPr algn="ctr">
                <a:lnSpc>
                  <a:spcPct val="120000"/>
                </a:lnSpc>
                <a:spcBef>
                  <a:spcPts val="0"/>
                </a:spcBef>
                <a:spcAft>
                  <a:spcPts val="0"/>
                </a:spcAft>
              </a:pPr>
              <a:r>
                <a:rPr lang="en-US" altLang="zh-CN" sz="1500" b="1" u="sng" dirty="0">
                  <a:latin typeface="+mj-lt"/>
                  <a:ea typeface="黑体" panose="02010609060101010101" charset="-122"/>
                  <a:sym typeface="+mn-ea"/>
                </a:rPr>
                <a:t>1-2</a:t>
              </a:r>
              <a:r>
                <a:rPr lang="zh-CN" altLang="en-US" sz="1500" b="1" u="sng" dirty="0">
                  <a:latin typeface="+mj-lt"/>
                  <a:ea typeface="黑体" panose="02010609060101010101" charset="-122"/>
                  <a:sym typeface="+mn-ea"/>
                </a:rPr>
                <a:t>家</a:t>
              </a:r>
              <a:r>
                <a:rPr lang="en-US" altLang="zh-CN" sz="1500" b="1" u="sng" dirty="0">
                  <a:latin typeface="+mj-lt"/>
                  <a:ea typeface="黑体" panose="02010609060101010101" charset="-122"/>
                  <a:sym typeface="+mn-ea"/>
                </a:rPr>
                <a:t>/</a:t>
              </a:r>
              <a:r>
                <a:rPr lang="zh-CN" altLang="en-US" sz="1500" b="1" u="sng" dirty="0">
                  <a:latin typeface="+mj-lt"/>
                  <a:ea typeface="黑体" panose="02010609060101010101" charset="-122"/>
                  <a:sym typeface="+mn-ea"/>
                </a:rPr>
                <a:t>年</a:t>
              </a:r>
            </a:p>
            <a:p>
              <a:pPr algn="ctr">
                <a:lnSpc>
                  <a:spcPct val="120000"/>
                </a:lnSpc>
                <a:spcBef>
                  <a:spcPts val="0"/>
                </a:spcBef>
                <a:spcAft>
                  <a:spcPts val="0"/>
                </a:spcAft>
              </a:pPr>
              <a:r>
                <a:rPr lang="zh-CN" altLang="en-US" sz="1200" b="1" dirty="0">
                  <a:solidFill>
                    <a:schemeClr val="bg1"/>
                  </a:solidFill>
                  <a:latin typeface="+mj-lt"/>
                  <a:ea typeface="黑体" panose="02010609060101010101" charset="-122"/>
                  <a:cs typeface="黑体" panose="02010609060101010101" charset="-122"/>
                  <a:sym typeface="+mn-ea"/>
                </a:rPr>
                <a:t>中</a:t>
              </a:r>
              <a:r>
                <a:rPr lang="en-US" altLang="zh-CN" sz="1200" b="1" dirty="0">
                  <a:solidFill>
                    <a:schemeClr val="bg1"/>
                  </a:solidFill>
                  <a:latin typeface="+mj-lt"/>
                  <a:ea typeface="黑体" panose="02010609060101010101" charset="-122"/>
                  <a:cs typeface="黑体" panose="02010609060101010101" charset="-122"/>
                  <a:sym typeface="+mn-ea"/>
                </a:rPr>
                <a:t>/</a:t>
              </a:r>
              <a:r>
                <a:rPr lang="zh-CN" altLang="en-US" sz="1200" b="1" dirty="0">
                  <a:solidFill>
                    <a:schemeClr val="bg1"/>
                  </a:solidFill>
                  <a:latin typeface="+mj-lt"/>
                  <a:ea typeface="黑体" panose="02010609060101010101" charset="-122"/>
                  <a:cs typeface="黑体" panose="02010609060101010101" charset="-122"/>
                  <a:sym typeface="+mn-ea"/>
                </a:rPr>
                <a:t>小型实验室</a:t>
              </a:r>
            </a:p>
          </p:txBody>
        </p:sp>
        <p:pic>
          <p:nvPicPr>
            <p:cNvPr id="466" name="图片 13" descr="3b333634313634373bcab5d1e9">
              <a:extLst>
                <a:ext uri="{FF2B5EF4-FFF2-40B4-BE49-F238E27FC236}">
                  <a16:creationId xmlns:a16="http://schemas.microsoft.com/office/drawing/2014/main" id="{6BA9A62A-9ADC-0020-AEBB-52ABBA2ACA50}"/>
                </a:ext>
              </a:extLst>
            </p:cNvPr>
            <p:cNvPicPr>
              <a:picLocks noChangeAspect="1"/>
            </p:cNvPicPr>
            <p:nvPr>
              <p:custDataLst>
                <p:tags r:id="rId12"/>
              </p:custDataLst>
            </p:nvPr>
          </p:nvPicPr>
          <p:blipFill>
            <a:blip r:embed="rId22">
              <a:extLst>
                <a:ext uri="{96DAC541-7B7A-43D3-8B79-37D633B846F1}">
                  <asvg:svgBlip xmlns:asvg="http://schemas.microsoft.com/office/drawing/2016/SVG/main" r:embed="rId23"/>
                </a:ext>
              </a:extLst>
            </a:blip>
            <a:stretch>
              <a:fillRect/>
            </a:stretch>
          </p:blipFill>
          <p:spPr>
            <a:xfrm>
              <a:off x="4144" y="8245"/>
              <a:ext cx="680" cy="680"/>
            </a:xfrm>
            <a:prstGeom prst="rect">
              <a:avLst/>
            </a:prstGeom>
          </p:spPr>
        </p:pic>
      </p:grpSp>
      <p:grpSp>
        <p:nvGrpSpPr>
          <p:cNvPr id="467" name="组合 22">
            <a:extLst>
              <a:ext uri="{FF2B5EF4-FFF2-40B4-BE49-F238E27FC236}">
                <a16:creationId xmlns:a16="http://schemas.microsoft.com/office/drawing/2014/main" id="{91E789E6-CEA1-1034-D723-0C905EEFAEDE}"/>
              </a:ext>
            </a:extLst>
          </p:cNvPr>
          <p:cNvGrpSpPr/>
          <p:nvPr/>
        </p:nvGrpSpPr>
        <p:grpSpPr>
          <a:xfrm>
            <a:off x="9128761" y="4584681"/>
            <a:ext cx="1053932" cy="972185"/>
            <a:chOff x="6358" y="8167"/>
            <a:chExt cx="1857" cy="1682"/>
          </a:xfrm>
        </p:grpSpPr>
        <p:sp>
          <p:nvSpPr>
            <p:cNvPr id="468" name="Rounded Rectangle 325">
              <a:extLst>
                <a:ext uri="{FF2B5EF4-FFF2-40B4-BE49-F238E27FC236}">
                  <a16:creationId xmlns:a16="http://schemas.microsoft.com/office/drawing/2014/main" id="{8B5A17EA-97EE-A898-3A12-811D8DCC0D20}"/>
                </a:ext>
              </a:extLst>
            </p:cNvPr>
            <p:cNvSpPr/>
            <p:nvPr>
              <p:custDataLst>
                <p:tags r:id="rId9"/>
              </p:custDataLst>
            </p:nvPr>
          </p:nvSpPr>
          <p:spPr>
            <a:xfrm>
              <a:off x="6358" y="8167"/>
              <a:ext cx="1857" cy="1682"/>
            </a:xfrm>
            <a:prstGeom prst="roundRect">
              <a:avLst/>
            </a:prstGeom>
            <a:solidFill>
              <a:schemeClr val="accent3">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144145" rIns="0" rtlCol="0" anchor="ctr"/>
            <a:lstStyle/>
            <a:p>
              <a:pPr algn="ctr">
                <a:lnSpc>
                  <a:spcPct val="120000"/>
                </a:lnSpc>
                <a:spcBef>
                  <a:spcPts val="0"/>
                </a:spcBef>
                <a:spcAft>
                  <a:spcPts val="0"/>
                </a:spcAft>
              </a:pPr>
              <a:endParaRPr lang="zh-CN" altLang="en-US" sz="1500" b="1" dirty="0">
                <a:latin typeface="黑体" panose="02010609060101010101" charset="-122"/>
                <a:ea typeface="黑体" panose="02010609060101010101" charset="-122"/>
                <a:cs typeface="黑体" panose="02010609060101010101" charset="-122"/>
                <a:sym typeface="+mn-ea"/>
              </a:endParaRPr>
            </a:p>
            <a:p>
              <a:pPr algn="ctr">
                <a:lnSpc>
                  <a:spcPct val="120000"/>
                </a:lnSpc>
                <a:spcBef>
                  <a:spcPts val="0"/>
                </a:spcBef>
                <a:spcAft>
                  <a:spcPts val="0"/>
                </a:spcAft>
              </a:pPr>
              <a:r>
                <a:rPr lang="en-US" altLang="zh-CN" sz="1500" b="1" u="sng" dirty="0">
                  <a:latin typeface="+mj-lt"/>
                  <a:ea typeface="黑体" panose="02010609060101010101" charset="-122"/>
                  <a:sym typeface="+mn-ea"/>
                </a:rPr>
                <a:t>2-3</a:t>
              </a:r>
              <a:r>
                <a:rPr lang="zh-CN" altLang="en-US" sz="1500" b="1" u="sng" dirty="0">
                  <a:latin typeface="+mj-lt"/>
                  <a:ea typeface="黑体" panose="02010609060101010101" charset="-122"/>
                  <a:sym typeface="+mn-ea"/>
                </a:rPr>
                <a:t>家</a:t>
              </a:r>
              <a:r>
                <a:rPr lang="en-US" altLang="zh-CN" sz="1500" b="1" u="sng" dirty="0">
                  <a:latin typeface="+mj-lt"/>
                  <a:ea typeface="黑体" panose="02010609060101010101" charset="-122"/>
                  <a:sym typeface="+mn-ea"/>
                </a:rPr>
                <a:t>/</a:t>
              </a:r>
              <a:r>
                <a:rPr lang="zh-CN" altLang="en-US" sz="1500" b="1" u="sng" dirty="0">
                  <a:latin typeface="+mj-lt"/>
                  <a:ea typeface="黑体" panose="02010609060101010101" charset="-122"/>
                  <a:sym typeface="+mn-ea"/>
                </a:rPr>
                <a:t>年</a:t>
              </a:r>
            </a:p>
            <a:p>
              <a:pPr algn="ctr">
                <a:lnSpc>
                  <a:spcPct val="120000"/>
                </a:lnSpc>
                <a:spcBef>
                  <a:spcPts val="0"/>
                </a:spcBef>
                <a:spcAft>
                  <a:spcPts val="0"/>
                </a:spcAft>
              </a:pPr>
              <a:r>
                <a:rPr lang="zh-CN" sz="1200" b="1" dirty="0">
                  <a:solidFill>
                    <a:schemeClr val="bg1"/>
                  </a:solidFill>
                  <a:latin typeface="+mj-lt"/>
                  <a:ea typeface="黑体" panose="02010609060101010101" charset="-122"/>
                  <a:cs typeface="黑体" panose="02010609060101010101" charset="-122"/>
                  <a:sym typeface="+mn-ea"/>
                </a:rPr>
                <a:t>共建</a:t>
              </a:r>
              <a:r>
                <a:rPr lang="en-US" altLang="zh-CN" sz="1200" b="1" dirty="0">
                  <a:solidFill>
                    <a:schemeClr val="bg1"/>
                  </a:solidFill>
                  <a:latin typeface="+mj-lt"/>
                  <a:ea typeface="黑体" panose="02010609060101010101" charset="-122"/>
                  <a:cs typeface="黑体" panose="02010609060101010101" charset="-122"/>
                  <a:sym typeface="+mn-ea"/>
                </a:rPr>
                <a:t>/</a:t>
              </a:r>
              <a:r>
                <a:rPr lang="zh-CN" altLang="en-US" sz="1200" b="1" dirty="0">
                  <a:solidFill>
                    <a:schemeClr val="bg1"/>
                  </a:solidFill>
                  <a:latin typeface="+mj-lt"/>
                  <a:ea typeface="黑体" panose="02010609060101010101" charset="-122"/>
                  <a:cs typeface="黑体" panose="02010609060101010101" charset="-122"/>
                  <a:sym typeface="+mn-ea"/>
                </a:rPr>
                <a:t>区检中心</a:t>
              </a:r>
            </a:p>
          </p:txBody>
        </p:sp>
        <p:pic>
          <p:nvPicPr>
            <p:cNvPr id="469" name="图片 75" descr="3b333530343938363bb2fac6b7d6d0d0c4">
              <a:extLst>
                <a:ext uri="{FF2B5EF4-FFF2-40B4-BE49-F238E27FC236}">
                  <a16:creationId xmlns:a16="http://schemas.microsoft.com/office/drawing/2014/main" id="{528ED62D-845F-7DBA-A75A-2EFD0123E734}"/>
                </a:ext>
              </a:extLst>
            </p:cNvPr>
            <p:cNvPicPr>
              <a:picLocks noChangeAspect="1"/>
            </p:cNvPicPr>
            <p:nvPr>
              <p:custDataLst>
                <p:tags r:id="rId10"/>
              </p:custDataLst>
            </p:nvPr>
          </p:nvPicPr>
          <p:blipFill>
            <a:blip r:embed="rId24">
              <a:extLst>
                <a:ext uri="{96DAC541-7B7A-43D3-8B79-37D633B846F1}">
                  <asvg:svgBlip xmlns:asvg="http://schemas.microsoft.com/office/drawing/2016/SVG/main" r:embed="rId25"/>
                </a:ext>
              </a:extLst>
            </a:blip>
            <a:stretch>
              <a:fillRect/>
            </a:stretch>
          </p:blipFill>
          <p:spPr>
            <a:xfrm>
              <a:off x="6967" y="8270"/>
              <a:ext cx="624" cy="624"/>
            </a:xfrm>
            <a:prstGeom prst="rect">
              <a:avLst/>
            </a:prstGeom>
          </p:spPr>
        </p:pic>
      </p:grpSp>
      <p:graphicFrame>
        <p:nvGraphicFramePr>
          <p:cNvPr id="3" name="Chart 2">
            <a:extLst>
              <a:ext uri="{FF2B5EF4-FFF2-40B4-BE49-F238E27FC236}">
                <a16:creationId xmlns:a16="http://schemas.microsoft.com/office/drawing/2014/main" id="{B1E38B4D-AD84-08CE-945F-815F5596C0D6}"/>
              </a:ext>
            </a:extLst>
          </p:cNvPr>
          <p:cNvGraphicFramePr/>
          <p:nvPr>
            <p:extLst>
              <p:ext uri="{D42A27DB-BD31-4B8C-83A1-F6EECF244321}">
                <p14:modId xmlns:p14="http://schemas.microsoft.com/office/powerpoint/2010/main" val="164571719"/>
              </p:ext>
            </p:extLst>
          </p:nvPr>
        </p:nvGraphicFramePr>
        <p:xfrm>
          <a:off x="6369394" y="2846835"/>
          <a:ext cx="1103320" cy="1104105"/>
        </p:xfrm>
        <a:graphic>
          <a:graphicData uri="http://schemas.openxmlformats.org/drawingml/2006/chart">
            <c:chart xmlns:c="http://schemas.openxmlformats.org/drawingml/2006/chart" xmlns:r="http://schemas.openxmlformats.org/officeDocument/2006/relationships" r:id="rId26"/>
          </a:graphicData>
        </a:graphic>
      </p:graphicFrame>
      <p:sp>
        <p:nvSpPr>
          <p:cNvPr id="4" name="curved-arrow_152438">
            <a:extLst>
              <a:ext uri="{FF2B5EF4-FFF2-40B4-BE49-F238E27FC236}">
                <a16:creationId xmlns:a16="http://schemas.microsoft.com/office/drawing/2014/main" id="{32C7D7F6-0DB7-3C3D-AD3F-14E16653CAA3}"/>
              </a:ext>
            </a:extLst>
          </p:cNvPr>
          <p:cNvSpPr>
            <a:spLocks noChangeAspect="1"/>
          </p:cNvSpPr>
          <p:nvPr/>
        </p:nvSpPr>
        <p:spPr>
          <a:xfrm rot="4910606" flipH="1">
            <a:off x="6793081" y="3236415"/>
            <a:ext cx="250113" cy="274320"/>
          </a:xfrm>
          <a:custGeom>
            <a:avLst/>
            <a:gdLst>
              <a:gd name="T0" fmla="*/ 3880 w 4987"/>
              <a:gd name="T1" fmla="*/ 336 h 5478"/>
              <a:gd name="T2" fmla="*/ 2772 w 4987"/>
              <a:gd name="T3" fmla="*/ 0 h 5478"/>
              <a:gd name="T4" fmla="*/ 2946 w 4987"/>
              <a:gd name="T5" fmla="*/ 748 h 5478"/>
              <a:gd name="T6" fmla="*/ 742 w 4987"/>
              <a:gd name="T7" fmla="*/ 2455 h 5478"/>
              <a:gd name="T8" fmla="*/ 243 w 4987"/>
              <a:gd name="T9" fmla="*/ 5478 h 5478"/>
              <a:gd name="T10" fmla="*/ 969 w 4987"/>
              <a:gd name="T11" fmla="*/ 5309 h 5478"/>
              <a:gd name="T12" fmla="*/ 3116 w 4987"/>
              <a:gd name="T13" fmla="*/ 1477 h 5478"/>
              <a:gd name="T14" fmla="*/ 3297 w 4987"/>
              <a:gd name="T15" fmla="*/ 2255 h 5478"/>
              <a:gd name="T16" fmla="*/ 4142 w 4987"/>
              <a:gd name="T17" fmla="*/ 1463 h 5478"/>
              <a:gd name="T18" fmla="*/ 4987 w 4987"/>
              <a:gd name="T19" fmla="*/ 672 h 5478"/>
              <a:gd name="T20" fmla="*/ 3880 w 4987"/>
              <a:gd name="T21" fmla="*/ 336 h 5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87" h="5478">
                <a:moveTo>
                  <a:pt x="3880" y="336"/>
                </a:moveTo>
                <a:lnTo>
                  <a:pt x="2772" y="0"/>
                </a:lnTo>
                <a:lnTo>
                  <a:pt x="2946" y="748"/>
                </a:lnTo>
                <a:cubicBezTo>
                  <a:pt x="2030" y="1033"/>
                  <a:pt x="1255" y="1631"/>
                  <a:pt x="742" y="2455"/>
                </a:cubicBezTo>
                <a:cubicBezTo>
                  <a:pt x="177" y="3363"/>
                  <a:pt x="0" y="4437"/>
                  <a:pt x="243" y="5478"/>
                </a:cubicBezTo>
                <a:lnTo>
                  <a:pt x="969" y="5309"/>
                </a:lnTo>
                <a:cubicBezTo>
                  <a:pt x="584" y="3657"/>
                  <a:pt x="1536" y="2000"/>
                  <a:pt x="3116" y="1477"/>
                </a:cubicBezTo>
                <a:lnTo>
                  <a:pt x="3297" y="2255"/>
                </a:lnTo>
                <a:lnTo>
                  <a:pt x="4142" y="1463"/>
                </a:lnTo>
                <a:lnTo>
                  <a:pt x="4987" y="672"/>
                </a:lnTo>
                <a:lnTo>
                  <a:pt x="3880" y="336"/>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24" rtl="0" eaLnBrk="1" latinLnBrk="0" hangingPunct="1">
              <a:defRPr sz="2000" kern="1200">
                <a:solidFill>
                  <a:schemeClr val="lt1"/>
                </a:solidFill>
                <a:latin typeface="+mn-lt"/>
                <a:ea typeface="+mn-ea"/>
                <a:cs typeface="+mn-cs"/>
              </a:defRPr>
            </a:lvl1pPr>
            <a:lvl2pPr marL="509412" algn="l" defTabSz="1018824" rtl="0" eaLnBrk="1" latinLnBrk="0" hangingPunct="1">
              <a:defRPr sz="2000" kern="1200">
                <a:solidFill>
                  <a:schemeClr val="lt1"/>
                </a:solidFill>
                <a:latin typeface="+mn-lt"/>
                <a:ea typeface="+mn-ea"/>
                <a:cs typeface="+mn-cs"/>
              </a:defRPr>
            </a:lvl2pPr>
            <a:lvl3pPr marL="1018824" algn="l" defTabSz="1018824" rtl="0" eaLnBrk="1" latinLnBrk="0" hangingPunct="1">
              <a:defRPr sz="2000" kern="1200">
                <a:solidFill>
                  <a:schemeClr val="lt1"/>
                </a:solidFill>
                <a:latin typeface="+mn-lt"/>
                <a:ea typeface="+mn-ea"/>
                <a:cs typeface="+mn-cs"/>
              </a:defRPr>
            </a:lvl3pPr>
            <a:lvl4pPr marL="1528237" algn="l" defTabSz="1018824" rtl="0" eaLnBrk="1" latinLnBrk="0" hangingPunct="1">
              <a:defRPr sz="2000" kern="1200">
                <a:solidFill>
                  <a:schemeClr val="lt1"/>
                </a:solidFill>
                <a:latin typeface="+mn-lt"/>
                <a:ea typeface="+mn-ea"/>
                <a:cs typeface="+mn-cs"/>
              </a:defRPr>
            </a:lvl4pPr>
            <a:lvl5pPr marL="2037649" algn="l" defTabSz="1018824" rtl="0" eaLnBrk="1" latinLnBrk="0" hangingPunct="1">
              <a:defRPr sz="2000" kern="1200">
                <a:solidFill>
                  <a:schemeClr val="lt1"/>
                </a:solidFill>
                <a:latin typeface="+mn-lt"/>
                <a:ea typeface="+mn-ea"/>
                <a:cs typeface="+mn-cs"/>
              </a:defRPr>
            </a:lvl5pPr>
            <a:lvl6pPr marL="2547061" algn="l" defTabSz="1018824" rtl="0" eaLnBrk="1" latinLnBrk="0" hangingPunct="1">
              <a:defRPr sz="2000" kern="1200">
                <a:solidFill>
                  <a:schemeClr val="lt1"/>
                </a:solidFill>
                <a:latin typeface="+mn-lt"/>
                <a:ea typeface="+mn-ea"/>
                <a:cs typeface="+mn-cs"/>
              </a:defRPr>
            </a:lvl6pPr>
            <a:lvl7pPr marL="3056473" algn="l" defTabSz="1018824" rtl="0" eaLnBrk="1" latinLnBrk="0" hangingPunct="1">
              <a:defRPr sz="2000" kern="1200">
                <a:solidFill>
                  <a:schemeClr val="lt1"/>
                </a:solidFill>
                <a:latin typeface="+mn-lt"/>
                <a:ea typeface="+mn-ea"/>
                <a:cs typeface="+mn-cs"/>
              </a:defRPr>
            </a:lvl7pPr>
            <a:lvl8pPr marL="3565886" algn="l" defTabSz="1018824" rtl="0" eaLnBrk="1" latinLnBrk="0" hangingPunct="1">
              <a:defRPr sz="2000" kern="1200">
                <a:solidFill>
                  <a:schemeClr val="lt1"/>
                </a:solidFill>
                <a:latin typeface="+mn-lt"/>
                <a:ea typeface="+mn-ea"/>
                <a:cs typeface="+mn-cs"/>
              </a:defRPr>
            </a:lvl8pPr>
            <a:lvl9pPr marL="4075298" algn="l" defTabSz="1018824" rtl="0" eaLnBrk="1" latinLnBrk="0" hangingPunct="1">
              <a:defRPr sz="20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0AD0A613-A3D3-68D1-3BB9-774DCA227DF5}"/>
              </a:ext>
            </a:extLst>
          </p:cNvPr>
          <p:cNvSpPr/>
          <p:nvPr/>
        </p:nvSpPr>
        <p:spPr>
          <a:xfrm>
            <a:off x="6366477" y="2849402"/>
            <a:ext cx="1103320" cy="379622"/>
          </a:xfrm>
          <a:prstGeom prst="rect">
            <a:avLst/>
          </a:prstGeom>
          <a:solidFill>
            <a:schemeClr val="accent5">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en-US" sz="1000" b="1" dirty="0">
                <a:solidFill>
                  <a:schemeClr val="accent5"/>
                </a:solidFill>
              </a:rPr>
              <a:t>64%</a:t>
            </a:r>
            <a:r>
              <a:rPr lang="zh-CN" altLang="en-US" sz="1000" b="1" dirty="0">
                <a:solidFill>
                  <a:schemeClr val="accent5"/>
                </a:solidFill>
              </a:rPr>
              <a:t>项目数增长</a:t>
            </a:r>
            <a:endParaRPr lang="en-US" sz="1000" b="1" dirty="0" err="1">
              <a:solidFill>
                <a:schemeClr val="accent5"/>
              </a:solidFill>
            </a:endParaRPr>
          </a:p>
        </p:txBody>
      </p:sp>
      <p:sp>
        <p:nvSpPr>
          <p:cNvPr id="12" name="Slide Number Placeholder 1">
            <a:extLst>
              <a:ext uri="{FF2B5EF4-FFF2-40B4-BE49-F238E27FC236}">
                <a16:creationId xmlns:a16="http://schemas.microsoft.com/office/drawing/2014/main" id="{536CF066-435D-F65A-1676-21F1B776BF9E}"/>
              </a:ext>
            </a:extLst>
          </p:cNvPr>
          <p:cNvSpPr txBox="1">
            <a:spLocks/>
          </p:cNvSpPr>
          <p:nvPr/>
        </p:nvSpPr>
        <p:spPr>
          <a:xfrm>
            <a:off x="10533888" y="5998464"/>
            <a:ext cx="258943" cy="105425"/>
          </a:xfrm>
          <a:prstGeom prst="rect">
            <a:avLst/>
          </a:prstGeom>
          <a:noFill/>
        </p:spPr>
        <p:txBody>
          <a:bodyPr lIns="0" tIns="0" rIns="0" bIns="0" anchor="t" anchorCtr="0"/>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0" marR="0" lvl="0" indent="0" algn="r" defTabSz="1018824" rtl="0" eaLnBrk="1" fontAlgn="auto" latinLnBrk="0" hangingPunct="1">
              <a:lnSpc>
                <a:spcPct val="100000"/>
              </a:lnSpc>
              <a:spcBef>
                <a:spcPts val="0"/>
              </a:spcBef>
              <a:spcAft>
                <a:spcPts val="0"/>
              </a:spcAft>
              <a:buClrTx/>
              <a:buSzTx/>
              <a:buFontTx/>
              <a:buNone/>
              <a:tabLst/>
              <a:defRPr/>
            </a:pPr>
            <a:fld id="{9BD1790A-5C78-40D4-8C8B-B45AC6FEC896}"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Slide - Footnote">
            <a:extLst>
              <a:ext uri="{FF2B5EF4-FFF2-40B4-BE49-F238E27FC236}">
                <a16:creationId xmlns:a16="http://schemas.microsoft.com/office/drawing/2014/main" id="{03BC4621-232C-56FA-1CAA-B353EE1A9475}"/>
              </a:ext>
            </a:extLst>
          </p:cNvPr>
          <p:cNvSpPr>
            <a:spLocks noGrp="1"/>
          </p:cNvSpPr>
          <p:nvPr>
            <p:ph type="ftr" sz="quarter" idx="3"/>
            <p:custDataLst>
              <p:tags r:id="rId8"/>
            </p:custDataLst>
          </p:nvPr>
        </p:nvSpPr>
        <p:spPr>
          <a:xfrm>
            <a:off x="439101" y="5960352"/>
            <a:ext cx="9488170" cy="241565"/>
          </a:xfrm>
          <a:prstGeom prst="rect">
            <a:avLst/>
          </a:prstGeom>
          <a:solidFill>
            <a:schemeClr val="bg1"/>
          </a:solidFill>
        </p:spPr>
        <p:txBody>
          <a:bodyPr wrap="square" lIns="0" anchor="b" anchorCtr="0">
            <a:noAutofit/>
          </a:bodyPr>
          <a:lstStyle>
            <a:lvl1pPr>
              <a:lnSpc>
                <a:spcPct val="90000"/>
              </a:lnSpc>
              <a:defRPr sz="600" b="0">
                <a:solidFill>
                  <a:schemeClr val="tx1"/>
                </a:solidFill>
              </a:defRPr>
            </a:lvl1pPr>
          </a:lstStyle>
          <a:p>
            <a:pPr algn="l" defTabSz="753110">
              <a:lnSpc>
                <a:spcPct val="100000"/>
              </a:lnSpc>
              <a:spcBef>
                <a:spcPts val="0"/>
              </a:spcBef>
              <a:spcAft>
                <a:spcPts val="0"/>
              </a:spcAft>
              <a:buClr>
                <a:schemeClr val="tx2"/>
              </a:buClr>
              <a:buSzPct val="115000"/>
              <a:buFont typeface="Arial" panose="020B0604020202020204" pitchFamily="34" charset="0"/>
            </a:pPr>
            <a:r>
              <a:rPr lang="zh-CN" altLang="en-US" b="1" dirty="0">
                <a:ea typeface="楷体" panose="02010609060101010101" pitchFamily="49" charset="-122"/>
                <a:cs typeface="Arial" panose="020B0604020202020204" pitchFamily="34" charset="0"/>
              </a:rPr>
              <a:t>注: </a:t>
            </a:r>
            <a:endParaRPr lang="en-US" altLang="zh-CN" b="1" dirty="0">
              <a:ea typeface="楷体" panose="02010609060101010101" pitchFamily="49" charset="-122"/>
              <a:cs typeface="Arial" panose="020B0604020202020204" pitchFamily="34" charset="0"/>
            </a:endParaRPr>
          </a:p>
          <a:p>
            <a:pPr algn="l" defTabSz="753110">
              <a:lnSpc>
                <a:spcPct val="100000"/>
              </a:lnSpc>
              <a:spcBef>
                <a:spcPts val="0"/>
              </a:spcBef>
              <a:spcAft>
                <a:spcPts val="0"/>
              </a:spcAft>
              <a:buClr>
                <a:schemeClr val="tx2"/>
              </a:buClr>
              <a:buSzPct val="115000"/>
              <a:buFont typeface="Arial" panose="020B0604020202020204" pitchFamily="34" charset="0"/>
            </a:pPr>
            <a:r>
              <a:rPr lang="en-US" altLang="zh-CN" dirty="0">
                <a:ea typeface="楷体" panose="02010609060101010101" pitchFamily="49" charset="-122"/>
                <a:cs typeface="Arial" panose="020B0604020202020204" pitchFamily="34" charset="0"/>
              </a:rPr>
              <a:t>1</a:t>
            </a:r>
            <a:r>
              <a:rPr lang="zh-CN" altLang="en-US" dirty="0">
                <a:ea typeface="楷体" panose="02010609060101010101" pitchFamily="49" charset="-122"/>
                <a:cs typeface="Arial" panose="020B0604020202020204" pitchFamily="34" charset="0"/>
              </a:rPr>
              <a:t>）主要覆盖范围指建有实验室的地区；次级覆盖范围指未设立实验室，但可通过物流网络提供检测服务的地区</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平行四边形 31"/>
          <p:cNvSpPr/>
          <p:nvPr>
            <p:custDataLst>
              <p:tags r:id="rId2"/>
            </p:custDataLst>
          </p:nvPr>
        </p:nvSpPr>
        <p:spPr>
          <a:xfrm>
            <a:off x="3122295" y="1027430"/>
            <a:ext cx="2680335" cy="3293110"/>
          </a:xfrm>
          <a:prstGeom prst="parallelogram">
            <a:avLst>
              <a:gd name="adj" fmla="val 9571"/>
            </a:avLst>
          </a:prstGeom>
          <a:solidFill>
            <a:schemeClr val="accent4">
              <a:lumMod val="20000"/>
              <a:lumOff val="80000"/>
              <a:alpha val="20000"/>
            </a:schemeClr>
          </a:solidFill>
          <a:ln w="9525">
            <a:solidFill>
              <a:schemeClr val="tx1">
                <a:alpha val="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just">
              <a:lnSpc>
                <a:spcPct val="150000"/>
              </a:lnSpc>
              <a:spcBef>
                <a:spcPct val="0"/>
              </a:spcBef>
              <a:spcAft>
                <a:spcPct val="0"/>
              </a:spcAft>
            </a:pPr>
            <a:r>
              <a:rPr lang="en-US" altLang="zh-CN" sz="1400"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mn-ea"/>
              </a:rPr>
              <a:t>  </a:t>
            </a:r>
          </a:p>
          <a:p>
            <a:pPr algn="just">
              <a:lnSpc>
                <a:spcPct val="150000"/>
              </a:lnSpc>
              <a:spcBef>
                <a:spcPct val="0"/>
              </a:spcBef>
              <a:spcAft>
                <a:spcPct val="0"/>
              </a:spcAft>
            </a:pPr>
            <a:endParaRPr lang="en-US" altLang="zh-CN" sz="1400"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mn-ea"/>
            </a:endParaRPr>
          </a:p>
        </p:txBody>
      </p:sp>
      <p:sp>
        <p:nvSpPr>
          <p:cNvPr id="110" name="平行四边形 109"/>
          <p:cNvSpPr/>
          <p:nvPr>
            <p:custDataLst>
              <p:tags r:id="rId3"/>
            </p:custDataLst>
          </p:nvPr>
        </p:nvSpPr>
        <p:spPr>
          <a:xfrm>
            <a:off x="8377555" y="1027430"/>
            <a:ext cx="2680335" cy="3290570"/>
          </a:xfrm>
          <a:prstGeom prst="parallelogram">
            <a:avLst>
              <a:gd name="adj" fmla="val 9571"/>
            </a:avLst>
          </a:prstGeom>
          <a:solidFill>
            <a:schemeClr val="accent5">
              <a:lumMod val="20000"/>
              <a:lumOff val="80000"/>
              <a:alpha val="20000"/>
            </a:schemeClr>
          </a:solidFill>
          <a:ln w="9525">
            <a:solidFill>
              <a:schemeClr val="tx1">
                <a:alpha val="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just">
              <a:lnSpc>
                <a:spcPct val="150000"/>
              </a:lnSpc>
              <a:spcBef>
                <a:spcPct val="0"/>
              </a:spcBef>
              <a:spcAft>
                <a:spcPct val="0"/>
              </a:spcAft>
            </a:pPr>
            <a:r>
              <a:rPr lang="en-US" altLang="zh-CN" sz="1400"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mn-ea"/>
              </a:rPr>
              <a:t>  </a:t>
            </a:r>
          </a:p>
          <a:p>
            <a:pPr algn="just">
              <a:lnSpc>
                <a:spcPct val="150000"/>
              </a:lnSpc>
              <a:spcBef>
                <a:spcPct val="0"/>
              </a:spcBef>
              <a:spcAft>
                <a:spcPct val="0"/>
              </a:spcAft>
            </a:pPr>
            <a:endParaRPr lang="en-US" altLang="zh-CN" sz="1400"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mn-ea"/>
            </a:endParaRPr>
          </a:p>
        </p:txBody>
      </p:sp>
      <p:sp>
        <p:nvSpPr>
          <p:cNvPr id="111" name="平行四边形 110"/>
          <p:cNvSpPr/>
          <p:nvPr>
            <p:custDataLst>
              <p:tags r:id="rId4"/>
            </p:custDataLst>
          </p:nvPr>
        </p:nvSpPr>
        <p:spPr>
          <a:xfrm>
            <a:off x="8211185" y="3820160"/>
            <a:ext cx="2634615" cy="2098675"/>
          </a:xfrm>
          <a:prstGeom prst="parallelogram">
            <a:avLst>
              <a:gd name="adj" fmla="val 9571"/>
            </a:avLst>
          </a:prstGeom>
          <a:blipFill rotWithShape="1">
            <a:blip r:embed="rId30"/>
            <a:stretch>
              <a:fillRect/>
            </a:stretch>
          </a:blipFill>
          <a:ln w="9525">
            <a:solidFill>
              <a:schemeClr val="tx1">
                <a:alpha val="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just">
              <a:lnSpc>
                <a:spcPct val="150000"/>
              </a:lnSpc>
              <a:spcBef>
                <a:spcPct val="0"/>
              </a:spcBef>
              <a:spcAft>
                <a:spcPct val="0"/>
              </a:spcAft>
            </a:pPr>
            <a:r>
              <a:rPr lang="en-US" altLang="zh-CN" sz="1400"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mn-ea"/>
              </a:rPr>
              <a:t>  </a:t>
            </a:r>
          </a:p>
          <a:p>
            <a:pPr algn="just">
              <a:lnSpc>
                <a:spcPct val="150000"/>
              </a:lnSpc>
              <a:spcBef>
                <a:spcPct val="0"/>
              </a:spcBef>
              <a:spcAft>
                <a:spcPct val="0"/>
              </a:spcAft>
            </a:pPr>
            <a:endParaRPr lang="en-US" altLang="zh-CN" sz="1400"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mn-ea"/>
            </a:endParaRPr>
          </a:p>
        </p:txBody>
      </p:sp>
      <p:sp>
        <p:nvSpPr>
          <p:cNvPr id="35" name="平行四边形 34"/>
          <p:cNvSpPr/>
          <p:nvPr>
            <p:custDataLst>
              <p:tags r:id="rId5"/>
            </p:custDataLst>
          </p:nvPr>
        </p:nvSpPr>
        <p:spPr>
          <a:xfrm>
            <a:off x="379730" y="2577465"/>
            <a:ext cx="2680335" cy="3354070"/>
          </a:xfrm>
          <a:prstGeom prst="parallelogram">
            <a:avLst>
              <a:gd name="adj" fmla="val 9571"/>
            </a:avLst>
          </a:prstGeom>
          <a:solidFill>
            <a:schemeClr val="accent1">
              <a:lumMod val="20000"/>
              <a:lumOff val="80000"/>
              <a:alpha val="20000"/>
            </a:schemeClr>
          </a:solidFill>
          <a:ln w="9525">
            <a:solidFill>
              <a:schemeClr val="tx1">
                <a:alpha val="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just">
              <a:lnSpc>
                <a:spcPct val="150000"/>
              </a:lnSpc>
              <a:spcBef>
                <a:spcPct val="0"/>
              </a:spcBef>
              <a:spcAft>
                <a:spcPct val="0"/>
              </a:spcAft>
            </a:pPr>
            <a:r>
              <a:rPr lang="en-US" altLang="zh-CN" sz="1400"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mn-ea"/>
              </a:rPr>
              <a:t>  </a:t>
            </a:r>
          </a:p>
          <a:p>
            <a:pPr algn="just">
              <a:lnSpc>
                <a:spcPct val="150000"/>
              </a:lnSpc>
              <a:spcBef>
                <a:spcPct val="0"/>
              </a:spcBef>
              <a:spcAft>
                <a:spcPct val="0"/>
              </a:spcAft>
            </a:pPr>
            <a:endParaRPr lang="en-US" altLang="zh-CN" sz="1400"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mn-ea"/>
            </a:endParaRPr>
          </a:p>
        </p:txBody>
      </p:sp>
      <p:sp>
        <p:nvSpPr>
          <p:cNvPr id="30" name="平行四边形 29"/>
          <p:cNvSpPr/>
          <p:nvPr>
            <p:custDataLst>
              <p:tags r:id="rId6"/>
            </p:custDataLst>
          </p:nvPr>
        </p:nvSpPr>
        <p:spPr>
          <a:xfrm>
            <a:off x="2963545" y="3837940"/>
            <a:ext cx="2635250" cy="2098675"/>
          </a:xfrm>
          <a:prstGeom prst="parallelogram">
            <a:avLst>
              <a:gd name="adj" fmla="val 9571"/>
            </a:avLst>
          </a:prstGeom>
          <a:blipFill rotWithShape="1">
            <a:blip r:embed="rId31"/>
            <a:stretch>
              <a:fillRect/>
            </a:stretch>
          </a:blipFill>
          <a:ln w="9525">
            <a:solidFill>
              <a:schemeClr val="tx1">
                <a:alpha val="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just">
              <a:lnSpc>
                <a:spcPct val="150000"/>
              </a:lnSpc>
              <a:spcBef>
                <a:spcPct val="0"/>
              </a:spcBef>
              <a:spcAft>
                <a:spcPct val="0"/>
              </a:spcAft>
            </a:pPr>
            <a:r>
              <a:rPr lang="en-US" altLang="zh-CN" sz="1400"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mn-ea"/>
              </a:rPr>
              <a:t>  </a:t>
            </a:r>
          </a:p>
          <a:p>
            <a:pPr algn="just">
              <a:lnSpc>
                <a:spcPct val="150000"/>
              </a:lnSpc>
              <a:spcBef>
                <a:spcPct val="0"/>
              </a:spcBef>
              <a:spcAft>
                <a:spcPct val="0"/>
              </a:spcAft>
            </a:pPr>
            <a:endParaRPr lang="en-US" altLang="zh-CN" sz="1400"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mn-ea"/>
            </a:endParaRPr>
          </a:p>
        </p:txBody>
      </p:sp>
      <p:sp>
        <p:nvSpPr>
          <p:cNvPr id="20" name="平行四边形 19"/>
          <p:cNvSpPr/>
          <p:nvPr>
            <p:custDataLst>
              <p:tags r:id="rId7"/>
            </p:custDataLst>
          </p:nvPr>
        </p:nvSpPr>
        <p:spPr>
          <a:xfrm>
            <a:off x="606425" y="1017270"/>
            <a:ext cx="2607945" cy="2098675"/>
          </a:xfrm>
          <a:prstGeom prst="parallelogram">
            <a:avLst>
              <a:gd name="adj" fmla="val 9571"/>
            </a:avLst>
          </a:prstGeom>
          <a:blipFill rotWithShape="1">
            <a:blip r:embed="rId32"/>
            <a:stretch>
              <a:fillRect/>
            </a:stretch>
          </a:blipFill>
          <a:ln w="9525">
            <a:solidFill>
              <a:schemeClr val="tx1">
                <a:alpha val="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just">
              <a:lnSpc>
                <a:spcPct val="150000"/>
              </a:lnSpc>
              <a:spcBef>
                <a:spcPct val="0"/>
              </a:spcBef>
              <a:spcAft>
                <a:spcPct val="0"/>
              </a:spcAft>
            </a:pPr>
            <a:r>
              <a:rPr lang="en-US" altLang="zh-CN" sz="1400"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mn-ea"/>
              </a:rPr>
              <a:t>  </a:t>
            </a:r>
          </a:p>
          <a:p>
            <a:pPr algn="just">
              <a:lnSpc>
                <a:spcPct val="150000"/>
              </a:lnSpc>
              <a:spcBef>
                <a:spcPct val="0"/>
              </a:spcBef>
              <a:spcAft>
                <a:spcPct val="0"/>
              </a:spcAft>
            </a:pPr>
            <a:endParaRPr lang="en-US" altLang="zh-CN" sz="1400"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mn-ea"/>
            </a:endParaRPr>
          </a:p>
        </p:txBody>
      </p:sp>
      <p:graphicFrame>
        <p:nvGraphicFramePr>
          <p:cNvPr id="81" name="Object 80" hidden="1"/>
          <p:cNvGraphicFramePr>
            <a:graphicFrameLocks noChangeAspect="1"/>
          </p:cNvGraphicFramePr>
          <p:nvPr>
            <p:custDataLst>
              <p:tags r:id="rId8"/>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3" imgW="9525" imgH="9525" progId="TCLayout.ActiveDocument.1">
                  <p:embed/>
                </p:oleObj>
              </mc:Choice>
              <mc:Fallback>
                <p:oleObj name="think-cell Slide" r:id="rId33" imgW="9525" imgH="9525" progId="TCLayout.ActiveDocument.1">
                  <p:embed/>
                  <p:pic>
                    <p:nvPicPr>
                      <p:cNvPr id="81" name="Object 80" hidden="1"/>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24" name="标题 47"/>
          <p:cNvSpPr>
            <a:spLocks noGrp="1"/>
          </p:cNvSpPr>
          <p:nvPr>
            <p:custDataLst>
              <p:tags r:id="rId9"/>
            </p:custDataLst>
          </p:nvPr>
        </p:nvSpPr>
        <p:spPr>
          <a:xfrm>
            <a:off x="315595" y="296545"/>
            <a:ext cx="7971790" cy="475615"/>
          </a:xfrm>
          <a:prstGeom prst="rect">
            <a:avLst/>
          </a:prstGeom>
        </p:spPr>
        <p:txBody>
          <a:bodyPr vert="horz" lIns="0" tIns="45720" rIns="45720" bIns="0" rtlCol="0" anchor="ctr" anchorCtr="0">
            <a:noAutofit/>
          </a:bodyPr>
          <a:lstStyle>
            <a:lvl1pPr algn="l" defTabSz="753110" rtl="0" eaLnBrk="1" latinLnBrk="0" hangingPunct="1">
              <a:lnSpc>
                <a:spcPct val="90000"/>
              </a:lnSpc>
              <a:spcBef>
                <a:spcPct val="0"/>
              </a:spcBef>
              <a:buNone/>
              <a:defRPr lang="en-US" sz="2425" b="1" i="0" kern="0" baseline="0" dirty="0">
                <a:solidFill>
                  <a:srgbClr val="013F98"/>
                </a:solidFill>
                <a:latin typeface="思源黑体 CN Medium" panose="020B0600000000000000" pitchFamily="34" charset="-122"/>
                <a:ea typeface="思源黑体 CN Medium" panose="020B0600000000000000" pitchFamily="34" charset="-122"/>
                <a:cs typeface="思源黑体 CN Medium" panose="020B0600000000000000" pitchFamily="34" charset="-122"/>
              </a:defRPr>
            </a:lvl1pPr>
          </a:lstStyle>
          <a:p>
            <a:r>
              <a:rPr lang="zh-CN" altLang="en-US" dirty="0">
                <a:sym typeface="+mn-ea"/>
              </a:rPr>
              <a:t>业务及技术创新赋能，激发未来发展活力</a:t>
            </a:r>
            <a:endParaRPr altLang="zh-CN" dirty="0">
              <a:sym typeface="+mn-ea"/>
            </a:endParaRPr>
          </a:p>
        </p:txBody>
      </p:sp>
      <p:grpSp>
        <p:nvGrpSpPr>
          <p:cNvPr id="10" name="组合 9"/>
          <p:cNvGrpSpPr/>
          <p:nvPr/>
        </p:nvGrpSpPr>
        <p:grpSpPr>
          <a:xfrm>
            <a:off x="687070" y="3388995"/>
            <a:ext cx="2139950" cy="1188085"/>
            <a:chOff x="9742" y="3430"/>
            <a:chExt cx="3370" cy="1871"/>
          </a:xfrm>
        </p:grpSpPr>
        <p:sp>
          <p:nvSpPr>
            <p:cNvPr id="37" name="圆角矩形 36"/>
            <p:cNvSpPr/>
            <p:nvPr>
              <p:custDataLst>
                <p:tags r:id="rId26"/>
              </p:custDataLst>
            </p:nvPr>
          </p:nvSpPr>
          <p:spPr>
            <a:xfrm>
              <a:off x="9742" y="3431"/>
              <a:ext cx="3370" cy="1870"/>
            </a:xfrm>
            <a:prstGeom prst="roundRect">
              <a:avLst/>
            </a:prstGeom>
            <a:no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46800" tIns="45720" rIns="46800" bIns="45720" numCol="1" spcCol="0" rtlCol="0" fromWordArt="0" anchor="ctr" anchorCtr="0" forceAA="0" compatLnSpc="1">
              <a:noAutofit/>
            </a:bodyPr>
            <a:lstStyle/>
            <a:p>
              <a:pPr algn="ctr">
                <a:spcBef>
                  <a:spcPts val="400"/>
                </a:spcBef>
              </a:pPr>
              <a:endParaRPr lang="zh-CN" altLang="en-US" sz="800" dirty="0" err="1">
                <a:solidFill>
                  <a:schemeClr val="tx1"/>
                </a:solidFill>
                <a:latin typeface="思源黑体 CN Medium" panose="020B0600000000000000" pitchFamily="34" charset="-122"/>
                <a:ea typeface="思源黑体 CN Medium" panose="020B0600000000000000" pitchFamily="34" charset="-122"/>
              </a:endParaRPr>
            </a:p>
          </p:txBody>
        </p:sp>
        <p:pic>
          <p:nvPicPr>
            <p:cNvPr id="56" name="图片 55"/>
            <p:cNvPicPr>
              <a:picLocks noChangeAspect="1"/>
            </p:cNvPicPr>
            <p:nvPr>
              <p:custDataLst>
                <p:tags r:id="rId27"/>
              </p:custDataLst>
            </p:nvPr>
          </p:nvPicPr>
          <p:blipFill>
            <a:blip r:embed="rId35"/>
            <a:stretch>
              <a:fillRect/>
            </a:stretch>
          </p:blipFill>
          <p:spPr>
            <a:xfrm>
              <a:off x="10134" y="3430"/>
              <a:ext cx="2482" cy="857"/>
            </a:xfrm>
            <a:prstGeom prst="rect">
              <a:avLst/>
            </a:prstGeom>
            <a:noFill/>
            <a:ln w="9525">
              <a:noFill/>
            </a:ln>
          </p:spPr>
        </p:pic>
      </p:grpSp>
      <p:sp>
        <p:nvSpPr>
          <p:cNvPr id="22" name="平行四边形 21"/>
          <p:cNvSpPr/>
          <p:nvPr>
            <p:custDataLst>
              <p:tags r:id="rId10"/>
            </p:custDataLst>
          </p:nvPr>
        </p:nvSpPr>
        <p:spPr>
          <a:xfrm>
            <a:off x="911860" y="1019810"/>
            <a:ext cx="675640" cy="2096770"/>
          </a:xfrm>
          <a:prstGeom prst="parallelogram">
            <a:avLst>
              <a:gd name="adj" fmla="val 9571"/>
            </a:avLst>
          </a:prstGeom>
          <a:solidFill>
            <a:schemeClr val="accent1">
              <a:lumMod val="20000"/>
              <a:lumOff val="80000"/>
              <a:alpha val="80000"/>
            </a:schemeClr>
          </a:solidFill>
          <a:ln w="9525">
            <a:solidFill>
              <a:schemeClr val="tx1">
                <a:alpha val="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71755" tIns="0" rIns="71755" bIns="71755" numCol="1" spcCol="0" rtlCol="0" fromWordArt="0" anchor="ctr" anchorCtr="0" forceAA="0" compatLnSpc="1">
            <a:noAutofit/>
          </a:bodyPr>
          <a:lstStyle/>
          <a:p>
            <a:pPr algn="ctr">
              <a:lnSpc>
                <a:spcPct val="150000"/>
              </a:lnSpc>
              <a:spcBef>
                <a:spcPct val="0"/>
              </a:spcBef>
              <a:spcAft>
                <a:spcPct val="0"/>
              </a:spcAft>
            </a:pPr>
            <a:r>
              <a:rPr lang="zh-CN" altLang="en-US" b="1" dirty="0">
                <a:ln>
                  <a:noFill/>
                  <a:prstDash val="sysDot"/>
                </a:ln>
                <a:solidFill>
                  <a:schemeClr val="accent1">
                    <a:lumMod val="75000"/>
                  </a:schemeClr>
                </a:solidFill>
                <a:latin typeface="思源黑体 CN Medium" panose="020B0600000000000000" pitchFamily="34" charset="-122"/>
                <a:ea typeface="思源黑体 CN Medium" panose="020B0600000000000000" pitchFamily="34" charset="-122"/>
                <a:cs typeface="+mn-ea"/>
                <a:sym typeface="+mn-ea"/>
              </a:rPr>
              <a:t>战略合作</a:t>
            </a:r>
          </a:p>
        </p:txBody>
      </p:sp>
      <p:sp>
        <p:nvSpPr>
          <p:cNvPr id="29" name="平行四边形 28"/>
          <p:cNvSpPr/>
          <p:nvPr>
            <p:custDataLst>
              <p:tags r:id="rId11"/>
            </p:custDataLst>
          </p:nvPr>
        </p:nvSpPr>
        <p:spPr>
          <a:xfrm>
            <a:off x="400685" y="4678045"/>
            <a:ext cx="2538095" cy="1010920"/>
          </a:xfrm>
          <a:prstGeom prst="parallelogram">
            <a:avLst>
              <a:gd name="adj" fmla="val 9571"/>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lvl="0" indent="0" algn="just">
              <a:lnSpc>
                <a:spcPct val="150000"/>
              </a:lnSpc>
              <a:buClrTx/>
              <a:buSzTx/>
              <a:buFont typeface="Arial" panose="020B0604020202020204" pitchFamily="34" charset="0"/>
              <a:buNone/>
            </a:pPr>
            <a:r>
              <a:rPr lang="en-US" altLang="zh-CN" sz="1350" dirty="0">
                <a:ln>
                  <a:noFill/>
                  <a:prstDash val="sysDot"/>
                </a:ln>
                <a:solidFill>
                  <a:schemeClr val="tx1"/>
                </a:solidFill>
                <a:latin typeface="思源黑体 CN Medium" panose="020B0600000000000000" pitchFamily="34" charset="-122"/>
                <a:ea typeface="思源黑体 CN Medium" panose="020B0600000000000000" pitchFamily="34" charset="-122"/>
                <a:cs typeface="+mn-ea"/>
                <a:sym typeface="+mn-ea"/>
              </a:rPr>
              <a:t>2023</a:t>
            </a:r>
            <a:r>
              <a:rPr lang="zh-CN" altLang="en-US" sz="1350" dirty="0">
                <a:ln>
                  <a:noFill/>
                  <a:prstDash val="sysDot"/>
                </a:ln>
                <a:solidFill>
                  <a:schemeClr val="tx1"/>
                </a:solidFill>
                <a:latin typeface="思源黑体 CN Medium" panose="020B0600000000000000" pitchFamily="34" charset="-122"/>
                <a:ea typeface="思源黑体 CN Medium" panose="020B0600000000000000" pitchFamily="34" charset="-122"/>
                <a:cs typeface="+mn-ea"/>
                <a:sym typeface="+mn-ea"/>
              </a:rPr>
              <a:t>年</a:t>
            </a:r>
            <a:r>
              <a:rPr lang="en-US" altLang="zh-CN" sz="1350" dirty="0">
                <a:ln>
                  <a:noFill/>
                  <a:prstDash val="sysDot"/>
                </a:ln>
                <a:solidFill>
                  <a:schemeClr val="tx1"/>
                </a:solidFill>
                <a:latin typeface="思源黑体 CN Medium" panose="020B0600000000000000" pitchFamily="34" charset="-122"/>
                <a:ea typeface="思源黑体 CN Medium" panose="020B0600000000000000" pitchFamily="34" charset="-122"/>
                <a:cs typeface="+mn-ea"/>
                <a:sym typeface="+mn-ea"/>
              </a:rPr>
              <a:t>9</a:t>
            </a:r>
            <a:r>
              <a:rPr lang="zh-CN" altLang="en-US" sz="1350" dirty="0">
                <a:ln>
                  <a:noFill/>
                  <a:prstDash val="sysDot"/>
                </a:ln>
                <a:solidFill>
                  <a:schemeClr val="tx1"/>
                </a:solidFill>
                <a:latin typeface="思源黑体 CN Medium" panose="020B0600000000000000" pitchFamily="34" charset="-122"/>
                <a:ea typeface="思源黑体 CN Medium" panose="020B0600000000000000" pitchFamily="34" charset="-122"/>
                <a:cs typeface="+mn-ea"/>
                <a:sym typeface="+mn-ea"/>
              </a:rPr>
              <a:t>月，Guardant产品正式国内上市，并于</a:t>
            </a:r>
            <a:r>
              <a:rPr lang="en-US" altLang="zh-CN" sz="1350" dirty="0">
                <a:ln>
                  <a:noFill/>
                  <a:prstDash val="sysDot"/>
                </a:ln>
                <a:solidFill>
                  <a:schemeClr val="tx1"/>
                </a:solidFill>
                <a:latin typeface="思源黑体 CN Medium" panose="020B0600000000000000" pitchFamily="34" charset="-122"/>
                <a:ea typeface="思源黑体 CN Medium" panose="020B0600000000000000" pitchFamily="34" charset="-122"/>
                <a:cs typeface="+mn-ea"/>
                <a:sym typeface="+mn-ea"/>
              </a:rPr>
              <a:t>12</a:t>
            </a:r>
            <a:r>
              <a:rPr lang="zh-CN" altLang="en-US" sz="1350" dirty="0">
                <a:ln>
                  <a:noFill/>
                  <a:prstDash val="sysDot"/>
                </a:ln>
                <a:solidFill>
                  <a:schemeClr val="tx1"/>
                </a:solidFill>
                <a:latin typeface="思源黑体 CN Medium" panose="020B0600000000000000" pitchFamily="34" charset="-122"/>
                <a:ea typeface="思源黑体 CN Medium" panose="020B0600000000000000" pitchFamily="34" charset="-122"/>
                <a:cs typeface="+mn-ea"/>
                <a:sym typeface="+mn-ea"/>
              </a:rPr>
              <a:t>月</a:t>
            </a:r>
            <a:r>
              <a:rPr lang="zh-CN" altLang="en-US" sz="1350" b="1" dirty="0">
                <a:ln>
                  <a:noFill/>
                  <a:prstDash val="sysDot"/>
                </a:ln>
                <a:solidFill>
                  <a:schemeClr val="accent1">
                    <a:lumMod val="75000"/>
                  </a:schemeClr>
                </a:solidFill>
                <a:latin typeface="思源黑体 CN Medium" panose="020B0600000000000000" pitchFamily="34" charset="-122"/>
                <a:ea typeface="思源黑体 CN Medium" panose="020B0600000000000000" pitchFamily="34" charset="-122"/>
                <a:cs typeface="+mn-ea"/>
                <a:sym typeface="+mn-ea"/>
              </a:rPr>
              <a:t>已接样检测</a:t>
            </a:r>
          </a:p>
        </p:txBody>
      </p:sp>
      <p:sp>
        <p:nvSpPr>
          <p:cNvPr id="34" name="平行四边形 33"/>
          <p:cNvSpPr/>
          <p:nvPr>
            <p:custDataLst>
              <p:tags r:id="rId12"/>
            </p:custDataLst>
          </p:nvPr>
        </p:nvSpPr>
        <p:spPr>
          <a:xfrm>
            <a:off x="3256915" y="3838575"/>
            <a:ext cx="675640" cy="2092960"/>
          </a:xfrm>
          <a:prstGeom prst="parallelogram">
            <a:avLst>
              <a:gd name="adj" fmla="val 9571"/>
            </a:avLst>
          </a:prstGeom>
          <a:solidFill>
            <a:schemeClr val="accent4">
              <a:lumMod val="20000"/>
              <a:lumOff val="80000"/>
              <a:alpha val="80000"/>
            </a:schemeClr>
          </a:solidFill>
          <a:ln w="9525">
            <a:solidFill>
              <a:schemeClr val="tx1">
                <a:alpha val="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71755" tIns="0" rIns="71755" bIns="71755" numCol="1" spcCol="0" rtlCol="0" fromWordArt="0" anchor="ctr" anchorCtr="0" forceAA="0" compatLnSpc="1">
            <a:noAutofit/>
          </a:bodyPr>
          <a:lstStyle/>
          <a:p>
            <a:pPr algn="ctr">
              <a:lnSpc>
                <a:spcPct val="150000"/>
              </a:lnSpc>
              <a:spcBef>
                <a:spcPct val="0"/>
              </a:spcBef>
              <a:spcAft>
                <a:spcPct val="0"/>
              </a:spcAft>
            </a:pPr>
            <a:r>
              <a:rPr lang="zh-CN" altLang="en-US" b="1" dirty="0">
                <a:ln>
                  <a:noFill/>
                  <a:prstDash val="sysDot"/>
                </a:ln>
                <a:solidFill>
                  <a:srgbClr val="E85328"/>
                </a:solidFill>
                <a:latin typeface="思源黑体 CN Medium" panose="020B0600000000000000" pitchFamily="34" charset="-122"/>
                <a:ea typeface="思源黑体 CN Medium" panose="020B0600000000000000" pitchFamily="34" charset="-122"/>
                <a:cs typeface="+mn-ea"/>
                <a:sym typeface="+mn-ea"/>
              </a:rPr>
              <a:t>技</a:t>
            </a:r>
          </a:p>
          <a:p>
            <a:pPr algn="ctr">
              <a:lnSpc>
                <a:spcPct val="150000"/>
              </a:lnSpc>
              <a:spcBef>
                <a:spcPct val="0"/>
              </a:spcBef>
              <a:spcAft>
                <a:spcPct val="0"/>
              </a:spcAft>
            </a:pPr>
            <a:r>
              <a:rPr lang="zh-CN" altLang="en-US" b="1" dirty="0">
                <a:ln>
                  <a:noFill/>
                  <a:prstDash val="sysDot"/>
                </a:ln>
                <a:solidFill>
                  <a:srgbClr val="E85328"/>
                </a:solidFill>
                <a:latin typeface="思源黑体 CN Medium" panose="020B0600000000000000" pitchFamily="34" charset="-122"/>
                <a:ea typeface="思源黑体 CN Medium" panose="020B0600000000000000" pitchFamily="34" charset="-122"/>
                <a:cs typeface="+mn-ea"/>
                <a:sym typeface="+mn-ea"/>
              </a:rPr>
              <a:t>术</a:t>
            </a:r>
          </a:p>
          <a:p>
            <a:pPr algn="ctr">
              <a:lnSpc>
                <a:spcPct val="150000"/>
              </a:lnSpc>
              <a:spcBef>
                <a:spcPct val="0"/>
              </a:spcBef>
              <a:spcAft>
                <a:spcPct val="0"/>
              </a:spcAft>
            </a:pPr>
            <a:r>
              <a:rPr lang="zh-CN" altLang="en-US" b="1" dirty="0">
                <a:ln>
                  <a:noFill/>
                  <a:prstDash val="sysDot"/>
                </a:ln>
                <a:solidFill>
                  <a:srgbClr val="E85328"/>
                </a:solidFill>
                <a:latin typeface="思源黑体 CN Medium" panose="020B0600000000000000" pitchFamily="34" charset="-122"/>
                <a:ea typeface="思源黑体 CN Medium" panose="020B0600000000000000" pitchFamily="34" charset="-122"/>
                <a:cs typeface="+mn-ea"/>
                <a:sym typeface="+mn-ea"/>
              </a:rPr>
              <a:t>中</a:t>
            </a:r>
          </a:p>
          <a:p>
            <a:pPr algn="ctr">
              <a:lnSpc>
                <a:spcPct val="150000"/>
              </a:lnSpc>
              <a:spcBef>
                <a:spcPct val="0"/>
              </a:spcBef>
              <a:spcAft>
                <a:spcPct val="0"/>
              </a:spcAft>
            </a:pPr>
            <a:r>
              <a:rPr lang="zh-CN" altLang="en-US" b="1" dirty="0">
                <a:ln>
                  <a:noFill/>
                  <a:prstDash val="sysDot"/>
                </a:ln>
                <a:solidFill>
                  <a:srgbClr val="E85328"/>
                </a:solidFill>
                <a:latin typeface="思源黑体 CN Medium" panose="020B0600000000000000" pitchFamily="34" charset="-122"/>
                <a:ea typeface="思源黑体 CN Medium" panose="020B0600000000000000" pitchFamily="34" charset="-122"/>
                <a:cs typeface="+mn-ea"/>
                <a:sym typeface="+mn-ea"/>
              </a:rPr>
              <a:t>心</a:t>
            </a:r>
          </a:p>
        </p:txBody>
      </p:sp>
      <p:pic>
        <p:nvPicPr>
          <p:cNvPr id="8" name="图片 7"/>
          <p:cNvPicPr>
            <a:picLocks noChangeAspect="1"/>
          </p:cNvPicPr>
          <p:nvPr/>
        </p:nvPicPr>
        <p:blipFill>
          <a:blip r:embed="rId36"/>
          <a:stretch>
            <a:fillRect/>
          </a:stretch>
        </p:blipFill>
        <p:spPr>
          <a:xfrm>
            <a:off x="1333500" y="4220210"/>
            <a:ext cx="844550" cy="250190"/>
          </a:xfrm>
          <a:prstGeom prst="rect">
            <a:avLst/>
          </a:prstGeom>
        </p:spPr>
      </p:pic>
      <p:pic>
        <p:nvPicPr>
          <p:cNvPr id="9" name="图片 8" descr="合作"/>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1515110" y="3774440"/>
            <a:ext cx="491490" cy="491490"/>
          </a:xfrm>
          <a:prstGeom prst="rect">
            <a:avLst/>
          </a:prstGeom>
        </p:spPr>
      </p:pic>
      <p:sp>
        <p:nvSpPr>
          <p:cNvPr id="13" name="平行四边形 12"/>
          <p:cNvSpPr/>
          <p:nvPr>
            <p:custDataLst>
              <p:tags r:id="rId13"/>
            </p:custDataLst>
          </p:nvPr>
        </p:nvSpPr>
        <p:spPr>
          <a:xfrm>
            <a:off x="3361690" y="1004570"/>
            <a:ext cx="2418080" cy="473710"/>
          </a:xfrm>
          <a:prstGeom prst="parallelogram">
            <a:avLst>
              <a:gd name="adj" fmla="val 9571"/>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lvl="0" indent="0" algn="ctr">
              <a:lnSpc>
                <a:spcPct val="150000"/>
              </a:lnSpc>
              <a:buClrTx/>
              <a:buSzTx/>
              <a:buFont typeface="Arial" panose="020B0604020202020204" pitchFamily="34" charset="0"/>
              <a:buNone/>
            </a:pPr>
            <a:r>
              <a:rPr lang="zh-CN" sz="1200" b="1" dirty="0">
                <a:ln>
                  <a:noFill/>
                  <a:prstDash val="sysDot"/>
                </a:ln>
                <a:solidFill>
                  <a:schemeClr val="accent1">
                    <a:lumMod val="75000"/>
                  </a:schemeClr>
                </a:solidFill>
                <a:latin typeface="思源黑体 CN Medium" panose="020B0600000000000000" pitchFamily="34" charset="-122"/>
                <a:ea typeface="思源黑体 CN Medium" panose="020B0600000000000000" pitchFamily="34" charset="-122"/>
                <a:cs typeface="+mn-ea"/>
                <a:sym typeface="+mn-ea"/>
              </a:rPr>
              <a:t>六大技术中心</a:t>
            </a:r>
          </a:p>
        </p:txBody>
      </p:sp>
      <p:sp>
        <p:nvSpPr>
          <p:cNvPr id="15" name="平行四边形 14"/>
          <p:cNvSpPr/>
          <p:nvPr>
            <p:custDataLst>
              <p:tags r:id="rId14"/>
            </p:custDataLst>
          </p:nvPr>
        </p:nvSpPr>
        <p:spPr>
          <a:xfrm>
            <a:off x="3865245" y="1439545"/>
            <a:ext cx="1356995" cy="278130"/>
          </a:xfrm>
          <a:prstGeom prst="parallelogram">
            <a:avLst>
              <a:gd name="adj" fmla="val 9571"/>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l">
              <a:lnSpc>
                <a:spcPct val="150000"/>
              </a:lnSpc>
              <a:spcBef>
                <a:spcPct val="0"/>
              </a:spcBef>
              <a:spcAft>
                <a:spcPct val="0"/>
              </a:spcAft>
            </a:pPr>
            <a:r>
              <a:rPr lang="zh-CN" altLang="en-US" sz="1200" b="1"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微软雅黑" panose="020B0503020204020204" charset="-122"/>
                <a:sym typeface="+mn-ea"/>
              </a:rPr>
              <a:t>临床检验中心</a:t>
            </a:r>
          </a:p>
        </p:txBody>
      </p:sp>
      <p:sp>
        <p:nvSpPr>
          <p:cNvPr id="21" name="平行四边形 20"/>
          <p:cNvSpPr/>
          <p:nvPr>
            <p:custDataLst>
              <p:tags r:id="rId15"/>
            </p:custDataLst>
          </p:nvPr>
        </p:nvSpPr>
        <p:spPr>
          <a:xfrm>
            <a:off x="3865245" y="1852295"/>
            <a:ext cx="1356995" cy="247650"/>
          </a:xfrm>
          <a:prstGeom prst="parallelogram">
            <a:avLst>
              <a:gd name="adj" fmla="val 9571"/>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l">
              <a:lnSpc>
                <a:spcPct val="150000"/>
              </a:lnSpc>
              <a:spcBef>
                <a:spcPct val="0"/>
              </a:spcBef>
              <a:spcAft>
                <a:spcPct val="0"/>
              </a:spcAft>
            </a:pPr>
            <a:r>
              <a:rPr lang="zh-CN" sz="1200" b="1"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微软雅黑" panose="020B0503020204020204" charset="-122"/>
                <a:sym typeface="+mn-ea"/>
              </a:rPr>
              <a:t>血液</a:t>
            </a:r>
            <a:r>
              <a:rPr lang="zh-CN" altLang="en-US" sz="1200" b="1"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微软雅黑" panose="020B0503020204020204" charset="-122"/>
                <a:sym typeface="+mn-ea"/>
              </a:rPr>
              <a:t>病诊断中心</a:t>
            </a:r>
            <a:endParaRPr lang="zh-CN" sz="1200" b="1"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微软雅黑" panose="020B0503020204020204" charset="-122"/>
              <a:sym typeface="+mn-ea"/>
            </a:endParaRPr>
          </a:p>
        </p:txBody>
      </p:sp>
      <p:cxnSp>
        <p:nvCxnSpPr>
          <p:cNvPr id="25" name="直接连接符 24"/>
          <p:cNvCxnSpPr/>
          <p:nvPr/>
        </p:nvCxnSpPr>
        <p:spPr>
          <a:xfrm flipV="1">
            <a:off x="3744595" y="1740535"/>
            <a:ext cx="1656000" cy="7620"/>
          </a:xfrm>
          <a:prstGeom prst="line">
            <a:avLst/>
          </a:prstGeom>
          <a:ln w="0">
            <a:solidFill>
              <a:schemeClr val="tx1">
                <a:lumMod val="65000"/>
                <a:lumOff val="35000"/>
              </a:schemeClr>
            </a:solidFill>
          </a:ln>
        </p:spPr>
        <p:style>
          <a:lnRef idx="2">
            <a:schemeClr val="accent1"/>
          </a:lnRef>
          <a:fillRef idx="0">
            <a:srgbClr val="FFFFFF"/>
          </a:fillRef>
          <a:effectRef idx="0">
            <a:srgbClr val="FFFFFF"/>
          </a:effectRef>
          <a:fontRef idx="minor">
            <a:schemeClr val="tx1"/>
          </a:fontRef>
        </p:style>
      </p:cxnSp>
      <p:cxnSp>
        <p:nvCxnSpPr>
          <p:cNvPr id="45" name="直接连接符 44"/>
          <p:cNvCxnSpPr/>
          <p:nvPr/>
        </p:nvCxnSpPr>
        <p:spPr>
          <a:xfrm flipV="1">
            <a:off x="3698875" y="2113280"/>
            <a:ext cx="1656000" cy="7620"/>
          </a:xfrm>
          <a:prstGeom prst="line">
            <a:avLst/>
          </a:prstGeom>
          <a:ln w="0">
            <a:solidFill>
              <a:schemeClr val="tx1">
                <a:lumMod val="65000"/>
                <a:lumOff val="35000"/>
              </a:schemeClr>
            </a:solidFill>
          </a:ln>
        </p:spPr>
        <p:style>
          <a:lnRef idx="2">
            <a:schemeClr val="accent1"/>
          </a:lnRef>
          <a:fillRef idx="0">
            <a:srgbClr val="FFFFFF"/>
          </a:fillRef>
          <a:effectRef idx="0">
            <a:srgbClr val="FFFFFF"/>
          </a:effectRef>
          <a:fontRef idx="minor">
            <a:schemeClr val="tx1"/>
          </a:fontRef>
        </p:style>
      </p:cxnSp>
      <p:cxnSp>
        <p:nvCxnSpPr>
          <p:cNvPr id="46" name="直接连接符 45"/>
          <p:cNvCxnSpPr/>
          <p:nvPr/>
        </p:nvCxnSpPr>
        <p:spPr>
          <a:xfrm flipV="1">
            <a:off x="3658870" y="2486025"/>
            <a:ext cx="1656000" cy="7620"/>
          </a:xfrm>
          <a:prstGeom prst="line">
            <a:avLst/>
          </a:prstGeom>
          <a:ln w="0">
            <a:solidFill>
              <a:schemeClr val="tx1">
                <a:lumMod val="65000"/>
                <a:lumOff val="35000"/>
              </a:schemeClr>
            </a:solidFill>
          </a:ln>
        </p:spPr>
        <p:style>
          <a:lnRef idx="2">
            <a:schemeClr val="accent1"/>
          </a:lnRef>
          <a:fillRef idx="0">
            <a:srgbClr val="FFFFFF"/>
          </a:fillRef>
          <a:effectRef idx="0">
            <a:srgbClr val="FFFFFF"/>
          </a:effectRef>
          <a:fontRef idx="minor">
            <a:schemeClr val="tx1"/>
          </a:fontRef>
        </p:style>
      </p:cxnSp>
      <p:cxnSp>
        <p:nvCxnSpPr>
          <p:cNvPr id="47" name="直接连接符 46"/>
          <p:cNvCxnSpPr/>
          <p:nvPr/>
        </p:nvCxnSpPr>
        <p:spPr>
          <a:xfrm flipV="1">
            <a:off x="3620770" y="2858770"/>
            <a:ext cx="1656000" cy="7620"/>
          </a:xfrm>
          <a:prstGeom prst="line">
            <a:avLst/>
          </a:prstGeom>
          <a:ln w="0">
            <a:solidFill>
              <a:schemeClr val="tx1">
                <a:lumMod val="65000"/>
                <a:lumOff val="35000"/>
              </a:schemeClr>
            </a:solidFill>
          </a:ln>
        </p:spPr>
        <p:style>
          <a:lnRef idx="2">
            <a:schemeClr val="accent1"/>
          </a:lnRef>
          <a:fillRef idx="0">
            <a:srgbClr val="FFFFFF"/>
          </a:fillRef>
          <a:effectRef idx="0">
            <a:srgbClr val="FFFFFF"/>
          </a:effectRef>
          <a:fontRef idx="minor">
            <a:schemeClr val="tx1"/>
          </a:fontRef>
        </p:style>
      </p:cxnSp>
      <p:cxnSp>
        <p:nvCxnSpPr>
          <p:cNvPr id="48" name="直接连接符 47"/>
          <p:cNvCxnSpPr/>
          <p:nvPr/>
        </p:nvCxnSpPr>
        <p:spPr>
          <a:xfrm flipV="1">
            <a:off x="3567430" y="3231515"/>
            <a:ext cx="1656000" cy="7620"/>
          </a:xfrm>
          <a:prstGeom prst="line">
            <a:avLst/>
          </a:prstGeom>
          <a:ln w="0">
            <a:solidFill>
              <a:schemeClr val="tx1">
                <a:lumMod val="65000"/>
                <a:lumOff val="35000"/>
              </a:schemeClr>
            </a:solidFill>
          </a:ln>
        </p:spPr>
        <p:style>
          <a:lnRef idx="2">
            <a:schemeClr val="accent1"/>
          </a:lnRef>
          <a:fillRef idx="0">
            <a:srgbClr val="FFFFFF"/>
          </a:fillRef>
          <a:effectRef idx="0">
            <a:srgbClr val="FFFFFF"/>
          </a:effectRef>
          <a:fontRef idx="minor">
            <a:schemeClr val="tx1"/>
          </a:fontRef>
        </p:style>
      </p:cxnSp>
      <p:pic>
        <p:nvPicPr>
          <p:cNvPr id="19" name="图片 18" descr="试管"/>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3552190" y="1518920"/>
            <a:ext cx="252000" cy="252000"/>
          </a:xfrm>
          <a:prstGeom prst="rect">
            <a:avLst/>
          </a:prstGeom>
        </p:spPr>
      </p:pic>
      <p:pic>
        <p:nvPicPr>
          <p:cNvPr id="23" name="图片 22" descr="血液"/>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3521710" y="1906905"/>
            <a:ext cx="252095" cy="252095"/>
          </a:xfrm>
          <a:prstGeom prst="rect">
            <a:avLst/>
          </a:prstGeom>
        </p:spPr>
      </p:pic>
      <p:cxnSp>
        <p:nvCxnSpPr>
          <p:cNvPr id="78" name="直接连接符 77"/>
          <p:cNvCxnSpPr/>
          <p:nvPr/>
        </p:nvCxnSpPr>
        <p:spPr>
          <a:xfrm flipV="1">
            <a:off x="3511550" y="3587115"/>
            <a:ext cx="1656000" cy="7620"/>
          </a:xfrm>
          <a:prstGeom prst="line">
            <a:avLst/>
          </a:prstGeom>
          <a:ln w="0">
            <a:solidFill>
              <a:schemeClr val="tx1">
                <a:lumMod val="65000"/>
                <a:lumOff val="35000"/>
              </a:schemeClr>
            </a:solidFill>
          </a:ln>
        </p:spPr>
        <p:style>
          <a:lnRef idx="2">
            <a:schemeClr val="accent1"/>
          </a:lnRef>
          <a:fillRef idx="0">
            <a:srgbClr val="FFFFFF"/>
          </a:fillRef>
          <a:effectRef idx="0">
            <a:srgbClr val="FFFFFF"/>
          </a:effectRef>
          <a:fontRef idx="minor">
            <a:schemeClr val="tx1"/>
          </a:fontRef>
        </p:style>
      </p:cxnSp>
      <p:sp>
        <p:nvSpPr>
          <p:cNvPr id="79" name="平行四边形 78"/>
          <p:cNvSpPr/>
          <p:nvPr>
            <p:custDataLst>
              <p:tags r:id="rId16"/>
            </p:custDataLst>
          </p:nvPr>
        </p:nvSpPr>
        <p:spPr>
          <a:xfrm>
            <a:off x="3818795" y="2197735"/>
            <a:ext cx="1792071" cy="247650"/>
          </a:xfrm>
          <a:prstGeom prst="parallelogram">
            <a:avLst>
              <a:gd name="adj" fmla="val 9571"/>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l">
              <a:lnSpc>
                <a:spcPct val="150000"/>
              </a:lnSpc>
              <a:spcBef>
                <a:spcPct val="0"/>
              </a:spcBef>
              <a:spcAft>
                <a:spcPct val="0"/>
              </a:spcAft>
            </a:pPr>
            <a:r>
              <a:rPr lang="zh-CN" altLang="en-US" sz="1200" b="1"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微软雅黑" panose="020B0503020204020204" charset="-122"/>
                <a:sym typeface="+mn-ea"/>
              </a:rPr>
              <a:t>遗传</a:t>
            </a:r>
            <a:r>
              <a:rPr lang="en-US" altLang="zh-CN" sz="1200" b="1"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微软雅黑" panose="020B0503020204020204" charset="-122"/>
                <a:sym typeface="+mn-ea"/>
              </a:rPr>
              <a:t>/</a:t>
            </a:r>
            <a:r>
              <a:rPr lang="zh-CN" altLang="en-US" sz="1200" b="1"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微软雅黑" panose="020B0503020204020204" charset="-122"/>
                <a:sym typeface="+mn-ea"/>
              </a:rPr>
              <a:t>染色体检验中心</a:t>
            </a:r>
          </a:p>
        </p:txBody>
      </p:sp>
      <p:pic>
        <p:nvPicPr>
          <p:cNvPr id="80" name="图片 79" descr="呼吸科"/>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3508375" y="2271395"/>
            <a:ext cx="252000" cy="252000"/>
          </a:xfrm>
          <a:prstGeom prst="rect">
            <a:avLst/>
          </a:prstGeom>
        </p:spPr>
      </p:pic>
      <p:sp>
        <p:nvSpPr>
          <p:cNvPr id="82" name="平行四边形 81"/>
          <p:cNvSpPr/>
          <p:nvPr>
            <p:custDataLst>
              <p:tags r:id="rId17"/>
            </p:custDataLst>
          </p:nvPr>
        </p:nvSpPr>
        <p:spPr>
          <a:xfrm>
            <a:off x="3865245" y="2604135"/>
            <a:ext cx="1356995" cy="247650"/>
          </a:xfrm>
          <a:prstGeom prst="parallelogram">
            <a:avLst>
              <a:gd name="adj" fmla="val 9571"/>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l">
              <a:lnSpc>
                <a:spcPct val="150000"/>
              </a:lnSpc>
              <a:spcBef>
                <a:spcPct val="0"/>
              </a:spcBef>
              <a:spcAft>
                <a:spcPct val="0"/>
              </a:spcAft>
            </a:pPr>
            <a:r>
              <a:rPr lang="zh-CN" altLang="en-US" sz="1200" b="1"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微软雅黑" panose="020B0503020204020204" charset="-122"/>
                <a:sym typeface="+mn-ea"/>
              </a:rPr>
              <a:t>病理诊断中心</a:t>
            </a:r>
          </a:p>
        </p:txBody>
      </p:sp>
      <p:pic>
        <p:nvPicPr>
          <p:cNvPr id="84" name="图片 83" descr="显微镜"/>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flipH="1">
            <a:off x="3459480" y="2599690"/>
            <a:ext cx="288000" cy="288000"/>
          </a:xfrm>
          <a:prstGeom prst="rect">
            <a:avLst/>
          </a:prstGeom>
        </p:spPr>
      </p:pic>
      <p:pic>
        <p:nvPicPr>
          <p:cNvPr id="88" name="图片 87" descr="分子"/>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3433445" y="3001010"/>
            <a:ext cx="252000" cy="252000"/>
          </a:xfrm>
          <a:prstGeom prst="rect">
            <a:avLst/>
          </a:prstGeom>
        </p:spPr>
      </p:pic>
      <p:sp>
        <p:nvSpPr>
          <p:cNvPr id="89" name="平行四边形 88"/>
          <p:cNvSpPr/>
          <p:nvPr>
            <p:custDataLst>
              <p:tags r:id="rId18"/>
            </p:custDataLst>
          </p:nvPr>
        </p:nvSpPr>
        <p:spPr>
          <a:xfrm>
            <a:off x="3865245" y="2977515"/>
            <a:ext cx="1356995" cy="247650"/>
          </a:xfrm>
          <a:prstGeom prst="parallelogram">
            <a:avLst>
              <a:gd name="adj" fmla="val 9571"/>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l">
              <a:lnSpc>
                <a:spcPct val="150000"/>
              </a:lnSpc>
              <a:spcBef>
                <a:spcPct val="0"/>
              </a:spcBef>
              <a:spcAft>
                <a:spcPct val="0"/>
              </a:spcAft>
            </a:pPr>
            <a:r>
              <a:rPr lang="zh-CN" altLang="en-US" sz="1200" b="1"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微软雅黑" panose="020B0503020204020204" charset="-122"/>
                <a:sym typeface="+mn-ea"/>
              </a:rPr>
              <a:t>质谱技术中心</a:t>
            </a:r>
          </a:p>
        </p:txBody>
      </p:sp>
      <p:sp>
        <p:nvSpPr>
          <p:cNvPr id="90" name="平行四边形 89"/>
          <p:cNvSpPr/>
          <p:nvPr>
            <p:custDataLst>
              <p:tags r:id="rId19"/>
            </p:custDataLst>
          </p:nvPr>
        </p:nvSpPr>
        <p:spPr>
          <a:xfrm>
            <a:off x="3865245" y="3315970"/>
            <a:ext cx="1356995" cy="247650"/>
          </a:xfrm>
          <a:prstGeom prst="parallelogram">
            <a:avLst>
              <a:gd name="adj" fmla="val 9571"/>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l">
              <a:lnSpc>
                <a:spcPct val="150000"/>
              </a:lnSpc>
              <a:spcBef>
                <a:spcPct val="0"/>
              </a:spcBef>
              <a:spcAft>
                <a:spcPct val="0"/>
              </a:spcAft>
            </a:pPr>
            <a:r>
              <a:rPr lang="zh-CN" altLang="en-US" sz="1200" b="1"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微软雅黑" panose="020B0503020204020204" charset="-122"/>
                <a:sym typeface="+mn-ea"/>
              </a:rPr>
              <a:t>基因技术中心</a:t>
            </a:r>
          </a:p>
        </p:txBody>
      </p:sp>
      <p:pic>
        <p:nvPicPr>
          <p:cNvPr id="91" name="图片 90" descr="基因"/>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rot="21180000" flipH="1">
            <a:off x="3402484" y="3352377"/>
            <a:ext cx="288000" cy="288000"/>
          </a:xfrm>
          <a:prstGeom prst="rect">
            <a:avLst/>
          </a:prstGeom>
        </p:spPr>
      </p:pic>
      <p:sp>
        <p:nvSpPr>
          <p:cNvPr id="107" name="平行四边形 106"/>
          <p:cNvSpPr/>
          <p:nvPr>
            <p:custDataLst>
              <p:tags r:id="rId20"/>
            </p:custDataLst>
          </p:nvPr>
        </p:nvSpPr>
        <p:spPr>
          <a:xfrm>
            <a:off x="5791200" y="1027430"/>
            <a:ext cx="2637790" cy="2113915"/>
          </a:xfrm>
          <a:prstGeom prst="parallelogram">
            <a:avLst>
              <a:gd name="adj" fmla="val 8859"/>
            </a:avLst>
          </a:prstGeom>
          <a:blipFill rotWithShape="1">
            <a:blip r:embed="rId51"/>
            <a:stretch>
              <a:fillRect/>
            </a:stretch>
          </a:blipFill>
          <a:ln w="9525">
            <a:solidFill>
              <a:schemeClr val="tx1">
                <a:alpha val="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just">
              <a:lnSpc>
                <a:spcPct val="150000"/>
              </a:lnSpc>
              <a:spcBef>
                <a:spcPct val="0"/>
              </a:spcBef>
              <a:spcAft>
                <a:spcPct val="0"/>
              </a:spcAft>
            </a:pPr>
            <a:r>
              <a:rPr lang="en-US" altLang="zh-CN" sz="1400"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mn-ea"/>
              </a:rPr>
              <a:t>  </a:t>
            </a:r>
          </a:p>
          <a:p>
            <a:pPr algn="just">
              <a:lnSpc>
                <a:spcPct val="150000"/>
              </a:lnSpc>
              <a:spcBef>
                <a:spcPct val="0"/>
              </a:spcBef>
              <a:spcAft>
                <a:spcPct val="0"/>
              </a:spcAft>
            </a:pPr>
            <a:endParaRPr lang="en-US" altLang="zh-CN" sz="1400"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mn-ea"/>
            </a:endParaRPr>
          </a:p>
        </p:txBody>
      </p:sp>
      <p:sp>
        <p:nvSpPr>
          <p:cNvPr id="108" name="平行四边形 107"/>
          <p:cNvSpPr/>
          <p:nvPr>
            <p:custDataLst>
              <p:tags r:id="rId21"/>
            </p:custDataLst>
          </p:nvPr>
        </p:nvSpPr>
        <p:spPr>
          <a:xfrm>
            <a:off x="5577205" y="2597152"/>
            <a:ext cx="2709793" cy="3329303"/>
          </a:xfrm>
          <a:prstGeom prst="parallelogram">
            <a:avLst>
              <a:gd name="adj" fmla="val 9571"/>
            </a:avLst>
          </a:prstGeom>
          <a:solidFill>
            <a:schemeClr val="accent2">
              <a:lumMod val="20000"/>
              <a:lumOff val="80000"/>
              <a:alpha val="20000"/>
            </a:schemeClr>
          </a:solidFill>
          <a:ln w="9525">
            <a:solidFill>
              <a:schemeClr val="tx1">
                <a:alpha val="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just">
              <a:lnSpc>
                <a:spcPct val="150000"/>
              </a:lnSpc>
              <a:spcBef>
                <a:spcPct val="0"/>
              </a:spcBef>
              <a:spcAft>
                <a:spcPct val="0"/>
              </a:spcAft>
            </a:pPr>
            <a:r>
              <a:rPr lang="en-US" altLang="zh-CN" sz="1400"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mn-ea"/>
              </a:rPr>
              <a:t>  </a:t>
            </a:r>
          </a:p>
          <a:p>
            <a:pPr algn="just">
              <a:lnSpc>
                <a:spcPct val="150000"/>
              </a:lnSpc>
              <a:spcBef>
                <a:spcPct val="0"/>
              </a:spcBef>
              <a:spcAft>
                <a:spcPct val="0"/>
              </a:spcAft>
            </a:pPr>
            <a:endParaRPr lang="en-US" altLang="zh-CN" sz="1400"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mn-ea"/>
            </a:endParaRPr>
          </a:p>
        </p:txBody>
      </p:sp>
      <p:sp>
        <p:nvSpPr>
          <p:cNvPr id="109" name="平行四边形 108"/>
          <p:cNvSpPr/>
          <p:nvPr>
            <p:custDataLst>
              <p:tags r:id="rId22"/>
            </p:custDataLst>
          </p:nvPr>
        </p:nvSpPr>
        <p:spPr>
          <a:xfrm>
            <a:off x="6115183" y="1019810"/>
            <a:ext cx="683066" cy="2121740"/>
          </a:xfrm>
          <a:prstGeom prst="parallelogram">
            <a:avLst>
              <a:gd name="adj" fmla="val 9571"/>
            </a:avLst>
          </a:prstGeom>
          <a:solidFill>
            <a:schemeClr val="bg1">
              <a:alpha val="80000"/>
            </a:schemeClr>
          </a:solidFill>
          <a:ln w="9525">
            <a:solidFill>
              <a:schemeClr val="tx1">
                <a:alpha val="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71755" tIns="0" rIns="71755" bIns="71755" numCol="1" spcCol="0" rtlCol="0" fromWordArt="0" anchor="ctr" anchorCtr="0" forceAA="0" compatLnSpc="1">
            <a:noAutofit/>
          </a:bodyPr>
          <a:lstStyle/>
          <a:p>
            <a:pPr algn="ctr">
              <a:lnSpc>
                <a:spcPct val="150000"/>
              </a:lnSpc>
              <a:spcBef>
                <a:spcPct val="0"/>
              </a:spcBef>
              <a:spcAft>
                <a:spcPct val="0"/>
              </a:spcAft>
            </a:pPr>
            <a:r>
              <a:rPr lang="zh-CN" altLang="en-US" b="1" dirty="0">
                <a:ln>
                  <a:noFill/>
                  <a:prstDash val="sysDot"/>
                </a:ln>
                <a:solidFill>
                  <a:schemeClr val="accent1">
                    <a:lumMod val="75000"/>
                  </a:schemeClr>
                </a:solidFill>
                <a:latin typeface="思源黑体 CN Medium" panose="020B0600000000000000" pitchFamily="34" charset="-122"/>
                <a:ea typeface="思源黑体 CN Medium" panose="020B0600000000000000" pitchFamily="34" charset="-122"/>
                <a:cs typeface="+mn-ea"/>
                <a:sym typeface="+mn-ea"/>
              </a:rPr>
              <a:t>人工智能</a:t>
            </a:r>
          </a:p>
        </p:txBody>
      </p:sp>
      <p:sp>
        <p:nvSpPr>
          <p:cNvPr id="289" name="文本框 288"/>
          <p:cNvSpPr txBox="1"/>
          <p:nvPr/>
        </p:nvSpPr>
        <p:spPr>
          <a:xfrm>
            <a:off x="5824315" y="4505325"/>
            <a:ext cx="2091690" cy="1124198"/>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noAutofit/>
          </a:bodyPr>
          <a:lstStyle/>
          <a:p>
            <a:pPr marL="182880" indent="-182880">
              <a:lnSpc>
                <a:spcPct val="150000"/>
              </a:lnSpc>
              <a:spcBef>
                <a:spcPts val="400"/>
              </a:spcBef>
              <a:buFont typeface="Arial" panose="020B0604020202020204" pitchFamily="34" charset="0"/>
              <a:buChar char="•"/>
            </a:pPr>
            <a:r>
              <a:rPr lang="en-US" altLang="zh-CN" sz="1350" dirty="0">
                <a:latin typeface="思源黑体 CN Medium" panose="020B0600000000000000" pitchFamily="34" charset="-122"/>
                <a:ea typeface="思源黑体 CN Medium" panose="020B0600000000000000" pitchFamily="34" charset="-122"/>
              </a:rPr>
              <a:t>AI</a:t>
            </a:r>
            <a:r>
              <a:rPr lang="zh-CN" altLang="en-US" sz="1350" dirty="0">
                <a:latin typeface="思源黑体 CN Medium" panose="020B0600000000000000" pitchFamily="34" charset="-122"/>
                <a:ea typeface="思源黑体 CN Medium" panose="020B0600000000000000" pitchFamily="34" charset="-122"/>
              </a:rPr>
              <a:t>阅片提升诊断效率</a:t>
            </a:r>
            <a:endParaRPr lang="en-US" altLang="zh-CN" sz="1350" dirty="0">
              <a:latin typeface="思源黑体 CN Medium" panose="020B0600000000000000" pitchFamily="34" charset="-122"/>
              <a:ea typeface="思源黑体 CN Medium" panose="020B0600000000000000" pitchFamily="34" charset="-122"/>
            </a:endParaRPr>
          </a:p>
          <a:p>
            <a:pPr marL="182880" indent="-182880">
              <a:lnSpc>
                <a:spcPct val="150000"/>
              </a:lnSpc>
              <a:spcBef>
                <a:spcPts val="400"/>
              </a:spcBef>
              <a:buFont typeface="Arial" panose="020B0604020202020204" pitchFamily="34" charset="0"/>
              <a:buChar char="•"/>
            </a:pPr>
            <a:r>
              <a:rPr lang="zh-CN" altLang="en-US" sz="1350" dirty="0">
                <a:latin typeface="思源黑体 CN Medium" panose="020B0600000000000000" pitchFamily="34" charset="-122"/>
                <a:ea typeface="思源黑体 CN Medium" panose="020B0600000000000000" pitchFamily="34" charset="-122"/>
              </a:rPr>
              <a:t>增加自动化、机器人及互连设备方面的投资</a:t>
            </a:r>
          </a:p>
        </p:txBody>
      </p:sp>
      <p:sp>
        <p:nvSpPr>
          <p:cNvPr id="112" name="平行四边形 111"/>
          <p:cNvSpPr/>
          <p:nvPr>
            <p:custDataLst>
              <p:tags r:id="rId23"/>
            </p:custDataLst>
          </p:nvPr>
        </p:nvSpPr>
        <p:spPr>
          <a:xfrm>
            <a:off x="8500745" y="3820160"/>
            <a:ext cx="675640" cy="2101215"/>
          </a:xfrm>
          <a:prstGeom prst="parallelogram">
            <a:avLst>
              <a:gd name="adj" fmla="val 9571"/>
            </a:avLst>
          </a:prstGeom>
          <a:solidFill>
            <a:schemeClr val="accent5">
              <a:lumMod val="20000"/>
              <a:lumOff val="80000"/>
              <a:alpha val="80000"/>
            </a:schemeClr>
          </a:solidFill>
          <a:ln w="9525">
            <a:solidFill>
              <a:schemeClr val="tx1">
                <a:alpha val="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71755" tIns="0" rIns="71755" bIns="71755" numCol="1" spcCol="0" rtlCol="0" fromWordArt="0" anchor="ctr" anchorCtr="0" forceAA="0" compatLnSpc="1">
            <a:noAutofit/>
          </a:bodyPr>
          <a:lstStyle/>
          <a:p>
            <a:pPr algn="ctr">
              <a:lnSpc>
                <a:spcPct val="150000"/>
              </a:lnSpc>
              <a:spcBef>
                <a:spcPct val="0"/>
              </a:spcBef>
              <a:spcAft>
                <a:spcPct val="0"/>
              </a:spcAft>
            </a:pPr>
            <a:r>
              <a:rPr lang="zh-CN" altLang="en-US" b="1" dirty="0">
                <a:ln>
                  <a:noFill/>
                  <a:prstDash val="sysDot"/>
                </a:ln>
                <a:solidFill>
                  <a:schemeClr val="accent5">
                    <a:lumMod val="75000"/>
                  </a:schemeClr>
                </a:solidFill>
                <a:latin typeface="思源黑体 CN Medium" panose="020B0600000000000000" pitchFamily="34" charset="-122"/>
                <a:ea typeface="思源黑体 CN Medium" panose="020B0600000000000000" pitchFamily="34" charset="-122"/>
                <a:cs typeface="+mn-ea"/>
                <a:sym typeface="+mn-ea"/>
              </a:rPr>
              <a:t>数字化</a:t>
            </a:r>
          </a:p>
        </p:txBody>
      </p:sp>
      <p:sp>
        <p:nvSpPr>
          <p:cNvPr id="11" name="圆角矩形 10"/>
          <p:cNvSpPr/>
          <p:nvPr>
            <p:custDataLst>
              <p:tags r:id="rId24"/>
            </p:custDataLst>
          </p:nvPr>
        </p:nvSpPr>
        <p:spPr>
          <a:xfrm>
            <a:off x="5873115" y="3388995"/>
            <a:ext cx="2139950" cy="929005"/>
          </a:xfrm>
          <a:prstGeom prst="roundRect">
            <a:avLst/>
          </a:prstGeom>
          <a:no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46800" tIns="45720" rIns="46800" bIns="45720" numCol="1" spcCol="0" rtlCol="0" fromWordArt="0" anchor="ctr" anchorCtr="0" forceAA="0" compatLnSpc="1">
            <a:noAutofit/>
          </a:bodyPr>
          <a:lstStyle/>
          <a:p>
            <a:pPr algn="ctr">
              <a:lnSpc>
                <a:spcPct val="150000"/>
              </a:lnSpc>
              <a:spcBef>
                <a:spcPts val="400"/>
              </a:spcBef>
            </a:pPr>
            <a:r>
              <a:rPr lang="en-US" altLang="zh-CN" sz="1400" b="1" dirty="0">
                <a:solidFill>
                  <a:schemeClr val="tx1"/>
                </a:solidFill>
                <a:latin typeface="思源黑体 CN Medium" panose="020B0600000000000000" pitchFamily="34" charset="-122"/>
                <a:ea typeface="思源黑体 CN Medium" panose="020B0600000000000000" pitchFamily="34" charset="-122"/>
                <a:cs typeface="Arial" panose="020B0604020202020204" pitchFamily="34" charset="0"/>
              </a:rPr>
              <a:t>2023</a:t>
            </a:r>
            <a:r>
              <a:rPr lang="zh-CN" altLang="en-US" sz="1400" b="1" dirty="0">
                <a:solidFill>
                  <a:schemeClr val="tx1"/>
                </a:solidFill>
                <a:latin typeface="思源黑体 CN Medium" panose="020B0600000000000000" pitchFamily="34" charset="-122"/>
                <a:ea typeface="思源黑体 CN Medium" panose="020B0600000000000000" pitchFamily="34" charset="-122"/>
                <a:cs typeface="Arial" panose="020B0604020202020204" pitchFamily="34" charset="0"/>
              </a:rPr>
              <a:t>阅片量</a:t>
            </a:r>
            <a:endParaRPr lang="en-US" altLang="zh-CN" sz="1400" b="1" dirty="0">
              <a:solidFill>
                <a:schemeClr val="tx1"/>
              </a:solidFill>
              <a:latin typeface="思源黑体 CN Medium" panose="020B0600000000000000" pitchFamily="34" charset="-122"/>
              <a:ea typeface="思源黑体 CN Medium" panose="020B0600000000000000" pitchFamily="34" charset="-122"/>
              <a:cs typeface="Arial" panose="020B0604020202020204" pitchFamily="34" charset="0"/>
            </a:endParaRPr>
          </a:p>
          <a:p>
            <a:pPr algn="ctr">
              <a:lnSpc>
                <a:spcPct val="150000"/>
              </a:lnSpc>
              <a:spcBef>
                <a:spcPts val="400"/>
              </a:spcBef>
            </a:pPr>
            <a:r>
              <a:rPr lang="zh-CN" altLang="en-US" sz="2400" b="1" u="sng" dirty="0">
                <a:solidFill>
                  <a:schemeClr val="accent1">
                    <a:lumMod val="75000"/>
                  </a:schemeClr>
                </a:solidFill>
                <a:effectLst>
                  <a:outerShdw blurRad="38100" dist="38100" dir="2700000" algn="tl">
                    <a:srgbClr val="000000">
                      <a:alpha val="43137"/>
                    </a:srgbClr>
                  </a:outerShdw>
                </a:effectLst>
                <a:latin typeface="思源黑体 CN Medium" panose="020B0600000000000000" pitchFamily="34" charset="-122"/>
                <a:ea typeface="思源黑体 CN Medium" panose="020B0600000000000000" pitchFamily="34" charset="-122"/>
                <a:cs typeface="Arial" panose="020B0604020202020204" pitchFamily="34" charset="0"/>
              </a:rPr>
              <a:t>三百万片</a:t>
            </a:r>
            <a:endParaRPr lang="zh-CN" altLang="en-US" sz="2400" b="1" dirty="0">
              <a:solidFill>
                <a:schemeClr val="tx1"/>
              </a:solidFill>
              <a:latin typeface="思源黑体 CN Medium" panose="020B0600000000000000" pitchFamily="34" charset="-122"/>
              <a:ea typeface="思源黑体 CN Medium" panose="020B0600000000000000" pitchFamily="34" charset="-122"/>
              <a:cs typeface="Arial" panose="020B0604020202020204" pitchFamily="34" charset="0"/>
            </a:endParaRPr>
          </a:p>
        </p:txBody>
      </p:sp>
      <p:sp>
        <p:nvSpPr>
          <p:cNvPr id="12" name="文本框 11"/>
          <p:cNvSpPr txBox="1"/>
          <p:nvPr/>
        </p:nvSpPr>
        <p:spPr>
          <a:xfrm>
            <a:off x="8291195" y="1226820"/>
            <a:ext cx="3063240" cy="392430"/>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noAutofit/>
          </a:bodyPr>
          <a:lstStyle/>
          <a:p>
            <a:pPr algn="ctr">
              <a:spcBef>
                <a:spcPts val="400"/>
              </a:spcBef>
            </a:pPr>
            <a:r>
              <a:rPr lang="zh-CN" altLang="en-US" sz="1350" b="1" dirty="0">
                <a:solidFill>
                  <a:schemeClr val="accent5">
                    <a:lumMod val="75000"/>
                  </a:schemeClr>
                </a:solidFill>
                <a:latin typeface="思源黑体 CN Medium" panose="020B0600000000000000" pitchFamily="34" charset="-122"/>
                <a:ea typeface="思源黑体 CN Medium" panose="020B0600000000000000" pitchFamily="34" charset="-122"/>
                <a:cs typeface="微软雅黑" panose="020B0503020204020204" charset="-122"/>
              </a:rPr>
              <a:t>2023年全面数字化升级启动</a:t>
            </a:r>
          </a:p>
        </p:txBody>
      </p:sp>
      <p:sp>
        <p:nvSpPr>
          <p:cNvPr id="66" name="平行四边形 65"/>
          <p:cNvSpPr/>
          <p:nvPr>
            <p:custDataLst>
              <p:tags r:id="rId25"/>
            </p:custDataLst>
          </p:nvPr>
        </p:nvSpPr>
        <p:spPr>
          <a:xfrm>
            <a:off x="8435975" y="1619885"/>
            <a:ext cx="2560320" cy="1943735"/>
          </a:xfrm>
          <a:prstGeom prst="parallelogram">
            <a:avLst>
              <a:gd name="adj" fmla="val 7611"/>
            </a:avLst>
          </a:prstGeom>
          <a:solidFill>
            <a:srgbClr val="B83914">
              <a:alpha val="20000"/>
            </a:srgbClr>
          </a:solidFill>
          <a:ln w="9525">
            <a:solidFill>
              <a:schemeClr val="tx1">
                <a:alpha val="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just">
              <a:lnSpc>
                <a:spcPct val="150000"/>
              </a:lnSpc>
              <a:spcBef>
                <a:spcPct val="0"/>
              </a:spcBef>
              <a:spcAft>
                <a:spcPct val="0"/>
              </a:spcAft>
            </a:pPr>
            <a:r>
              <a:rPr lang="en-US" altLang="zh-CN" sz="1400"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mn-ea"/>
              </a:rPr>
              <a:t>  </a:t>
            </a:r>
          </a:p>
          <a:p>
            <a:pPr algn="just">
              <a:lnSpc>
                <a:spcPct val="150000"/>
              </a:lnSpc>
              <a:spcBef>
                <a:spcPct val="0"/>
              </a:spcBef>
              <a:spcAft>
                <a:spcPct val="0"/>
              </a:spcAft>
            </a:pPr>
            <a:endParaRPr lang="en-US" altLang="zh-CN" sz="1400" dirty="0">
              <a:ln>
                <a:noFill/>
                <a:prstDash val="sysDot"/>
              </a:ln>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mn-ea"/>
            </a:endParaRPr>
          </a:p>
        </p:txBody>
      </p:sp>
      <p:sp>
        <p:nvSpPr>
          <p:cNvPr id="59" name="文本框 58"/>
          <p:cNvSpPr txBox="1"/>
          <p:nvPr/>
        </p:nvSpPr>
        <p:spPr>
          <a:xfrm>
            <a:off x="9024620" y="1717675"/>
            <a:ext cx="1543685" cy="328930"/>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ctr" anchorCtr="0">
            <a:noAutofit/>
          </a:bodyPr>
          <a:lstStyle/>
          <a:p>
            <a:pPr algn="ctr">
              <a:spcBef>
                <a:spcPts val="400"/>
              </a:spcBef>
            </a:pPr>
            <a:r>
              <a:rPr lang="zh-CN" altLang="en-US" sz="900" dirty="0">
                <a:latin typeface="思源黑体 CN Medium" panose="020B0600000000000000" pitchFamily="34" charset="-122"/>
                <a:ea typeface="思源黑体 CN Medium" panose="020B0600000000000000" pitchFamily="34" charset="-122"/>
              </a:rPr>
              <a:t>药物临床试验信息系统</a:t>
            </a:r>
          </a:p>
        </p:txBody>
      </p:sp>
      <p:sp>
        <p:nvSpPr>
          <p:cNvPr id="61" name="文本框 60"/>
          <p:cNvSpPr txBox="1"/>
          <p:nvPr/>
        </p:nvSpPr>
        <p:spPr>
          <a:xfrm>
            <a:off x="8867140" y="2075180"/>
            <a:ext cx="1701165" cy="890905"/>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noAutofit/>
          </a:bodyPr>
          <a:lstStyle/>
          <a:p>
            <a:pPr algn="ctr">
              <a:spcBef>
                <a:spcPts val="400"/>
              </a:spcBef>
            </a:pPr>
            <a:r>
              <a:rPr lang="zh-CN" altLang="en-US" sz="1800" b="1" dirty="0">
                <a:solidFill>
                  <a:schemeClr val="accent5">
                    <a:lumMod val="75000"/>
                  </a:schemeClr>
                </a:solidFill>
                <a:latin typeface="思源黑体 CN Medium" panose="020B0600000000000000" pitchFamily="34" charset="-122"/>
                <a:ea typeface="思源黑体 CN Medium" panose="020B0600000000000000" pitchFamily="34" charset="-122"/>
                <a:cs typeface="Arial" panose="020B0604020202020204" pitchFamily="34" charset="0"/>
              </a:rPr>
              <a:t>新</a:t>
            </a:r>
            <a:r>
              <a:rPr lang="en-US" altLang="zh-CN" sz="1800" b="1" dirty="0">
                <a:solidFill>
                  <a:schemeClr val="accent5">
                    <a:lumMod val="75000"/>
                  </a:schemeClr>
                </a:solidFill>
                <a:latin typeface="思源黑体 CN Medium" panose="020B0600000000000000" pitchFamily="34" charset="-122"/>
                <a:ea typeface="思源黑体 CN Medium" panose="020B0600000000000000" pitchFamily="34" charset="-122"/>
                <a:cs typeface="Arial" panose="020B0604020202020204" pitchFamily="34" charset="0"/>
              </a:rPr>
              <a:t>LIS</a:t>
            </a:r>
            <a:r>
              <a:rPr lang="zh-CN" altLang="en-US" sz="1800" b="1" dirty="0">
                <a:solidFill>
                  <a:schemeClr val="accent5">
                    <a:lumMod val="75000"/>
                  </a:schemeClr>
                </a:solidFill>
                <a:latin typeface="思源黑体 CN Medium" panose="020B0600000000000000" pitchFamily="34" charset="-122"/>
                <a:ea typeface="思源黑体 CN Medium" panose="020B0600000000000000" pitchFamily="34" charset="-122"/>
                <a:cs typeface="Arial" panose="020B0604020202020204" pitchFamily="34" charset="0"/>
              </a:rPr>
              <a:t>系统</a:t>
            </a:r>
          </a:p>
          <a:p>
            <a:pPr algn="ctr">
              <a:spcBef>
                <a:spcPts val="400"/>
              </a:spcBef>
            </a:pPr>
            <a:r>
              <a:rPr lang="zh-CN" altLang="en-US" sz="1800" b="1" dirty="0">
                <a:solidFill>
                  <a:schemeClr val="accent5">
                    <a:lumMod val="75000"/>
                  </a:schemeClr>
                </a:solidFill>
                <a:latin typeface="思源黑体 CN Medium" panose="020B0600000000000000" pitchFamily="34" charset="-122"/>
                <a:ea typeface="思源黑体 CN Medium" panose="020B0600000000000000" pitchFamily="34" charset="-122"/>
                <a:cs typeface="Arial" panose="020B0604020202020204" pitchFamily="34" charset="0"/>
              </a:rPr>
              <a:t>效率提升</a:t>
            </a:r>
            <a:r>
              <a:rPr lang="en-US" altLang="zh-CN" sz="1800" b="1" dirty="0">
                <a:solidFill>
                  <a:schemeClr val="accent5">
                    <a:lumMod val="75000"/>
                  </a:schemeClr>
                </a:solidFill>
                <a:latin typeface="思源黑体 CN Medium" panose="020B0600000000000000" pitchFamily="34" charset="-122"/>
                <a:ea typeface="思源黑体 CN Medium" panose="020B0600000000000000" pitchFamily="34" charset="-122"/>
                <a:cs typeface="Arial" panose="020B0604020202020204" pitchFamily="34" charset="0"/>
              </a:rPr>
              <a:t>10</a:t>
            </a:r>
            <a:r>
              <a:rPr lang="zh-CN" altLang="en-US" sz="1800" b="1" dirty="0">
                <a:solidFill>
                  <a:schemeClr val="accent5">
                    <a:lumMod val="75000"/>
                  </a:schemeClr>
                </a:solidFill>
                <a:latin typeface="思源黑体 CN Medium" panose="020B0600000000000000" pitchFamily="34" charset="-122"/>
                <a:ea typeface="思源黑体 CN Medium" panose="020B0600000000000000" pitchFamily="34" charset="-122"/>
                <a:cs typeface="Arial" panose="020B0604020202020204" pitchFamily="34" charset="0"/>
              </a:rPr>
              <a:t>倍</a:t>
            </a:r>
            <a:r>
              <a:rPr lang="en-US" altLang="zh-CN" sz="1800" b="1" dirty="0">
                <a:solidFill>
                  <a:schemeClr val="accent5">
                    <a:lumMod val="75000"/>
                  </a:schemeClr>
                </a:solidFill>
                <a:latin typeface="思源黑体 CN Medium" panose="020B0600000000000000" pitchFamily="34" charset="-122"/>
                <a:ea typeface="思源黑体 CN Medium" panose="020B0600000000000000" pitchFamily="34" charset="-122"/>
                <a:cs typeface="Arial" panose="020B0604020202020204" pitchFamily="34" charset="0"/>
              </a:rPr>
              <a:t>+</a:t>
            </a:r>
          </a:p>
        </p:txBody>
      </p:sp>
      <p:sp>
        <p:nvSpPr>
          <p:cNvPr id="62" name="文本框 61"/>
          <p:cNvSpPr txBox="1"/>
          <p:nvPr/>
        </p:nvSpPr>
        <p:spPr>
          <a:xfrm>
            <a:off x="8548370" y="2887980"/>
            <a:ext cx="1543685" cy="328930"/>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ctr" anchorCtr="0">
            <a:noAutofit/>
          </a:bodyPr>
          <a:lstStyle/>
          <a:p>
            <a:pPr algn="ctr">
              <a:spcBef>
                <a:spcPts val="400"/>
              </a:spcBef>
            </a:pPr>
            <a:r>
              <a:rPr lang="zh-CN" altLang="en-US" sz="1200" dirty="0">
                <a:latin typeface="思源黑体 CN Medium" panose="020B0600000000000000" pitchFamily="34" charset="-122"/>
                <a:ea typeface="思源黑体 CN Medium" panose="020B0600000000000000" pitchFamily="34" charset="-122"/>
                <a:cs typeface="微软雅黑" panose="020B0503020204020204" charset="-122"/>
              </a:rPr>
              <a:t>项目助手</a:t>
            </a:r>
            <a:r>
              <a:rPr lang="en-US" altLang="zh-CN" sz="1200" dirty="0">
                <a:latin typeface="思源黑体 CN Medium" panose="020B0600000000000000" pitchFamily="34" charset="-122"/>
                <a:ea typeface="思源黑体 CN Medium" panose="020B0600000000000000" pitchFamily="34" charset="-122"/>
                <a:cs typeface="微软雅黑" panose="020B0503020204020204" charset="-122"/>
              </a:rPr>
              <a:t>APP</a:t>
            </a:r>
          </a:p>
        </p:txBody>
      </p:sp>
      <p:sp>
        <p:nvSpPr>
          <p:cNvPr id="63" name="文本框 62"/>
          <p:cNvSpPr txBox="1"/>
          <p:nvPr/>
        </p:nvSpPr>
        <p:spPr>
          <a:xfrm>
            <a:off x="9446260" y="2672080"/>
            <a:ext cx="1322705" cy="328930"/>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ctr" anchorCtr="0">
            <a:noAutofit/>
          </a:bodyPr>
          <a:lstStyle/>
          <a:p>
            <a:pPr algn="ctr">
              <a:spcBef>
                <a:spcPts val="400"/>
              </a:spcBef>
            </a:pPr>
            <a:r>
              <a:rPr lang="zh-CN" altLang="en-US" sz="1000" dirty="0">
                <a:latin typeface="思源黑体 CN Medium" panose="020B0600000000000000" pitchFamily="34" charset="-122"/>
                <a:ea typeface="思源黑体 CN Medium" panose="020B0600000000000000" pitchFamily="34" charset="-122"/>
              </a:rPr>
              <a:t>病理借片系统</a:t>
            </a:r>
          </a:p>
        </p:txBody>
      </p:sp>
      <p:sp>
        <p:nvSpPr>
          <p:cNvPr id="64" name="文本框 63"/>
          <p:cNvSpPr txBox="1"/>
          <p:nvPr/>
        </p:nvSpPr>
        <p:spPr>
          <a:xfrm rot="180000">
            <a:off x="8697595" y="1892300"/>
            <a:ext cx="169545" cy="906145"/>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ctr" anchorCtr="0">
            <a:noAutofit/>
          </a:bodyPr>
          <a:lstStyle/>
          <a:p>
            <a:pPr algn="ctr">
              <a:spcBef>
                <a:spcPts val="400"/>
              </a:spcBef>
            </a:pPr>
            <a:r>
              <a:rPr lang="zh-CN" altLang="en-US" sz="1100" dirty="0">
                <a:latin typeface="思源黑体 CN Medium" panose="020B0600000000000000" pitchFamily="34" charset="-122"/>
                <a:ea typeface="思源黑体 CN Medium" panose="020B0600000000000000" pitchFamily="34" charset="-122"/>
              </a:rPr>
              <a:t>数据对接平台</a:t>
            </a:r>
          </a:p>
        </p:txBody>
      </p:sp>
      <p:sp>
        <p:nvSpPr>
          <p:cNvPr id="65" name="文本框 64"/>
          <p:cNvSpPr txBox="1"/>
          <p:nvPr/>
        </p:nvSpPr>
        <p:spPr>
          <a:xfrm>
            <a:off x="10671810" y="1854835"/>
            <a:ext cx="143510" cy="1066165"/>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ctr" anchorCtr="0">
            <a:noAutofit/>
          </a:bodyPr>
          <a:lstStyle/>
          <a:p>
            <a:pPr algn="ctr">
              <a:spcBef>
                <a:spcPts val="400"/>
              </a:spcBef>
            </a:pPr>
            <a:r>
              <a:rPr lang="zh-CN" altLang="en-US" sz="700" dirty="0">
                <a:latin typeface="思源黑体 CN Medium" panose="020B0600000000000000" pitchFamily="34" charset="-122"/>
                <a:ea typeface="思源黑体 CN Medium" panose="020B0600000000000000" pitchFamily="34" charset="-122"/>
              </a:rPr>
              <a:t>专业申请单录入系统</a:t>
            </a:r>
          </a:p>
        </p:txBody>
      </p:sp>
      <p:sp>
        <p:nvSpPr>
          <p:cNvPr id="67" name="文本框 66"/>
          <p:cNvSpPr txBox="1"/>
          <p:nvPr/>
        </p:nvSpPr>
        <p:spPr>
          <a:xfrm>
            <a:off x="9176385" y="3115945"/>
            <a:ext cx="1322705" cy="328930"/>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ctr" anchorCtr="0">
            <a:noAutofit/>
          </a:bodyPr>
          <a:lstStyle/>
          <a:p>
            <a:pPr algn="ctr">
              <a:spcBef>
                <a:spcPts val="400"/>
              </a:spcBef>
            </a:pPr>
            <a:r>
              <a:rPr lang="zh-CN" altLang="en-US" sz="900" dirty="0">
                <a:latin typeface="思源黑体 CN Medium" panose="020B0600000000000000" pitchFamily="34" charset="-122"/>
                <a:ea typeface="思源黑体 CN Medium" panose="020B0600000000000000" pitchFamily="34" charset="-122"/>
              </a:rPr>
              <a:t>两癌系统升级</a:t>
            </a:r>
          </a:p>
        </p:txBody>
      </p:sp>
      <p:sp>
        <p:nvSpPr>
          <p:cNvPr id="73" name="文本框 72"/>
          <p:cNvSpPr txBox="1"/>
          <p:nvPr/>
        </p:nvSpPr>
        <p:spPr>
          <a:xfrm>
            <a:off x="9627870" y="2910205"/>
            <a:ext cx="1217930" cy="328930"/>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ctr" anchorCtr="0">
            <a:noAutofit/>
          </a:bodyPr>
          <a:lstStyle/>
          <a:p>
            <a:pPr algn="ctr">
              <a:spcBef>
                <a:spcPts val="400"/>
              </a:spcBef>
            </a:pPr>
            <a:r>
              <a:rPr lang="en-US" sz="1200" b="1" dirty="0">
                <a:latin typeface="思源黑体 CN Medium" panose="020B0600000000000000" pitchFamily="34" charset="-122"/>
                <a:ea typeface="思源黑体 CN Medium" panose="020B0600000000000000" pitchFamily="34" charset="-122"/>
                <a:cs typeface="微软雅黑" panose="020B0503020204020204" charset="-122"/>
              </a:rPr>
              <a:t>...</a:t>
            </a:r>
          </a:p>
        </p:txBody>
      </p:sp>
      <p:sp>
        <p:nvSpPr>
          <p:cNvPr id="2" name="Slide Number Placeholder 1">
            <a:extLst>
              <a:ext uri="{FF2B5EF4-FFF2-40B4-BE49-F238E27FC236}">
                <a16:creationId xmlns:a16="http://schemas.microsoft.com/office/drawing/2014/main" id="{6D91FD50-6F96-26D8-8817-3D64F740A628}"/>
              </a:ext>
            </a:extLst>
          </p:cNvPr>
          <p:cNvSpPr txBox="1">
            <a:spLocks/>
          </p:cNvSpPr>
          <p:nvPr/>
        </p:nvSpPr>
        <p:spPr>
          <a:xfrm>
            <a:off x="10533888" y="5998464"/>
            <a:ext cx="258943" cy="105425"/>
          </a:xfrm>
          <a:prstGeom prst="rect">
            <a:avLst/>
          </a:prstGeom>
          <a:noFill/>
        </p:spPr>
        <p:txBody>
          <a:bodyPr lIns="0" tIns="0" rIns="0" bIns="0" anchor="t" anchorCtr="0"/>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0" marR="0" lvl="0" indent="0" algn="r" defTabSz="1018824" rtl="0" eaLnBrk="1" fontAlgn="auto" latinLnBrk="0" hangingPunct="1">
              <a:lnSpc>
                <a:spcPct val="100000"/>
              </a:lnSpc>
              <a:spcBef>
                <a:spcPts val="0"/>
              </a:spcBef>
              <a:spcAft>
                <a:spcPts val="0"/>
              </a:spcAft>
              <a:buClrTx/>
              <a:buSzTx/>
              <a:buFontTx/>
              <a:buNone/>
              <a:tabLst/>
              <a:defRPr/>
            </a:pPr>
            <a:fld id="{9BD1790A-5C78-40D4-8C8B-B45AC6FEC896}"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hidden="1"/>
          <p:cNvSpPr>
            <a:spLocks noGrp="1"/>
          </p:cNvSpPr>
          <p:nvPr>
            <p:ph sz="quarter" idx="15"/>
            <p:custDataLst>
              <p:tags r:id="rId2"/>
            </p:custDataLst>
          </p:nvPr>
        </p:nvSpPr>
        <p:spPr/>
        <p:txBody>
          <a:bodyPr/>
          <a:lstStyle/>
          <a:p>
            <a:r>
              <a:rPr lang="zh-CN" altLang="en-US"/>
              <a:t>未来战略</a:t>
            </a:r>
            <a:endParaRPr lang="en-US"/>
          </a:p>
        </p:txBody>
      </p:sp>
      <p:sp>
        <p:nvSpPr>
          <p:cNvPr id="20" name="文本框 19"/>
          <p:cNvSpPr txBox="1"/>
          <p:nvPr>
            <p:custDataLst>
              <p:tags r:id="rId3"/>
            </p:custDataLst>
          </p:nvPr>
        </p:nvSpPr>
        <p:spPr>
          <a:xfrm>
            <a:off x="368717" y="382137"/>
            <a:ext cx="5612287" cy="663577"/>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noAutofit/>
          </a:bodyPr>
          <a:lstStyle/>
          <a:p>
            <a:pPr algn="l">
              <a:lnSpc>
                <a:spcPct val="120000"/>
              </a:lnSpc>
              <a:spcBef>
                <a:spcPts val="0"/>
              </a:spcBef>
              <a:spcAft>
                <a:spcPts val="0"/>
              </a:spcAft>
            </a:pPr>
            <a:endParaRPr lang="zh-CN" altLang="en-US" b="1" kern="0" dirty="0">
              <a:latin typeface="Arial" panose="020B0604020202020204" pitchFamily="34" charset="0"/>
              <a:ea typeface="+mj-ea"/>
              <a:cs typeface="Arial" panose="020B0604020202020204" pitchFamily="34" charset="0"/>
              <a:sym typeface="+mn-ea"/>
            </a:endParaRPr>
          </a:p>
        </p:txBody>
      </p:sp>
      <p:sp>
        <p:nvSpPr>
          <p:cNvPr id="443" name="标题 47">
            <a:extLst>
              <a:ext uri="{FF2B5EF4-FFF2-40B4-BE49-F238E27FC236}">
                <a16:creationId xmlns:a16="http://schemas.microsoft.com/office/drawing/2014/main" id="{37768F54-407A-6661-68F4-76A7E710B284}"/>
              </a:ext>
            </a:extLst>
          </p:cNvPr>
          <p:cNvSpPr>
            <a:spLocks noGrp="1"/>
          </p:cNvSpPr>
          <p:nvPr>
            <p:custDataLst>
              <p:tags r:id="rId4"/>
            </p:custDataLst>
          </p:nvPr>
        </p:nvSpPr>
        <p:spPr>
          <a:xfrm>
            <a:off x="238125" y="497592"/>
            <a:ext cx="9833610" cy="475615"/>
          </a:xfrm>
          <a:prstGeom prst="rect">
            <a:avLst/>
          </a:prstGeom>
        </p:spPr>
        <p:txBody>
          <a:bodyPr vert="horz" lIns="0" tIns="45720" rIns="45720" bIns="0" rtlCol="0" anchor="ctr" anchorCtr="0">
            <a:noAutofit/>
          </a:bodyPr>
          <a:lstStyle>
            <a:lvl1pPr algn="l" defTabSz="753110" rtl="0" eaLnBrk="1" latinLnBrk="0" hangingPunct="1">
              <a:lnSpc>
                <a:spcPct val="90000"/>
              </a:lnSpc>
              <a:spcBef>
                <a:spcPct val="0"/>
              </a:spcBef>
              <a:buNone/>
              <a:defRPr lang="en-US" sz="2425" b="1" i="0" kern="0" baseline="0" dirty="0">
                <a:solidFill>
                  <a:srgbClr val="013F98"/>
                </a:solidFill>
                <a:latin typeface="思源黑体 CN Medium" panose="020B0600000000000000" pitchFamily="34" charset="-122"/>
                <a:ea typeface="思源黑体 CN Medium" panose="020B0600000000000000" pitchFamily="34" charset="-122"/>
                <a:cs typeface="思源黑体 CN Medium" panose="020B0600000000000000" pitchFamily="34" charset="-122"/>
              </a:defRPr>
            </a:lvl1pPr>
          </a:lstStyle>
          <a:p>
            <a:endParaRPr lang="zh-CN" altLang="en-US" dirty="0">
              <a:sym typeface="+mn-ea"/>
            </a:endParaRPr>
          </a:p>
        </p:txBody>
      </p:sp>
      <p:sp>
        <p:nvSpPr>
          <p:cNvPr id="3" name="标题 47">
            <a:extLst>
              <a:ext uri="{FF2B5EF4-FFF2-40B4-BE49-F238E27FC236}">
                <a16:creationId xmlns:a16="http://schemas.microsoft.com/office/drawing/2014/main" id="{0890FD05-FC26-4AA0-6B7F-254D1FEF7346}"/>
              </a:ext>
            </a:extLst>
          </p:cNvPr>
          <p:cNvSpPr>
            <a:spLocks noGrp="1"/>
          </p:cNvSpPr>
          <p:nvPr>
            <p:custDataLst>
              <p:tags r:id="rId5"/>
            </p:custDataLst>
          </p:nvPr>
        </p:nvSpPr>
        <p:spPr>
          <a:xfrm>
            <a:off x="315595" y="296545"/>
            <a:ext cx="9833610" cy="475615"/>
          </a:xfrm>
          <a:prstGeom prst="rect">
            <a:avLst/>
          </a:prstGeom>
        </p:spPr>
        <p:txBody>
          <a:bodyPr vert="horz" lIns="0" tIns="45720" rIns="45720" bIns="0" rtlCol="0" anchor="ctr" anchorCtr="0">
            <a:noAutofit/>
          </a:bodyPr>
          <a:lstStyle>
            <a:lvl1pPr algn="l" defTabSz="753110" rtl="0" eaLnBrk="1" latinLnBrk="0" hangingPunct="1">
              <a:lnSpc>
                <a:spcPct val="90000"/>
              </a:lnSpc>
              <a:spcBef>
                <a:spcPct val="0"/>
              </a:spcBef>
              <a:buNone/>
              <a:defRPr lang="en-US" sz="2425" b="1" i="0" kern="0" baseline="0" dirty="0">
                <a:solidFill>
                  <a:srgbClr val="013F98"/>
                </a:solidFill>
                <a:latin typeface="思源黑体 CN Medium" panose="020B0600000000000000" pitchFamily="34" charset="-122"/>
                <a:ea typeface="思源黑体 CN Medium" panose="020B0600000000000000" pitchFamily="34" charset="-122"/>
                <a:cs typeface="思源黑体 CN Medium" panose="020B0600000000000000" pitchFamily="34" charset="-122"/>
              </a:defRPr>
            </a:lvl1pPr>
          </a:lstStyle>
          <a:p>
            <a:r>
              <a:rPr lang="zh-CN" altLang="en-US" dirty="0"/>
              <a:t>行业领先的运营能力强化竞争优势</a:t>
            </a:r>
          </a:p>
        </p:txBody>
      </p:sp>
      <p:sp>
        <p:nvSpPr>
          <p:cNvPr id="4" name="í$ḷíḋé">
            <a:extLst>
              <a:ext uri="{FF2B5EF4-FFF2-40B4-BE49-F238E27FC236}">
                <a16:creationId xmlns:a16="http://schemas.microsoft.com/office/drawing/2014/main" id="{FF57FD38-ED8F-651C-A987-86AB3BD59E5E}"/>
              </a:ext>
            </a:extLst>
          </p:cNvPr>
          <p:cNvSpPr/>
          <p:nvPr/>
        </p:nvSpPr>
        <p:spPr>
          <a:xfrm>
            <a:off x="900161" y="1215263"/>
            <a:ext cx="4478449" cy="4560885"/>
          </a:xfrm>
          <a:prstGeom prst="roundRect">
            <a:avLst>
              <a:gd name="adj" fmla="val 0"/>
            </a:avLst>
          </a:prstGeom>
          <a:solidFill>
            <a:schemeClr val="bg1"/>
          </a:solidFill>
          <a:ln w="12700" cap="rnd">
            <a:noFill/>
            <a:prstDash val="solid"/>
            <a:round/>
            <a:headEnd/>
            <a:tailEnd/>
          </a:ln>
          <a:effectLst>
            <a:outerShdw blurRad="254000" dist="127000" algn="ctr" rotWithShape="0">
              <a:schemeClr val="tx1">
                <a:lumMod val="85000"/>
                <a:lumOff val="1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5344" tIns="42672" rIns="85344" bIns="42672" numCol="1" spcCol="0" rtlCol="0" fromWordArt="0" anchor="ctr" anchorCtr="0" forceAA="0" compatLnSpc="1">
            <a:prstTxWarp prst="textNoShape">
              <a:avLst/>
            </a:prstTxWarp>
            <a:normAutofit/>
          </a:bodyPr>
          <a:lstStyle/>
          <a:p>
            <a:pPr algn="ctr" defTabSz="853367"/>
            <a:endParaRPr lang="zh-CN" altLang="en-US" sz="1493" b="1" dirty="0">
              <a:solidFill>
                <a:schemeClr val="bg1"/>
              </a:solidFill>
            </a:endParaRPr>
          </a:p>
        </p:txBody>
      </p:sp>
      <p:sp>
        <p:nvSpPr>
          <p:cNvPr id="13" name="íSḷíḑè">
            <a:extLst>
              <a:ext uri="{FF2B5EF4-FFF2-40B4-BE49-F238E27FC236}">
                <a16:creationId xmlns:a16="http://schemas.microsoft.com/office/drawing/2014/main" id="{B596761D-E386-63E8-BA76-2821D2F817ED}"/>
              </a:ext>
            </a:extLst>
          </p:cNvPr>
          <p:cNvSpPr/>
          <p:nvPr/>
        </p:nvSpPr>
        <p:spPr>
          <a:xfrm>
            <a:off x="633309" y="975397"/>
            <a:ext cx="466291" cy="466285"/>
          </a:xfrm>
          <a:prstGeom prst="ellipse">
            <a:avLst/>
          </a:prstGeom>
          <a:solidFill>
            <a:srgbClr val="3E80D3"/>
          </a:solidFill>
          <a:ln w="254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defTabSz="853367"/>
            <a:r>
              <a:rPr lang="en-US" altLang="zh-CN" sz="1867" b="1" dirty="0">
                <a:solidFill>
                  <a:schemeClr val="bg1"/>
                </a:solidFill>
              </a:rPr>
              <a:t>01</a:t>
            </a:r>
            <a:endParaRPr lang="zh-CN" altLang="en-US" sz="1867" b="1" dirty="0">
              <a:solidFill>
                <a:schemeClr val="bg1"/>
              </a:solidFill>
            </a:endParaRPr>
          </a:p>
        </p:txBody>
      </p:sp>
      <p:sp>
        <p:nvSpPr>
          <p:cNvPr id="29" name="iṣļîḓè">
            <a:extLst>
              <a:ext uri="{FF2B5EF4-FFF2-40B4-BE49-F238E27FC236}">
                <a16:creationId xmlns:a16="http://schemas.microsoft.com/office/drawing/2014/main" id="{6CF3A88B-756B-583B-A853-3D0DD395DE8F}"/>
              </a:ext>
            </a:extLst>
          </p:cNvPr>
          <p:cNvSpPr/>
          <p:nvPr/>
        </p:nvSpPr>
        <p:spPr>
          <a:xfrm>
            <a:off x="6174893" y="1208539"/>
            <a:ext cx="4478449" cy="2634342"/>
          </a:xfrm>
          <a:prstGeom prst="roundRect">
            <a:avLst>
              <a:gd name="adj" fmla="val 0"/>
            </a:avLst>
          </a:prstGeom>
          <a:solidFill>
            <a:schemeClr val="bg1"/>
          </a:solidFill>
          <a:ln w="12700" cap="rnd">
            <a:noFill/>
            <a:prstDash val="solid"/>
            <a:round/>
            <a:headEnd/>
            <a:tailEnd/>
          </a:ln>
          <a:effectLst>
            <a:outerShdw blurRad="254000" dist="127000" algn="ctr" rotWithShape="0">
              <a:schemeClr val="tx1">
                <a:lumMod val="85000"/>
                <a:lumOff val="1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5344" tIns="42672" rIns="85344" bIns="42672" numCol="1" spcCol="0" rtlCol="0" fromWordArt="0" anchor="ctr" anchorCtr="0" forceAA="0" compatLnSpc="1">
            <a:prstTxWarp prst="textNoShape">
              <a:avLst/>
            </a:prstTxWarp>
            <a:normAutofit/>
          </a:bodyPr>
          <a:lstStyle/>
          <a:p>
            <a:pPr algn="ctr" defTabSz="853367"/>
            <a:endParaRPr lang="zh-CN" altLang="en-US" sz="1493" b="1" dirty="0">
              <a:solidFill>
                <a:schemeClr val="bg1"/>
              </a:solidFill>
            </a:endParaRPr>
          </a:p>
        </p:txBody>
      </p:sp>
      <p:sp>
        <p:nvSpPr>
          <p:cNvPr id="33" name="iśḻíḓê">
            <a:extLst>
              <a:ext uri="{FF2B5EF4-FFF2-40B4-BE49-F238E27FC236}">
                <a16:creationId xmlns:a16="http://schemas.microsoft.com/office/drawing/2014/main" id="{0EE6F82E-C365-BE23-C47C-31DFAB9F7157}"/>
              </a:ext>
            </a:extLst>
          </p:cNvPr>
          <p:cNvSpPr/>
          <p:nvPr/>
        </p:nvSpPr>
        <p:spPr>
          <a:xfrm>
            <a:off x="6174893" y="4261663"/>
            <a:ext cx="4478449" cy="1514486"/>
          </a:xfrm>
          <a:prstGeom prst="roundRect">
            <a:avLst>
              <a:gd name="adj" fmla="val 0"/>
            </a:avLst>
          </a:prstGeom>
          <a:solidFill>
            <a:schemeClr val="bg1"/>
          </a:solidFill>
          <a:ln w="12700" cap="rnd">
            <a:noFill/>
            <a:prstDash val="solid"/>
            <a:round/>
            <a:headEnd/>
            <a:tailEnd/>
          </a:ln>
          <a:effectLst>
            <a:outerShdw blurRad="254000" dist="127000" algn="ctr" rotWithShape="0">
              <a:schemeClr val="tx1">
                <a:lumMod val="85000"/>
                <a:lumOff val="1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5344" tIns="42672" rIns="85344" bIns="42672" numCol="1" spcCol="0" rtlCol="0" fromWordArt="0" anchor="ctr" anchorCtr="0" forceAA="0" compatLnSpc="1">
            <a:prstTxWarp prst="textNoShape">
              <a:avLst/>
            </a:prstTxWarp>
            <a:normAutofit/>
          </a:bodyPr>
          <a:lstStyle/>
          <a:p>
            <a:pPr algn="ctr" defTabSz="853367"/>
            <a:endParaRPr lang="zh-CN" altLang="en-US" sz="1493" b="1" dirty="0">
              <a:solidFill>
                <a:schemeClr val="bg1"/>
              </a:solidFill>
            </a:endParaRPr>
          </a:p>
        </p:txBody>
      </p:sp>
      <p:sp>
        <p:nvSpPr>
          <p:cNvPr id="25" name="ïSļiḍe">
            <a:extLst>
              <a:ext uri="{FF2B5EF4-FFF2-40B4-BE49-F238E27FC236}">
                <a16:creationId xmlns:a16="http://schemas.microsoft.com/office/drawing/2014/main" id="{48A4C98D-65CC-AD75-02D6-51527E395C2B}"/>
              </a:ext>
            </a:extLst>
          </p:cNvPr>
          <p:cNvSpPr/>
          <p:nvPr/>
        </p:nvSpPr>
        <p:spPr>
          <a:xfrm>
            <a:off x="10420196" y="951871"/>
            <a:ext cx="466291" cy="466285"/>
          </a:xfrm>
          <a:prstGeom prst="ellipse">
            <a:avLst/>
          </a:prstGeom>
          <a:solidFill>
            <a:schemeClr val="accent4"/>
          </a:solidFill>
          <a:ln w="254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defTabSz="853367"/>
            <a:r>
              <a:rPr lang="en-US" altLang="zh-CN" sz="1867" b="1" dirty="0">
                <a:solidFill>
                  <a:schemeClr val="bg1"/>
                </a:solidFill>
              </a:rPr>
              <a:t>02</a:t>
            </a:r>
            <a:endParaRPr lang="zh-CN" altLang="en-US" sz="1867" b="1" dirty="0">
              <a:solidFill>
                <a:schemeClr val="bg1"/>
              </a:solidFill>
            </a:endParaRPr>
          </a:p>
        </p:txBody>
      </p:sp>
      <p:sp>
        <p:nvSpPr>
          <p:cNvPr id="457" name="PA-文本框 8">
            <a:extLst>
              <a:ext uri="{FF2B5EF4-FFF2-40B4-BE49-F238E27FC236}">
                <a16:creationId xmlns:a16="http://schemas.microsoft.com/office/drawing/2014/main" id="{EB665714-0106-FDF1-1A5B-2DC31FC22800}"/>
              </a:ext>
            </a:extLst>
          </p:cNvPr>
          <p:cNvSpPr txBox="1"/>
          <p:nvPr/>
        </p:nvSpPr>
        <p:spPr>
          <a:xfrm>
            <a:off x="1099600" y="1034996"/>
            <a:ext cx="2262158" cy="369332"/>
          </a:xfrm>
          <a:prstGeom prst="rect">
            <a:avLst/>
          </a:prstGeom>
          <a:noFill/>
        </p:spPr>
        <p:txBody>
          <a:bodyPr wrap="none" rtlCol="0">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b="1" dirty="0">
                <a:solidFill>
                  <a:schemeClr val="accent2"/>
                </a:solidFill>
                <a:latin typeface="DM Sans" pitchFamily="2" charset="0"/>
                <a:ea typeface="微软雅黑" panose="020B0503020204020204" pitchFamily="34" charset="-122"/>
              </a:rPr>
              <a:t>精益化生产管理体系</a:t>
            </a:r>
          </a:p>
        </p:txBody>
      </p:sp>
      <p:grpSp>
        <p:nvGrpSpPr>
          <p:cNvPr id="459" name="Group 458">
            <a:extLst>
              <a:ext uri="{FF2B5EF4-FFF2-40B4-BE49-F238E27FC236}">
                <a16:creationId xmlns:a16="http://schemas.microsoft.com/office/drawing/2014/main" id="{846A58F7-D6E5-9E13-BC64-49CF72C33D02}"/>
              </a:ext>
            </a:extLst>
          </p:cNvPr>
          <p:cNvGrpSpPr/>
          <p:nvPr/>
        </p:nvGrpSpPr>
        <p:grpSpPr>
          <a:xfrm>
            <a:off x="4512984" y="2601042"/>
            <a:ext cx="2048256" cy="2051639"/>
            <a:chOff x="4522300" y="2307091"/>
            <a:chExt cx="2048256" cy="2051639"/>
          </a:xfrm>
        </p:grpSpPr>
        <p:sp>
          <p:nvSpPr>
            <p:cNvPr id="53" name="í$ḷíḋé">
              <a:extLst>
                <a:ext uri="{FF2B5EF4-FFF2-40B4-BE49-F238E27FC236}">
                  <a16:creationId xmlns:a16="http://schemas.microsoft.com/office/drawing/2014/main" id="{867D869B-08E5-6CAE-5F90-359723B448D4}"/>
                </a:ext>
              </a:extLst>
            </p:cNvPr>
            <p:cNvSpPr/>
            <p:nvPr/>
          </p:nvSpPr>
          <p:spPr>
            <a:xfrm>
              <a:off x="4522300" y="2307091"/>
              <a:ext cx="2048256" cy="2051639"/>
            </a:xfrm>
            <a:prstGeom prst="ellipse">
              <a:avLst/>
            </a:prstGeom>
            <a:solidFill>
              <a:schemeClr val="accent1">
                <a:lumMod val="20000"/>
                <a:lumOff val="80000"/>
                <a:alpha val="80000"/>
              </a:schemeClr>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5344" tIns="42672" rIns="85344" bIns="42672" numCol="1" spcCol="0" rtlCol="0" fromWordArt="0" anchor="ctr" anchorCtr="0" forceAA="0" compatLnSpc="1">
              <a:prstTxWarp prst="textNoShape">
                <a:avLst/>
              </a:prstTxWarp>
              <a:normAutofit/>
            </a:bodyPr>
            <a:lstStyle/>
            <a:p>
              <a:pPr algn="ctr" defTabSz="853367"/>
              <a:r>
                <a:rPr lang="en-US" altLang="zh-CN" sz="1493" b="1" dirty="0">
                  <a:solidFill>
                    <a:schemeClr val="bg1"/>
                  </a:solidFill>
                </a:rPr>
                <a:t>2.24</a:t>
              </a:r>
            </a:p>
            <a:p>
              <a:pPr algn="ctr" defTabSz="853367"/>
              <a:endParaRPr lang="zh-CN" altLang="en-US" sz="1493" b="1" dirty="0">
                <a:solidFill>
                  <a:schemeClr val="bg1"/>
                </a:solidFill>
              </a:endParaRPr>
            </a:p>
          </p:txBody>
        </p:sp>
        <p:sp>
          <p:nvSpPr>
            <p:cNvPr id="458" name="í$ḷíḋé">
              <a:extLst>
                <a:ext uri="{FF2B5EF4-FFF2-40B4-BE49-F238E27FC236}">
                  <a16:creationId xmlns:a16="http://schemas.microsoft.com/office/drawing/2014/main" id="{E758BC89-6D4F-04F1-85F9-E0A0BBC6F7E9}"/>
                </a:ext>
              </a:extLst>
            </p:cNvPr>
            <p:cNvSpPr>
              <a:spLocks noChangeAspect="1"/>
            </p:cNvSpPr>
            <p:nvPr/>
          </p:nvSpPr>
          <p:spPr>
            <a:xfrm>
              <a:off x="4765170" y="2555505"/>
              <a:ext cx="1551918" cy="1554480"/>
            </a:xfrm>
            <a:prstGeom prst="ellipse">
              <a:avLst/>
            </a:prstGeom>
            <a:solidFill>
              <a:schemeClr val="accent1">
                <a:alpha val="80000"/>
              </a:schemeClr>
            </a:solidFill>
            <a:ln w="12700" cap="rnd">
              <a:noFill/>
              <a:prstDash val="solid"/>
              <a:round/>
              <a:headEnd/>
              <a:tailEnd/>
            </a:ln>
            <a:effectLst>
              <a:outerShdw blurRad="254000" dist="127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rmAutofit lnSpcReduction="10000"/>
            </a:bodyPr>
            <a:lstStyle/>
            <a:p>
              <a:pPr algn="ctr" defTabSz="853367"/>
              <a:r>
                <a:rPr lang="en-US" altLang="zh-CN" sz="1900" b="1" dirty="0">
                  <a:solidFill>
                    <a:schemeClr val="bg1"/>
                  </a:solidFill>
                </a:rPr>
                <a:t>43.5%</a:t>
              </a:r>
            </a:p>
            <a:p>
              <a:pPr algn="ctr" defTabSz="853367"/>
              <a:r>
                <a:rPr lang="zh-CN" altLang="en-US" sz="1100" b="1" dirty="0">
                  <a:solidFill>
                    <a:schemeClr val="bg1"/>
                  </a:solidFill>
                </a:rPr>
                <a:t>毛利率</a:t>
              </a:r>
              <a:endParaRPr lang="en-US" altLang="zh-CN" sz="1100" b="1" dirty="0">
                <a:solidFill>
                  <a:schemeClr val="bg1"/>
                </a:solidFill>
              </a:endParaRPr>
            </a:p>
            <a:p>
              <a:pPr algn="ctr" defTabSz="853367"/>
              <a:endParaRPr lang="en-US" altLang="zh-CN" sz="1493" b="1" dirty="0">
                <a:solidFill>
                  <a:schemeClr val="bg1"/>
                </a:solidFill>
              </a:endParaRPr>
            </a:p>
            <a:p>
              <a:pPr algn="ctr" defTabSz="853367"/>
              <a:r>
                <a:rPr lang="en-US" altLang="zh-CN" sz="1900" b="1" dirty="0">
                  <a:solidFill>
                    <a:schemeClr val="bg1"/>
                  </a:solidFill>
                </a:rPr>
                <a:t>10.8%</a:t>
              </a:r>
            </a:p>
            <a:p>
              <a:pPr algn="ctr" defTabSz="853367"/>
              <a:r>
                <a:rPr lang="zh-CN" altLang="en-US" sz="1100" b="1" dirty="0">
                  <a:solidFill>
                    <a:schemeClr val="bg1"/>
                  </a:solidFill>
                </a:rPr>
                <a:t>调整后净利率</a:t>
              </a:r>
              <a:endParaRPr lang="en-US" altLang="zh-CN" sz="1100" b="1" dirty="0">
                <a:solidFill>
                  <a:schemeClr val="bg1"/>
                </a:solidFill>
              </a:endParaRPr>
            </a:p>
          </p:txBody>
        </p:sp>
      </p:grpSp>
      <p:sp>
        <p:nvSpPr>
          <p:cNvPr id="484" name="文本框 19">
            <a:extLst>
              <a:ext uri="{FF2B5EF4-FFF2-40B4-BE49-F238E27FC236}">
                <a16:creationId xmlns:a16="http://schemas.microsoft.com/office/drawing/2014/main" id="{863B6D28-D799-BDF6-DCE3-DAE160390F9A}"/>
              </a:ext>
            </a:extLst>
          </p:cNvPr>
          <p:cNvSpPr txBox="1"/>
          <p:nvPr>
            <p:custDataLst>
              <p:tags r:id="rId6"/>
            </p:custDataLst>
          </p:nvPr>
        </p:nvSpPr>
        <p:spPr>
          <a:xfrm>
            <a:off x="938203" y="1481728"/>
            <a:ext cx="3491853" cy="1291405"/>
          </a:xfrm>
          <a:prstGeom prst="rect">
            <a:avLst/>
          </a:prstGeom>
          <a:noFill/>
          <a:ln>
            <a:solidFill>
              <a:schemeClr val="accent2"/>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txBody>
          <a:bodyPr vertOverflow="overflow" horzOverflow="overflow" vert="horz" wrap="square" lIns="457200" tIns="45720" rIns="0" bIns="0" numCol="1" spcCol="0" rtlCol="0" fromWordArt="0" anchor="ctr" anchorCtr="0" forceAA="0" compatLnSpc="1">
            <a:noAutofit/>
          </a:bodyPr>
          <a:lstStyle/>
          <a:p>
            <a:pPr marL="182880" lvl="0" indent="-182880" algn="l">
              <a:spcBef>
                <a:spcPts val="0"/>
              </a:spcBef>
              <a:spcAft>
                <a:spcPts val="0"/>
              </a:spcAft>
              <a:buClrTx/>
              <a:buSzTx/>
              <a:buFont typeface="Arial" panose="020B0604020202020204" pitchFamily="34" charset="0"/>
              <a:buChar char="•"/>
            </a:pPr>
            <a:r>
              <a:rPr lang="zh-CN" altLang="en-US" sz="1200" dirty="0">
                <a:latin typeface="思源黑体 CN Medium" panose="020B0600000000000000" pitchFamily="34" charset="-122"/>
                <a:ea typeface="思源黑体 CN Medium" panose="020B0600000000000000" pitchFamily="34" charset="-122"/>
                <a:cs typeface="Arial" panose="020B0604020202020204" pitchFamily="34" charset="0"/>
                <a:sym typeface="+mn-ea"/>
              </a:rPr>
              <a:t>新增</a:t>
            </a:r>
            <a:r>
              <a:rPr lang="en-US" altLang="zh-CN" sz="1600" dirty="0">
                <a:solidFill>
                  <a:schemeClr val="accent2"/>
                </a:solidFill>
                <a:latin typeface="思源黑体 CN Medium" panose="020B0600000000000000" pitchFamily="34" charset="-122"/>
                <a:ea typeface="思源黑体 CN Medium" panose="020B0600000000000000" pitchFamily="34" charset="-122"/>
                <a:cs typeface="Arial" panose="020B0604020202020204" pitchFamily="34" charset="0"/>
                <a:sym typeface="+mn-ea"/>
              </a:rPr>
              <a:t>2</a:t>
            </a:r>
            <a:r>
              <a:rPr lang="zh-CN" altLang="en-US" sz="1200" dirty="0">
                <a:latin typeface="思源黑体 CN Medium" panose="020B0600000000000000" pitchFamily="34" charset="-122"/>
                <a:ea typeface="思源黑体 CN Medium" panose="020B0600000000000000" pitchFamily="34" charset="-122"/>
                <a:cs typeface="Arial" panose="020B0604020202020204" pitchFamily="34" charset="0"/>
                <a:sym typeface="+mn-ea"/>
              </a:rPr>
              <a:t>家实验室获得</a:t>
            </a:r>
            <a:r>
              <a:rPr lang="en-US" altLang="zh-CN" sz="1200" dirty="0">
                <a:latin typeface="思源黑体 CN Medium" panose="020B0600000000000000" pitchFamily="34" charset="-122"/>
                <a:ea typeface="思源黑体 CN Medium" panose="020B0600000000000000" pitchFamily="34" charset="-122"/>
                <a:cs typeface="Arial" panose="020B0604020202020204" pitchFamily="34" charset="0"/>
                <a:sym typeface="+mn-ea"/>
              </a:rPr>
              <a:t>ISO15189</a:t>
            </a:r>
            <a:r>
              <a:rPr lang="zh-CN" altLang="en-US" sz="1200" dirty="0">
                <a:latin typeface="思源黑体 CN Medium" panose="020B0600000000000000" pitchFamily="34" charset="-122"/>
                <a:ea typeface="思源黑体 CN Medium" panose="020B0600000000000000" pitchFamily="34" charset="-122"/>
                <a:cs typeface="Arial" panose="020B0604020202020204" pitchFamily="34" charset="0"/>
                <a:sym typeface="+mn-ea"/>
              </a:rPr>
              <a:t>证书，共</a:t>
            </a:r>
            <a:r>
              <a:rPr lang="en-US" altLang="zh-CN" sz="1600" dirty="0">
                <a:solidFill>
                  <a:schemeClr val="accent2"/>
                </a:solidFill>
                <a:ea typeface="思源黑体 CN Medium" panose="020B0600000000000000" pitchFamily="34" charset="-122"/>
                <a:cs typeface="Arial" panose="020B0604020202020204" pitchFamily="34" charset="0"/>
                <a:sym typeface="+mn-ea"/>
              </a:rPr>
              <a:t>20</a:t>
            </a:r>
            <a:r>
              <a:rPr lang="zh-CN" altLang="en-US" sz="1200" dirty="0">
                <a:ea typeface="思源黑体 CN Medium" panose="020B0600000000000000" pitchFamily="34" charset="-122"/>
                <a:cs typeface="Arial" panose="020B0604020202020204" pitchFamily="34" charset="0"/>
                <a:sym typeface="+mn-ea"/>
              </a:rPr>
              <a:t>家获得该证书，省级实验室通过比例</a:t>
            </a:r>
            <a:r>
              <a:rPr lang="en-US" altLang="zh-CN" sz="1600" dirty="0">
                <a:solidFill>
                  <a:schemeClr val="accent2"/>
                </a:solidFill>
                <a:ea typeface="思源黑体 CN Medium" panose="020B0600000000000000" pitchFamily="34" charset="-122"/>
                <a:cs typeface="Arial" panose="020B0604020202020204" pitchFamily="34" charset="0"/>
                <a:sym typeface="+mn-ea"/>
              </a:rPr>
              <a:t>78%</a:t>
            </a:r>
          </a:p>
          <a:p>
            <a:pPr marL="182880" lvl="0" indent="-182880" algn="l">
              <a:spcBef>
                <a:spcPts val="0"/>
              </a:spcBef>
              <a:spcAft>
                <a:spcPts val="0"/>
              </a:spcAft>
              <a:buClrTx/>
              <a:buSzTx/>
              <a:buFont typeface="Arial" panose="020B0604020202020204" pitchFamily="34" charset="0"/>
              <a:buChar char="•"/>
            </a:pPr>
            <a:r>
              <a:rPr lang="zh-CN" altLang="en-US" sz="1200" dirty="0">
                <a:latin typeface="思源黑体 CN Medium" panose="020B0600000000000000" pitchFamily="34" charset="-122"/>
                <a:ea typeface="思源黑体 CN Medium" panose="020B0600000000000000" pitchFamily="34" charset="-122"/>
                <a:cs typeface="Arial" panose="020B0604020202020204" pitchFamily="34" charset="0"/>
                <a:sym typeface="+mn-ea"/>
              </a:rPr>
              <a:t>平均通过项目数达</a:t>
            </a:r>
            <a:r>
              <a:rPr lang="en-US" altLang="zh-CN" sz="1600" dirty="0">
                <a:solidFill>
                  <a:schemeClr val="accent2"/>
                </a:solidFill>
                <a:latin typeface="思源黑体 CN Medium" panose="020B0600000000000000" pitchFamily="34" charset="-122"/>
                <a:ea typeface="思源黑体 CN Medium" panose="020B0600000000000000" pitchFamily="34" charset="-122"/>
                <a:cs typeface="Arial" panose="020B0604020202020204" pitchFamily="34" charset="0"/>
                <a:sym typeface="+mn-ea"/>
              </a:rPr>
              <a:t>94</a:t>
            </a:r>
            <a:r>
              <a:rPr lang="zh-CN" altLang="en-US" sz="1200" dirty="0">
                <a:latin typeface="思源黑体 CN Medium" panose="020B0600000000000000" pitchFamily="34" charset="-122"/>
                <a:ea typeface="思源黑体 CN Medium" panose="020B0600000000000000" pitchFamily="34" charset="-122"/>
                <a:cs typeface="Arial" panose="020B0604020202020204" pitchFamily="34" charset="0"/>
                <a:sym typeface="+mn-ea"/>
              </a:rPr>
              <a:t>项</a:t>
            </a:r>
            <a:r>
              <a:rPr lang="zh-CN" altLang="en-US" sz="800" dirty="0">
                <a:latin typeface="思源黑体 CN Medium" panose="020B0600000000000000" pitchFamily="34" charset="-122"/>
                <a:ea typeface="思源黑体 CN Medium" panose="020B0600000000000000" pitchFamily="34" charset="-122"/>
                <a:cs typeface="Arial" panose="020B0604020202020204" pitchFamily="34" charset="0"/>
                <a:sym typeface="+mn-ea"/>
              </a:rPr>
              <a:t>（截止</a:t>
            </a:r>
            <a:r>
              <a:rPr lang="en-US" altLang="zh-CN" sz="800" dirty="0">
                <a:latin typeface="思源黑体 CN Medium" panose="020B0600000000000000" pitchFamily="34" charset="-122"/>
                <a:ea typeface="思源黑体 CN Medium" panose="020B0600000000000000" pitchFamily="34" charset="-122"/>
                <a:cs typeface="Arial" panose="020B0604020202020204" pitchFamily="34" charset="0"/>
                <a:sym typeface="+mn-ea"/>
              </a:rPr>
              <a:t>2024.01</a:t>
            </a:r>
            <a:r>
              <a:rPr lang="zh-CN" altLang="en-US" sz="800" dirty="0">
                <a:latin typeface="思源黑体 CN Medium" panose="020B0600000000000000" pitchFamily="34" charset="-122"/>
                <a:ea typeface="思源黑体 CN Medium" panose="020B0600000000000000" pitchFamily="34" charset="-122"/>
                <a:cs typeface="Arial" panose="020B0604020202020204" pitchFamily="34" charset="0"/>
                <a:sym typeface="+mn-ea"/>
              </a:rPr>
              <a:t>）</a:t>
            </a:r>
            <a:endParaRPr lang="zh-CN" altLang="en-US" sz="900" dirty="0">
              <a:latin typeface="思源黑体 CN Medium" panose="020B0600000000000000" pitchFamily="34" charset="-122"/>
              <a:ea typeface="思源黑体 CN Medium" panose="020B0600000000000000" pitchFamily="34" charset="-122"/>
              <a:cs typeface="Arial" panose="020B0604020202020204" pitchFamily="34" charset="0"/>
              <a:sym typeface="+mn-ea"/>
            </a:endParaRPr>
          </a:p>
        </p:txBody>
      </p:sp>
      <p:sp>
        <p:nvSpPr>
          <p:cNvPr id="488" name="medal_154411">
            <a:extLst>
              <a:ext uri="{FF2B5EF4-FFF2-40B4-BE49-F238E27FC236}">
                <a16:creationId xmlns:a16="http://schemas.microsoft.com/office/drawing/2014/main" id="{2B195B13-3DDF-8912-2626-AAE93A7045E1}"/>
              </a:ext>
            </a:extLst>
          </p:cNvPr>
          <p:cNvSpPr>
            <a:spLocks noChangeAspect="1"/>
          </p:cNvSpPr>
          <p:nvPr/>
        </p:nvSpPr>
        <p:spPr>
          <a:xfrm>
            <a:off x="4132568" y="2174856"/>
            <a:ext cx="256340" cy="352220"/>
          </a:xfrm>
          <a:custGeom>
            <a:avLst/>
            <a:gdLst>
              <a:gd name="connsiteX0" fmla="*/ 97694 w 441277"/>
              <a:gd name="connsiteY0" fmla="*/ 438917 h 606330"/>
              <a:gd name="connsiteX1" fmla="*/ 160313 w 441277"/>
              <a:gd name="connsiteY1" fmla="*/ 471890 h 606330"/>
              <a:gd name="connsiteX2" fmla="*/ 193709 w 441277"/>
              <a:gd name="connsiteY2" fmla="*/ 464183 h 606330"/>
              <a:gd name="connsiteX3" fmla="*/ 220654 w 441277"/>
              <a:gd name="connsiteY3" fmla="*/ 451045 h 606330"/>
              <a:gd name="connsiteX4" fmla="*/ 247599 w 441277"/>
              <a:gd name="connsiteY4" fmla="*/ 464183 h 606330"/>
              <a:gd name="connsiteX5" fmla="*/ 280996 w 441277"/>
              <a:gd name="connsiteY5" fmla="*/ 471890 h 606330"/>
              <a:gd name="connsiteX6" fmla="*/ 343614 w 441277"/>
              <a:gd name="connsiteY6" fmla="*/ 438917 h 606330"/>
              <a:gd name="connsiteX7" fmla="*/ 343614 w 441277"/>
              <a:gd name="connsiteY7" fmla="*/ 581040 h 606330"/>
              <a:gd name="connsiteX8" fmla="*/ 331596 w 441277"/>
              <a:gd name="connsiteY8" fmla="*/ 602516 h 606330"/>
              <a:gd name="connsiteX9" fmla="*/ 306928 w 441277"/>
              <a:gd name="connsiteY9" fmla="*/ 603653 h 606330"/>
              <a:gd name="connsiteX10" fmla="*/ 220654 w 441277"/>
              <a:gd name="connsiteY10" fmla="*/ 560574 h 606330"/>
              <a:gd name="connsiteX11" fmla="*/ 134380 w 441277"/>
              <a:gd name="connsiteY11" fmla="*/ 603653 h 606330"/>
              <a:gd name="connsiteX12" fmla="*/ 122994 w 441277"/>
              <a:gd name="connsiteY12" fmla="*/ 606306 h 606330"/>
              <a:gd name="connsiteX13" fmla="*/ 109712 w 441277"/>
              <a:gd name="connsiteY13" fmla="*/ 602516 h 606330"/>
              <a:gd name="connsiteX14" fmla="*/ 97694 w 441277"/>
              <a:gd name="connsiteY14" fmla="*/ 581040 h 606330"/>
              <a:gd name="connsiteX15" fmla="*/ 220625 w 441277"/>
              <a:gd name="connsiteY15" fmla="*/ 117841 h 606330"/>
              <a:gd name="connsiteX16" fmla="*/ 127885 w 441277"/>
              <a:gd name="connsiteY16" fmla="*/ 210421 h 606330"/>
              <a:gd name="connsiteX17" fmla="*/ 220625 w 441277"/>
              <a:gd name="connsiteY17" fmla="*/ 303127 h 606330"/>
              <a:gd name="connsiteX18" fmla="*/ 313365 w 441277"/>
              <a:gd name="connsiteY18" fmla="*/ 210421 h 606330"/>
              <a:gd name="connsiteX19" fmla="*/ 220625 w 441277"/>
              <a:gd name="connsiteY19" fmla="*/ 117841 h 606330"/>
              <a:gd name="connsiteX20" fmla="*/ 159263 w 441277"/>
              <a:gd name="connsiteY20" fmla="*/ 0 h 606330"/>
              <a:gd name="connsiteX21" fmla="*/ 159642 w 441277"/>
              <a:gd name="connsiteY21" fmla="*/ 0 h 606330"/>
              <a:gd name="connsiteX22" fmla="*/ 160275 w 441277"/>
              <a:gd name="connsiteY22" fmla="*/ 0 h 606330"/>
              <a:gd name="connsiteX23" fmla="*/ 161034 w 441277"/>
              <a:gd name="connsiteY23" fmla="*/ 0 h 606330"/>
              <a:gd name="connsiteX24" fmla="*/ 162552 w 441277"/>
              <a:gd name="connsiteY24" fmla="*/ 126 h 606330"/>
              <a:gd name="connsiteX25" fmla="*/ 163691 w 441277"/>
              <a:gd name="connsiteY25" fmla="*/ 253 h 606330"/>
              <a:gd name="connsiteX26" fmla="*/ 165209 w 441277"/>
              <a:gd name="connsiteY26" fmla="*/ 505 h 606330"/>
              <a:gd name="connsiteX27" fmla="*/ 166348 w 441277"/>
              <a:gd name="connsiteY27" fmla="*/ 758 h 606330"/>
              <a:gd name="connsiteX28" fmla="*/ 167866 w 441277"/>
              <a:gd name="connsiteY28" fmla="*/ 1263 h 606330"/>
              <a:gd name="connsiteX29" fmla="*/ 168878 w 441277"/>
              <a:gd name="connsiteY29" fmla="*/ 1516 h 606330"/>
              <a:gd name="connsiteX30" fmla="*/ 171156 w 441277"/>
              <a:gd name="connsiteY30" fmla="*/ 2400 h 606330"/>
              <a:gd name="connsiteX31" fmla="*/ 171409 w 441277"/>
              <a:gd name="connsiteY31" fmla="*/ 2526 h 606330"/>
              <a:gd name="connsiteX32" fmla="*/ 220625 w 441277"/>
              <a:gd name="connsiteY32" fmla="*/ 26650 h 606330"/>
              <a:gd name="connsiteX33" fmla="*/ 269842 w 441277"/>
              <a:gd name="connsiteY33" fmla="*/ 2526 h 606330"/>
              <a:gd name="connsiteX34" fmla="*/ 270095 w 441277"/>
              <a:gd name="connsiteY34" fmla="*/ 2526 h 606330"/>
              <a:gd name="connsiteX35" fmla="*/ 272372 w 441277"/>
              <a:gd name="connsiteY35" fmla="*/ 1516 h 606330"/>
              <a:gd name="connsiteX36" fmla="*/ 273384 w 441277"/>
              <a:gd name="connsiteY36" fmla="*/ 1263 h 606330"/>
              <a:gd name="connsiteX37" fmla="*/ 275029 w 441277"/>
              <a:gd name="connsiteY37" fmla="*/ 758 h 606330"/>
              <a:gd name="connsiteX38" fmla="*/ 276041 w 441277"/>
              <a:gd name="connsiteY38" fmla="*/ 505 h 606330"/>
              <a:gd name="connsiteX39" fmla="*/ 277559 w 441277"/>
              <a:gd name="connsiteY39" fmla="*/ 253 h 606330"/>
              <a:gd name="connsiteX40" fmla="*/ 278698 w 441277"/>
              <a:gd name="connsiteY40" fmla="*/ 126 h 606330"/>
              <a:gd name="connsiteX41" fmla="*/ 280216 w 441277"/>
              <a:gd name="connsiteY41" fmla="*/ 0 h 606330"/>
              <a:gd name="connsiteX42" fmla="*/ 280975 w 441277"/>
              <a:gd name="connsiteY42" fmla="*/ 0 h 606330"/>
              <a:gd name="connsiteX43" fmla="*/ 281482 w 441277"/>
              <a:gd name="connsiteY43" fmla="*/ 0 h 606330"/>
              <a:gd name="connsiteX44" fmla="*/ 281988 w 441277"/>
              <a:gd name="connsiteY44" fmla="*/ 0 h 606330"/>
              <a:gd name="connsiteX45" fmla="*/ 284012 w 441277"/>
              <a:gd name="connsiteY45" fmla="*/ 253 h 606330"/>
              <a:gd name="connsiteX46" fmla="*/ 284265 w 441277"/>
              <a:gd name="connsiteY46" fmla="*/ 253 h 606330"/>
              <a:gd name="connsiteX47" fmla="*/ 286289 w 441277"/>
              <a:gd name="connsiteY47" fmla="*/ 632 h 606330"/>
              <a:gd name="connsiteX48" fmla="*/ 286795 w 441277"/>
              <a:gd name="connsiteY48" fmla="*/ 632 h 606330"/>
              <a:gd name="connsiteX49" fmla="*/ 288567 w 441277"/>
              <a:gd name="connsiteY49" fmla="*/ 1137 h 606330"/>
              <a:gd name="connsiteX50" fmla="*/ 288946 w 441277"/>
              <a:gd name="connsiteY50" fmla="*/ 1263 h 606330"/>
              <a:gd name="connsiteX51" fmla="*/ 290971 w 441277"/>
              <a:gd name="connsiteY51" fmla="*/ 2021 h 606330"/>
              <a:gd name="connsiteX52" fmla="*/ 291224 w 441277"/>
              <a:gd name="connsiteY52" fmla="*/ 2147 h 606330"/>
              <a:gd name="connsiteX53" fmla="*/ 292868 w 441277"/>
              <a:gd name="connsiteY53" fmla="*/ 3031 h 606330"/>
              <a:gd name="connsiteX54" fmla="*/ 293374 w 441277"/>
              <a:gd name="connsiteY54" fmla="*/ 3284 h 606330"/>
              <a:gd name="connsiteX55" fmla="*/ 295146 w 441277"/>
              <a:gd name="connsiteY55" fmla="*/ 4294 h 606330"/>
              <a:gd name="connsiteX56" fmla="*/ 295272 w 441277"/>
              <a:gd name="connsiteY56" fmla="*/ 4421 h 606330"/>
              <a:gd name="connsiteX57" fmla="*/ 296917 w 441277"/>
              <a:gd name="connsiteY57" fmla="*/ 5684 h 606330"/>
              <a:gd name="connsiteX58" fmla="*/ 297423 w 441277"/>
              <a:gd name="connsiteY58" fmla="*/ 6063 h 606330"/>
              <a:gd name="connsiteX59" fmla="*/ 298688 w 441277"/>
              <a:gd name="connsiteY59" fmla="*/ 7199 h 606330"/>
              <a:gd name="connsiteX60" fmla="*/ 299068 w 441277"/>
              <a:gd name="connsiteY60" fmla="*/ 7578 h 606330"/>
              <a:gd name="connsiteX61" fmla="*/ 300460 w 441277"/>
              <a:gd name="connsiteY61" fmla="*/ 9220 h 606330"/>
              <a:gd name="connsiteX62" fmla="*/ 300713 w 441277"/>
              <a:gd name="connsiteY62" fmla="*/ 9473 h 606330"/>
              <a:gd name="connsiteX63" fmla="*/ 301851 w 441277"/>
              <a:gd name="connsiteY63" fmla="*/ 10988 h 606330"/>
              <a:gd name="connsiteX64" fmla="*/ 302104 w 441277"/>
              <a:gd name="connsiteY64" fmla="*/ 11494 h 606330"/>
              <a:gd name="connsiteX65" fmla="*/ 303370 w 441277"/>
              <a:gd name="connsiteY65" fmla="*/ 13388 h 606330"/>
              <a:gd name="connsiteX66" fmla="*/ 329053 w 441277"/>
              <a:gd name="connsiteY66" fmla="*/ 61762 h 606330"/>
              <a:gd name="connsiteX67" fmla="*/ 382951 w 441277"/>
              <a:gd name="connsiteY67" fmla="*/ 71235 h 606330"/>
              <a:gd name="connsiteX68" fmla="*/ 403953 w 441277"/>
              <a:gd name="connsiteY68" fmla="*/ 97127 h 606330"/>
              <a:gd name="connsiteX69" fmla="*/ 403700 w 441277"/>
              <a:gd name="connsiteY69" fmla="*/ 99653 h 606330"/>
              <a:gd name="connsiteX70" fmla="*/ 395983 w 441277"/>
              <a:gd name="connsiteY70" fmla="*/ 153837 h 606330"/>
              <a:gd name="connsiteX71" fmla="*/ 434065 w 441277"/>
              <a:gd name="connsiteY71" fmla="*/ 193118 h 606330"/>
              <a:gd name="connsiteX72" fmla="*/ 441277 w 441277"/>
              <a:gd name="connsiteY72" fmla="*/ 210674 h 606330"/>
              <a:gd name="connsiteX73" fmla="*/ 434065 w 441277"/>
              <a:gd name="connsiteY73" fmla="*/ 228230 h 606330"/>
              <a:gd name="connsiteX74" fmla="*/ 395983 w 441277"/>
              <a:gd name="connsiteY74" fmla="*/ 267636 h 606330"/>
              <a:gd name="connsiteX75" fmla="*/ 403700 w 441277"/>
              <a:gd name="connsiteY75" fmla="*/ 321820 h 606330"/>
              <a:gd name="connsiteX76" fmla="*/ 403953 w 441277"/>
              <a:gd name="connsiteY76" fmla="*/ 324346 h 606330"/>
              <a:gd name="connsiteX77" fmla="*/ 382951 w 441277"/>
              <a:gd name="connsiteY77" fmla="*/ 350239 h 606330"/>
              <a:gd name="connsiteX78" fmla="*/ 329053 w 441277"/>
              <a:gd name="connsiteY78" fmla="*/ 359585 h 606330"/>
              <a:gd name="connsiteX79" fmla="*/ 303370 w 441277"/>
              <a:gd name="connsiteY79" fmla="*/ 407959 h 606330"/>
              <a:gd name="connsiteX80" fmla="*/ 280975 w 441277"/>
              <a:gd name="connsiteY80" fmla="*/ 421347 h 606330"/>
              <a:gd name="connsiteX81" fmla="*/ 269842 w 441277"/>
              <a:gd name="connsiteY81" fmla="*/ 418821 h 606330"/>
              <a:gd name="connsiteX82" fmla="*/ 220625 w 441277"/>
              <a:gd name="connsiteY82" fmla="*/ 394823 h 606330"/>
              <a:gd name="connsiteX83" fmla="*/ 171409 w 441277"/>
              <a:gd name="connsiteY83" fmla="*/ 418821 h 606330"/>
              <a:gd name="connsiteX84" fmla="*/ 160275 w 441277"/>
              <a:gd name="connsiteY84" fmla="*/ 421347 h 606330"/>
              <a:gd name="connsiteX85" fmla="*/ 137881 w 441277"/>
              <a:gd name="connsiteY85" fmla="*/ 407959 h 606330"/>
              <a:gd name="connsiteX86" fmla="*/ 112197 w 441277"/>
              <a:gd name="connsiteY86" fmla="*/ 359585 h 606330"/>
              <a:gd name="connsiteX87" fmla="*/ 58299 w 441277"/>
              <a:gd name="connsiteY87" fmla="*/ 350239 h 606330"/>
              <a:gd name="connsiteX88" fmla="*/ 37297 w 441277"/>
              <a:gd name="connsiteY88" fmla="*/ 324346 h 606330"/>
              <a:gd name="connsiteX89" fmla="*/ 37550 w 441277"/>
              <a:gd name="connsiteY89" fmla="*/ 321820 h 606330"/>
              <a:gd name="connsiteX90" fmla="*/ 45268 w 441277"/>
              <a:gd name="connsiteY90" fmla="*/ 267636 h 606330"/>
              <a:gd name="connsiteX91" fmla="*/ 7185 w 441277"/>
              <a:gd name="connsiteY91" fmla="*/ 228230 h 606330"/>
              <a:gd name="connsiteX92" fmla="*/ 100 w 441277"/>
              <a:gd name="connsiteY92" fmla="*/ 208653 h 606330"/>
              <a:gd name="connsiteX93" fmla="*/ 7185 w 441277"/>
              <a:gd name="connsiteY93" fmla="*/ 193118 h 606330"/>
              <a:gd name="connsiteX94" fmla="*/ 45268 w 441277"/>
              <a:gd name="connsiteY94" fmla="*/ 153837 h 606330"/>
              <a:gd name="connsiteX95" fmla="*/ 37550 w 441277"/>
              <a:gd name="connsiteY95" fmla="*/ 99653 h 606330"/>
              <a:gd name="connsiteX96" fmla="*/ 37297 w 441277"/>
              <a:gd name="connsiteY96" fmla="*/ 97127 h 606330"/>
              <a:gd name="connsiteX97" fmla="*/ 58299 w 441277"/>
              <a:gd name="connsiteY97" fmla="*/ 71235 h 606330"/>
              <a:gd name="connsiteX98" fmla="*/ 112197 w 441277"/>
              <a:gd name="connsiteY98" fmla="*/ 61762 h 606330"/>
              <a:gd name="connsiteX99" fmla="*/ 137881 w 441277"/>
              <a:gd name="connsiteY99" fmla="*/ 13388 h 606330"/>
              <a:gd name="connsiteX100" fmla="*/ 139146 w 441277"/>
              <a:gd name="connsiteY100" fmla="*/ 11494 h 606330"/>
              <a:gd name="connsiteX101" fmla="*/ 139399 w 441277"/>
              <a:gd name="connsiteY101" fmla="*/ 10988 h 606330"/>
              <a:gd name="connsiteX102" fmla="*/ 140538 w 441277"/>
              <a:gd name="connsiteY102" fmla="*/ 9473 h 606330"/>
              <a:gd name="connsiteX103" fmla="*/ 140791 w 441277"/>
              <a:gd name="connsiteY103" fmla="*/ 9220 h 606330"/>
              <a:gd name="connsiteX104" fmla="*/ 142309 w 441277"/>
              <a:gd name="connsiteY104" fmla="*/ 7578 h 606330"/>
              <a:gd name="connsiteX105" fmla="*/ 142562 w 441277"/>
              <a:gd name="connsiteY105" fmla="*/ 7326 h 606330"/>
              <a:gd name="connsiteX106" fmla="*/ 143954 w 441277"/>
              <a:gd name="connsiteY106" fmla="*/ 5936 h 606330"/>
              <a:gd name="connsiteX107" fmla="*/ 144207 w 441277"/>
              <a:gd name="connsiteY107" fmla="*/ 5684 h 606330"/>
              <a:gd name="connsiteX108" fmla="*/ 147876 w 441277"/>
              <a:gd name="connsiteY108" fmla="*/ 3284 h 606330"/>
              <a:gd name="connsiteX109" fmla="*/ 148255 w 441277"/>
              <a:gd name="connsiteY109" fmla="*/ 3031 h 606330"/>
              <a:gd name="connsiteX110" fmla="*/ 150153 w 441277"/>
              <a:gd name="connsiteY110" fmla="*/ 2147 h 606330"/>
              <a:gd name="connsiteX111" fmla="*/ 150280 w 441277"/>
              <a:gd name="connsiteY111" fmla="*/ 2021 h 606330"/>
              <a:gd name="connsiteX112" fmla="*/ 152304 w 441277"/>
              <a:gd name="connsiteY112" fmla="*/ 1263 h 606330"/>
              <a:gd name="connsiteX113" fmla="*/ 152684 w 441277"/>
              <a:gd name="connsiteY113" fmla="*/ 1137 h 606330"/>
              <a:gd name="connsiteX114" fmla="*/ 154581 w 441277"/>
              <a:gd name="connsiteY114" fmla="*/ 632 h 606330"/>
              <a:gd name="connsiteX115" fmla="*/ 154834 w 441277"/>
              <a:gd name="connsiteY115" fmla="*/ 632 h 606330"/>
              <a:gd name="connsiteX116" fmla="*/ 157112 w 441277"/>
              <a:gd name="connsiteY116" fmla="*/ 253 h 606330"/>
              <a:gd name="connsiteX117" fmla="*/ 159263 w 441277"/>
              <a:gd name="connsiteY117" fmla="*/ 0 h 6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41277" h="606330">
                <a:moveTo>
                  <a:pt x="97694" y="438917"/>
                </a:moveTo>
                <a:cubicBezTo>
                  <a:pt x="111736" y="459509"/>
                  <a:pt x="135012" y="471890"/>
                  <a:pt x="160313" y="471890"/>
                </a:cubicBezTo>
                <a:cubicBezTo>
                  <a:pt x="171824" y="471890"/>
                  <a:pt x="183336" y="469237"/>
                  <a:pt x="193709" y="464183"/>
                </a:cubicBezTo>
                <a:lnTo>
                  <a:pt x="220654" y="451045"/>
                </a:lnTo>
                <a:lnTo>
                  <a:pt x="247599" y="464183"/>
                </a:lnTo>
                <a:cubicBezTo>
                  <a:pt x="257972" y="469237"/>
                  <a:pt x="269484" y="471890"/>
                  <a:pt x="280996" y="471890"/>
                </a:cubicBezTo>
                <a:cubicBezTo>
                  <a:pt x="306296" y="471890"/>
                  <a:pt x="329572" y="459509"/>
                  <a:pt x="343614" y="438917"/>
                </a:cubicBezTo>
                <a:lnTo>
                  <a:pt x="343614" y="581040"/>
                </a:lnTo>
                <a:cubicBezTo>
                  <a:pt x="343614" y="589756"/>
                  <a:pt x="339060" y="597968"/>
                  <a:pt x="331596" y="602516"/>
                </a:cubicBezTo>
                <a:cubicBezTo>
                  <a:pt x="324133" y="607190"/>
                  <a:pt x="314772" y="607569"/>
                  <a:pt x="306928" y="603653"/>
                </a:cubicBezTo>
                <a:lnTo>
                  <a:pt x="220654" y="560574"/>
                </a:lnTo>
                <a:lnTo>
                  <a:pt x="134380" y="603653"/>
                </a:lnTo>
                <a:cubicBezTo>
                  <a:pt x="130711" y="605422"/>
                  <a:pt x="126916" y="606306"/>
                  <a:pt x="122994" y="606306"/>
                </a:cubicBezTo>
                <a:cubicBezTo>
                  <a:pt x="118440" y="606306"/>
                  <a:pt x="113760" y="605043"/>
                  <a:pt x="109712" y="602516"/>
                </a:cubicBezTo>
                <a:cubicBezTo>
                  <a:pt x="102248" y="597968"/>
                  <a:pt x="97694" y="589756"/>
                  <a:pt x="97694" y="581040"/>
                </a:cubicBezTo>
                <a:close/>
                <a:moveTo>
                  <a:pt x="220625" y="117841"/>
                </a:moveTo>
                <a:cubicBezTo>
                  <a:pt x="169511" y="117841"/>
                  <a:pt x="127885" y="159395"/>
                  <a:pt x="127885" y="210421"/>
                </a:cubicBezTo>
                <a:cubicBezTo>
                  <a:pt x="127885" y="261574"/>
                  <a:pt x="169511" y="303127"/>
                  <a:pt x="220625" y="303127"/>
                </a:cubicBezTo>
                <a:cubicBezTo>
                  <a:pt x="271739" y="303127"/>
                  <a:pt x="313365" y="261574"/>
                  <a:pt x="313365" y="210421"/>
                </a:cubicBezTo>
                <a:cubicBezTo>
                  <a:pt x="313365" y="159395"/>
                  <a:pt x="271739" y="117841"/>
                  <a:pt x="220625" y="117841"/>
                </a:cubicBezTo>
                <a:close/>
                <a:moveTo>
                  <a:pt x="159263" y="0"/>
                </a:moveTo>
                <a:cubicBezTo>
                  <a:pt x="159389" y="0"/>
                  <a:pt x="159516" y="0"/>
                  <a:pt x="159642" y="0"/>
                </a:cubicBezTo>
                <a:cubicBezTo>
                  <a:pt x="159895" y="0"/>
                  <a:pt x="160148" y="0"/>
                  <a:pt x="160275" y="0"/>
                </a:cubicBezTo>
                <a:cubicBezTo>
                  <a:pt x="160528" y="0"/>
                  <a:pt x="160781" y="0"/>
                  <a:pt x="161034" y="0"/>
                </a:cubicBezTo>
                <a:cubicBezTo>
                  <a:pt x="161540" y="0"/>
                  <a:pt x="162046" y="126"/>
                  <a:pt x="162552" y="126"/>
                </a:cubicBezTo>
                <a:cubicBezTo>
                  <a:pt x="162932" y="126"/>
                  <a:pt x="163311" y="253"/>
                  <a:pt x="163691" y="253"/>
                </a:cubicBezTo>
                <a:cubicBezTo>
                  <a:pt x="164197" y="379"/>
                  <a:pt x="164703" y="379"/>
                  <a:pt x="165209" y="505"/>
                </a:cubicBezTo>
                <a:cubicBezTo>
                  <a:pt x="165589" y="632"/>
                  <a:pt x="165968" y="632"/>
                  <a:pt x="166348" y="758"/>
                </a:cubicBezTo>
                <a:cubicBezTo>
                  <a:pt x="166854" y="884"/>
                  <a:pt x="167360" y="1011"/>
                  <a:pt x="167866" y="1263"/>
                </a:cubicBezTo>
                <a:cubicBezTo>
                  <a:pt x="168246" y="1263"/>
                  <a:pt x="168499" y="1389"/>
                  <a:pt x="168878" y="1516"/>
                </a:cubicBezTo>
                <a:cubicBezTo>
                  <a:pt x="169637" y="1768"/>
                  <a:pt x="170396" y="2147"/>
                  <a:pt x="171156" y="2400"/>
                </a:cubicBezTo>
                <a:cubicBezTo>
                  <a:pt x="171156" y="2526"/>
                  <a:pt x="171282" y="2526"/>
                  <a:pt x="171409" y="2526"/>
                </a:cubicBezTo>
                <a:lnTo>
                  <a:pt x="220625" y="26650"/>
                </a:lnTo>
                <a:lnTo>
                  <a:pt x="269842" y="2526"/>
                </a:lnTo>
                <a:cubicBezTo>
                  <a:pt x="269968" y="2526"/>
                  <a:pt x="269968" y="2526"/>
                  <a:pt x="270095" y="2526"/>
                </a:cubicBezTo>
                <a:cubicBezTo>
                  <a:pt x="270854" y="2147"/>
                  <a:pt x="271613" y="1768"/>
                  <a:pt x="272372" y="1516"/>
                </a:cubicBezTo>
                <a:cubicBezTo>
                  <a:pt x="272752" y="1389"/>
                  <a:pt x="273005" y="1263"/>
                  <a:pt x="273384" y="1263"/>
                </a:cubicBezTo>
                <a:cubicBezTo>
                  <a:pt x="273890" y="1011"/>
                  <a:pt x="274396" y="884"/>
                  <a:pt x="275029" y="758"/>
                </a:cubicBezTo>
                <a:cubicBezTo>
                  <a:pt x="275282" y="632"/>
                  <a:pt x="275662" y="632"/>
                  <a:pt x="276041" y="505"/>
                </a:cubicBezTo>
                <a:cubicBezTo>
                  <a:pt x="276547" y="379"/>
                  <a:pt x="277053" y="379"/>
                  <a:pt x="277559" y="253"/>
                </a:cubicBezTo>
                <a:cubicBezTo>
                  <a:pt x="277939" y="253"/>
                  <a:pt x="278319" y="126"/>
                  <a:pt x="278698" y="126"/>
                </a:cubicBezTo>
                <a:cubicBezTo>
                  <a:pt x="279204" y="126"/>
                  <a:pt x="279710" y="0"/>
                  <a:pt x="280216" y="0"/>
                </a:cubicBezTo>
                <a:cubicBezTo>
                  <a:pt x="280469" y="0"/>
                  <a:pt x="280722" y="0"/>
                  <a:pt x="280975" y="0"/>
                </a:cubicBezTo>
                <a:cubicBezTo>
                  <a:pt x="281102" y="0"/>
                  <a:pt x="281355" y="0"/>
                  <a:pt x="281482" y="0"/>
                </a:cubicBezTo>
                <a:cubicBezTo>
                  <a:pt x="281735" y="0"/>
                  <a:pt x="281861" y="0"/>
                  <a:pt x="281988" y="0"/>
                </a:cubicBezTo>
                <a:cubicBezTo>
                  <a:pt x="282747" y="126"/>
                  <a:pt x="283379" y="126"/>
                  <a:pt x="284012" y="253"/>
                </a:cubicBezTo>
                <a:cubicBezTo>
                  <a:pt x="284012" y="253"/>
                  <a:pt x="284138" y="253"/>
                  <a:pt x="284265" y="253"/>
                </a:cubicBezTo>
                <a:cubicBezTo>
                  <a:pt x="284898" y="253"/>
                  <a:pt x="285657" y="379"/>
                  <a:pt x="286289" y="632"/>
                </a:cubicBezTo>
                <a:cubicBezTo>
                  <a:pt x="286542" y="632"/>
                  <a:pt x="286669" y="632"/>
                  <a:pt x="286795" y="632"/>
                </a:cubicBezTo>
                <a:cubicBezTo>
                  <a:pt x="287428" y="884"/>
                  <a:pt x="287934" y="1011"/>
                  <a:pt x="288567" y="1137"/>
                </a:cubicBezTo>
                <a:cubicBezTo>
                  <a:pt x="288693" y="1263"/>
                  <a:pt x="288820" y="1263"/>
                  <a:pt x="288946" y="1263"/>
                </a:cubicBezTo>
                <a:cubicBezTo>
                  <a:pt x="289579" y="1516"/>
                  <a:pt x="290338" y="1768"/>
                  <a:pt x="290971" y="2021"/>
                </a:cubicBezTo>
                <a:cubicBezTo>
                  <a:pt x="291097" y="2147"/>
                  <a:pt x="291097" y="2147"/>
                  <a:pt x="291224" y="2147"/>
                </a:cubicBezTo>
                <a:cubicBezTo>
                  <a:pt x="291730" y="2400"/>
                  <a:pt x="292362" y="2652"/>
                  <a:pt x="292868" y="3031"/>
                </a:cubicBezTo>
                <a:cubicBezTo>
                  <a:pt x="293121" y="3031"/>
                  <a:pt x="293248" y="3158"/>
                  <a:pt x="293374" y="3284"/>
                </a:cubicBezTo>
                <a:cubicBezTo>
                  <a:pt x="294007" y="3537"/>
                  <a:pt x="294513" y="3916"/>
                  <a:pt x="295146" y="4294"/>
                </a:cubicBezTo>
                <a:cubicBezTo>
                  <a:pt x="295146" y="4294"/>
                  <a:pt x="295146" y="4421"/>
                  <a:pt x="295272" y="4421"/>
                </a:cubicBezTo>
                <a:cubicBezTo>
                  <a:pt x="295778" y="4800"/>
                  <a:pt x="296411" y="5179"/>
                  <a:pt x="296917" y="5684"/>
                </a:cubicBezTo>
                <a:cubicBezTo>
                  <a:pt x="297044" y="5810"/>
                  <a:pt x="297170" y="5936"/>
                  <a:pt x="297423" y="6063"/>
                </a:cubicBezTo>
                <a:cubicBezTo>
                  <a:pt x="297803" y="6442"/>
                  <a:pt x="298309" y="6820"/>
                  <a:pt x="298688" y="7199"/>
                </a:cubicBezTo>
                <a:cubicBezTo>
                  <a:pt x="298815" y="7326"/>
                  <a:pt x="298941" y="7452"/>
                  <a:pt x="299068" y="7578"/>
                </a:cubicBezTo>
                <a:cubicBezTo>
                  <a:pt x="299574" y="8084"/>
                  <a:pt x="299954" y="8589"/>
                  <a:pt x="300460" y="9220"/>
                </a:cubicBezTo>
                <a:cubicBezTo>
                  <a:pt x="300586" y="9347"/>
                  <a:pt x="300586" y="9347"/>
                  <a:pt x="300713" y="9473"/>
                </a:cubicBezTo>
                <a:cubicBezTo>
                  <a:pt x="301092" y="9978"/>
                  <a:pt x="301472" y="10483"/>
                  <a:pt x="301851" y="10988"/>
                </a:cubicBezTo>
                <a:cubicBezTo>
                  <a:pt x="301978" y="11115"/>
                  <a:pt x="302104" y="11367"/>
                  <a:pt x="302104" y="11494"/>
                </a:cubicBezTo>
                <a:cubicBezTo>
                  <a:pt x="302610" y="12125"/>
                  <a:pt x="302990" y="12757"/>
                  <a:pt x="303370" y="13388"/>
                </a:cubicBezTo>
                <a:lnTo>
                  <a:pt x="329053" y="61762"/>
                </a:lnTo>
                <a:lnTo>
                  <a:pt x="382951" y="71235"/>
                </a:lnTo>
                <a:cubicBezTo>
                  <a:pt x="395603" y="73382"/>
                  <a:pt x="404460" y="84623"/>
                  <a:pt x="403953" y="97127"/>
                </a:cubicBezTo>
                <a:cubicBezTo>
                  <a:pt x="403827" y="98011"/>
                  <a:pt x="403827" y="98769"/>
                  <a:pt x="403700" y="99653"/>
                </a:cubicBezTo>
                <a:lnTo>
                  <a:pt x="395983" y="153837"/>
                </a:lnTo>
                <a:lnTo>
                  <a:pt x="434065" y="193118"/>
                </a:lnTo>
                <a:cubicBezTo>
                  <a:pt x="438873" y="198043"/>
                  <a:pt x="441277" y="204358"/>
                  <a:pt x="441277" y="210674"/>
                </a:cubicBezTo>
                <a:cubicBezTo>
                  <a:pt x="441277" y="216989"/>
                  <a:pt x="438873" y="223304"/>
                  <a:pt x="434065" y="228230"/>
                </a:cubicBezTo>
                <a:lnTo>
                  <a:pt x="395983" y="267636"/>
                </a:lnTo>
                <a:lnTo>
                  <a:pt x="403700" y="321820"/>
                </a:lnTo>
                <a:cubicBezTo>
                  <a:pt x="403827" y="322578"/>
                  <a:pt x="403827" y="323462"/>
                  <a:pt x="403953" y="324346"/>
                </a:cubicBezTo>
                <a:cubicBezTo>
                  <a:pt x="404460" y="336850"/>
                  <a:pt x="395603" y="347965"/>
                  <a:pt x="382951" y="350239"/>
                </a:cubicBezTo>
                <a:lnTo>
                  <a:pt x="329053" y="359585"/>
                </a:lnTo>
                <a:lnTo>
                  <a:pt x="303370" y="407959"/>
                </a:lnTo>
                <a:cubicBezTo>
                  <a:pt x="298815" y="416548"/>
                  <a:pt x="290085" y="421347"/>
                  <a:pt x="280975" y="421347"/>
                </a:cubicBezTo>
                <a:cubicBezTo>
                  <a:pt x="277180" y="421347"/>
                  <a:pt x="273384" y="420589"/>
                  <a:pt x="269842" y="418821"/>
                </a:cubicBezTo>
                <a:lnTo>
                  <a:pt x="220625" y="394823"/>
                </a:lnTo>
                <a:lnTo>
                  <a:pt x="171409" y="418821"/>
                </a:lnTo>
                <a:cubicBezTo>
                  <a:pt x="167866" y="420589"/>
                  <a:pt x="164070" y="421347"/>
                  <a:pt x="160275" y="421347"/>
                </a:cubicBezTo>
                <a:cubicBezTo>
                  <a:pt x="151165" y="421347"/>
                  <a:pt x="142435" y="416548"/>
                  <a:pt x="137881" y="407959"/>
                </a:cubicBezTo>
                <a:lnTo>
                  <a:pt x="112197" y="359585"/>
                </a:lnTo>
                <a:lnTo>
                  <a:pt x="58299" y="350239"/>
                </a:lnTo>
                <a:cubicBezTo>
                  <a:pt x="45647" y="347965"/>
                  <a:pt x="36791" y="336850"/>
                  <a:pt x="37297" y="324346"/>
                </a:cubicBezTo>
                <a:cubicBezTo>
                  <a:pt x="37423" y="323462"/>
                  <a:pt x="37423" y="322578"/>
                  <a:pt x="37550" y="321820"/>
                </a:cubicBezTo>
                <a:lnTo>
                  <a:pt x="45268" y="267636"/>
                </a:lnTo>
                <a:lnTo>
                  <a:pt x="7185" y="228230"/>
                </a:lnTo>
                <a:cubicBezTo>
                  <a:pt x="1871" y="222799"/>
                  <a:pt x="-533" y="215599"/>
                  <a:pt x="100" y="208653"/>
                </a:cubicBezTo>
                <a:cubicBezTo>
                  <a:pt x="606" y="202969"/>
                  <a:pt x="2883" y="197538"/>
                  <a:pt x="7185" y="193118"/>
                </a:cubicBezTo>
                <a:lnTo>
                  <a:pt x="45268" y="153837"/>
                </a:lnTo>
                <a:lnTo>
                  <a:pt x="37550" y="99653"/>
                </a:lnTo>
                <a:cubicBezTo>
                  <a:pt x="37423" y="98769"/>
                  <a:pt x="37423" y="98011"/>
                  <a:pt x="37297" y="97127"/>
                </a:cubicBezTo>
                <a:cubicBezTo>
                  <a:pt x="36791" y="84623"/>
                  <a:pt x="45647" y="73382"/>
                  <a:pt x="58299" y="71235"/>
                </a:cubicBezTo>
                <a:lnTo>
                  <a:pt x="112197" y="61762"/>
                </a:lnTo>
                <a:lnTo>
                  <a:pt x="137881" y="13388"/>
                </a:lnTo>
                <a:cubicBezTo>
                  <a:pt x="138260" y="12757"/>
                  <a:pt x="138640" y="12125"/>
                  <a:pt x="139146" y="11494"/>
                </a:cubicBezTo>
                <a:cubicBezTo>
                  <a:pt x="139146" y="11367"/>
                  <a:pt x="139272" y="11115"/>
                  <a:pt x="139399" y="10988"/>
                </a:cubicBezTo>
                <a:cubicBezTo>
                  <a:pt x="139778" y="10483"/>
                  <a:pt x="140158" y="9978"/>
                  <a:pt x="140538" y="9473"/>
                </a:cubicBezTo>
                <a:cubicBezTo>
                  <a:pt x="140664" y="9347"/>
                  <a:pt x="140664" y="9347"/>
                  <a:pt x="140791" y="9220"/>
                </a:cubicBezTo>
                <a:cubicBezTo>
                  <a:pt x="141297" y="8589"/>
                  <a:pt x="141676" y="8084"/>
                  <a:pt x="142309" y="7578"/>
                </a:cubicBezTo>
                <a:cubicBezTo>
                  <a:pt x="142309" y="7452"/>
                  <a:pt x="142435" y="7326"/>
                  <a:pt x="142562" y="7326"/>
                </a:cubicBezTo>
                <a:cubicBezTo>
                  <a:pt x="142941" y="6820"/>
                  <a:pt x="143448" y="6442"/>
                  <a:pt x="143954" y="5936"/>
                </a:cubicBezTo>
                <a:cubicBezTo>
                  <a:pt x="144080" y="5936"/>
                  <a:pt x="144207" y="5810"/>
                  <a:pt x="144207" y="5684"/>
                </a:cubicBezTo>
                <a:cubicBezTo>
                  <a:pt x="145472" y="4800"/>
                  <a:pt x="146611" y="3916"/>
                  <a:pt x="147876" y="3284"/>
                </a:cubicBezTo>
                <a:cubicBezTo>
                  <a:pt x="148002" y="3158"/>
                  <a:pt x="148129" y="3158"/>
                  <a:pt x="148255" y="3031"/>
                </a:cubicBezTo>
                <a:cubicBezTo>
                  <a:pt x="148888" y="2652"/>
                  <a:pt x="149521" y="2400"/>
                  <a:pt x="150153" y="2147"/>
                </a:cubicBezTo>
                <a:cubicBezTo>
                  <a:pt x="150153" y="2147"/>
                  <a:pt x="150280" y="2147"/>
                  <a:pt x="150280" y="2021"/>
                </a:cubicBezTo>
                <a:cubicBezTo>
                  <a:pt x="150912" y="1768"/>
                  <a:pt x="151671" y="1516"/>
                  <a:pt x="152304" y="1263"/>
                </a:cubicBezTo>
                <a:cubicBezTo>
                  <a:pt x="152430" y="1263"/>
                  <a:pt x="152557" y="1263"/>
                  <a:pt x="152684" y="1137"/>
                </a:cubicBezTo>
                <a:cubicBezTo>
                  <a:pt x="153316" y="1011"/>
                  <a:pt x="153949" y="884"/>
                  <a:pt x="154581" y="632"/>
                </a:cubicBezTo>
                <a:cubicBezTo>
                  <a:pt x="154708" y="632"/>
                  <a:pt x="154708" y="632"/>
                  <a:pt x="154834" y="632"/>
                </a:cubicBezTo>
                <a:cubicBezTo>
                  <a:pt x="155594" y="379"/>
                  <a:pt x="156353" y="253"/>
                  <a:pt x="157112" y="253"/>
                </a:cubicBezTo>
                <a:cubicBezTo>
                  <a:pt x="157871" y="126"/>
                  <a:pt x="158503" y="126"/>
                  <a:pt x="15926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文本框 19">
            <a:extLst>
              <a:ext uri="{FF2B5EF4-FFF2-40B4-BE49-F238E27FC236}">
                <a16:creationId xmlns:a16="http://schemas.microsoft.com/office/drawing/2014/main" id="{2EB81280-26E1-EDAC-736F-B936D378FB4D}"/>
              </a:ext>
            </a:extLst>
          </p:cNvPr>
          <p:cNvSpPr txBox="1"/>
          <p:nvPr>
            <p:custDataLst>
              <p:tags r:id="rId7"/>
            </p:custDataLst>
          </p:nvPr>
        </p:nvSpPr>
        <p:spPr>
          <a:xfrm>
            <a:off x="810336" y="1481728"/>
            <a:ext cx="466290" cy="1291405"/>
          </a:xfrm>
          <a:prstGeom prst="rect">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tx1"/>
          </a:fontRef>
        </p:style>
        <p:txBody>
          <a:bodyPr vertOverflow="overflow" horzOverflow="overflow" vert="horz" wrap="square" lIns="91440" tIns="0" rIns="91440" bIns="0" numCol="1" spcCol="0" rtlCol="0" fromWordArt="0" anchor="ctr" anchorCtr="0" forceAA="0" compatLnSpc="1">
            <a:noAutofit/>
          </a:bodyPr>
          <a:lstStyle/>
          <a:p>
            <a:pPr lvl="0" algn="ctr">
              <a:buClrTx/>
              <a:buSzTx/>
              <a:buFontTx/>
            </a:pPr>
            <a:r>
              <a:rPr lang="zh-CN" altLang="en-US" sz="1200"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sym typeface="+mn-ea"/>
              </a:rPr>
              <a:t>质量管理体系</a:t>
            </a:r>
            <a:endParaRPr lang="en-US" altLang="zh-CN" sz="1200"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sym typeface="+mn-ea"/>
            </a:endParaRPr>
          </a:p>
        </p:txBody>
      </p:sp>
      <p:sp>
        <p:nvSpPr>
          <p:cNvPr id="501" name="Rectangle 500">
            <a:extLst>
              <a:ext uri="{FF2B5EF4-FFF2-40B4-BE49-F238E27FC236}">
                <a16:creationId xmlns:a16="http://schemas.microsoft.com/office/drawing/2014/main" id="{8B53B6BE-97B7-DE68-6383-E2133142126B}"/>
              </a:ext>
            </a:extLst>
          </p:cNvPr>
          <p:cNvSpPr/>
          <p:nvPr/>
        </p:nvSpPr>
        <p:spPr>
          <a:xfrm>
            <a:off x="807423" y="2894495"/>
            <a:ext cx="466290" cy="1028573"/>
          </a:xfrm>
          <a:prstGeom prst="rect">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tx1"/>
          </a:fontRef>
        </p:style>
        <p:txBody>
          <a:bodyPr vertOverflow="overflow" horzOverflow="overflow" vert="horz" wrap="square" lIns="91440" tIns="0" rIns="91440" bIns="0" numCol="1" spcCol="0" rtlCol="0" fromWordArt="0" anchor="ctr" anchorCtr="0" forceAA="0" compatLnSpc="1">
            <a:noAutofit/>
          </a:bodyPr>
          <a:lstStyle/>
          <a:p>
            <a:pPr algn="ctr"/>
            <a:r>
              <a:rPr lang="zh-CN" altLang="en-US" sz="1200"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rPr>
              <a:t>试剂损</a:t>
            </a:r>
            <a:endParaRPr lang="en-US" altLang="zh-CN" sz="1200"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endParaRPr>
          </a:p>
          <a:p>
            <a:pPr algn="ctr"/>
            <a:r>
              <a:rPr lang="zh-CN" altLang="en-US" sz="1200"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rPr>
              <a:t>耗</a:t>
            </a:r>
            <a:endParaRPr lang="en-US" altLang="zh-CN" sz="1200"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endParaRPr>
          </a:p>
          <a:p>
            <a:pPr algn="ctr"/>
            <a:r>
              <a:rPr lang="zh-CN" altLang="en-US" sz="1200"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rPr>
              <a:t>率</a:t>
            </a:r>
            <a:endParaRPr lang="en-US" sz="1200"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endParaRPr>
          </a:p>
        </p:txBody>
      </p:sp>
      <p:sp>
        <p:nvSpPr>
          <p:cNvPr id="1037" name="PA-文本框 8">
            <a:extLst>
              <a:ext uri="{FF2B5EF4-FFF2-40B4-BE49-F238E27FC236}">
                <a16:creationId xmlns:a16="http://schemas.microsoft.com/office/drawing/2014/main" id="{BB5D2D76-08A2-F8E4-4883-208E1559EC7B}"/>
              </a:ext>
            </a:extLst>
          </p:cNvPr>
          <p:cNvSpPr txBox="1"/>
          <p:nvPr/>
        </p:nvSpPr>
        <p:spPr>
          <a:xfrm>
            <a:off x="8158038" y="1034996"/>
            <a:ext cx="2262159" cy="369332"/>
          </a:xfrm>
          <a:prstGeom prst="rect">
            <a:avLst/>
          </a:prstGeom>
          <a:noFill/>
        </p:spPr>
        <p:txBody>
          <a:bodyPr wrap="none" rtlCol="0">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b="1" dirty="0">
                <a:solidFill>
                  <a:schemeClr val="accent4"/>
                </a:solidFill>
                <a:latin typeface="DM Sans" pitchFamily="2" charset="0"/>
                <a:ea typeface="微软雅黑" panose="020B0503020204020204" pitchFamily="34" charset="-122"/>
              </a:rPr>
              <a:t>强大且灵活的供应链</a:t>
            </a:r>
          </a:p>
        </p:txBody>
      </p:sp>
      <p:grpSp>
        <p:nvGrpSpPr>
          <p:cNvPr id="1039" name="Group 1038">
            <a:extLst>
              <a:ext uri="{FF2B5EF4-FFF2-40B4-BE49-F238E27FC236}">
                <a16:creationId xmlns:a16="http://schemas.microsoft.com/office/drawing/2014/main" id="{0260CD25-4084-7348-EDE8-7E7D79715781}"/>
              </a:ext>
            </a:extLst>
          </p:cNvPr>
          <p:cNvGrpSpPr/>
          <p:nvPr/>
        </p:nvGrpSpPr>
        <p:grpSpPr>
          <a:xfrm>
            <a:off x="6559958" y="1418156"/>
            <a:ext cx="4093385" cy="2320715"/>
            <a:chOff x="6609274" y="1390198"/>
            <a:chExt cx="4582314" cy="1927362"/>
          </a:xfrm>
        </p:grpSpPr>
        <p:sp>
          <p:nvSpPr>
            <p:cNvPr id="191" name="矩形 186">
              <a:extLst>
                <a:ext uri="{FF2B5EF4-FFF2-40B4-BE49-F238E27FC236}">
                  <a16:creationId xmlns:a16="http://schemas.microsoft.com/office/drawing/2014/main" id="{DF41670F-CC33-8158-BB0B-6C1883D68E8B}"/>
                </a:ext>
              </a:extLst>
            </p:cNvPr>
            <p:cNvSpPr/>
            <p:nvPr/>
          </p:nvSpPr>
          <p:spPr>
            <a:xfrm>
              <a:off x="7647653" y="1929570"/>
              <a:ext cx="3343910" cy="557332"/>
            </a:xfrm>
            <a:prstGeom prst="rect">
              <a:avLst/>
            </a:prstGeom>
          </p:spPr>
          <p:txBody>
            <a:bodyPr rot="0" spcFirstLastPara="0" vert="horz" wrap="square" lIns="91440" tIns="45720" rIns="91440" bIns="45720" numCol="1" spcCol="0" rtlCol="0" fromWordArt="0" anchor="t" anchorCtr="0" forceAA="0" compatLnSpc="0">
              <a:spAutoFit/>
            </a:bodyPr>
            <a:lstStyle>
              <a:defPPr>
                <a:defRPr lang="en-US"/>
              </a:defPPr>
              <a:lvl1pPr marL="0" algn="l" defTabSz="1018540" rtl="0" eaLnBrk="1" latinLnBrk="0" hangingPunct="1">
                <a:defRPr sz="2000" kern="1200">
                  <a:solidFill>
                    <a:schemeClr val="tx1"/>
                  </a:solidFill>
                  <a:latin typeface="+mn-lt"/>
                  <a:ea typeface="+mn-ea"/>
                  <a:cs typeface="+mn-cs"/>
                </a:defRPr>
              </a:lvl1pPr>
              <a:lvl2pPr marL="509270" algn="l" defTabSz="1018540" rtl="0" eaLnBrk="1" latinLnBrk="0" hangingPunct="1">
                <a:defRPr sz="2000" kern="1200">
                  <a:solidFill>
                    <a:schemeClr val="tx1"/>
                  </a:solidFill>
                  <a:latin typeface="+mn-lt"/>
                  <a:ea typeface="+mn-ea"/>
                  <a:cs typeface="+mn-cs"/>
                </a:defRPr>
              </a:lvl2pPr>
              <a:lvl3pPr marL="1018540" algn="l" defTabSz="1018540" rtl="0" eaLnBrk="1" latinLnBrk="0" hangingPunct="1">
                <a:defRPr sz="2000" kern="1200">
                  <a:solidFill>
                    <a:schemeClr val="tx1"/>
                  </a:solidFill>
                  <a:latin typeface="+mn-lt"/>
                  <a:ea typeface="+mn-ea"/>
                  <a:cs typeface="+mn-cs"/>
                </a:defRPr>
              </a:lvl3pPr>
              <a:lvl4pPr marL="1528445" algn="l" defTabSz="1018540" rtl="0" eaLnBrk="1" latinLnBrk="0" hangingPunct="1">
                <a:defRPr sz="2000" kern="1200">
                  <a:solidFill>
                    <a:schemeClr val="tx1"/>
                  </a:solidFill>
                  <a:latin typeface="+mn-lt"/>
                  <a:ea typeface="+mn-ea"/>
                  <a:cs typeface="+mn-cs"/>
                </a:defRPr>
              </a:lvl4pPr>
              <a:lvl5pPr marL="2037715" algn="l" defTabSz="1018540" rtl="0" eaLnBrk="1" latinLnBrk="0" hangingPunct="1">
                <a:defRPr sz="2000" kern="1200">
                  <a:solidFill>
                    <a:schemeClr val="tx1"/>
                  </a:solidFill>
                  <a:latin typeface="+mn-lt"/>
                  <a:ea typeface="+mn-ea"/>
                  <a:cs typeface="+mn-cs"/>
                </a:defRPr>
              </a:lvl5pPr>
              <a:lvl6pPr marL="2546985" algn="l" defTabSz="1018540" rtl="0" eaLnBrk="1" latinLnBrk="0" hangingPunct="1">
                <a:defRPr sz="2000" kern="1200">
                  <a:solidFill>
                    <a:schemeClr val="tx1"/>
                  </a:solidFill>
                  <a:latin typeface="+mn-lt"/>
                  <a:ea typeface="+mn-ea"/>
                  <a:cs typeface="+mn-cs"/>
                </a:defRPr>
              </a:lvl6pPr>
              <a:lvl7pPr marL="3056255" algn="l" defTabSz="1018540" rtl="0" eaLnBrk="1" latinLnBrk="0" hangingPunct="1">
                <a:defRPr sz="2000" kern="1200">
                  <a:solidFill>
                    <a:schemeClr val="tx1"/>
                  </a:solidFill>
                  <a:latin typeface="+mn-lt"/>
                  <a:ea typeface="+mn-ea"/>
                  <a:cs typeface="+mn-cs"/>
                </a:defRPr>
              </a:lvl7pPr>
              <a:lvl8pPr marL="3566160" algn="l" defTabSz="1018540" rtl="0" eaLnBrk="1" latinLnBrk="0" hangingPunct="1">
                <a:defRPr sz="2000" kern="1200">
                  <a:solidFill>
                    <a:schemeClr val="tx1"/>
                  </a:solidFill>
                  <a:latin typeface="+mn-lt"/>
                  <a:ea typeface="+mn-ea"/>
                  <a:cs typeface="+mn-cs"/>
                </a:defRPr>
              </a:lvl8pPr>
              <a:lvl9pPr marL="4075430" algn="l" defTabSz="1018540" rtl="0" eaLnBrk="1" latinLnBrk="0" hangingPunct="1">
                <a:defRPr sz="2000" kern="1200">
                  <a:solidFill>
                    <a:schemeClr val="tx1"/>
                  </a:solidFill>
                  <a:latin typeface="+mn-lt"/>
                  <a:ea typeface="+mn-ea"/>
                  <a:cs typeface="+mn-cs"/>
                </a:defRPr>
              </a:lvl9pPr>
            </a:lstStyle>
            <a:p>
              <a:pPr lvl="0" indent="0" algn="l" fontAlgn="auto">
                <a:lnSpc>
                  <a:spcPct val="150000"/>
                </a:lnSpc>
                <a:spcBef>
                  <a:spcPts val="0"/>
                </a:spcBef>
                <a:buClrTx/>
                <a:buSzTx/>
                <a:buFontTx/>
              </a:pPr>
              <a:r>
                <a:rPr lang="zh-CN" altLang="en-US" sz="1200" dirty="0">
                  <a:latin typeface="Arial" panose="020B0604020202020204" pitchFamily="34" charset="0"/>
                  <a:ea typeface="黑体" panose="02010609060101010101" charset="-122"/>
                  <a:cs typeface="Arial" panose="020B0604020202020204" pitchFamily="34" charset="0"/>
                  <a:sym typeface="+mn-ea"/>
                </a:rPr>
                <a:t>全部</a:t>
              </a:r>
              <a:r>
                <a:rPr lang="zh-CN" altLang="en-US" sz="1200" b="1" dirty="0">
                  <a:solidFill>
                    <a:schemeClr val="accent4"/>
                  </a:solidFill>
                  <a:latin typeface="Arial" panose="020B0604020202020204" pitchFamily="34" charset="0"/>
                  <a:ea typeface="黑体" panose="02010609060101010101" charset="-122"/>
                  <a:cs typeface="Arial" panose="020B0604020202020204" pitchFamily="34" charset="0"/>
                  <a:sym typeface="+mn-ea"/>
                </a:rPr>
                <a:t>自营的</a:t>
              </a:r>
              <a:r>
                <a:rPr lang="zh-CN" altLang="en-US" sz="1200" dirty="0">
                  <a:latin typeface="Arial" panose="020B0604020202020204" pitchFamily="34" charset="0"/>
                  <a:ea typeface="黑体" panose="02010609060101010101" charset="-122"/>
                  <a:cs typeface="Arial" panose="020B0604020202020204" pitchFamily="34" charset="0"/>
                  <a:sym typeface="+mn-ea"/>
                </a:rPr>
                <a:t>物流网络，覆盖全国</a:t>
              </a:r>
              <a:r>
                <a:rPr lang="zh-CN" altLang="en-US" sz="1200" b="1" dirty="0">
                  <a:solidFill>
                    <a:schemeClr val="accent4"/>
                  </a:solidFill>
                  <a:latin typeface="Arial" panose="020B0604020202020204" pitchFamily="34" charset="0"/>
                  <a:ea typeface="黑体" panose="02010609060101010101" charset="-122"/>
                  <a:cs typeface="Arial" panose="020B0604020202020204" pitchFamily="34" charset="0"/>
                  <a:sym typeface="+mn-ea"/>
                </a:rPr>
                <a:t>90%以上</a:t>
              </a:r>
              <a:r>
                <a:rPr lang="zh-CN" altLang="en-US" sz="1200" dirty="0">
                  <a:latin typeface="Arial" panose="020B0604020202020204" pitchFamily="34" charset="0"/>
                  <a:ea typeface="黑体" panose="02010609060101010101" charset="-122"/>
                  <a:cs typeface="Arial" panose="020B0604020202020204" pitchFamily="34" charset="0"/>
                  <a:sym typeface="+mn-ea"/>
                </a:rPr>
                <a:t>区县，自助研发的</a:t>
              </a:r>
              <a:r>
                <a:rPr lang="zh-CN" altLang="en-US" sz="1200" b="1" dirty="0">
                  <a:solidFill>
                    <a:schemeClr val="accent4"/>
                  </a:solidFill>
                  <a:latin typeface="Arial" panose="020B0604020202020204" pitchFamily="34" charset="0"/>
                  <a:ea typeface="黑体" panose="02010609060101010101" charset="-122"/>
                  <a:cs typeface="Arial" panose="020B0604020202020204" pitchFamily="34" charset="0"/>
                  <a:sym typeface="+mn-ea"/>
                </a:rPr>
                <a:t>艾物流信息系统</a:t>
              </a:r>
            </a:p>
          </p:txBody>
        </p:sp>
        <p:pic>
          <p:nvPicPr>
            <p:cNvPr id="1024" name="图片 8" descr="3b333530343232393bb2c9b9ba">
              <a:extLst>
                <a:ext uri="{FF2B5EF4-FFF2-40B4-BE49-F238E27FC236}">
                  <a16:creationId xmlns:a16="http://schemas.microsoft.com/office/drawing/2014/main" id="{AE281DD1-49FB-34C4-7779-6D4A7ED3F8B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100278" y="1502357"/>
              <a:ext cx="487045" cy="325008"/>
            </a:xfrm>
            <a:prstGeom prst="rect">
              <a:avLst/>
            </a:prstGeom>
          </p:spPr>
        </p:pic>
        <p:sp>
          <p:nvSpPr>
            <p:cNvPr id="1027" name="Rectangle 197">
              <a:extLst>
                <a:ext uri="{FF2B5EF4-FFF2-40B4-BE49-F238E27FC236}">
                  <a16:creationId xmlns:a16="http://schemas.microsoft.com/office/drawing/2014/main" id="{8A27E44B-0C14-2095-B6A4-F0F909B2075C}"/>
                </a:ext>
              </a:extLst>
            </p:cNvPr>
            <p:cNvSpPr/>
            <p:nvPr>
              <p:custDataLst>
                <p:tags r:id="rId13"/>
              </p:custDataLst>
            </p:nvPr>
          </p:nvSpPr>
          <p:spPr>
            <a:xfrm>
              <a:off x="7647653" y="1390198"/>
              <a:ext cx="3472815" cy="513539"/>
            </a:xfrm>
            <a:prstGeom prst="rect">
              <a:avLst/>
            </a:prstGeom>
          </p:spPr>
          <p:txBody>
            <a:bodyPr wrap="square">
              <a:spAutoFit/>
            </a:bodyPr>
            <a:lstStyle>
              <a:defPPr>
                <a:defRPr lang="en-US"/>
              </a:defPPr>
              <a:lvl1pPr marL="0" algn="l" defTabSz="1018540" rtl="0" eaLnBrk="1" latinLnBrk="0" hangingPunct="1">
                <a:defRPr sz="2000" kern="1200">
                  <a:solidFill>
                    <a:schemeClr val="tx1"/>
                  </a:solidFill>
                  <a:latin typeface="+mn-lt"/>
                  <a:ea typeface="+mn-ea"/>
                  <a:cs typeface="+mn-cs"/>
                </a:defRPr>
              </a:lvl1pPr>
              <a:lvl2pPr marL="509270" algn="l" defTabSz="1018540" rtl="0" eaLnBrk="1" latinLnBrk="0" hangingPunct="1">
                <a:defRPr sz="2000" kern="1200">
                  <a:solidFill>
                    <a:schemeClr val="tx1"/>
                  </a:solidFill>
                  <a:latin typeface="+mn-lt"/>
                  <a:ea typeface="+mn-ea"/>
                  <a:cs typeface="+mn-cs"/>
                </a:defRPr>
              </a:lvl2pPr>
              <a:lvl3pPr marL="1018540" algn="l" defTabSz="1018540" rtl="0" eaLnBrk="1" latinLnBrk="0" hangingPunct="1">
                <a:defRPr sz="2000" kern="1200">
                  <a:solidFill>
                    <a:schemeClr val="tx1"/>
                  </a:solidFill>
                  <a:latin typeface="+mn-lt"/>
                  <a:ea typeface="+mn-ea"/>
                  <a:cs typeface="+mn-cs"/>
                </a:defRPr>
              </a:lvl3pPr>
              <a:lvl4pPr marL="1528445" algn="l" defTabSz="1018540" rtl="0" eaLnBrk="1" latinLnBrk="0" hangingPunct="1">
                <a:defRPr sz="2000" kern="1200">
                  <a:solidFill>
                    <a:schemeClr val="tx1"/>
                  </a:solidFill>
                  <a:latin typeface="+mn-lt"/>
                  <a:ea typeface="+mn-ea"/>
                  <a:cs typeface="+mn-cs"/>
                </a:defRPr>
              </a:lvl4pPr>
              <a:lvl5pPr marL="2037715" algn="l" defTabSz="1018540" rtl="0" eaLnBrk="1" latinLnBrk="0" hangingPunct="1">
                <a:defRPr sz="2000" kern="1200">
                  <a:solidFill>
                    <a:schemeClr val="tx1"/>
                  </a:solidFill>
                  <a:latin typeface="+mn-lt"/>
                  <a:ea typeface="+mn-ea"/>
                  <a:cs typeface="+mn-cs"/>
                </a:defRPr>
              </a:lvl5pPr>
              <a:lvl6pPr marL="2546985" algn="l" defTabSz="1018540" rtl="0" eaLnBrk="1" latinLnBrk="0" hangingPunct="1">
                <a:defRPr sz="2000" kern="1200">
                  <a:solidFill>
                    <a:schemeClr val="tx1"/>
                  </a:solidFill>
                  <a:latin typeface="+mn-lt"/>
                  <a:ea typeface="+mn-ea"/>
                  <a:cs typeface="+mn-cs"/>
                </a:defRPr>
              </a:lvl6pPr>
              <a:lvl7pPr marL="3056255" algn="l" defTabSz="1018540" rtl="0" eaLnBrk="1" latinLnBrk="0" hangingPunct="1">
                <a:defRPr sz="2000" kern="1200">
                  <a:solidFill>
                    <a:schemeClr val="tx1"/>
                  </a:solidFill>
                  <a:latin typeface="+mn-lt"/>
                  <a:ea typeface="+mn-ea"/>
                  <a:cs typeface="+mn-cs"/>
                </a:defRPr>
              </a:lvl7pPr>
              <a:lvl8pPr marL="3566160" algn="l" defTabSz="1018540" rtl="0" eaLnBrk="1" latinLnBrk="0" hangingPunct="1">
                <a:defRPr sz="2000" kern="1200">
                  <a:solidFill>
                    <a:schemeClr val="tx1"/>
                  </a:solidFill>
                  <a:latin typeface="+mn-lt"/>
                  <a:ea typeface="+mn-ea"/>
                  <a:cs typeface="+mn-cs"/>
                </a:defRPr>
              </a:lvl8pPr>
              <a:lvl9pPr marL="4075430" algn="l" defTabSz="1018540" rtl="0" eaLnBrk="1" latinLnBrk="0" hangingPunct="1">
                <a:defRPr sz="2000" kern="1200">
                  <a:solidFill>
                    <a:schemeClr val="tx1"/>
                  </a:solidFill>
                  <a:latin typeface="+mn-lt"/>
                  <a:ea typeface="+mn-ea"/>
                  <a:cs typeface="+mn-cs"/>
                </a:defRPr>
              </a:lvl9pPr>
            </a:lstStyle>
            <a:p>
              <a:pPr lvl="0" indent="0">
                <a:lnSpc>
                  <a:spcPct val="150000"/>
                </a:lnSpc>
                <a:spcBef>
                  <a:spcPts val="0"/>
                </a:spcBef>
                <a:spcAft>
                  <a:spcPts val="0"/>
                </a:spcAft>
                <a:buFont typeface="Arial" panose="020B0604020202020204" pitchFamily="34" charset="0"/>
                <a:buNone/>
              </a:pPr>
              <a:r>
                <a:rPr sz="1200" b="1" dirty="0">
                  <a:solidFill>
                    <a:schemeClr val="accent4"/>
                  </a:solidFill>
                  <a:latin typeface="Arial" panose="020B0604020202020204" pitchFamily="34" charset="0"/>
                  <a:ea typeface="黑体" panose="02010609060101010101" charset="-122"/>
                  <a:cs typeface="Arial" panose="020B0604020202020204" pitchFamily="34" charset="0"/>
                </a:rPr>
                <a:t>集采的成本优势</a:t>
              </a:r>
              <a:r>
                <a:rPr sz="1200" dirty="0">
                  <a:latin typeface="Arial" panose="020B0604020202020204" pitchFamily="34" charset="0"/>
                  <a:ea typeface="黑体" panose="02010609060101010101" charset="-122"/>
                  <a:cs typeface="Arial" panose="020B0604020202020204" pitchFamily="34" charset="0"/>
                </a:rPr>
                <a:t>：集团90%以上物资统一采购</a:t>
              </a:r>
              <a:r>
                <a:rPr lang="zh-CN" sz="1200" dirty="0">
                  <a:latin typeface="Arial" panose="020B0604020202020204" pitchFamily="34" charset="0"/>
                  <a:ea typeface="黑体" panose="02010609060101010101" charset="-122"/>
                  <a:cs typeface="Arial" panose="020B0604020202020204" pitchFamily="34" charset="0"/>
                </a:rPr>
                <a:t>；</a:t>
              </a:r>
              <a:r>
                <a:rPr sz="1200" dirty="0">
                  <a:latin typeface="Arial" panose="020B0604020202020204" pitchFamily="34" charset="0"/>
                  <a:ea typeface="黑体" panose="02010609060101010101" charset="-122"/>
                  <a:cs typeface="Arial" panose="020B0604020202020204" pitchFamily="34" charset="0"/>
                </a:rPr>
                <a:t>落地采灵活：结合集采，</a:t>
              </a:r>
              <a:r>
                <a:rPr sz="1200" dirty="0">
                  <a:solidFill>
                    <a:schemeClr val="accent4"/>
                  </a:solidFill>
                  <a:latin typeface="Arial" panose="020B0604020202020204" pitchFamily="34" charset="0"/>
                  <a:ea typeface="黑体" panose="02010609060101010101" charset="-122"/>
                  <a:cs typeface="Arial" panose="020B0604020202020204" pitchFamily="34" charset="0"/>
                </a:rPr>
                <a:t>提升</a:t>
              </a:r>
              <a:r>
                <a:rPr sz="1200" b="1" dirty="0">
                  <a:solidFill>
                    <a:schemeClr val="accent4"/>
                  </a:solidFill>
                  <a:latin typeface="Arial" panose="020B0604020202020204" pitchFamily="34" charset="0"/>
                  <a:ea typeface="黑体" panose="02010609060101010101" charset="-122"/>
                  <a:cs typeface="Arial" panose="020B0604020202020204" pitchFamily="34" charset="0"/>
                </a:rPr>
                <a:t>时效性</a:t>
              </a:r>
            </a:p>
          </p:txBody>
        </p:sp>
        <p:pic>
          <p:nvPicPr>
            <p:cNvPr id="1028" name="图片 16" descr="3b333530343135323bd4cbcae4">
              <a:extLst>
                <a:ext uri="{FF2B5EF4-FFF2-40B4-BE49-F238E27FC236}">
                  <a16:creationId xmlns:a16="http://schemas.microsoft.com/office/drawing/2014/main" id="{7FC92BCC-50D5-1FD5-23EA-174279871B2E}"/>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7163329" y="2095996"/>
              <a:ext cx="432000" cy="288359"/>
            </a:xfrm>
            <a:prstGeom prst="rect">
              <a:avLst/>
            </a:prstGeom>
          </p:spPr>
        </p:pic>
        <p:sp>
          <p:nvSpPr>
            <p:cNvPr id="1030" name="文本框 178">
              <a:extLst>
                <a:ext uri="{FF2B5EF4-FFF2-40B4-BE49-F238E27FC236}">
                  <a16:creationId xmlns:a16="http://schemas.microsoft.com/office/drawing/2014/main" id="{3CF9ED76-F696-0D3A-AEF9-A9EB8B112B64}"/>
                </a:ext>
              </a:extLst>
            </p:cNvPr>
            <p:cNvSpPr txBox="1"/>
            <p:nvPr>
              <p:custDataLst>
                <p:tags r:id="rId14"/>
              </p:custDataLst>
            </p:nvPr>
          </p:nvSpPr>
          <p:spPr>
            <a:xfrm>
              <a:off x="6629214" y="2754688"/>
              <a:ext cx="430673" cy="242616"/>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p>
              <a:pPr algn="l">
                <a:lnSpc>
                  <a:spcPct val="150000"/>
                </a:lnSpc>
                <a:spcBef>
                  <a:spcPts val="400"/>
                </a:spcBef>
              </a:pPr>
              <a:r>
                <a:rPr lang="zh-CN" altLang="en-US" sz="1500" b="1" dirty="0">
                  <a:solidFill>
                    <a:schemeClr val="tx1"/>
                  </a:solidFill>
                  <a:latin typeface="黑体" panose="02010609060101010101" charset="-122"/>
                  <a:ea typeface="黑体" panose="02010609060101010101" charset="-122"/>
                </a:rPr>
                <a:t>仓储</a:t>
              </a:r>
            </a:p>
          </p:txBody>
        </p:sp>
        <p:pic>
          <p:nvPicPr>
            <p:cNvPr id="1031" name="图片 180" descr="3b343533303832363bbbf5bcdc">
              <a:extLst>
                <a:ext uri="{FF2B5EF4-FFF2-40B4-BE49-F238E27FC236}">
                  <a16:creationId xmlns:a16="http://schemas.microsoft.com/office/drawing/2014/main" id="{193E3878-D4D7-F813-EFBE-EA3CCC543747}"/>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7134319" y="2722086"/>
              <a:ext cx="461010" cy="368293"/>
            </a:xfrm>
            <a:prstGeom prst="rect">
              <a:avLst/>
            </a:prstGeom>
          </p:spPr>
        </p:pic>
        <p:sp>
          <p:nvSpPr>
            <p:cNvPr id="1032" name="矩形 181">
              <a:extLst>
                <a:ext uri="{FF2B5EF4-FFF2-40B4-BE49-F238E27FC236}">
                  <a16:creationId xmlns:a16="http://schemas.microsoft.com/office/drawing/2014/main" id="{A1A5606F-C227-9AD9-8FCD-00E50A0104F6}"/>
                </a:ext>
              </a:extLst>
            </p:cNvPr>
            <p:cNvSpPr/>
            <p:nvPr>
              <p:custDataLst>
                <p:tags r:id="rId15"/>
              </p:custDataLst>
            </p:nvPr>
          </p:nvSpPr>
          <p:spPr>
            <a:xfrm>
              <a:off x="7647653" y="2520098"/>
              <a:ext cx="3543935" cy="797462"/>
            </a:xfrm>
            <a:prstGeom prst="rect">
              <a:avLst/>
            </a:prstGeom>
          </p:spPr>
          <p:txBody>
            <a:bodyPr rot="0" spcFirstLastPara="0" vert="horz" wrap="square" lIns="91440" tIns="45720" rIns="91440" bIns="45720" numCol="1" spcCol="0" rtlCol="0" fromWordArt="0" anchor="t" anchorCtr="0" forceAA="0" compatLnSpc="0">
              <a:spAutoFit/>
            </a:bodyPr>
            <a:lstStyle>
              <a:defPPr>
                <a:defRPr lang="en-US"/>
              </a:defPPr>
              <a:lvl1pPr marL="0" algn="l" defTabSz="1018540" rtl="0" eaLnBrk="1" latinLnBrk="0" hangingPunct="1">
                <a:defRPr sz="2000" kern="1200">
                  <a:solidFill>
                    <a:schemeClr val="tx1"/>
                  </a:solidFill>
                  <a:latin typeface="+mn-lt"/>
                  <a:ea typeface="+mn-ea"/>
                  <a:cs typeface="+mn-cs"/>
                </a:defRPr>
              </a:lvl1pPr>
              <a:lvl2pPr marL="509270" algn="l" defTabSz="1018540" rtl="0" eaLnBrk="1" latinLnBrk="0" hangingPunct="1">
                <a:defRPr sz="2000" kern="1200">
                  <a:solidFill>
                    <a:schemeClr val="tx1"/>
                  </a:solidFill>
                  <a:latin typeface="+mn-lt"/>
                  <a:ea typeface="+mn-ea"/>
                  <a:cs typeface="+mn-cs"/>
                </a:defRPr>
              </a:lvl2pPr>
              <a:lvl3pPr marL="1018540" algn="l" defTabSz="1018540" rtl="0" eaLnBrk="1" latinLnBrk="0" hangingPunct="1">
                <a:defRPr sz="2000" kern="1200">
                  <a:solidFill>
                    <a:schemeClr val="tx1"/>
                  </a:solidFill>
                  <a:latin typeface="+mn-lt"/>
                  <a:ea typeface="+mn-ea"/>
                  <a:cs typeface="+mn-cs"/>
                </a:defRPr>
              </a:lvl3pPr>
              <a:lvl4pPr marL="1528445" algn="l" defTabSz="1018540" rtl="0" eaLnBrk="1" latinLnBrk="0" hangingPunct="1">
                <a:defRPr sz="2000" kern="1200">
                  <a:solidFill>
                    <a:schemeClr val="tx1"/>
                  </a:solidFill>
                  <a:latin typeface="+mn-lt"/>
                  <a:ea typeface="+mn-ea"/>
                  <a:cs typeface="+mn-cs"/>
                </a:defRPr>
              </a:lvl4pPr>
              <a:lvl5pPr marL="2037715" algn="l" defTabSz="1018540" rtl="0" eaLnBrk="1" latinLnBrk="0" hangingPunct="1">
                <a:defRPr sz="2000" kern="1200">
                  <a:solidFill>
                    <a:schemeClr val="tx1"/>
                  </a:solidFill>
                  <a:latin typeface="+mn-lt"/>
                  <a:ea typeface="+mn-ea"/>
                  <a:cs typeface="+mn-cs"/>
                </a:defRPr>
              </a:lvl5pPr>
              <a:lvl6pPr marL="2546985" algn="l" defTabSz="1018540" rtl="0" eaLnBrk="1" latinLnBrk="0" hangingPunct="1">
                <a:defRPr sz="2000" kern="1200">
                  <a:solidFill>
                    <a:schemeClr val="tx1"/>
                  </a:solidFill>
                  <a:latin typeface="+mn-lt"/>
                  <a:ea typeface="+mn-ea"/>
                  <a:cs typeface="+mn-cs"/>
                </a:defRPr>
              </a:lvl6pPr>
              <a:lvl7pPr marL="3056255" algn="l" defTabSz="1018540" rtl="0" eaLnBrk="1" latinLnBrk="0" hangingPunct="1">
                <a:defRPr sz="2000" kern="1200">
                  <a:solidFill>
                    <a:schemeClr val="tx1"/>
                  </a:solidFill>
                  <a:latin typeface="+mn-lt"/>
                  <a:ea typeface="+mn-ea"/>
                  <a:cs typeface="+mn-cs"/>
                </a:defRPr>
              </a:lvl7pPr>
              <a:lvl8pPr marL="3566160" algn="l" defTabSz="1018540" rtl="0" eaLnBrk="1" latinLnBrk="0" hangingPunct="1">
                <a:defRPr sz="2000" kern="1200">
                  <a:solidFill>
                    <a:schemeClr val="tx1"/>
                  </a:solidFill>
                  <a:latin typeface="+mn-lt"/>
                  <a:ea typeface="+mn-ea"/>
                  <a:cs typeface="+mn-cs"/>
                </a:defRPr>
              </a:lvl8pPr>
              <a:lvl9pPr marL="4075430" algn="l" defTabSz="1018540" rtl="0" eaLnBrk="1" latinLnBrk="0" hangingPunct="1">
                <a:defRPr sz="2000" kern="1200">
                  <a:solidFill>
                    <a:schemeClr val="tx1"/>
                  </a:solidFill>
                  <a:latin typeface="+mn-lt"/>
                  <a:ea typeface="+mn-ea"/>
                  <a:cs typeface="+mn-cs"/>
                </a:defRPr>
              </a:lvl9pPr>
            </a:lstStyle>
            <a:p>
              <a:pPr lvl="0" indent="0" algn="l" fontAlgn="auto">
                <a:lnSpc>
                  <a:spcPct val="150000"/>
                </a:lnSpc>
                <a:spcBef>
                  <a:spcPts val="0"/>
                </a:spcBef>
                <a:buClrTx/>
                <a:buSzTx/>
                <a:buFontTx/>
              </a:pPr>
              <a:r>
                <a:rPr lang="zh-CN" altLang="en-US" sz="1200" dirty="0">
                  <a:latin typeface="Arial" panose="020B0604020202020204" pitchFamily="34" charset="0"/>
                  <a:ea typeface="黑体" panose="02010609060101010101" charset="-122"/>
                  <a:cs typeface="Arial" panose="020B0604020202020204" pitchFamily="34" charset="0"/>
                  <a:sym typeface="+mn-ea"/>
                </a:rPr>
                <a:t>完善的仓储智能化管理：</a:t>
              </a:r>
              <a:r>
                <a:rPr lang="zh-CN" altLang="en-US" sz="1200" b="1" dirty="0">
                  <a:solidFill>
                    <a:schemeClr val="accent4"/>
                  </a:solidFill>
                  <a:latin typeface="Arial" panose="020B0604020202020204" pitchFamily="34" charset="0"/>
                  <a:ea typeface="黑体" panose="02010609060101010101" charset="-122"/>
                  <a:cs typeface="Arial" panose="020B0604020202020204" pitchFamily="34" charset="0"/>
                  <a:sym typeface="+mn-ea"/>
                </a:rPr>
                <a:t>实时/可追溯/无纸化/智能化</a:t>
              </a:r>
              <a:r>
                <a:rPr lang="zh-CN" altLang="en-US" sz="1200" b="1" dirty="0">
                  <a:solidFill>
                    <a:schemeClr val="tx1"/>
                  </a:solidFill>
                  <a:latin typeface="Arial" panose="020B0604020202020204" pitchFamily="34" charset="0"/>
                  <a:ea typeface="黑体" panose="02010609060101010101" charset="-122"/>
                  <a:cs typeface="Arial" panose="020B0604020202020204" pitchFamily="34" charset="0"/>
                  <a:sym typeface="+mn-ea"/>
                </a:rPr>
                <a:t>；</a:t>
              </a:r>
              <a:r>
                <a:rPr lang="zh-CN" altLang="en-US" sz="1200" dirty="0">
                  <a:solidFill>
                    <a:schemeClr val="tx1"/>
                  </a:solidFill>
                  <a:latin typeface="Arial" panose="020B0604020202020204" pitchFamily="34" charset="0"/>
                  <a:ea typeface="黑体" panose="02010609060101010101" charset="-122"/>
                  <a:cs typeface="Arial" panose="020B0604020202020204" pitchFamily="34" charset="0"/>
                  <a:sym typeface="+mn-ea"/>
                </a:rPr>
                <a:t>与国内头部</a:t>
              </a:r>
              <a:r>
                <a:rPr lang="en-US" altLang="zh-CN" sz="1200" dirty="0">
                  <a:solidFill>
                    <a:schemeClr val="tx1"/>
                  </a:solidFill>
                  <a:latin typeface="Arial" panose="020B0604020202020204" pitchFamily="34" charset="0"/>
                  <a:ea typeface="黑体" panose="02010609060101010101" charset="-122"/>
                  <a:cs typeface="Arial" panose="020B0604020202020204" pitchFamily="34" charset="0"/>
                  <a:sym typeface="+mn-ea"/>
                </a:rPr>
                <a:t>IVD</a:t>
              </a:r>
              <a:r>
                <a:rPr lang="zh-CN" altLang="en-US" sz="1200" dirty="0">
                  <a:solidFill>
                    <a:schemeClr val="tx1"/>
                  </a:solidFill>
                  <a:latin typeface="Arial" panose="020B0604020202020204" pitchFamily="34" charset="0"/>
                  <a:ea typeface="黑体" panose="02010609060101010101" charset="-122"/>
                  <a:cs typeface="Arial" panose="020B0604020202020204" pitchFamily="34" charset="0"/>
                  <a:sym typeface="+mn-ea"/>
                </a:rPr>
                <a:t>企业（九州通）形成</a:t>
              </a:r>
              <a:r>
                <a:rPr lang="zh-CN" altLang="en-US" sz="1200" b="1" dirty="0">
                  <a:solidFill>
                    <a:schemeClr val="accent4"/>
                  </a:solidFill>
                  <a:latin typeface="Arial" panose="020B0604020202020204" pitchFamily="34" charset="0"/>
                  <a:ea typeface="黑体" panose="02010609060101010101" charset="-122"/>
                  <a:cs typeface="Arial" panose="020B0604020202020204" pitchFamily="34" charset="0"/>
                  <a:sym typeface="+mn-ea"/>
                </a:rPr>
                <a:t>战略合作</a:t>
              </a:r>
            </a:p>
          </p:txBody>
        </p:sp>
        <p:sp>
          <p:nvSpPr>
            <p:cNvPr id="1033" name="矩形 191">
              <a:extLst>
                <a:ext uri="{FF2B5EF4-FFF2-40B4-BE49-F238E27FC236}">
                  <a16:creationId xmlns:a16="http://schemas.microsoft.com/office/drawing/2014/main" id="{971E580D-EBFF-0540-960D-1B91DB9FD9DA}"/>
                </a:ext>
              </a:extLst>
            </p:cNvPr>
            <p:cNvSpPr/>
            <p:nvPr/>
          </p:nvSpPr>
          <p:spPr>
            <a:xfrm>
              <a:off x="6775333" y="1732863"/>
              <a:ext cx="69782" cy="977348"/>
            </a:xfrm>
            <a:prstGeom prst="rect">
              <a:avLst/>
            </a:prstGeom>
            <a:solidFill>
              <a:schemeClr val="accent4">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46800" tIns="45720" rIns="46800" bIns="45720" numCol="1" spcCol="0" rtlCol="0" fromWordArt="0" anchor="ctr" anchorCtr="0" forceAA="0" compatLnSpc="1">
              <a:noAutofit/>
            </a:bodyPr>
            <a:lstStyle/>
            <a:p>
              <a:pPr algn="ctr">
                <a:lnSpc>
                  <a:spcPct val="150000"/>
                </a:lnSpc>
                <a:spcBef>
                  <a:spcPts val="400"/>
                </a:spcBef>
              </a:pPr>
              <a:endParaRPr lang="zh-CN" altLang="en-US" sz="800" dirty="0" err="1">
                <a:solidFill>
                  <a:schemeClr val="tx1"/>
                </a:solidFill>
              </a:endParaRPr>
            </a:p>
          </p:txBody>
        </p:sp>
        <p:cxnSp>
          <p:nvCxnSpPr>
            <p:cNvPr id="1035" name="直接连接符 15">
              <a:extLst>
                <a:ext uri="{FF2B5EF4-FFF2-40B4-BE49-F238E27FC236}">
                  <a16:creationId xmlns:a16="http://schemas.microsoft.com/office/drawing/2014/main" id="{2C4E3CF8-667A-ACCA-29A2-D3E32CF55D50}"/>
                </a:ext>
              </a:extLst>
            </p:cNvPr>
            <p:cNvCxnSpPr/>
            <p:nvPr/>
          </p:nvCxnSpPr>
          <p:spPr>
            <a:xfrm>
              <a:off x="7109808" y="1912777"/>
              <a:ext cx="4019237" cy="0"/>
            </a:xfrm>
            <a:prstGeom prst="line">
              <a:avLst/>
            </a:prstGeom>
            <a:ln w="317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6" name="直接连接符 175">
              <a:extLst>
                <a:ext uri="{FF2B5EF4-FFF2-40B4-BE49-F238E27FC236}">
                  <a16:creationId xmlns:a16="http://schemas.microsoft.com/office/drawing/2014/main" id="{239C822D-C6E8-B98F-6037-B9260E0B6BD4}"/>
                </a:ext>
              </a:extLst>
            </p:cNvPr>
            <p:cNvCxnSpPr/>
            <p:nvPr/>
          </p:nvCxnSpPr>
          <p:spPr>
            <a:xfrm>
              <a:off x="7109808" y="2511406"/>
              <a:ext cx="4019237" cy="0"/>
            </a:xfrm>
            <a:prstGeom prst="line">
              <a:avLst/>
            </a:prstGeom>
            <a:ln w="317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029" name="文本框 177">
              <a:extLst>
                <a:ext uri="{FF2B5EF4-FFF2-40B4-BE49-F238E27FC236}">
                  <a16:creationId xmlns:a16="http://schemas.microsoft.com/office/drawing/2014/main" id="{B84C52C4-8790-859E-0620-9FF50B224D88}"/>
                </a:ext>
              </a:extLst>
            </p:cNvPr>
            <p:cNvSpPr txBox="1"/>
            <p:nvPr>
              <p:custDataLst>
                <p:tags r:id="rId16"/>
              </p:custDataLst>
            </p:nvPr>
          </p:nvSpPr>
          <p:spPr>
            <a:xfrm>
              <a:off x="6609274" y="2138172"/>
              <a:ext cx="430673" cy="242616"/>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p>
              <a:pPr algn="l">
                <a:lnSpc>
                  <a:spcPct val="150000"/>
                </a:lnSpc>
                <a:spcBef>
                  <a:spcPts val="400"/>
                </a:spcBef>
              </a:pPr>
              <a:r>
                <a:rPr lang="zh-CN" altLang="en-US" sz="1500" b="1" dirty="0">
                  <a:solidFill>
                    <a:schemeClr val="tx1"/>
                  </a:solidFill>
                  <a:latin typeface="黑体" panose="02010609060101010101" charset="-122"/>
                  <a:ea typeface="黑体" panose="02010609060101010101" charset="-122"/>
                </a:rPr>
                <a:t>物流</a:t>
              </a:r>
            </a:p>
          </p:txBody>
        </p:sp>
        <p:sp>
          <p:nvSpPr>
            <p:cNvPr id="1025" name="文本框 9">
              <a:extLst>
                <a:ext uri="{FF2B5EF4-FFF2-40B4-BE49-F238E27FC236}">
                  <a16:creationId xmlns:a16="http://schemas.microsoft.com/office/drawing/2014/main" id="{688A9E04-22AB-3006-E7AB-0A215E9155E1}"/>
                </a:ext>
              </a:extLst>
            </p:cNvPr>
            <p:cNvSpPr txBox="1"/>
            <p:nvPr/>
          </p:nvSpPr>
          <p:spPr>
            <a:xfrm>
              <a:off x="6609274" y="1502357"/>
              <a:ext cx="430673" cy="242616"/>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p>
              <a:pPr algn="l">
                <a:lnSpc>
                  <a:spcPct val="150000"/>
                </a:lnSpc>
                <a:spcBef>
                  <a:spcPts val="400"/>
                </a:spcBef>
              </a:pPr>
              <a:r>
                <a:rPr lang="zh-CN" altLang="en-US" sz="1500" b="1" dirty="0">
                  <a:solidFill>
                    <a:schemeClr val="tx1"/>
                  </a:solidFill>
                  <a:latin typeface="黑体" panose="02010609060101010101" charset="-122"/>
                  <a:ea typeface="黑体" panose="02010609060101010101" charset="-122"/>
                </a:rPr>
                <a:t>采购</a:t>
              </a:r>
            </a:p>
          </p:txBody>
        </p:sp>
      </p:grpSp>
      <p:sp>
        <p:nvSpPr>
          <p:cNvPr id="17" name="文本框 19">
            <a:extLst>
              <a:ext uri="{FF2B5EF4-FFF2-40B4-BE49-F238E27FC236}">
                <a16:creationId xmlns:a16="http://schemas.microsoft.com/office/drawing/2014/main" id="{8116B0E7-ACEC-9E61-F684-F6DEB7EA780E}"/>
              </a:ext>
            </a:extLst>
          </p:cNvPr>
          <p:cNvSpPr txBox="1"/>
          <p:nvPr>
            <p:custDataLst>
              <p:tags r:id="rId8"/>
            </p:custDataLst>
          </p:nvPr>
        </p:nvSpPr>
        <p:spPr>
          <a:xfrm>
            <a:off x="1280927" y="2894495"/>
            <a:ext cx="1306961" cy="1028572"/>
          </a:xfrm>
          <a:prstGeom prst="rect">
            <a:avLst/>
          </a:prstGeom>
          <a:noFill/>
          <a:ln>
            <a:solidFill>
              <a:schemeClr val="accent2"/>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txBody>
          <a:bodyPr vertOverflow="overflow" horzOverflow="overflow" vert="horz" wrap="square" lIns="0" tIns="0" rIns="0" bIns="0" numCol="1" spcCol="0" rtlCol="0" fromWordArt="0" anchor="ctr" anchorCtr="0" forceAA="0" compatLnSpc="1">
            <a:noAutofit/>
          </a:bodyPr>
          <a:lstStyle/>
          <a:p>
            <a:pPr lvl="0" algn="ctr">
              <a:spcBef>
                <a:spcPts val="0"/>
              </a:spcBef>
              <a:spcAft>
                <a:spcPts val="0"/>
              </a:spcAft>
              <a:buClrTx/>
              <a:buSzTx/>
            </a:pPr>
            <a:r>
              <a:rPr lang="en-US" altLang="zh-CN" dirty="0">
                <a:solidFill>
                  <a:schemeClr val="accent2"/>
                </a:solidFill>
                <a:latin typeface="思源黑体 CN Medium" panose="020B0600000000000000" pitchFamily="34" charset="-122"/>
                <a:ea typeface="思源黑体 CN Medium" panose="020B0600000000000000" pitchFamily="34" charset="-122"/>
                <a:cs typeface="Arial" panose="020B0604020202020204" pitchFamily="34" charset="0"/>
                <a:sym typeface="+mn-ea"/>
              </a:rPr>
              <a:t>         10%</a:t>
            </a:r>
            <a:endParaRPr lang="zh-CN" altLang="en-US" dirty="0">
              <a:solidFill>
                <a:schemeClr val="accent2"/>
              </a:solidFill>
              <a:latin typeface="思源黑体 CN Medium" panose="020B0600000000000000" pitchFamily="34" charset="-122"/>
              <a:ea typeface="思源黑体 CN Medium" panose="020B0600000000000000" pitchFamily="34" charset="-122"/>
              <a:cs typeface="Arial" panose="020B0604020202020204" pitchFamily="34" charset="0"/>
              <a:sym typeface="+mn-ea"/>
            </a:endParaRPr>
          </a:p>
        </p:txBody>
      </p:sp>
      <p:sp>
        <p:nvSpPr>
          <p:cNvPr id="34" name="íŝḷiḋê">
            <a:extLst>
              <a:ext uri="{FF2B5EF4-FFF2-40B4-BE49-F238E27FC236}">
                <a16:creationId xmlns:a16="http://schemas.microsoft.com/office/drawing/2014/main" id="{D3D6ADED-CCAD-341E-DFBB-CEA3FFCFDBA6}"/>
              </a:ext>
            </a:extLst>
          </p:cNvPr>
          <p:cNvSpPr/>
          <p:nvPr/>
        </p:nvSpPr>
        <p:spPr>
          <a:xfrm>
            <a:off x="10420196" y="3975509"/>
            <a:ext cx="466291" cy="466285"/>
          </a:xfrm>
          <a:prstGeom prst="ellipse">
            <a:avLst/>
          </a:prstGeom>
          <a:solidFill>
            <a:schemeClr val="accent5"/>
          </a:solidFill>
          <a:ln w="254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defTabSz="853367"/>
            <a:r>
              <a:rPr lang="en-US" altLang="zh-CN" sz="1867" b="1" dirty="0">
                <a:solidFill>
                  <a:schemeClr val="bg1"/>
                </a:solidFill>
              </a:rPr>
              <a:t>03</a:t>
            </a:r>
            <a:endParaRPr lang="zh-CN" altLang="en-US" sz="1867" b="1" dirty="0">
              <a:solidFill>
                <a:schemeClr val="bg1"/>
              </a:solidFill>
            </a:endParaRPr>
          </a:p>
        </p:txBody>
      </p:sp>
      <p:sp>
        <p:nvSpPr>
          <p:cNvPr id="35" name="PA-文本框 8">
            <a:extLst>
              <a:ext uri="{FF2B5EF4-FFF2-40B4-BE49-F238E27FC236}">
                <a16:creationId xmlns:a16="http://schemas.microsoft.com/office/drawing/2014/main" id="{247752BD-C05A-37E0-E2CA-7F4F2CCD845D}"/>
              </a:ext>
            </a:extLst>
          </p:cNvPr>
          <p:cNvSpPr txBox="1"/>
          <p:nvPr/>
        </p:nvSpPr>
        <p:spPr>
          <a:xfrm>
            <a:off x="8606881" y="4053494"/>
            <a:ext cx="1826141" cy="369332"/>
          </a:xfrm>
          <a:prstGeom prst="rect">
            <a:avLst/>
          </a:prstGeom>
          <a:noFill/>
        </p:spPr>
        <p:txBody>
          <a:bodyPr wrap="none" rtlCol="0">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b="1" dirty="0">
                <a:solidFill>
                  <a:schemeClr val="accent5"/>
                </a:solidFill>
                <a:latin typeface="DM Sans" pitchFamily="2" charset="0"/>
                <a:ea typeface="微软雅黑" panose="020B0503020204020204" pitchFamily="34" charset="-122"/>
              </a:rPr>
              <a:t>领先的研发实力</a:t>
            </a:r>
          </a:p>
        </p:txBody>
      </p:sp>
      <p:graphicFrame>
        <p:nvGraphicFramePr>
          <p:cNvPr id="36" name="Chart 35">
            <a:extLst>
              <a:ext uri="{FF2B5EF4-FFF2-40B4-BE49-F238E27FC236}">
                <a16:creationId xmlns:a16="http://schemas.microsoft.com/office/drawing/2014/main" id="{FC7A5E86-96E3-FD3F-9E76-8793C5786EB6}"/>
              </a:ext>
            </a:extLst>
          </p:cNvPr>
          <p:cNvGraphicFramePr/>
          <p:nvPr>
            <p:extLst>
              <p:ext uri="{D42A27DB-BD31-4B8C-83A1-F6EECF244321}">
                <p14:modId xmlns:p14="http://schemas.microsoft.com/office/powerpoint/2010/main" val="3839652001"/>
              </p:ext>
            </p:extLst>
          </p:nvPr>
        </p:nvGraphicFramePr>
        <p:xfrm>
          <a:off x="6285988" y="4447681"/>
          <a:ext cx="1290852" cy="1104105"/>
        </p:xfrm>
        <a:graphic>
          <a:graphicData uri="http://schemas.openxmlformats.org/drawingml/2006/chart">
            <c:chart xmlns:c="http://schemas.openxmlformats.org/drawingml/2006/chart" xmlns:r="http://schemas.openxmlformats.org/officeDocument/2006/relationships" r:id="rId25"/>
          </a:graphicData>
        </a:graphic>
      </p:graphicFrame>
      <p:sp>
        <p:nvSpPr>
          <p:cNvPr id="37" name="curved-arrow_152438">
            <a:extLst>
              <a:ext uri="{FF2B5EF4-FFF2-40B4-BE49-F238E27FC236}">
                <a16:creationId xmlns:a16="http://schemas.microsoft.com/office/drawing/2014/main" id="{2F9EB16E-C6DE-80E2-D0D4-E382437EDD2A}"/>
              </a:ext>
            </a:extLst>
          </p:cNvPr>
          <p:cNvSpPr>
            <a:spLocks noChangeAspect="1"/>
          </p:cNvSpPr>
          <p:nvPr/>
        </p:nvSpPr>
        <p:spPr>
          <a:xfrm rot="4910606" flipH="1">
            <a:off x="6895917" y="4808797"/>
            <a:ext cx="250113" cy="274320"/>
          </a:xfrm>
          <a:custGeom>
            <a:avLst/>
            <a:gdLst>
              <a:gd name="T0" fmla="*/ 3880 w 4987"/>
              <a:gd name="T1" fmla="*/ 336 h 5478"/>
              <a:gd name="T2" fmla="*/ 2772 w 4987"/>
              <a:gd name="T3" fmla="*/ 0 h 5478"/>
              <a:gd name="T4" fmla="*/ 2946 w 4987"/>
              <a:gd name="T5" fmla="*/ 748 h 5478"/>
              <a:gd name="T6" fmla="*/ 742 w 4987"/>
              <a:gd name="T7" fmla="*/ 2455 h 5478"/>
              <a:gd name="T8" fmla="*/ 243 w 4987"/>
              <a:gd name="T9" fmla="*/ 5478 h 5478"/>
              <a:gd name="T10" fmla="*/ 969 w 4987"/>
              <a:gd name="T11" fmla="*/ 5309 h 5478"/>
              <a:gd name="T12" fmla="*/ 3116 w 4987"/>
              <a:gd name="T13" fmla="*/ 1477 h 5478"/>
              <a:gd name="T14" fmla="*/ 3297 w 4987"/>
              <a:gd name="T15" fmla="*/ 2255 h 5478"/>
              <a:gd name="T16" fmla="*/ 4142 w 4987"/>
              <a:gd name="T17" fmla="*/ 1463 h 5478"/>
              <a:gd name="T18" fmla="*/ 4987 w 4987"/>
              <a:gd name="T19" fmla="*/ 672 h 5478"/>
              <a:gd name="T20" fmla="*/ 3880 w 4987"/>
              <a:gd name="T21" fmla="*/ 336 h 5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87" h="5478">
                <a:moveTo>
                  <a:pt x="3880" y="336"/>
                </a:moveTo>
                <a:lnTo>
                  <a:pt x="2772" y="0"/>
                </a:lnTo>
                <a:lnTo>
                  <a:pt x="2946" y="748"/>
                </a:lnTo>
                <a:cubicBezTo>
                  <a:pt x="2030" y="1033"/>
                  <a:pt x="1255" y="1631"/>
                  <a:pt x="742" y="2455"/>
                </a:cubicBezTo>
                <a:cubicBezTo>
                  <a:pt x="177" y="3363"/>
                  <a:pt x="0" y="4437"/>
                  <a:pt x="243" y="5478"/>
                </a:cubicBezTo>
                <a:lnTo>
                  <a:pt x="969" y="5309"/>
                </a:lnTo>
                <a:cubicBezTo>
                  <a:pt x="584" y="3657"/>
                  <a:pt x="1536" y="2000"/>
                  <a:pt x="3116" y="1477"/>
                </a:cubicBezTo>
                <a:lnTo>
                  <a:pt x="3297" y="2255"/>
                </a:lnTo>
                <a:lnTo>
                  <a:pt x="4142" y="1463"/>
                </a:lnTo>
                <a:lnTo>
                  <a:pt x="4987" y="672"/>
                </a:lnTo>
                <a:lnTo>
                  <a:pt x="3880" y="336"/>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24" rtl="0" eaLnBrk="1" latinLnBrk="0" hangingPunct="1">
              <a:defRPr sz="2000" kern="1200">
                <a:solidFill>
                  <a:schemeClr val="lt1"/>
                </a:solidFill>
                <a:latin typeface="+mn-lt"/>
                <a:ea typeface="+mn-ea"/>
                <a:cs typeface="+mn-cs"/>
              </a:defRPr>
            </a:lvl1pPr>
            <a:lvl2pPr marL="509412" algn="l" defTabSz="1018824" rtl="0" eaLnBrk="1" latinLnBrk="0" hangingPunct="1">
              <a:defRPr sz="2000" kern="1200">
                <a:solidFill>
                  <a:schemeClr val="lt1"/>
                </a:solidFill>
                <a:latin typeface="+mn-lt"/>
                <a:ea typeface="+mn-ea"/>
                <a:cs typeface="+mn-cs"/>
              </a:defRPr>
            </a:lvl2pPr>
            <a:lvl3pPr marL="1018824" algn="l" defTabSz="1018824" rtl="0" eaLnBrk="1" latinLnBrk="0" hangingPunct="1">
              <a:defRPr sz="2000" kern="1200">
                <a:solidFill>
                  <a:schemeClr val="lt1"/>
                </a:solidFill>
                <a:latin typeface="+mn-lt"/>
                <a:ea typeface="+mn-ea"/>
                <a:cs typeface="+mn-cs"/>
              </a:defRPr>
            </a:lvl3pPr>
            <a:lvl4pPr marL="1528237" algn="l" defTabSz="1018824" rtl="0" eaLnBrk="1" latinLnBrk="0" hangingPunct="1">
              <a:defRPr sz="2000" kern="1200">
                <a:solidFill>
                  <a:schemeClr val="lt1"/>
                </a:solidFill>
                <a:latin typeface="+mn-lt"/>
                <a:ea typeface="+mn-ea"/>
                <a:cs typeface="+mn-cs"/>
              </a:defRPr>
            </a:lvl4pPr>
            <a:lvl5pPr marL="2037649" algn="l" defTabSz="1018824" rtl="0" eaLnBrk="1" latinLnBrk="0" hangingPunct="1">
              <a:defRPr sz="2000" kern="1200">
                <a:solidFill>
                  <a:schemeClr val="lt1"/>
                </a:solidFill>
                <a:latin typeface="+mn-lt"/>
                <a:ea typeface="+mn-ea"/>
                <a:cs typeface="+mn-cs"/>
              </a:defRPr>
            </a:lvl5pPr>
            <a:lvl6pPr marL="2547061" algn="l" defTabSz="1018824" rtl="0" eaLnBrk="1" latinLnBrk="0" hangingPunct="1">
              <a:defRPr sz="2000" kern="1200">
                <a:solidFill>
                  <a:schemeClr val="lt1"/>
                </a:solidFill>
                <a:latin typeface="+mn-lt"/>
                <a:ea typeface="+mn-ea"/>
                <a:cs typeface="+mn-cs"/>
              </a:defRPr>
            </a:lvl6pPr>
            <a:lvl7pPr marL="3056473" algn="l" defTabSz="1018824" rtl="0" eaLnBrk="1" latinLnBrk="0" hangingPunct="1">
              <a:defRPr sz="2000" kern="1200">
                <a:solidFill>
                  <a:schemeClr val="lt1"/>
                </a:solidFill>
                <a:latin typeface="+mn-lt"/>
                <a:ea typeface="+mn-ea"/>
                <a:cs typeface="+mn-cs"/>
              </a:defRPr>
            </a:lvl7pPr>
            <a:lvl8pPr marL="3565886" algn="l" defTabSz="1018824" rtl="0" eaLnBrk="1" latinLnBrk="0" hangingPunct="1">
              <a:defRPr sz="2000" kern="1200">
                <a:solidFill>
                  <a:schemeClr val="lt1"/>
                </a:solidFill>
                <a:latin typeface="+mn-lt"/>
                <a:ea typeface="+mn-ea"/>
                <a:cs typeface="+mn-cs"/>
              </a:defRPr>
            </a:lvl8pPr>
            <a:lvl9pPr marL="4075298" algn="l" defTabSz="1018824" rtl="0" eaLnBrk="1" latinLnBrk="0" hangingPunct="1">
              <a:defRPr sz="2000" kern="1200">
                <a:solidFill>
                  <a:schemeClr val="lt1"/>
                </a:solidFill>
                <a:latin typeface="+mn-lt"/>
                <a:ea typeface="+mn-ea"/>
                <a:cs typeface="+mn-cs"/>
              </a:defRPr>
            </a:lvl9pPr>
          </a:lstStyle>
          <a:p>
            <a:pPr algn="ctr"/>
            <a:endParaRPr lang="en-US"/>
          </a:p>
        </p:txBody>
      </p:sp>
      <p:sp>
        <p:nvSpPr>
          <p:cNvPr id="38" name="Rectangle 37">
            <a:extLst>
              <a:ext uri="{FF2B5EF4-FFF2-40B4-BE49-F238E27FC236}">
                <a16:creationId xmlns:a16="http://schemas.microsoft.com/office/drawing/2014/main" id="{EFDE1FD7-2FCB-80E5-548A-500739955281}"/>
              </a:ext>
            </a:extLst>
          </p:cNvPr>
          <p:cNvSpPr/>
          <p:nvPr/>
        </p:nvSpPr>
        <p:spPr>
          <a:xfrm>
            <a:off x="6283071" y="4450248"/>
            <a:ext cx="1293038" cy="286504"/>
          </a:xfrm>
          <a:prstGeom prst="rect">
            <a:avLst/>
          </a:prstGeom>
          <a:solidFill>
            <a:schemeClr val="accent5">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zh-CN" altLang="en-US" sz="1200" b="1" dirty="0">
                <a:solidFill>
                  <a:schemeClr val="accent5"/>
                </a:solidFill>
              </a:rPr>
              <a:t>高新技术企业</a:t>
            </a:r>
            <a:endParaRPr lang="en-US" sz="1200" b="1" dirty="0" err="1">
              <a:solidFill>
                <a:schemeClr val="accent5"/>
              </a:solidFill>
            </a:endParaRPr>
          </a:p>
        </p:txBody>
      </p:sp>
      <p:sp>
        <p:nvSpPr>
          <p:cNvPr id="39" name="TextBox 38">
            <a:extLst>
              <a:ext uri="{FF2B5EF4-FFF2-40B4-BE49-F238E27FC236}">
                <a16:creationId xmlns:a16="http://schemas.microsoft.com/office/drawing/2014/main" id="{051851D1-5873-224E-9B86-D48AAD454ADF}"/>
              </a:ext>
            </a:extLst>
          </p:cNvPr>
          <p:cNvSpPr txBox="1"/>
          <p:nvPr/>
        </p:nvSpPr>
        <p:spPr>
          <a:xfrm>
            <a:off x="6306630" y="4807202"/>
            <a:ext cx="998230" cy="184666"/>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ctr">
              <a:spcBef>
                <a:spcPts val="400"/>
              </a:spcBef>
            </a:pPr>
            <a:r>
              <a:rPr lang="en-US" sz="1200" b="1" dirty="0">
                <a:solidFill>
                  <a:schemeClr val="accent5"/>
                </a:solidFill>
              </a:rPr>
              <a:t>+3</a:t>
            </a:r>
            <a:r>
              <a:rPr lang="zh-CN" altLang="en-US" sz="1200" b="1" dirty="0">
                <a:solidFill>
                  <a:schemeClr val="accent5"/>
                </a:solidFill>
              </a:rPr>
              <a:t>家</a:t>
            </a:r>
            <a:endParaRPr lang="en-US" sz="1200" b="1" dirty="0">
              <a:solidFill>
                <a:schemeClr val="accent5"/>
              </a:solidFill>
            </a:endParaRPr>
          </a:p>
        </p:txBody>
      </p:sp>
      <p:graphicFrame>
        <p:nvGraphicFramePr>
          <p:cNvPr id="40" name="Chart 39">
            <a:extLst>
              <a:ext uri="{FF2B5EF4-FFF2-40B4-BE49-F238E27FC236}">
                <a16:creationId xmlns:a16="http://schemas.microsoft.com/office/drawing/2014/main" id="{378E4D09-CCA2-5D57-4775-148CFBBB05DD}"/>
              </a:ext>
            </a:extLst>
          </p:cNvPr>
          <p:cNvGraphicFramePr/>
          <p:nvPr>
            <p:extLst>
              <p:ext uri="{D42A27DB-BD31-4B8C-83A1-F6EECF244321}">
                <p14:modId xmlns:p14="http://schemas.microsoft.com/office/powerpoint/2010/main" val="1130329128"/>
              </p:ext>
            </p:extLst>
          </p:nvPr>
        </p:nvGraphicFramePr>
        <p:xfrm>
          <a:off x="7735317" y="4447681"/>
          <a:ext cx="1290853" cy="1104105"/>
        </p:xfrm>
        <a:graphic>
          <a:graphicData uri="http://schemas.openxmlformats.org/drawingml/2006/chart">
            <c:chart xmlns:c="http://schemas.openxmlformats.org/drawingml/2006/chart" xmlns:r="http://schemas.openxmlformats.org/officeDocument/2006/relationships" r:id="rId26"/>
          </a:graphicData>
        </a:graphic>
      </p:graphicFrame>
      <p:sp>
        <p:nvSpPr>
          <p:cNvPr id="41" name="Rectangle 40">
            <a:extLst>
              <a:ext uri="{FF2B5EF4-FFF2-40B4-BE49-F238E27FC236}">
                <a16:creationId xmlns:a16="http://schemas.microsoft.com/office/drawing/2014/main" id="{8D8DB50D-150C-850D-9C8B-07502D5F647C}"/>
              </a:ext>
            </a:extLst>
          </p:cNvPr>
          <p:cNvSpPr/>
          <p:nvPr/>
        </p:nvSpPr>
        <p:spPr>
          <a:xfrm>
            <a:off x="7732401" y="4450248"/>
            <a:ext cx="1293039" cy="286504"/>
          </a:xfrm>
          <a:prstGeom prst="rect">
            <a:avLst/>
          </a:prstGeom>
          <a:solidFill>
            <a:schemeClr val="accent5">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zh-CN" altLang="en-US" sz="1200" b="1" dirty="0">
                <a:solidFill>
                  <a:schemeClr val="accent5"/>
                </a:solidFill>
              </a:rPr>
              <a:t>研发费率</a:t>
            </a:r>
            <a:endParaRPr lang="en-US" sz="1200" b="1" dirty="0" err="1">
              <a:solidFill>
                <a:schemeClr val="accent5"/>
              </a:solidFill>
            </a:endParaRPr>
          </a:p>
        </p:txBody>
      </p:sp>
      <p:graphicFrame>
        <p:nvGraphicFramePr>
          <p:cNvPr id="42" name="Chart 41">
            <a:extLst>
              <a:ext uri="{FF2B5EF4-FFF2-40B4-BE49-F238E27FC236}">
                <a16:creationId xmlns:a16="http://schemas.microsoft.com/office/drawing/2014/main" id="{4B83219F-F654-1918-379C-C3D3B5D91B3C}"/>
              </a:ext>
            </a:extLst>
          </p:cNvPr>
          <p:cNvGraphicFramePr/>
          <p:nvPr>
            <p:extLst>
              <p:ext uri="{D42A27DB-BD31-4B8C-83A1-F6EECF244321}">
                <p14:modId xmlns:p14="http://schemas.microsoft.com/office/powerpoint/2010/main" val="3756341788"/>
              </p:ext>
            </p:extLst>
          </p:nvPr>
        </p:nvGraphicFramePr>
        <p:xfrm>
          <a:off x="9181001" y="4451740"/>
          <a:ext cx="1290853" cy="1104105"/>
        </p:xfrm>
        <a:graphic>
          <a:graphicData uri="http://schemas.openxmlformats.org/drawingml/2006/chart">
            <c:chart xmlns:c="http://schemas.openxmlformats.org/drawingml/2006/chart" xmlns:r="http://schemas.openxmlformats.org/officeDocument/2006/relationships" r:id="rId27"/>
          </a:graphicData>
        </a:graphic>
      </p:graphicFrame>
      <p:sp>
        <p:nvSpPr>
          <p:cNvPr id="43" name="Rectangle 42">
            <a:extLst>
              <a:ext uri="{FF2B5EF4-FFF2-40B4-BE49-F238E27FC236}">
                <a16:creationId xmlns:a16="http://schemas.microsoft.com/office/drawing/2014/main" id="{0403B435-1A5E-C85E-01FC-235F025AE466}"/>
              </a:ext>
            </a:extLst>
          </p:cNvPr>
          <p:cNvSpPr/>
          <p:nvPr/>
        </p:nvSpPr>
        <p:spPr>
          <a:xfrm>
            <a:off x="9178085" y="4454307"/>
            <a:ext cx="1293039" cy="286504"/>
          </a:xfrm>
          <a:prstGeom prst="rect">
            <a:avLst/>
          </a:prstGeom>
          <a:solidFill>
            <a:schemeClr val="accent5">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p>
            <a:pPr algn="ctr">
              <a:spcBef>
                <a:spcPts val="400"/>
              </a:spcBef>
            </a:pPr>
            <a:r>
              <a:rPr lang="zh-CN" altLang="en-US" sz="1200" b="1" dirty="0">
                <a:solidFill>
                  <a:schemeClr val="accent5"/>
                </a:solidFill>
              </a:rPr>
              <a:t>专利数量</a:t>
            </a:r>
            <a:endParaRPr lang="en-US" sz="1200" b="1" dirty="0" err="1">
              <a:solidFill>
                <a:schemeClr val="accent5"/>
              </a:solidFill>
            </a:endParaRPr>
          </a:p>
        </p:txBody>
      </p:sp>
      <p:sp>
        <p:nvSpPr>
          <p:cNvPr id="44" name="curved-arrow_152438">
            <a:extLst>
              <a:ext uri="{FF2B5EF4-FFF2-40B4-BE49-F238E27FC236}">
                <a16:creationId xmlns:a16="http://schemas.microsoft.com/office/drawing/2014/main" id="{2C626C63-9EA0-CC80-7A7A-96B555FDB754}"/>
              </a:ext>
            </a:extLst>
          </p:cNvPr>
          <p:cNvSpPr>
            <a:spLocks noChangeAspect="1"/>
          </p:cNvSpPr>
          <p:nvPr/>
        </p:nvSpPr>
        <p:spPr>
          <a:xfrm rot="4910606" flipH="1">
            <a:off x="9773934" y="4817921"/>
            <a:ext cx="250113" cy="274320"/>
          </a:xfrm>
          <a:custGeom>
            <a:avLst/>
            <a:gdLst>
              <a:gd name="T0" fmla="*/ 3880 w 4987"/>
              <a:gd name="T1" fmla="*/ 336 h 5478"/>
              <a:gd name="T2" fmla="*/ 2772 w 4987"/>
              <a:gd name="T3" fmla="*/ 0 h 5478"/>
              <a:gd name="T4" fmla="*/ 2946 w 4987"/>
              <a:gd name="T5" fmla="*/ 748 h 5478"/>
              <a:gd name="T6" fmla="*/ 742 w 4987"/>
              <a:gd name="T7" fmla="*/ 2455 h 5478"/>
              <a:gd name="T8" fmla="*/ 243 w 4987"/>
              <a:gd name="T9" fmla="*/ 5478 h 5478"/>
              <a:gd name="T10" fmla="*/ 969 w 4987"/>
              <a:gd name="T11" fmla="*/ 5309 h 5478"/>
              <a:gd name="T12" fmla="*/ 3116 w 4987"/>
              <a:gd name="T13" fmla="*/ 1477 h 5478"/>
              <a:gd name="T14" fmla="*/ 3297 w 4987"/>
              <a:gd name="T15" fmla="*/ 2255 h 5478"/>
              <a:gd name="T16" fmla="*/ 4142 w 4987"/>
              <a:gd name="T17" fmla="*/ 1463 h 5478"/>
              <a:gd name="T18" fmla="*/ 4987 w 4987"/>
              <a:gd name="T19" fmla="*/ 672 h 5478"/>
              <a:gd name="T20" fmla="*/ 3880 w 4987"/>
              <a:gd name="T21" fmla="*/ 336 h 5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87" h="5478">
                <a:moveTo>
                  <a:pt x="3880" y="336"/>
                </a:moveTo>
                <a:lnTo>
                  <a:pt x="2772" y="0"/>
                </a:lnTo>
                <a:lnTo>
                  <a:pt x="2946" y="748"/>
                </a:lnTo>
                <a:cubicBezTo>
                  <a:pt x="2030" y="1033"/>
                  <a:pt x="1255" y="1631"/>
                  <a:pt x="742" y="2455"/>
                </a:cubicBezTo>
                <a:cubicBezTo>
                  <a:pt x="177" y="3363"/>
                  <a:pt x="0" y="4437"/>
                  <a:pt x="243" y="5478"/>
                </a:cubicBezTo>
                <a:lnTo>
                  <a:pt x="969" y="5309"/>
                </a:lnTo>
                <a:cubicBezTo>
                  <a:pt x="584" y="3657"/>
                  <a:pt x="1536" y="2000"/>
                  <a:pt x="3116" y="1477"/>
                </a:cubicBezTo>
                <a:lnTo>
                  <a:pt x="3297" y="2255"/>
                </a:lnTo>
                <a:lnTo>
                  <a:pt x="4142" y="1463"/>
                </a:lnTo>
                <a:lnTo>
                  <a:pt x="4987" y="672"/>
                </a:lnTo>
                <a:lnTo>
                  <a:pt x="3880" y="336"/>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24" rtl="0" eaLnBrk="1" latinLnBrk="0" hangingPunct="1">
              <a:defRPr sz="2000" kern="1200">
                <a:solidFill>
                  <a:schemeClr val="lt1"/>
                </a:solidFill>
                <a:latin typeface="+mn-lt"/>
                <a:ea typeface="+mn-ea"/>
                <a:cs typeface="+mn-cs"/>
              </a:defRPr>
            </a:lvl1pPr>
            <a:lvl2pPr marL="509412" algn="l" defTabSz="1018824" rtl="0" eaLnBrk="1" latinLnBrk="0" hangingPunct="1">
              <a:defRPr sz="2000" kern="1200">
                <a:solidFill>
                  <a:schemeClr val="lt1"/>
                </a:solidFill>
                <a:latin typeface="+mn-lt"/>
                <a:ea typeface="+mn-ea"/>
                <a:cs typeface="+mn-cs"/>
              </a:defRPr>
            </a:lvl2pPr>
            <a:lvl3pPr marL="1018824" algn="l" defTabSz="1018824" rtl="0" eaLnBrk="1" latinLnBrk="0" hangingPunct="1">
              <a:defRPr sz="2000" kern="1200">
                <a:solidFill>
                  <a:schemeClr val="lt1"/>
                </a:solidFill>
                <a:latin typeface="+mn-lt"/>
                <a:ea typeface="+mn-ea"/>
                <a:cs typeface="+mn-cs"/>
              </a:defRPr>
            </a:lvl3pPr>
            <a:lvl4pPr marL="1528237" algn="l" defTabSz="1018824" rtl="0" eaLnBrk="1" latinLnBrk="0" hangingPunct="1">
              <a:defRPr sz="2000" kern="1200">
                <a:solidFill>
                  <a:schemeClr val="lt1"/>
                </a:solidFill>
                <a:latin typeface="+mn-lt"/>
                <a:ea typeface="+mn-ea"/>
                <a:cs typeface="+mn-cs"/>
              </a:defRPr>
            </a:lvl4pPr>
            <a:lvl5pPr marL="2037649" algn="l" defTabSz="1018824" rtl="0" eaLnBrk="1" latinLnBrk="0" hangingPunct="1">
              <a:defRPr sz="2000" kern="1200">
                <a:solidFill>
                  <a:schemeClr val="lt1"/>
                </a:solidFill>
                <a:latin typeface="+mn-lt"/>
                <a:ea typeface="+mn-ea"/>
                <a:cs typeface="+mn-cs"/>
              </a:defRPr>
            </a:lvl5pPr>
            <a:lvl6pPr marL="2547061" algn="l" defTabSz="1018824" rtl="0" eaLnBrk="1" latinLnBrk="0" hangingPunct="1">
              <a:defRPr sz="2000" kern="1200">
                <a:solidFill>
                  <a:schemeClr val="lt1"/>
                </a:solidFill>
                <a:latin typeface="+mn-lt"/>
                <a:ea typeface="+mn-ea"/>
                <a:cs typeface="+mn-cs"/>
              </a:defRPr>
            </a:lvl6pPr>
            <a:lvl7pPr marL="3056473" algn="l" defTabSz="1018824" rtl="0" eaLnBrk="1" latinLnBrk="0" hangingPunct="1">
              <a:defRPr sz="2000" kern="1200">
                <a:solidFill>
                  <a:schemeClr val="lt1"/>
                </a:solidFill>
                <a:latin typeface="+mn-lt"/>
                <a:ea typeface="+mn-ea"/>
                <a:cs typeface="+mn-cs"/>
              </a:defRPr>
            </a:lvl7pPr>
            <a:lvl8pPr marL="3565886" algn="l" defTabSz="1018824" rtl="0" eaLnBrk="1" latinLnBrk="0" hangingPunct="1">
              <a:defRPr sz="2000" kern="1200">
                <a:solidFill>
                  <a:schemeClr val="lt1"/>
                </a:solidFill>
                <a:latin typeface="+mn-lt"/>
                <a:ea typeface="+mn-ea"/>
                <a:cs typeface="+mn-cs"/>
              </a:defRPr>
            </a:lvl8pPr>
            <a:lvl9pPr marL="4075298" algn="l" defTabSz="1018824" rtl="0" eaLnBrk="1" latinLnBrk="0" hangingPunct="1">
              <a:defRPr sz="2000" kern="1200">
                <a:solidFill>
                  <a:schemeClr val="lt1"/>
                </a:solidFill>
                <a:latin typeface="+mn-lt"/>
                <a:ea typeface="+mn-ea"/>
                <a:cs typeface="+mn-cs"/>
              </a:defRPr>
            </a:lvl9pPr>
          </a:lstStyle>
          <a:p>
            <a:pPr algn="ctr"/>
            <a:endParaRPr lang="en-US"/>
          </a:p>
        </p:txBody>
      </p:sp>
      <p:sp>
        <p:nvSpPr>
          <p:cNvPr id="45" name="TextBox 44">
            <a:extLst>
              <a:ext uri="{FF2B5EF4-FFF2-40B4-BE49-F238E27FC236}">
                <a16:creationId xmlns:a16="http://schemas.microsoft.com/office/drawing/2014/main" id="{A6FCA401-789F-31AD-7325-2BE2905167EB}"/>
              </a:ext>
            </a:extLst>
          </p:cNvPr>
          <p:cNvSpPr txBox="1"/>
          <p:nvPr/>
        </p:nvSpPr>
        <p:spPr>
          <a:xfrm>
            <a:off x="9184647" y="4816326"/>
            <a:ext cx="998230" cy="184666"/>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ctr">
              <a:spcBef>
                <a:spcPts val="400"/>
              </a:spcBef>
            </a:pPr>
            <a:r>
              <a:rPr lang="en-US" sz="1200" b="1" dirty="0">
                <a:solidFill>
                  <a:schemeClr val="accent5"/>
                </a:solidFill>
              </a:rPr>
              <a:t>16%</a:t>
            </a:r>
          </a:p>
        </p:txBody>
      </p:sp>
      <p:sp>
        <p:nvSpPr>
          <p:cNvPr id="46" name="文本框 19">
            <a:extLst>
              <a:ext uri="{FF2B5EF4-FFF2-40B4-BE49-F238E27FC236}">
                <a16:creationId xmlns:a16="http://schemas.microsoft.com/office/drawing/2014/main" id="{8A33FB9D-596A-F166-B7EB-84E66049555C}"/>
              </a:ext>
            </a:extLst>
          </p:cNvPr>
          <p:cNvSpPr txBox="1"/>
          <p:nvPr>
            <p:custDataLst>
              <p:tags r:id="rId9"/>
            </p:custDataLst>
          </p:nvPr>
        </p:nvSpPr>
        <p:spPr>
          <a:xfrm>
            <a:off x="932979" y="4078385"/>
            <a:ext cx="3491853" cy="1500762"/>
          </a:xfrm>
          <a:prstGeom prst="rect">
            <a:avLst/>
          </a:prstGeom>
          <a:noFill/>
          <a:ln>
            <a:solidFill>
              <a:schemeClr val="accent2"/>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txBody>
          <a:bodyPr vertOverflow="overflow" horzOverflow="overflow" vert="horz" wrap="square" lIns="457200" tIns="45720" rIns="0" bIns="0" numCol="1" spcCol="0" rtlCol="0" fromWordArt="0" anchor="ctr" anchorCtr="0" forceAA="0" compatLnSpc="1">
            <a:noAutofit/>
          </a:bodyPr>
          <a:lstStyle/>
          <a:p>
            <a:pPr marL="171450" lvl="0" indent="-171450" algn="l">
              <a:spcBef>
                <a:spcPts val="0"/>
              </a:spcBef>
              <a:spcAft>
                <a:spcPts val="0"/>
              </a:spcAft>
              <a:buClrTx/>
              <a:buSzTx/>
              <a:buFont typeface="Arial" panose="020B0604020202020204" pitchFamily="34" charset="0"/>
              <a:buChar char="•"/>
            </a:pPr>
            <a:r>
              <a:rPr lang="zh-CN" altLang="en-US" sz="1200" dirty="0">
                <a:latin typeface="思源黑体 CN Medium" panose="020B0600000000000000" pitchFamily="34" charset="-122"/>
                <a:ea typeface="思源黑体 CN Medium" panose="020B0600000000000000" pitchFamily="34" charset="-122"/>
                <a:cs typeface="Arial" panose="020B0604020202020204" pitchFamily="34" charset="0"/>
                <a:sym typeface="+mn-ea"/>
              </a:rPr>
              <a:t>废弃物合规排放并严格检测</a:t>
            </a:r>
            <a:endParaRPr lang="en-US" altLang="zh-CN" sz="1200" dirty="0">
              <a:latin typeface="思源黑体 CN Medium" panose="020B0600000000000000" pitchFamily="34" charset="-122"/>
              <a:ea typeface="思源黑体 CN Medium" panose="020B0600000000000000" pitchFamily="34" charset="-122"/>
              <a:cs typeface="Arial" panose="020B0604020202020204" pitchFamily="34" charset="0"/>
              <a:sym typeface="+mn-ea"/>
            </a:endParaRPr>
          </a:p>
          <a:p>
            <a:pPr marL="171450" lvl="0" indent="-171450" algn="l">
              <a:spcBef>
                <a:spcPts val="0"/>
              </a:spcBef>
              <a:spcAft>
                <a:spcPts val="0"/>
              </a:spcAft>
              <a:buClrTx/>
              <a:buSzTx/>
              <a:buFont typeface="Arial" panose="020B0604020202020204" pitchFamily="34" charset="0"/>
              <a:buChar char="•"/>
            </a:pPr>
            <a:r>
              <a:rPr lang="zh-CN" altLang="en-US" sz="1200" dirty="0">
                <a:latin typeface="思源黑体 CN Medium" panose="020B0600000000000000" pitchFamily="34" charset="-122"/>
                <a:ea typeface="思源黑体 CN Medium" panose="020B0600000000000000" pitchFamily="34" charset="-122"/>
                <a:cs typeface="Arial" panose="020B0604020202020204" pitchFamily="34" charset="0"/>
                <a:sym typeface="+mn-ea"/>
              </a:rPr>
              <a:t>每年减排</a:t>
            </a:r>
            <a:r>
              <a:rPr lang="en-US" altLang="zh-CN" sz="1600" dirty="0">
                <a:solidFill>
                  <a:schemeClr val="accent2"/>
                </a:solidFill>
                <a:latin typeface="思源黑体 CN Medium" panose="020B0600000000000000" pitchFamily="34" charset="-122"/>
                <a:ea typeface="思源黑体 CN Medium" panose="020B0600000000000000" pitchFamily="34" charset="-122"/>
                <a:cs typeface="Arial" panose="020B0604020202020204" pitchFamily="34" charset="0"/>
                <a:sym typeface="+mn-ea"/>
              </a:rPr>
              <a:t>1%~3%</a:t>
            </a:r>
          </a:p>
          <a:p>
            <a:pPr marL="171450" lvl="0" indent="-171450" algn="l">
              <a:spcBef>
                <a:spcPts val="0"/>
              </a:spcBef>
              <a:spcAft>
                <a:spcPts val="0"/>
              </a:spcAft>
              <a:buClrTx/>
              <a:buSzTx/>
              <a:buFont typeface="Arial" panose="020B0604020202020204" pitchFamily="34" charset="0"/>
              <a:buChar char="•"/>
            </a:pPr>
            <a:r>
              <a:rPr lang="zh-CN" altLang="en-US" sz="1200" dirty="0">
                <a:latin typeface="思源黑体 CN Medium" panose="020B0600000000000000" pitchFamily="34" charset="-122"/>
                <a:ea typeface="思源黑体 CN Medium" panose="020B0600000000000000" pitchFamily="34" charset="-122"/>
                <a:cs typeface="Arial" panose="020B0604020202020204" pitchFamily="34" charset="0"/>
                <a:sym typeface="+mn-ea"/>
              </a:rPr>
              <a:t>携手浙江妇女儿童基金会启动“小步大爱”公益活动，捐赠</a:t>
            </a:r>
            <a:r>
              <a:rPr lang="en-US" altLang="zh-CN" sz="1600" dirty="0">
                <a:solidFill>
                  <a:schemeClr val="accent2"/>
                </a:solidFill>
                <a:latin typeface="思源黑体 CN Medium" panose="020B0600000000000000" pitchFamily="34" charset="-122"/>
                <a:ea typeface="思源黑体 CN Medium" panose="020B0600000000000000" pitchFamily="34" charset="-122"/>
                <a:cs typeface="Arial" panose="020B0604020202020204" pitchFamily="34" charset="0"/>
                <a:sym typeface="+mn-ea"/>
              </a:rPr>
              <a:t>200</a:t>
            </a:r>
            <a:r>
              <a:rPr lang="zh-CN" altLang="en-US" sz="1600" dirty="0">
                <a:solidFill>
                  <a:schemeClr val="accent2"/>
                </a:solidFill>
                <a:latin typeface="思源黑体 CN Medium" panose="020B0600000000000000" pitchFamily="34" charset="-122"/>
                <a:ea typeface="思源黑体 CN Medium" panose="020B0600000000000000" pitchFamily="34" charset="-122"/>
                <a:cs typeface="Arial" panose="020B0604020202020204" pitchFamily="34" charset="0"/>
                <a:sym typeface="+mn-ea"/>
              </a:rPr>
              <a:t>万</a:t>
            </a:r>
            <a:r>
              <a:rPr lang="en-US" altLang="zh-CN" sz="1200" dirty="0">
                <a:latin typeface="思源黑体 CN Medium" panose="020B0600000000000000" pitchFamily="34" charset="-122"/>
                <a:ea typeface="思源黑体 CN Medium" panose="020B0600000000000000" pitchFamily="34" charset="-122"/>
                <a:cs typeface="Arial" panose="020B0604020202020204" pitchFamily="34" charset="0"/>
                <a:sym typeface="+mn-ea"/>
              </a:rPr>
              <a:t>HPV</a:t>
            </a:r>
            <a:r>
              <a:rPr lang="zh-CN" altLang="en-US" sz="1200" dirty="0">
                <a:latin typeface="思源黑体 CN Medium" panose="020B0600000000000000" pitchFamily="34" charset="-122"/>
                <a:ea typeface="思源黑体 CN Medium" panose="020B0600000000000000" pitchFamily="34" charset="-122"/>
                <a:cs typeface="Arial" panose="020B0604020202020204" pitchFamily="34" charset="0"/>
                <a:sym typeface="+mn-ea"/>
              </a:rPr>
              <a:t>检测服务</a:t>
            </a:r>
          </a:p>
        </p:txBody>
      </p:sp>
      <p:sp>
        <p:nvSpPr>
          <p:cNvPr id="47" name="文本框 19">
            <a:extLst>
              <a:ext uri="{FF2B5EF4-FFF2-40B4-BE49-F238E27FC236}">
                <a16:creationId xmlns:a16="http://schemas.microsoft.com/office/drawing/2014/main" id="{F847511D-643A-5D8D-FD9A-DDF656930C57}"/>
              </a:ext>
            </a:extLst>
          </p:cNvPr>
          <p:cNvSpPr txBox="1"/>
          <p:nvPr>
            <p:custDataLst>
              <p:tags r:id="rId10"/>
            </p:custDataLst>
          </p:nvPr>
        </p:nvSpPr>
        <p:spPr>
          <a:xfrm>
            <a:off x="810336" y="4078385"/>
            <a:ext cx="461066" cy="1500762"/>
          </a:xfrm>
          <a:prstGeom prst="rect">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tx1"/>
          </a:fontRef>
        </p:style>
        <p:txBody>
          <a:bodyPr vertOverflow="overflow" horzOverflow="overflow" vert="horz" wrap="square" lIns="91440" tIns="0" rIns="91440" bIns="0" numCol="1" spcCol="0" rtlCol="0" fromWordArt="0" anchor="ctr" anchorCtr="0" forceAA="0" compatLnSpc="1">
            <a:noAutofit/>
          </a:bodyPr>
          <a:lstStyle/>
          <a:p>
            <a:pPr lvl="0" algn="ctr">
              <a:buClrTx/>
              <a:buSzTx/>
              <a:buFontTx/>
            </a:pPr>
            <a:r>
              <a:rPr lang="zh-CN" altLang="en-US" sz="1200"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sym typeface="+mn-ea"/>
              </a:rPr>
              <a:t>企业社会责任</a:t>
            </a:r>
            <a:endParaRPr lang="en-US" altLang="zh-CN" sz="1200"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sym typeface="+mn-ea"/>
            </a:endParaRPr>
          </a:p>
        </p:txBody>
      </p:sp>
      <p:sp>
        <p:nvSpPr>
          <p:cNvPr id="48" name="dust-bin_25204">
            <a:extLst>
              <a:ext uri="{FF2B5EF4-FFF2-40B4-BE49-F238E27FC236}">
                <a16:creationId xmlns:a16="http://schemas.microsoft.com/office/drawing/2014/main" id="{CBC8608A-4CC3-EEDC-7A87-29DB4E8BB26E}"/>
              </a:ext>
            </a:extLst>
          </p:cNvPr>
          <p:cNvSpPr/>
          <p:nvPr>
            <p:custDataLst>
              <p:tags r:id="rId11"/>
            </p:custDataLst>
          </p:nvPr>
        </p:nvSpPr>
        <p:spPr>
          <a:xfrm>
            <a:off x="3990310" y="4297431"/>
            <a:ext cx="338701" cy="433182"/>
          </a:xfrm>
          <a:custGeom>
            <a:avLst/>
            <a:gdLst>
              <a:gd name="connsiteX0" fmla="*/ 330117 w 513142"/>
              <a:gd name="connsiteY0" fmla="*/ 505490 h 598506"/>
              <a:gd name="connsiteX1" fmla="*/ 296460 w 513142"/>
              <a:gd name="connsiteY1" fmla="*/ 539565 h 598506"/>
              <a:gd name="connsiteX2" fmla="*/ 330117 w 513142"/>
              <a:gd name="connsiteY2" fmla="*/ 573640 h 598506"/>
              <a:gd name="connsiteX3" fmla="*/ 364235 w 513142"/>
              <a:gd name="connsiteY3" fmla="*/ 539565 h 598506"/>
              <a:gd name="connsiteX4" fmla="*/ 330117 w 513142"/>
              <a:gd name="connsiteY4" fmla="*/ 505490 h 598506"/>
              <a:gd name="connsiteX5" fmla="*/ 330117 w 513142"/>
              <a:gd name="connsiteY5" fmla="*/ 481085 h 598506"/>
              <a:gd name="connsiteX6" fmla="*/ 389132 w 513142"/>
              <a:gd name="connsiteY6" fmla="*/ 539565 h 598506"/>
              <a:gd name="connsiteX7" fmla="*/ 330117 w 513142"/>
              <a:gd name="connsiteY7" fmla="*/ 598506 h 598506"/>
              <a:gd name="connsiteX8" fmla="*/ 271563 w 513142"/>
              <a:gd name="connsiteY8" fmla="*/ 539565 h 598506"/>
              <a:gd name="connsiteX9" fmla="*/ 330117 w 513142"/>
              <a:gd name="connsiteY9" fmla="*/ 481085 h 598506"/>
              <a:gd name="connsiteX10" fmla="*/ 61780 w 513142"/>
              <a:gd name="connsiteY10" fmla="*/ 0 h 598506"/>
              <a:gd name="connsiteX11" fmla="*/ 396498 w 513142"/>
              <a:gd name="connsiteY11" fmla="*/ 96223 h 598506"/>
              <a:gd name="connsiteX12" fmla="*/ 386355 w 513142"/>
              <a:gd name="connsiteY12" fmla="*/ 129832 h 598506"/>
              <a:gd name="connsiteX13" fmla="*/ 476720 w 513142"/>
              <a:gd name="connsiteY13" fmla="*/ 56169 h 598506"/>
              <a:gd name="connsiteX14" fmla="*/ 513142 w 513142"/>
              <a:gd name="connsiteY14" fmla="*/ 86555 h 598506"/>
              <a:gd name="connsiteX15" fmla="*/ 363764 w 513142"/>
              <a:gd name="connsiteY15" fmla="*/ 209021 h 598506"/>
              <a:gd name="connsiteX16" fmla="*/ 362842 w 513142"/>
              <a:gd name="connsiteY16" fmla="*/ 208560 h 598506"/>
              <a:gd name="connsiteX17" fmla="*/ 362842 w 513142"/>
              <a:gd name="connsiteY17" fmla="*/ 211323 h 598506"/>
              <a:gd name="connsiteX18" fmla="*/ 323653 w 513142"/>
              <a:gd name="connsiteY18" fmla="*/ 211323 h 598506"/>
              <a:gd name="connsiteX19" fmla="*/ 323653 w 513142"/>
              <a:gd name="connsiteY19" fmla="*/ 465923 h 598506"/>
              <a:gd name="connsiteX20" fmla="*/ 250347 w 513142"/>
              <a:gd name="connsiteY20" fmla="*/ 539587 h 598506"/>
              <a:gd name="connsiteX21" fmla="*/ 268327 w 513142"/>
              <a:gd name="connsiteY21" fmla="*/ 587468 h 598506"/>
              <a:gd name="connsiteX22" fmla="*/ 139696 w 513142"/>
              <a:gd name="connsiteY22" fmla="*/ 589770 h 598506"/>
              <a:gd name="connsiteX23" fmla="*/ 65929 w 513142"/>
              <a:gd name="connsiteY23" fmla="*/ 211323 h 598506"/>
              <a:gd name="connsiteX24" fmla="*/ 38267 w 513142"/>
              <a:gd name="connsiteY24" fmla="*/ 211323 h 598506"/>
              <a:gd name="connsiteX25" fmla="*/ 0 w 513142"/>
              <a:gd name="connsiteY25" fmla="*/ 142723 h 598506"/>
              <a:gd name="connsiteX26" fmla="*/ 313971 w 513142"/>
              <a:gd name="connsiteY26" fmla="*/ 142723 h 598506"/>
              <a:gd name="connsiteX27" fmla="*/ 29507 w 513142"/>
              <a:gd name="connsiteY27" fmla="*/ 58010 h 59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13142" h="598506">
                <a:moveTo>
                  <a:pt x="330117" y="505490"/>
                </a:moveTo>
                <a:cubicBezTo>
                  <a:pt x="311675" y="505490"/>
                  <a:pt x="296460" y="520686"/>
                  <a:pt x="296460" y="539565"/>
                </a:cubicBezTo>
                <a:cubicBezTo>
                  <a:pt x="296460" y="558445"/>
                  <a:pt x="311675" y="573640"/>
                  <a:pt x="330117" y="573640"/>
                </a:cubicBezTo>
                <a:cubicBezTo>
                  <a:pt x="349020" y="573640"/>
                  <a:pt x="364235" y="558445"/>
                  <a:pt x="364235" y="539565"/>
                </a:cubicBezTo>
                <a:cubicBezTo>
                  <a:pt x="364235" y="520686"/>
                  <a:pt x="349020" y="505490"/>
                  <a:pt x="330117" y="505490"/>
                </a:cubicBezTo>
                <a:close/>
                <a:moveTo>
                  <a:pt x="330117" y="481085"/>
                </a:moveTo>
                <a:cubicBezTo>
                  <a:pt x="362391" y="481085"/>
                  <a:pt x="389132" y="507332"/>
                  <a:pt x="389132" y="539565"/>
                </a:cubicBezTo>
                <a:cubicBezTo>
                  <a:pt x="389132" y="571798"/>
                  <a:pt x="362391" y="598506"/>
                  <a:pt x="330117" y="598506"/>
                </a:cubicBezTo>
                <a:cubicBezTo>
                  <a:pt x="297843" y="598506"/>
                  <a:pt x="271563" y="571798"/>
                  <a:pt x="271563" y="539565"/>
                </a:cubicBezTo>
                <a:cubicBezTo>
                  <a:pt x="271563" y="507332"/>
                  <a:pt x="297843" y="481085"/>
                  <a:pt x="330117" y="481085"/>
                </a:cubicBezTo>
                <a:close/>
                <a:moveTo>
                  <a:pt x="61780" y="0"/>
                </a:moveTo>
                <a:lnTo>
                  <a:pt x="396498" y="96223"/>
                </a:lnTo>
                <a:lnTo>
                  <a:pt x="386355" y="129832"/>
                </a:lnTo>
                <a:lnTo>
                  <a:pt x="476720" y="56169"/>
                </a:lnTo>
                <a:lnTo>
                  <a:pt x="513142" y="86555"/>
                </a:lnTo>
                <a:lnTo>
                  <a:pt x="363764" y="209021"/>
                </a:lnTo>
                <a:lnTo>
                  <a:pt x="362842" y="208560"/>
                </a:lnTo>
                <a:lnTo>
                  <a:pt x="362842" y="211323"/>
                </a:lnTo>
                <a:lnTo>
                  <a:pt x="323653" y="211323"/>
                </a:lnTo>
                <a:lnTo>
                  <a:pt x="323653" y="465923"/>
                </a:lnTo>
                <a:cubicBezTo>
                  <a:pt x="283081" y="465923"/>
                  <a:pt x="250347" y="499072"/>
                  <a:pt x="250347" y="539587"/>
                </a:cubicBezTo>
                <a:cubicBezTo>
                  <a:pt x="250347" y="558003"/>
                  <a:pt x="257262" y="574577"/>
                  <a:pt x="268327" y="587468"/>
                </a:cubicBezTo>
                <a:lnTo>
                  <a:pt x="139696" y="589770"/>
                </a:lnTo>
                <a:lnTo>
                  <a:pt x="65929" y="211323"/>
                </a:lnTo>
                <a:lnTo>
                  <a:pt x="38267" y="211323"/>
                </a:lnTo>
                <a:lnTo>
                  <a:pt x="0" y="142723"/>
                </a:lnTo>
                <a:lnTo>
                  <a:pt x="313971" y="142723"/>
                </a:lnTo>
                <a:lnTo>
                  <a:pt x="29507" y="580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黑体" panose="02010609060101010101" charset="-122"/>
              <a:ea typeface="黑体" panose="02010609060101010101" charset="-122"/>
            </a:endParaRPr>
          </a:p>
        </p:txBody>
      </p:sp>
      <p:sp>
        <p:nvSpPr>
          <p:cNvPr id="49" name="Rectangle 48">
            <a:extLst>
              <a:ext uri="{FF2B5EF4-FFF2-40B4-BE49-F238E27FC236}">
                <a16:creationId xmlns:a16="http://schemas.microsoft.com/office/drawing/2014/main" id="{CEA844D5-D638-E055-93C1-8D7201F6A614}"/>
              </a:ext>
            </a:extLst>
          </p:cNvPr>
          <p:cNvSpPr/>
          <p:nvPr/>
        </p:nvSpPr>
        <p:spPr>
          <a:xfrm>
            <a:off x="2678053" y="2894495"/>
            <a:ext cx="466290" cy="1028573"/>
          </a:xfrm>
          <a:prstGeom prst="rect">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tx1"/>
          </a:fontRef>
        </p:style>
        <p:txBody>
          <a:bodyPr vertOverflow="overflow" horzOverflow="overflow" vert="horz" wrap="square" lIns="91440" tIns="0" rIns="91440" bIns="0" numCol="1" spcCol="0" rtlCol="0" fromWordArt="0" anchor="ctr" anchorCtr="0" forceAA="0" compatLnSpc="1">
            <a:noAutofit/>
          </a:bodyPr>
          <a:lstStyle/>
          <a:p>
            <a:pPr algn="ctr"/>
            <a:r>
              <a:rPr lang="zh-CN" altLang="en-US" sz="1200"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rPr>
              <a:t>人效</a:t>
            </a:r>
            <a:endParaRPr lang="en-US" sz="1200" dirty="0">
              <a:solidFill>
                <a:schemeClr val="bg1"/>
              </a:solidFill>
              <a:latin typeface="思源黑体 CN Medium" panose="020B0600000000000000" pitchFamily="34" charset="-122"/>
              <a:ea typeface="思源黑体 CN Medium" panose="020B0600000000000000" pitchFamily="34" charset="-122"/>
              <a:cs typeface="Arial" panose="020B0604020202020204" pitchFamily="34" charset="0"/>
            </a:endParaRPr>
          </a:p>
        </p:txBody>
      </p:sp>
      <p:sp>
        <p:nvSpPr>
          <p:cNvPr id="50" name="文本框 19">
            <a:extLst>
              <a:ext uri="{FF2B5EF4-FFF2-40B4-BE49-F238E27FC236}">
                <a16:creationId xmlns:a16="http://schemas.microsoft.com/office/drawing/2014/main" id="{68F9965E-2A57-CE80-3621-7ABDE146281C}"/>
              </a:ext>
            </a:extLst>
          </p:cNvPr>
          <p:cNvSpPr txBox="1"/>
          <p:nvPr>
            <p:custDataLst>
              <p:tags r:id="rId12"/>
            </p:custDataLst>
          </p:nvPr>
        </p:nvSpPr>
        <p:spPr>
          <a:xfrm>
            <a:off x="3151557" y="2894495"/>
            <a:ext cx="1273275" cy="1028572"/>
          </a:xfrm>
          <a:prstGeom prst="rect">
            <a:avLst/>
          </a:prstGeom>
          <a:noFill/>
          <a:ln>
            <a:solidFill>
              <a:schemeClr val="accent2"/>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txBody>
          <a:bodyPr vertOverflow="overflow" horzOverflow="overflow" vert="horz" wrap="square" lIns="0" tIns="0" rIns="0" bIns="0" numCol="1" spcCol="0" rtlCol="0" fromWordArt="0" anchor="ctr" anchorCtr="0" forceAA="0" compatLnSpc="1">
            <a:noAutofit/>
          </a:bodyPr>
          <a:lstStyle/>
          <a:p>
            <a:pPr lvl="0" algn="ctr">
              <a:spcBef>
                <a:spcPts val="0"/>
              </a:spcBef>
              <a:spcAft>
                <a:spcPts val="0"/>
              </a:spcAft>
              <a:buClrTx/>
              <a:buSzTx/>
            </a:pPr>
            <a:r>
              <a:rPr lang="en-US" altLang="zh-CN" dirty="0">
                <a:solidFill>
                  <a:schemeClr val="accent2"/>
                </a:solidFill>
                <a:latin typeface="思源黑体 CN Medium" panose="020B0600000000000000" pitchFamily="34" charset="-122"/>
                <a:ea typeface="思源黑体 CN Medium" panose="020B0600000000000000" pitchFamily="34" charset="-122"/>
                <a:cs typeface="Arial" panose="020B0604020202020204" pitchFamily="34" charset="0"/>
                <a:sym typeface="+mn-ea"/>
              </a:rPr>
              <a:t>       15%</a:t>
            </a:r>
            <a:endParaRPr lang="zh-CN" altLang="en-US" dirty="0">
              <a:solidFill>
                <a:schemeClr val="accent2"/>
              </a:solidFill>
              <a:latin typeface="思源黑体 CN Medium" panose="020B0600000000000000" pitchFamily="34" charset="-122"/>
              <a:ea typeface="思源黑体 CN Medium" panose="020B0600000000000000" pitchFamily="34" charset="-122"/>
              <a:cs typeface="Arial" panose="020B0604020202020204" pitchFamily="34" charset="0"/>
              <a:sym typeface="+mn-ea"/>
            </a:endParaRPr>
          </a:p>
        </p:txBody>
      </p:sp>
      <p:sp>
        <p:nvSpPr>
          <p:cNvPr id="52" name="left-arrow_45377">
            <a:extLst>
              <a:ext uri="{FF2B5EF4-FFF2-40B4-BE49-F238E27FC236}">
                <a16:creationId xmlns:a16="http://schemas.microsoft.com/office/drawing/2014/main" id="{0C406314-FDB1-2076-3519-FFF7B7A9BEC4}"/>
              </a:ext>
            </a:extLst>
          </p:cNvPr>
          <p:cNvSpPr/>
          <p:nvPr/>
        </p:nvSpPr>
        <p:spPr>
          <a:xfrm rot="15182114">
            <a:off x="1365453" y="3254608"/>
            <a:ext cx="609685" cy="256203"/>
          </a:xfrm>
          <a:custGeom>
            <a:avLst/>
            <a:gdLst>
              <a:gd name="T0" fmla="*/ 2851 w 7514"/>
              <a:gd name="T1" fmla="*/ 3155 h 3163"/>
              <a:gd name="T2" fmla="*/ 2383 w 7514"/>
              <a:gd name="T3" fmla="*/ 2243 h 3163"/>
              <a:gd name="T4" fmla="*/ 2527 w 7514"/>
              <a:gd name="T5" fmla="*/ 2012 h 3163"/>
              <a:gd name="T6" fmla="*/ 2814 w 7514"/>
              <a:gd name="T7" fmla="*/ 1855 h 3163"/>
              <a:gd name="T8" fmla="*/ 2919 w 7514"/>
              <a:gd name="T9" fmla="*/ 1803 h 3163"/>
              <a:gd name="T10" fmla="*/ 3381 w 7514"/>
              <a:gd name="T11" fmla="*/ 1610 h 3163"/>
              <a:gd name="T12" fmla="*/ 3765 w 7514"/>
              <a:gd name="T13" fmla="*/ 1483 h 3163"/>
              <a:gd name="T14" fmla="*/ 4174 w 7514"/>
              <a:gd name="T15" fmla="*/ 1387 h 3163"/>
              <a:gd name="T16" fmla="*/ 4456 w 7514"/>
              <a:gd name="T17" fmla="*/ 1338 h 3163"/>
              <a:gd name="T18" fmla="*/ 5029 w 7514"/>
              <a:gd name="T19" fmla="*/ 1283 h 3163"/>
              <a:gd name="T20" fmla="*/ 5454 w 7514"/>
              <a:gd name="T21" fmla="*/ 1283 h 3163"/>
              <a:gd name="T22" fmla="*/ 5730 w 7514"/>
              <a:gd name="T23" fmla="*/ 1298 h 3163"/>
              <a:gd name="T24" fmla="*/ 6124 w 7514"/>
              <a:gd name="T25" fmla="*/ 1346 h 3163"/>
              <a:gd name="T26" fmla="*/ 6598 w 7514"/>
              <a:gd name="T27" fmla="*/ 1439 h 3163"/>
              <a:gd name="T28" fmla="*/ 6805 w 7514"/>
              <a:gd name="T29" fmla="*/ 1494 h 3163"/>
              <a:gd name="T30" fmla="*/ 7162 w 7514"/>
              <a:gd name="T31" fmla="*/ 1604 h 3163"/>
              <a:gd name="T32" fmla="*/ 7445 w 7514"/>
              <a:gd name="T33" fmla="*/ 1713 h 3163"/>
              <a:gd name="T34" fmla="*/ 7327 w 7514"/>
              <a:gd name="T35" fmla="*/ 1596 h 3163"/>
              <a:gd name="T36" fmla="*/ 7053 w 7514"/>
              <a:gd name="T37" fmla="*/ 1420 h 3163"/>
              <a:gd name="T38" fmla="*/ 6789 w 7514"/>
              <a:gd name="T39" fmla="*/ 1264 h 3163"/>
              <a:gd name="T40" fmla="*/ 6463 w 7514"/>
              <a:gd name="T41" fmla="*/ 1102 h 3163"/>
              <a:gd name="T42" fmla="*/ 5960 w 7514"/>
              <a:gd name="T43" fmla="*/ 899 h 3163"/>
              <a:gd name="T44" fmla="*/ 5682 w 7514"/>
              <a:gd name="T45" fmla="*/ 806 h 3163"/>
              <a:gd name="T46" fmla="*/ 5388 w 7514"/>
              <a:gd name="T47" fmla="*/ 724 h 3163"/>
              <a:gd name="T48" fmla="*/ 4765 w 7514"/>
              <a:gd name="T49" fmla="*/ 599 h 3163"/>
              <a:gd name="T50" fmla="*/ 4279 w 7514"/>
              <a:gd name="T51" fmla="*/ 548 h 3163"/>
              <a:gd name="T52" fmla="*/ 3789 w 7514"/>
              <a:gd name="T53" fmla="*/ 535 h 3163"/>
              <a:gd name="T54" fmla="*/ 3465 w 7514"/>
              <a:gd name="T55" fmla="*/ 546 h 3163"/>
              <a:gd name="T56" fmla="*/ 2843 w 7514"/>
              <a:gd name="T57" fmla="*/ 613 h 3163"/>
              <a:gd name="T58" fmla="*/ 2480 w 7514"/>
              <a:gd name="T59" fmla="*/ 682 h 3163"/>
              <a:gd name="T60" fmla="*/ 2276 w 7514"/>
              <a:gd name="T61" fmla="*/ 733 h 3163"/>
              <a:gd name="T62" fmla="*/ 1571 w 7514"/>
              <a:gd name="T63" fmla="*/ 955 h 3163"/>
              <a:gd name="T64" fmla="*/ 1500 w 7514"/>
              <a:gd name="T65" fmla="*/ 855 h 3163"/>
              <a:gd name="T66" fmla="*/ 888 w 7514"/>
              <a:gd name="T67" fmla="*/ 70 h 3163"/>
              <a:gd name="T68" fmla="*/ 104 w 7514"/>
              <a:gd name="T69" fmla="*/ 2827 h 3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14" h="3163">
                <a:moveTo>
                  <a:pt x="104" y="2827"/>
                </a:moveTo>
                <a:lnTo>
                  <a:pt x="2851" y="3155"/>
                </a:lnTo>
                <a:cubicBezTo>
                  <a:pt x="2918" y="3163"/>
                  <a:pt x="2943" y="3123"/>
                  <a:pt x="2907" y="3066"/>
                </a:cubicBezTo>
                <a:lnTo>
                  <a:pt x="2383" y="2243"/>
                </a:lnTo>
                <a:cubicBezTo>
                  <a:pt x="2347" y="2186"/>
                  <a:pt x="2364" y="2111"/>
                  <a:pt x="2422" y="2076"/>
                </a:cubicBezTo>
                <a:cubicBezTo>
                  <a:pt x="2456" y="2055"/>
                  <a:pt x="2491" y="2034"/>
                  <a:pt x="2527" y="2012"/>
                </a:cubicBezTo>
                <a:cubicBezTo>
                  <a:pt x="2584" y="1974"/>
                  <a:pt x="2648" y="1943"/>
                  <a:pt x="2714" y="1908"/>
                </a:cubicBezTo>
                <a:cubicBezTo>
                  <a:pt x="2746" y="1891"/>
                  <a:pt x="2780" y="1873"/>
                  <a:pt x="2814" y="1855"/>
                </a:cubicBezTo>
                <a:cubicBezTo>
                  <a:pt x="2831" y="1846"/>
                  <a:pt x="2848" y="1837"/>
                  <a:pt x="2865" y="1828"/>
                </a:cubicBezTo>
                <a:cubicBezTo>
                  <a:pt x="2883" y="1820"/>
                  <a:pt x="2901" y="1811"/>
                  <a:pt x="2919" y="1803"/>
                </a:cubicBezTo>
                <a:cubicBezTo>
                  <a:pt x="2991" y="1770"/>
                  <a:pt x="3065" y="1737"/>
                  <a:pt x="3141" y="1702"/>
                </a:cubicBezTo>
                <a:cubicBezTo>
                  <a:pt x="3219" y="1670"/>
                  <a:pt x="3299" y="1641"/>
                  <a:pt x="3381" y="1610"/>
                </a:cubicBezTo>
                <a:cubicBezTo>
                  <a:pt x="3462" y="1576"/>
                  <a:pt x="3548" y="1553"/>
                  <a:pt x="3634" y="1525"/>
                </a:cubicBezTo>
                <a:cubicBezTo>
                  <a:pt x="3677" y="1511"/>
                  <a:pt x="3721" y="1497"/>
                  <a:pt x="3765" y="1483"/>
                </a:cubicBezTo>
                <a:cubicBezTo>
                  <a:pt x="3810" y="1472"/>
                  <a:pt x="3854" y="1461"/>
                  <a:pt x="3899" y="1450"/>
                </a:cubicBezTo>
                <a:cubicBezTo>
                  <a:pt x="3990" y="1428"/>
                  <a:pt x="4081" y="1402"/>
                  <a:pt x="4174" y="1387"/>
                </a:cubicBezTo>
                <a:lnTo>
                  <a:pt x="4314" y="1361"/>
                </a:lnTo>
                <a:cubicBezTo>
                  <a:pt x="4361" y="1352"/>
                  <a:pt x="4409" y="1343"/>
                  <a:pt x="4456" y="1338"/>
                </a:cubicBezTo>
                <a:cubicBezTo>
                  <a:pt x="4551" y="1326"/>
                  <a:pt x="4646" y="1312"/>
                  <a:pt x="4742" y="1303"/>
                </a:cubicBezTo>
                <a:cubicBezTo>
                  <a:pt x="4838" y="1296"/>
                  <a:pt x="4934" y="1290"/>
                  <a:pt x="5029" y="1283"/>
                </a:cubicBezTo>
                <a:cubicBezTo>
                  <a:pt x="5124" y="1280"/>
                  <a:pt x="5219" y="1281"/>
                  <a:pt x="5313" y="1280"/>
                </a:cubicBezTo>
                <a:cubicBezTo>
                  <a:pt x="5361" y="1278"/>
                  <a:pt x="5408" y="1280"/>
                  <a:pt x="5454" y="1283"/>
                </a:cubicBezTo>
                <a:cubicBezTo>
                  <a:pt x="5501" y="1285"/>
                  <a:pt x="5547" y="1288"/>
                  <a:pt x="5593" y="1290"/>
                </a:cubicBezTo>
                <a:cubicBezTo>
                  <a:pt x="5639" y="1293"/>
                  <a:pt x="5685" y="1293"/>
                  <a:pt x="5730" y="1298"/>
                </a:cubicBezTo>
                <a:cubicBezTo>
                  <a:pt x="5775" y="1303"/>
                  <a:pt x="5820" y="1308"/>
                  <a:pt x="5864" y="1312"/>
                </a:cubicBezTo>
                <a:cubicBezTo>
                  <a:pt x="5952" y="1322"/>
                  <a:pt x="6040" y="1329"/>
                  <a:pt x="6124" y="1346"/>
                </a:cubicBezTo>
                <a:cubicBezTo>
                  <a:pt x="6208" y="1360"/>
                  <a:pt x="6290" y="1374"/>
                  <a:pt x="6370" y="1387"/>
                </a:cubicBezTo>
                <a:cubicBezTo>
                  <a:pt x="6449" y="1405"/>
                  <a:pt x="6525" y="1422"/>
                  <a:pt x="6598" y="1439"/>
                </a:cubicBezTo>
                <a:cubicBezTo>
                  <a:pt x="6634" y="1447"/>
                  <a:pt x="6668" y="1455"/>
                  <a:pt x="6702" y="1462"/>
                </a:cubicBezTo>
                <a:cubicBezTo>
                  <a:pt x="6737" y="1473"/>
                  <a:pt x="6772" y="1483"/>
                  <a:pt x="6805" y="1494"/>
                </a:cubicBezTo>
                <a:cubicBezTo>
                  <a:pt x="6872" y="1514"/>
                  <a:pt x="6936" y="1533"/>
                  <a:pt x="6996" y="1551"/>
                </a:cubicBezTo>
                <a:cubicBezTo>
                  <a:pt x="7055" y="1570"/>
                  <a:pt x="7113" y="1584"/>
                  <a:pt x="7162" y="1604"/>
                </a:cubicBezTo>
                <a:cubicBezTo>
                  <a:pt x="7211" y="1623"/>
                  <a:pt x="7257" y="1640"/>
                  <a:pt x="7298" y="1656"/>
                </a:cubicBezTo>
                <a:cubicBezTo>
                  <a:pt x="7356" y="1679"/>
                  <a:pt x="7405" y="1698"/>
                  <a:pt x="7445" y="1713"/>
                </a:cubicBezTo>
                <a:cubicBezTo>
                  <a:pt x="7508" y="1738"/>
                  <a:pt x="7514" y="1726"/>
                  <a:pt x="7459" y="1688"/>
                </a:cubicBezTo>
                <a:cubicBezTo>
                  <a:pt x="7423" y="1663"/>
                  <a:pt x="7379" y="1633"/>
                  <a:pt x="7327" y="1596"/>
                </a:cubicBezTo>
                <a:cubicBezTo>
                  <a:pt x="7290" y="1570"/>
                  <a:pt x="7248" y="1542"/>
                  <a:pt x="7203" y="1511"/>
                </a:cubicBezTo>
                <a:cubicBezTo>
                  <a:pt x="7158" y="1479"/>
                  <a:pt x="7107" y="1452"/>
                  <a:pt x="7053" y="1420"/>
                </a:cubicBezTo>
                <a:cubicBezTo>
                  <a:pt x="6999" y="1388"/>
                  <a:pt x="6942" y="1354"/>
                  <a:pt x="6882" y="1319"/>
                </a:cubicBezTo>
                <a:cubicBezTo>
                  <a:pt x="6852" y="1301"/>
                  <a:pt x="6821" y="1283"/>
                  <a:pt x="6789" y="1264"/>
                </a:cubicBezTo>
                <a:cubicBezTo>
                  <a:pt x="6754" y="1247"/>
                  <a:pt x="6719" y="1229"/>
                  <a:pt x="6683" y="1211"/>
                </a:cubicBezTo>
                <a:cubicBezTo>
                  <a:pt x="6612" y="1176"/>
                  <a:pt x="6539" y="1140"/>
                  <a:pt x="6463" y="1102"/>
                </a:cubicBezTo>
                <a:cubicBezTo>
                  <a:pt x="6385" y="1069"/>
                  <a:pt x="6304" y="1034"/>
                  <a:pt x="6221" y="999"/>
                </a:cubicBezTo>
                <a:cubicBezTo>
                  <a:pt x="6138" y="961"/>
                  <a:pt x="6050" y="932"/>
                  <a:pt x="5960" y="899"/>
                </a:cubicBezTo>
                <a:cubicBezTo>
                  <a:pt x="5915" y="883"/>
                  <a:pt x="5870" y="866"/>
                  <a:pt x="5824" y="850"/>
                </a:cubicBezTo>
                <a:cubicBezTo>
                  <a:pt x="5777" y="833"/>
                  <a:pt x="5730" y="821"/>
                  <a:pt x="5682" y="806"/>
                </a:cubicBezTo>
                <a:cubicBezTo>
                  <a:pt x="5634" y="792"/>
                  <a:pt x="5586" y="778"/>
                  <a:pt x="5537" y="763"/>
                </a:cubicBezTo>
                <a:cubicBezTo>
                  <a:pt x="5488" y="749"/>
                  <a:pt x="5439" y="734"/>
                  <a:pt x="5388" y="724"/>
                </a:cubicBezTo>
                <a:cubicBezTo>
                  <a:pt x="5288" y="701"/>
                  <a:pt x="5186" y="675"/>
                  <a:pt x="5082" y="653"/>
                </a:cubicBezTo>
                <a:cubicBezTo>
                  <a:pt x="4977" y="635"/>
                  <a:pt x="4871" y="617"/>
                  <a:pt x="4765" y="599"/>
                </a:cubicBezTo>
                <a:cubicBezTo>
                  <a:pt x="4658" y="584"/>
                  <a:pt x="4550" y="574"/>
                  <a:pt x="4442" y="561"/>
                </a:cubicBezTo>
                <a:cubicBezTo>
                  <a:pt x="4388" y="554"/>
                  <a:pt x="4333" y="551"/>
                  <a:pt x="4279" y="548"/>
                </a:cubicBezTo>
                <a:cubicBezTo>
                  <a:pt x="4224" y="545"/>
                  <a:pt x="4170" y="542"/>
                  <a:pt x="4115" y="539"/>
                </a:cubicBezTo>
                <a:cubicBezTo>
                  <a:pt x="4006" y="531"/>
                  <a:pt x="3897" y="534"/>
                  <a:pt x="3789" y="535"/>
                </a:cubicBezTo>
                <a:cubicBezTo>
                  <a:pt x="3734" y="535"/>
                  <a:pt x="3680" y="536"/>
                  <a:pt x="3626" y="536"/>
                </a:cubicBezTo>
                <a:cubicBezTo>
                  <a:pt x="3572" y="539"/>
                  <a:pt x="3518" y="543"/>
                  <a:pt x="3465" y="546"/>
                </a:cubicBezTo>
                <a:cubicBezTo>
                  <a:pt x="3359" y="554"/>
                  <a:pt x="3252" y="558"/>
                  <a:pt x="3149" y="573"/>
                </a:cubicBezTo>
                <a:cubicBezTo>
                  <a:pt x="3046" y="586"/>
                  <a:pt x="2943" y="598"/>
                  <a:pt x="2843" y="613"/>
                </a:cubicBezTo>
                <a:cubicBezTo>
                  <a:pt x="2743" y="632"/>
                  <a:pt x="2646" y="650"/>
                  <a:pt x="2551" y="668"/>
                </a:cubicBezTo>
                <a:cubicBezTo>
                  <a:pt x="2527" y="673"/>
                  <a:pt x="2503" y="677"/>
                  <a:pt x="2480" y="682"/>
                </a:cubicBezTo>
                <a:cubicBezTo>
                  <a:pt x="2457" y="687"/>
                  <a:pt x="2434" y="693"/>
                  <a:pt x="2411" y="699"/>
                </a:cubicBezTo>
                <a:cubicBezTo>
                  <a:pt x="2365" y="710"/>
                  <a:pt x="2320" y="721"/>
                  <a:pt x="2276" y="733"/>
                </a:cubicBezTo>
                <a:cubicBezTo>
                  <a:pt x="2187" y="756"/>
                  <a:pt x="2100" y="775"/>
                  <a:pt x="2020" y="802"/>
                </a:cubicBezTo>
                <a:cubicBezTo>
                  <a:pt x="1857" y="854"/>
                  <a:pt x="1709" y="897"/>
                  <a:pt x="1571" y="955"/>
                </a:cubicBezTo>
                <a:cubicBezTo>
                  <a:pt x="1570" y="956"/>
                  <a:pt x="1569" y="956"/>
                  <a:pt x="1568" y="957"/>
                </a:cubicBezTo>
                <a:cubicBezTo>
                  <a:pt x="1567" y="957"/>
                  <a:pt x="1536" y="912"/>
                  <a:pt x="1500" y="855"/>
                </a:cubicBezTo>
                <a:lnTo>
                  <a:pt x="992" y="57"/>
                </a:lnTo>
                <a:cubicBezTo>
                  <a:pt x="956" y="0"/>
                  <a:pt x="910" y="6"/>
                  <a:pt x="888" y="70"/>
                </a:cubicBezTo>
                <a:lnTo>
                  <a:pt x="21" y="2697"/>
                </a:lnTo>
                <a:cubicBezTo>
                  <a:pt x="0" y="2761"/>
                  <a:pt x="37" y="2819"/>
                  <a:pt x="104" y="282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eft-arrow_45377">
            <a:extLst>
              <a:ext uri="{FF2B5EF4-FFF2-40B4-BE49-F238E27FC236}">
                <a16:creationId xmlns:a16="http://schemas.microsoft.com/office/drawing/2014/main" id="{50311780-BB89-5D77-4FB0-C94E184F5C99}"/>
              </a:ext>
            </a:extLst>
          </p:cNvPr>
          <p:cNvSpPr/>
          <p:nvPr/>
        </p:nvSpPr>
        <p:spPr>
          <a:xfrm rot="7797881">
            <a:off x="3170169" y="3317778"/>
            <a:ext cx="609685" cy="256203"/>
          </a:xfrm>
          <a:custGeom>
            <a:avLst/>
            <a:gdLst>
              <a:gd name="T0" fmla="*/ 2851 w 7514"/>
              <a:gd name="T1" fmla="*/ 3155 h 3163"/>
              <a:gd name="T2" fmla="*/ 2383 w 7514"/>
              <a:gd name="T3" fmla="*/ 2243 h 3163"/>
              <a:gd name="T4" fmla="*/ 2527 w 7514"/>
              <a:gd name="T5" fmla="*/ 2012 h 3163"/>
              <a:gd name="T6" fmla="*/ 2814 w 7514"/>
              <a:gd name="T7" fmla="*/ 1855 h 3163"/>
              <a:gd name="T8" fmla="*/ 2919 w 7514"/>
              <a:gd name="T9" fmla="*/ 1803 h 3163"/>
              <a:gd name="T10" fmla="*/ 3381 w 7514"/>
              <a:gd name="T11" fmla="*/ 1610 h 3163"/>
              <a:gd name="T12" fmla="*/ 3765 w 7514"/>
              <a:gd name="T13" fmla="*/ 1483 h 3163"/>
              <a:gd name="T14" fmla="*/ 4174 w 7514"/>
              <a:gd name="T15" fmla="*/ 1387 h 3163"/>
              <a:gd name="T16" fmla="*/ 4456 w 7514"/>
              <a:gd name="T17" fmla="*/ 1338 h 3163"/>
              <a:gd name="T18" fmla="*/ 5029 w 7514"/>
              <a:gd name="T19" fmla="*/ 1283 h 3163"/>
              <a:gd name="T20" fmla="*/ 5454 w 7514"/>
              <a:gd name="T21" fmla="*/ 1283 h 3163"/>
              <a:gd name="T22" fmla="*/ 5730 w 7514"/>
              <a:gd name="T23" fmla="*/ 1298 h 3163"/>
              <a:gd name="T24" fmla="*/ 6124 w 7514"/>
              <a:gd name="T25" fmla="*/ 1346 h 3163"/>
              <a:gd name="T26" fmla="*/ 6598 w 7514"/>
              <a:gd name="T27" fmla="*/ 1439 h 3163"/>
              <a:gd name="T28" fmla="*/ 6805 w 7514"/>
              <a:gd name="T29" fmla="*/ 1494 h 3163"/>
              <a:gd name="T30" fmla="*/ 7162 w 7514"/>
              <a:gd name="T31" fmla="*/ 1604 h 3163"/>
              <a:gd name="T32" fmla="*/ 7445 w 7514"/>
              <a:gd name="T33" fmla="*/ 1713 h 3163"/>
              <a:gd name="T34" fmla="*/ 7327 w 7514"/>
              <a:gd name="T35" fmla="*/ 1596 h 3163"/>
              <a:gd name="T36" fmla="*/ 7053 w 7514"/>
              <a:gd name="T37" fmla="*/ 1420 h 3163"/>
              <a:gd name="T38" fmla="*/ 6789 w 7514"/>
              <a:gd name="T39" fmla="*/ 1264 h 3163"/>
              <a:gd name="T40" fmla="*/ 6463 w 7514"/>
              <a:gd name="T41" fmla="*/ 1102 h 3163"/>
              <a:gd name="T42" fmla="*/ 5960 w 7514"/>
              <a:gd name="T43" fmla="*/ 899 h 3163"/>
              <a:gd name="T44" fmla="*/ 5682 w 7514"/>
              <a:gd name="T45" fmla="*/ 806 h 3163"/>
              <a:gd name="T46" fmla="*/ 5388 w 7514"/>
              <a:gd name="T47" fmla="*/ 724 h 3163"/>
              <a:gd name="T48" fmla="*/ 4765 w 7514"/>
              <a:gd name="T49" fmla="*/ 599 h 3163"/>
              <a:gd name="T50" fmla="*/ 4279 w 7514"/>
              <a:gd name="T51" fmla="*/ 548 h 3163"/>
              <a:gd name="T52" fmla="*/ 3789 w 7514"/>
              <a:gd name="T53" fmla="*/ 535 h 3163"/>
              <a:gd name="T54" fmla="*/ 3465 w 7514"/>
              <a:gd name="T55" fmla="*/ 546 h 3163"/>
              <a:gd name="T56" fmla="*/ 2843 w 7514"/>
              <a:gd name="T57" fmla="*/ 613 h 3163"/>
              <a:gd name="T58" fmla="*/ 2480 w 7514"/>
              <a:gd name="T59" fmla="*/ 682 h 3163"/>
              <a:gd name="T60" fmla="*/ 2276 w 7514"/>
              <a:gd name="T61" fmla="*/ 733 h 3163"/>
              <a:gd name="T62" fmla="*/ 1571 w 7514"/>
              <a:gd name="T63" fmla="*/ 955 h 3163"/>
              <a:gd name="T64" fmla="*/ 1500 w 7514"/>
              <a:gd name="T65" fmla="*/ 855 h 3163"/>
              <a:gd name="T66" fmla="*/ 888 w 7514"/>
              <a:gd name="T67" fmla="*/ 70 h 3163"/>
              <a:gd name="T68" fmla="*/ 104 w 7514"/>
              <a:gd name="T69" fmla="*/ 2827 h 3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14" h="3163">
                <a:moveTo>
                  <a:pt x="104" y="2827"/>
                </a:moveTo>
                <a:lnTo>
                  <a:pt x="2851" y="3155"/>
                </a:lnTo>
                <a:cubicBezTo>
                  <a:pt x="2918" y="3163"/>
                  <a:pt x="2943" y="3123"/>
                  <a:pt x="2907" y="3066"/>
                </a:cubicBezTo>
                <a:lnTo>
                  <a:pt x="2383" y="2243"/>
                </a:lnTo>
                <a:cubicBezTo>
                  <a:pt x="2347" y="2186"/>
                  <a:pt x="2364" y="2111"/>
                  <a:pt x="2422" y="2076"/>
                </a:cubicBezTo>
                <a:cubicBezTo>
                  <a:pt x="2456" y="2055"/>
                  <a:pt x="2491" y="2034"/>
                  <a:pt x="2527" y="2012"/>
                </a:cubicBezTo>
                <a:cubicBezTo>
                  <a:pt x="2584" y="1974"/>
                  <a:pt x="2648" y="1943"/>
                  <a:pt x="2714" y="1908"/>
                </a:cubicBezTo>
                <a:cubicBezTo>
                  <a:pt x="2746" y="1891"/>
                  <a:pt x="2780" y="1873"/>
                  <a:pt x="2814" y="1855"/>
                </a:cubicBezTo>
                <a:cubicBezTo>
                  <a:pt x="2831" y="1846"/>
                  <a:pt x="2848" y="1837"/>
                  <a:pt x="2865" y="1828"/>
                </a:cubicBezTo>
                <a:cubicBezTo>
                  <a:pt x="2883" y="1820"/>
                  <a:pt x="2901" y="1811"/>
                  <a:pt x="2919" y="1803"/>
                </a:cubicBezTo>
                <a:cubicBezTo>
                  <a:pt x="2991" y="1770"/>
                  <a:pt x="3065" y="1737"/>
                  <a:pt x="3141" y="1702"/>
                </a:cubicBezTo>
                <a:cubicBezTo>
                  <a:pt x="3219" y="1670"/>
                  <a:pt x="3299" y="1641"/>
                  <a:pt x="3381" y="1610"/>
                </a:cubicBezTo>
                <a:cubicBezTo>
                  <a:pt x="3462" y="1576"/>
                  <a:pt x="3548" y="1553"/>
                  <a:pt x="3634" y="1525"/>
                </a:cubicBezTo>
                <a:cubicBezTo>
                  <a:pt x="3677" y="1511"/>
                  <a:pt x="3721" y="1497"/>
                  <a:pt x="3765" y="1483"/>
                </a:cubicBezTo>
                <a:cubicBezTo>
                  <a:pt x="3810" y="1472"/>
                  <a:pt x="3854" y="1461"/>
                  <a:pt x="3899" y="1450"/>
                </a:cubicBezTo>
                <a:cubicBezTo>
                  <a:pt x="3990" y="1428"/>
                  <a:pt x="4081" y="1402"/>
                  <a:pt x="4174" y="1387"/>
                </a:cubicBezTo>
                <a:lnTo>
                  <a:pt x="4314" y="1361"/>
                </a:lnTo>
                <a:cubicBezTo>
                  <a:pt x="4361" y="1352"/>
                  <a:pt x="4409" y="1343"/>
                  <a:pt x="4456" y="1338"/>
                </a:cubicBezTo>
                <a:cubicBezTo>
                  <a:pt x="4551" y="1326"/>
                  <a:pt x="4646" y="1312"/>
                  <a:pt x="4742" y="1303"/>
                </a:cubicBezTo>
                <a:cubicBezTo>
                  <a:pt x="4838" y="1296"/>
                  <a:pt x="4934" y="1290"/>
                  <a:pt x="5029" y="1283"/>
                </a:cubicBezTo>
                <a:cubicBezTo>
                  <a:pt x="5124" y="1280"/>
                  <a:pt x="5219" y="1281"/>
                  <a:pt x="5313" y="1280"/>
                </a:cubicBezTo>
                <a:cubicBezTo>
                  <a:pt x="5361" y="1278"/>
                  <a:pt x="5408" y="1280"/>
                  <a:pt x="5454" y="1283"/>
                </a:cubicBezTo>
                <a:cubicBezTo>
                  <a:pt x="5501" y="1285"/>
                  <a:pt x="5547" y="1288"/>
                  <a:pt x="5593" y="1290"/>
                </a:cubicBezTo>
                <a:cubicBezTo>
                  <a:pt x="5639" y="1293"/>
                  <a:pt x="5685" y="1293"/>
                  <a:pt x="5730" y="1298"/>
                </a:cubicBezTo>
                <a:cubicBezTo>
                  <a:pt x="5775" y="1303"/>
                  <a:pt x="5820" y="1308"/>
                  <a:pt x="5864" y="1312"/>
                </a:cubicBezTo>
                <a:cubicBezTo>
                  <a:pt x="5952" y="1322"/>
                  <a:pt x="6040" y="1329"/>
                  <a:pt x="6124" y="1346"/>
                </a:cubicBezTo>
                <a:cubicBezTo>
                  <a:pt x="6208" y="1360"/>
                  <a:pt x="6290" y="1374"/>
                  <a:pt x="6370" y="1387"/>
                </a:cubicBezTo>
                <a:cubicBezTo>
                  <a:pt x="6449" y="1405"/>
                  <a:pt x="6525" y="1422"/>
                  <a:pt x="6598" y="1439"/>
                </a:cubicBezTo>
                <a:cubicBezTo>
                  <a:pt x="6634" y="1447"/>
                  <a:pt x="6668" y="1455"/>
                  <a:pt x="6702" y="1462"/>
                </a:cubicBezTo>
                <a:cubicBezTo>
                  <a:pt x="6737" y="1473"/>
                  <a:pt x="6772" y="1483"/>
                  <a:pt x="6805" y="1494"/>
                </a:cubicBezTo>
                <a:cubicBezTo>
                  <a:pt x="6872" y="1514"/>
                  <a:pt x="6936" y="1533"/>
                  <a:pt x="6996" y="1551"/>
                </a:cubicBezTo>
                <a:cubicBezTo>
                  <a:pt x="7055" y="1570"/>
                  <a:pt x="7113" y="1584"/>
                  <a:pt x="7162" y="1604"/>
                </a:cubicBezTo>
                <a:cubicBezTo>
                  <a:pt x="7211" y="1623"/>
                  <a:pt x="7257" y="1640"/>
                  <a:pt x="7298" y="1656"/>
                </a:cubicBezTo>
                <a:cubicBezTo>
                  <a:pt x="7356" y="1679"/>
                  <a:pt x="7405" y="1698"/>
                  <a:pt x="7445" y="1713"/>
                </a:cubicBezTo>
                <a:cubicBezTo>
                  <a:pt x="7508" y="1738"/>
                  <a:pt x="7514" y="1726"/>
                  <a:pt x="7459" y="1688"/>
                </a:cubicBezTo>
                <a:cubicBezTo>
                  <a:pt x="7423" y="1663"/>
                  <a:pt x="7379" y="1633"/>
                  <a:pt x="7327" y="1596"/>
                </a:cubicBezTo>
                <a:cubicBezTo>
                  <a:pt x="7290" y="1570"/>
                  <a:pt x="7248" y="1542"/>
                  <a:pt x="7203" y="1511"/>
                </a:cubicBezTo>
                <a:cubicBezTo>
                  <a:pt x="7158" y="1479"/>
                  <a:pt x="7107" y="1452"/>
                  <a:pt x="7053" y="1420"/>
                </a:cubicBezTo>
                <a:cubicBezTo>
                  <a:pt x="6999" y="1388"/>
                  <a:pt x="6942" y="1354"/>
                  <a:pt x="6882" y="1319"/>
                </a:cubicBezTo>
                <a:cubicBezTo>
                  <a:pt x="6852" y="1301"/>
                  <a:pt x="6821" y="1283"/>
                  <a:pt x="6789" y="1264"/>
                </a:cubicBezTo>
                <a:cubicBezTo>
                  <a:pt x="6754" y="1247"/>
                  <a:pt x="6719" y="1229"/>
                  <a:pt x="6683" y="1211"/>
                </a:cubicBezTo>
                <a:cubicBezTo>
                  <a:pt x="6612" y="1176"/>
                  <a:pt x="6539" y="1140"/>
                  <a:pt x="6463" y="1102"/>
                </a:cubicBezTo>
                <a:cubicBezTo>
                  <a:pt x="6385" y="1069"/>
                  <a:pt x="6304" y="1034"/>
                  <a:pt x="6221" y="999"/>
                </a:cubicBezTo>
                <a:cubicBezTo>
                  <a:pt x="6138" y="961"/>
                  <a:pt x="6050" y="932"/>
                  <a:pt x="5960" y="899"/>
                </a:cubicBezTo>
                <a:cubicBezTo>
                  <a:pt x="5915" y="883"/>
                  <a:pt x="5870" y="866"/>
                  <a:pt x="5824" y="850"/>
                </a:cubicBezTo>
                <a:cubicBezTo>
                  <a:pt x="5777" y="833"/>
                  <a:pt x="5730" y="821"/>
                  <a:pt x="5682" y="806"/>
                </a:cubicBezTo>
                <a:cubicBezTo>
                  <a:pt x="5634" y="792"/>
                  <a:pt x="5586" y="778"/>
                  <a:pt x="5537" y="763"/>
                </a:cubicBezTo>
                <a:cubicBezTo>
                  <a:pt x="5488" y="749"/>
                  <a:pt x="5439" y="734"/>
                  <a:pt x="5388" y="724"/>
                </a:cubicBezTo>
                <a:cubicBezTo>
                  <a:pt x="5288" y="701"/>
                  <a:pt x="5186" y="675"/>
                  <a:pt x="5082" y="653"/>
                </a:cubicBezTo>
                <a:cubicBezTo>
                  <a:pt x="4977" y="635"/>
                  <a:pt x="4871" y="617"/>
                  <a:pt x="4765" y="599"/>
                </a:cubicBezTo>
                <a:cubicBezTo>
                  <a:pt x="4658" y="584"/>
                  <a:pt x="4550" y="574"/>
                  <a:pt x="4442" y="561"/>
                </a:cubicBezTo>
                <a:cubicBezTo>
                  <a:pt x="4388" y="554"/>
                  <a:pt x="4333" y="551"/>
                  <a:pt x="4279" y="548"/>
                </a:cubicBezTo>
                <a:cubicBezTo>
                  <a:pt x="4224" y="545"/>
                  <a:pt x="4170" y="542"/>
                  <a:pt x="4115" y="539"/>
                </a:cubicBezTo>
                <a:cubicBezTo>
                  <a:pt x="4006" y="531"/>
                  <a:pt x="3897" y="534"/>
                  <a:pt x="3789" y="535"/>
                </a:cubicBezTo>
                <a:cubicBezTo>
                  <a:pt x="3734" y="535"/>
                  <a:pt x="3680" y="536"/>
                  <a:pt x="3626" y="536"/>
                </a:cubicBezTo>
                <a:cubicBezTo>
                  <a:pt x="3572" y="539"/>
                  <a:pt x="3518" y="543"/>
                  <a:pt x="3465" y="546"/>
                </a:cubicBezTo>
                <a:cubicBezTo>
                  <a:pt x="3359" y="554"/>
                  <a:pt x="3252" y="558"/>
                  <a:pt x="3149" y="573"/>
                </a:cubicBezTo>
                <a:cubicBezTo>
                  <a:pt x="3046" y="586"/>
                  <a:pt x="2943" y="598"/>
                  <a:pt x="2843" y="613"/>
                </a:cubicBezTo>
                <a:cubicBezTo>
                  <a:pt x="2743" y="632"/>
                  <a:pt x="2646" y="650"/>
                  <a:pt x="2551" y="668"/>
                </a:cubicBezTo>
                <a:cubicBezTo>
                  <a:pt x="2527" y="673"/>
                  <a:pt x="2503" y="677"/>
                  <a:pt x="2480" y="682"/>
                </a:cubicBezTo>
                <a:cubicBezTo>
                  <a:pt x="2457" y="687"/>
                  <a:pt x="2434" y="693"/>
                  <a:pt x="2411" y="699"/>
                </a:cubicBezTo>
                <a:cubicBezTo>
                  <a:pt x="2365" y="710"/>
                  <a:pt x="2320" y="721"/>
                  <a:pt x="2276" y="733"/>
                </a:cubicBezTo>
                <a:cubicBezTo>
                  <a:pt x="2187" y="756"/>
                  <a:pt x="2100" y="775"/>
                  <a:pt x="2020" y="802"/>
                </a:cubicBezTo>
                <a:cubicBezTo>
                  <a:pt x="1857" y="854"/>
                  <a:pt x="1709" y="897"/>
                  <a:pt x="1571" y="955"/>
                </a:cubicBezTo>
                <a:cubicBezTo>
                  <a:pt x="1570" y="956"/>
                  <a:pt x="1569" y="956"/>
                  <a:pt x="1568" y="957"/>
                </a:cubicBezTo>
                <a:cubicBezTo>
                  <a:pt x="1567" y="957"/>
                  <a:pt x="1536" y="912"/>
                  <a:pt x="1500" y="855"/>
                </a:cubicBezTo>
                <a:lnTo>
                  <a:pt x="992" y="57"/>
                </a:lnTo>
                <a:cubicBezTo>
                  <a:pt x="956" y="0"/>
                  <a:pt x="910" y="6"/>
                  <a:pt x="888" y="70"/>
                </a:cubicBezTo>
                <a:lnTo>
                  <a:pt x="21" y="2697"/>
                </a:lnTo>
                <a:cubicBezTo>
                  <a:pt x="0" y="2761"/>
                  <a:pt x="37" y="2819"/>
                  <a:pt x="104" y="282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2CEF431B-6D8F-50EC-AAA3-27DE1D645F47}"/>
              </a:ext>
            </a:extLst>
          </p:cNvPr>
          <p:cNvSpPr txBox="1">
            <a:spLocks/>
          </p:cNvSpPr>
          <p:nvPr/>
        </p:nvSpPr>
        <p:spPr>
          <a:xfrm>
            <a:off x="10533888" y="5998464"/>
            <a:ext cx="258943" cy="105425"/>
          </a:xfrm>
          <a:prstGeom prst="rect">
            <a:avLst/>
          </a:prstGeom>
          <a:noFill/>
        </p:spPr>
        <p:txBody>
          <a:bodyPr lIns="0" tIns="0" rIns="0" bIns="0" anchor="t" anchorCtr="0"/>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0" marR="0" lvl="0" indent="0" algn="r" defTabSz="1018824" rtl="0" eaLnBrk="1" fontAlgn="auto" latinLnBrk="0" hangingPunct="1">
              <a:lnSpc>
                <a:spcPct val="100000"/>
              </a:lnSpc>
              <a:spcBef>
                <a:spcPts val="0"/>
              </a:spcBef>
              <a:spcAft>
                <a:spcPts val="0"/>
              </a:spcAft>
              <a:buClrTx/>
              <a:buSzTx/>
              <a:buFontTx/>
              <a:buNone/>
              <a:tabLst/>
              <a:defRPr/>
            </a:pPr>
            <a:fld id="{9BD1790A-5C78-40D4-8C8B-B45AC6FEC896}"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7295500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APENAMEADDED" val="true"/>
  <p:tag name="AUTHOR2_DISPLAYWHITEMSLOGO" val="FALSE"/>
  <p:tag name="SHOWPAGENUMBERNINTOC" val="true"/>
  <p:tag name="ISDIRTY" val="True"/>
  <p:tag name="SLIDENUMBERSTARTFROM" val="1"/>
  <p:tag name="PAGENUMBERSTARTFROM" val="1"/>
</p:tagLst>
</file>

<file path=ppt/tags/tag10.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PA" val="v4.3.3"/>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PA" val="v4.3.3"/>
</p:tagLst>
</file>

<file path=ppt/tags/tag114.xml><?xml version="1.0" encoding="utf-8"?>
<p:tagLst xmlns:a="http://schemas.openxmlformats.org/drawingml/2006/main" xmlns:r="http://schemas.openxmlformats.org/officeDocument/2006/relationships" xmlns:p="http://schemas.openxmlformats.org/presentationml/2006/main">
  <p:tag name="PA" val="v4.3.3"/>
</p:tagLst>
</file>

<file path=ppt/tags/tag115.xml><?xml version="1.0" encoding="utf-8"?>
<p:tagLst xmlns:a="http://schemas.openxmlformats.org/drawingml/2006/main" xmlns:r="http://schemas.openxmlformats.org/officeDocument/2006/relationships" xmlns:p="http://schemas.openxmlformats.org/presentationml/2006/main">
  <p:tag name="PA" val="v4.3.3"/>
</p:tagLst>
</file>

<file path=ppt/tags/tag116.xml><?xml version="1.0" encoding="utf-8"?>
<p:tagLst xmlns:a="http://schemas.openxmlformats.org/drawingml/2006/main" xmlns:r="http://schemas.openxmlformats.org/officeDocument/2006/relationships" xmlns:p="http://schemas.openxmlformats.org/presentationml/2006/main">
  <p:tag name="PA" val="v4.3.3"/>
</p:tagLst>
</file>

<file path=ppt/tags/tag117.xml><?xml version="1.0" encoding="utf-8"?>
<p:tagLst xmlns:a="http://schemas.openxmlformats.org/drawingml/2006/main" xmlns:r="http://schemas.openxmlformats.org/officeDocument/2006/relationships" xmlns:p="http://schemas.openxmlformats.org/presentationml/2006/main">
  <p:tag name="PA" val="v4.3.3"/>
</p:tagLst>
</file>

<file path=ppt/tags/tag118.xml><?xml version="1.0" encoding="utf-8"?>
<p:tagLst xmlns:a="http://schemas.openxmlformats.org/drawingml/2006/main" xmlns:r="http://schemas.openxmlformats.org/officeDocument/2006/relationships" xmlns:p="http://schemas.openxmlformats.org/presentationml/2006/main">
  <p:tag name="PA" val="v4.3.3"/>
</p:tagLst>
</file>

<file path=ppt/tags/tag119.xml><?xml version="1.0" encoding="utf-8"?>
<p:tagLst xmlns:a="http://schemas.openxmlformats.org/drawingml/2006/main" xmlns:r="http://schemas.openxmlformats.org/officeDocument/2006/relationships" xmlns:p="http://schemas.openxmlformats.org/presentationml/2006/main">
  <p:tag name="AUTHOR2_SHOWSECTIONTITLE" val="FALSE"/>
  <p:tag name="AUTHOR_SLIDE_ID" val="4a3efde4-3b4d-440d-8ce2-a9748cbec9cd|bce64293-2cc2-415c-a571-336414931e7e|4fed8c18-d55b-41a8-9891-55de98c39501|6b7057be-3383-4b87-80d2-fd92c35981b7"/>
  <p:tag name="AUTHOR2_ISSLIDEMAPWITHMASTER" val="TRUE"/>
  <p:tag name="SHAPENAMEADDED" val="false"/>
</p:tagLst>
</file>

<file path=ppt/tags/tag12.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120.xml><?xml version="1.0" encoding="utf-8"?>
<p:tagLst xmlns:a="http://schemas.openxmlformats.org/drawingml/2006/main" xmlns:r="http://schemas.openxmlformats.org/officeDocument/2006/relationships" xmlns:p="http://schemas.openxmlformats.org/presentationml/2006/main">
  <p:tag name="LAYOUTPLACEHOLDERNAME" val="Slide - Section Title"/>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PREVIOUSTEXTLENGTH" val="28"/>
</p:tagLst>
</file>

<file path=ppt/tags/tag126.xml><?xml version="1.0" encoding="utf-8"?>
<p:tagLst xmlns:a="http://schemas.openxmlformats.org/drawingml/2006/main" xmlns:r="http://schemas.openxmlformats.org/officeDocument/2006/relationships" xmlns:p="http://schemas.openxmlformats.org/presentationml/2006/main">
  <p:tag name="LAYOUTPLACEHOLDERNAME" val="Slide - Footnote"/>
  <p:tag name="PREVIOUSTEXTLENGTH" val="159"/>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PREVIOUSTEXTLENGTH" val="39"/>
</p:tagLst>
</file>

<file path=ppt/tags/tag134.xml><?xml version="1.0" encoding="utf-8"?>
<p:tagLst xmlns:a="http://schemas.openxmlformats.org/drawingml/2006/main" xmlns:r="http://schemas.openxmlformats.org/officeDocument/2006/relationships" xmlns:p="http://schemas.openxmlformats.org/presentationml/2006/main">
  <p:tag name="AUTHOR2_SHOWSLIDENUMBER" val="TRUE"/>
  <p:tag name="SHAPENAMEADDED" val="false"/>
  <p:tag name="AUTHOR_SLIDE_ID" val="3b387686-d2d8-4132-b0b4-dfc7313f5c6d|529a35a7-3420-4a97-835f-f420a17d6a23|120608e4-3896-40e9-82e7-453d99dcd86c"/>
  <p:tag name="AUTHOR2_ISSLIDEMAPWITHMASTER" val="TRUE"/>
  <p:tag name="ISLIDE.ICON" val="#398916;#76164;#169256;#370821;#169256;#371523;#371781;"/>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781_3*l_h_f*1_1_1"/>
  <p:tag name="KSO_WM_TEMPLATE_CATEGORY" val="diagram"/>
  <p:tag name="KSO_WM_TEMPLATE_INDEX" val="20231781"/>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1_1"/>
  <p:tag name="KSO_WM_DIAGRAM_VERSION" val="3"/>
  <p:tag name="KSO_WM_DIAGRAM_COLOR_TRICK" val="1"/>
  <p:tag name="KSO_WM_DIAGRAM_COLOR_TEXT_CAN_REMOVE" val="n"/>
  <p:tag name="KSO_WM_UNIT_VALUE" val="72"/>
  <p:tag name="KSO_WM_DIAGRAM_MAX_ITEMCNT" val="4"/>
  <p:tag name="KSO_WM_DIAGRAM_MIN_ITEMCNT" val="2"/>
  <p:tag name="KSO_WM_DIAGRAM_VIRTUALLY_FRAME" val="{&quot;height&quot;:510.25,&quot;left&quot;:29.9,&quot;top&quot;:28.95,&quot;width&quot;:854}"/>
  <p:tag name="KSO_WM_DIAGRAM_COLOR_MATCH_VALUE" val="{&quot;shape&quot;:{&quot;fill&quot;:{&quot;solid&quot;:{&quot;brightness&quot;:0.6000000238418579,&quot;colorType&quot;:1,&quot;foreColorIndex&quot;:13,&quot;transparency&quot;:0.800000011920929},&quot;type&quot;:1},&quot;glow&quot;:{&quot;colorType&quot;:0},&quot;line&quot;:{&quot;solidLine&quot;:{&quot;brightness&quot;:0,&quot;colorType&quot;:1,&quot;foreColorIndex&quot;:13,&quot;transparency&quot;:0.949999988079071},&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LINE_FORE_SCHEMECOLOR_INDEX" val="13"/>
  <p:tag name="KSO_WM_UNIT_TEXT_FILL_FORE_SCHEMECOLOR_INDEX" val="1"/>
  <p:tag name="KSO_WM_UNIT_TEXT_FILL_TYPE" val="1"/>
  <p:tag name="KSO_WM_UNIT_PRESET_TEXT" val="单击此处添加文本具体内容，简明扼要地阐述您的观点。单击此处添加文本具体内容"/>
  <p:tag name="KSO_WM_DIAGRAM_USE_COLOR_VALUE" val="{&quot;color_scheme&quot;:1,&quot;color_type&quot;:1,&quot;theme_color_indexes&quot;:[]}"/>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781_3*l_h_f*1_1_1"/>
  <p:tag name="KSO_WM_TEMPLATE_CATEGORY" val="diagram"/>
  <p:tag name="KSO_WM_TEMPLATE_INDEX" val="20231781"/>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1_1"/>
  <p:tag name="KSO_WM_DIAGRAM_VERSION" val="3"/>
  <p:tag name="KSO_WM_DIAGRAM_COLOR_TRICK" val="1"/>
  <p:tag name="KSO_WM_DIAGRAM_COLOR_TEXT_CAN_REMOVE" val="n"/>
  <p:tag name="KSO_WM_UNIT_VALUE" val="72"/>
  <p:tag name="KSO_WM_DIAGRAM_MAX_ITEMCNT" val="4"/>
  <p:tag name="KSO_WM_DIAGRAM_MIN_ITEMCNT" val="2"/>
  <p:tag name="KSO_WM_DIAGRAM_VIRTUALLY_FRAME" val="{&quot;height&quot;:510.25,&quot;left&quot;:29.9,&quot;top&quot;:28.95,&quot;width&quot;:854}"/>
  <p:tag name="KSO_WM_DIAGRAM_COLOR_MATCH_VALUE" val="{&quot;shape&quot;:{&quot;fill&quot;:{&quot;solid&quot;:{&quot;brightness&quot;:0.6000000238418579,&quot;colorType&quot;:1,&quot;foreColorIndex&quot;:13,&quot;transparency&quot;:0.800000011920929},&quot;type&quot;:1},&quot;glow&quot;:{&quot;colorType&quot;:0},&quot;line&quot;:{&quot;solidLine&quot;:{&quot;brightness&quot;:0,&quot;colorType&quot;:1,&quot;foreColorIndex&quot;:13,&quot;transparency&quot;:0.949999988079071},&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LINE_FORE_SCHEMECOLOR_INDEX" val="13"/>
  <p:tag name="KSO_WM_UNIT_TEXT_FILL_FORE_SCHEMECOLOR_INDEX" val="1"/>
  <p:tag name="KSO_WM_UNIT_TEXT_FILL_TYPE" val="1"/>
  <p:tag name="KSO_WM_UNIT_PRESET_TEXT" val="单击此处添加文本具体内容，简明扼要地阐述您的观点。单击此处添加文本具体内容"/>
  <p:tag name="KSO_WM_DIAGRAM_USE_COLOR_VALUE" val="{&quot;color_scheme&quot;:1,&quot;color_type&quot;:1,&quot;theme_color_indexes&quot;:[]}"/>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781_3*l_h_f*1_1_1"/>
  <p:tag name="KSO_WM_TEMPLATE_CATEGORY" val="diagram"/>
  <p:tag name="KSO_WM_TEMPLATE_INDEX" val="20231781"/>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1_1"/>
  <p:tag name="KSO_WM_DIAGRAM_VERSION" val="3"/>
  <p:tag name="KSO_WM_DIAGRAM_COLOR_TRICK" val="1"/>
  <p:tag name="KSO_WM_DIAGRAM_COLOR_TEXT_CAN_REMOVE" val="n"/>
  <p:tag name="KSO_WM_UNIT_VALUE" val="72"/>
  <p:tag name="KSO_WM_DIAGRAM_MAX_ITEMCNT" val="4"/>
  <p:tag name="KSO_WM_DIAGRAM_MIN_ITEMCNT" val="2"/>
  <p:tag name="KSO_WM_DIAGRAM_VIRTUALLY_FRAME" val="{&quot;height&quot;:510.25,&quot;left&quot;:29.9,&quot;top&quot;:28.95,&quot;width&quot;:854}"/>
  <p:tag name="KSO_WM_DIAGRAM_COLOR_MATCH_VALUE" val="{&quot;shape&quot;:{&quot;fill&quot;:{&quot;solid&quot;:{&quot;brightness&quot;:0.6000000238418579,&quot;colorType&quot;:1,&quot;foreColorIndex&quot;:13,&quot;transparency&quot;:0.800000011920929},&quot;type&quot;:1},&quot;glow&quot;:{&quot;colorType&quot;:0},&quot;line&quot;:{&quot;solidLine&quot;:{&quot;brightness&quot;:0,&quot;colorType&quot;:1,&quot;foreColorIndex&quot;:13,&quot;transparency&quot;:0.949999988079071},&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LINE_FORE_SCHEMECOLOR_INDEX" val="13"/>
  <p:tag name="KSO_WM_UNIT_TEXT_FILL_FORE_SCHEMECOLOR_INDEX" val="1"/>
  <p:tag name="KSO_WM_UNIT_TEXT_FILL_TYPE" val="1"/>
  <p:tag name="KSO_WM_UNIT_PRESET_TEXT" val="单击此处添加文本具体内容，简明扼要地阐述您的观点。单击此处添加文本具体内容"/>
  <p:tag name="KSO_WM_DIAGRAM_USE_COLOR_VALUE" val="{&quot;color_scheme&quot;:1,&quot;color_type&quot;:1,&quot;theme_color_indexes&quot;:[]}"/>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781_3*l_h_f*1_1_1"/>
  <p:tag name="KSO_WM_TEMPLATE_CATEGORY" val="diagram"/>
  <p:tag name="KSO_WM_TEMPLATE_INDEX" val="20231781"/>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1_1"/>
  <p:tag name="KSO_WM_DIAGRAM_VERSION" val="3"/>
  <p:tag name="KSO_WM_DIAGRAM_COLOR_TRICK" val="1"/>
  <p:tag name="KSO_WM_DIAGRAM_COLOR_TEXT_CAN_REMOVE" val="n"/>
  <p:tag name="KSO_WM_UNIT_VALUE" val="72"/>
  <p:tag name="KSO_WM_DIAGRAM_MAX_ITEMCNT" val="4"/>
  <p:tag name="KSO_WM_DIAGRAM_MIN_ITEMCNT" val="2"/>
  <p:tag name="KSO_WM_DIAGRAM_VIRTUALLY_FRAME" val="{&quot;height&quot;:510.25,&quot;left&quot;:29.9,&quot;top&quot;:28.95,&quot;width&quot;:854}"/>
  <p:tag name="KSO_WM_DIAGRAM_COLOR_MATCH_VALUE" val="{&quot;shape&quot;:{&quot;fill&quot;:{&quot;solid&quot;:{&quot;brightness&quot;:0.6000000238418579,&quot;colorType&quot;:1,&quot;foreColorIndex&quot;:13,&quot;transparency&quot;:0.800000011920929},&quot;type&quot;:1},&quot;glow&quot;:{&quot;colorType&quot;:0},&quot;line&quot;:{&quot;solidLine&quot;:{&quot;brightness&quot;:0,&quot;colorType&quot;:1,&quot;foreColorIndex&quot;:13,&quot;transparency&quot;:0.949999988079071},&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LINE_FORE_SCHEMECOLOR_INDEX" val="13"/>
  <p:tag name="KSO_WM_UNIT_TEXT_FILL_FORE_SCHEMECOLOR_INDEX" val="1"/>
  <p:tag name="KSO_WM_UNIT_TEXT_FILL_TYPE" val="1"/>
  <p:tag name="KSO_WM_UNIT_PRESET_TEXT" val="单击此处添加文本具体内容，简明扼要地阐述您的观点。单击此处添加文本具体内容"/>
  <p:tag name="KSO_WM_DIAGRAM_USE_COLOR_VALUE" val="{&quot;color_scheme&quot;:1,&quot;color_type&quot;:1,&quot;theme_color_indexes&quot;:[]}"/>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781_3*l_h_f*1_1_1"/>
  <p:tag name="KSO_WM_TEMPLATE_CATEGORY" val="diagram"/>
  <p:tag name="KSO_WM_TEMPLATE_INDEX" val="20231781"/>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1_1"/>
  <p:tag name="KSO_WM_DIAGRAM_VERSION" val="3"/>
  <p:tag name="KSO_WM_DIAGRAM_COLOR_TRICK" val="1"/>
  <p:tag name="KSO_WM_DIAGRAM_COLOR_TEXT_CAN_REMOVE" val="n"/>
  <p:tag name="KSO_WM_UNIT_VALUE" val="72"/>
  <p:tag name="KSO_WM_DIAGRAM_MAX_ITEMCNT" val="4"/>
  <p:tag name="KSO_WM_DIAGRAM_MIN_ITEMCNT" val="2"/>
  <p:tag name="KSO_WM_DIAGRAM_VIRTUALLY_FRAME" val="{&quot;height&quot;:510.25,&quot;left&quot;:29.9,&quot;top&quot;:28.95,&quot;width&quot;:854}"/>
  <p:tag name="KSO_WM_DIAGRAM_COLOR_MATCH_VALUE" val="{&quot;shape&quot;:{&quot;fill&quot;:{&quot;solid&quot;:{&quot;brightness&quot;:0.6000000238418579,&quot;colorType&quot;:1,&quot;foreColorIndex&quot;:13,&quot;transparency&quot;:0.800000011920929},&quot;type&quot;:1},&quot;glow&quot;:{&quot;colorType&quot;:0},&quot;line&quot;:{&quot;solidLine&quot;:{&quot;brightness&quot;:0,&quot;colorType&quot;:1,&quot;foreColorIndex&quot;:13,&quot;transparency&quot;:0.949999988079071},&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LINE_FORE_SCHEMECOLOR_INDEX" val="13"/>
  <p:tag name="KSO_WM_UNIT_TEXT_FILL_FORE_SCHEMECOLOR_INDEX" val="1"/>
  <p:tag name="KSO_WM_UNIT_TEXT_FILL_TYPE" val="1"/>
  <p:tag name="KSO_WM_UNIT_PRESET_TEXT" val="单击此处添加文本具体内容，简明扼要地阐述您的观点。单击此处添加文本具体内容"/>
  <p:tag name="KSO_WM_DIAGRAM_USE_COLOR_VALUE" val="{&quot;color_scheme&quot;:1,&quot;color_type&quot;:1,&quot;theme_color_indexes&quot;:[]}"/>
</p:tagLst>
</file>

<file path=ppt/tags/tag14.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781_3*l_h_f*1_1_1"/>
  <p:tag name="KSO_WM_TEMPLATE_CATEGORY" val="diagram"/>
  <p:tag name="KSO_WM_TEMPLATE_INDEX" val="20231781"/>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1_1"/>
  <p:tag name="KSO_WM_DIAGRAM_VERSION" val="3"/>
  <p:tag name="KSO_WM_DIAGRAM_COLOR_TRICK" val="1"/>
  <p:tag name="KSO_WM_DIAGRAM_COLOR_TEXT_CAN_REMOVE" val="n"/>
  <p:tag name="KSO_WM_UNIT_VALUE" val="72"/>
  <p:tag name="KSO_WM_DIAGRAM_MAX_ITEMCNT" val="4"/>
  <p:tag name="KSO_WM_DIAGRAM_MIN_ITEMCNT" val="2"/>
  <p:tag name="KSO_WM_DIAGRAM_VIRTUALLY_FRAME" val="{&quot;height&quot;:510.25,&quot;left&quot;:29.9,&quot;top&quot;:28.95,&quot;width&quot;:854}"/>
  <p:tag name="KSO_WM_DIAGRAM_COLOR_MATCH_VALUE" val="{&quot;shape&quot;:{&quot;fill&quot;:{&quot;solid&quot;:{&quot;brightness&quot;:0.6000000238418579,&quot;colorType&quot;:1,&quot;foreColorIndex&quot;:13,&quot;transparency&quot;:0.800000011920929},&quot;type&quot;:1},&quot;glow&quot;:{&quot;colorType&quot;:0},&quot;line&quot;:{&quot;solidLine&quot;:{&quot;brightness&quot;:0,&quot;colorType&quot;:1,&quot;foreColorIndex&quot;:13,&quot;transparency&quot;:0.949999988079071},&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LINE_FORE_SCHEMECOLOR_INDEX" val="13"/>
  <p:tag name="KSO_WM_UNIT_TEXT_FILL_FORE_SCHEMECOLOR_INDEX" val="1"/>
  <p:tag name="KSO_WM_UNIT_TEXT_FILL_TYPE" val="1"/>
  <p:tag name="KSO_WM_UNIT_PRESET_TEXT" val="单击此处添加文本具体内容，简明扼要地阐述您的观点。单击此处添加文本具体内容"/>
  <p:tag name="KSO_WM_DIAGRAM_USE_COLOR_VALUE" val="{&quot;color_scheme&quot;:1,&quot;color_type&quot;:1,&quot;theme_color_indexes&quot;:[]}"/>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781_3*l_h_f*1_1_1"/>
  <p:tag name="KSO_WM_TEMPLATE_CATEGORY" val="diagram"/>
  <p:tag name="KSO_WM_TEMPLATE_INDEX" val="20231781"/>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1_1"/>
  <p:tag name="KSO_WM_DIAGRAM_VERSION" val="3"/>
  <p:tag name="KSO_WM_DIAGRAM_COLOR_TRICK" val="1"/>
  <p:tag name="KSO_WM_DIAGRAM_COLOR_TEXT_CAN_REMOVE" val="n"/>
  <p:tag name="KSO_WM_UNIT_VALUE" val="72"/>
  <p:tag name="KSO_WM_DIAGRAM_MAX_ITEMCNT" val="4"/>
  <p:tag name="KSO_WM_DIAGRAM_MIN_ITEMCNT" val="2"/>
  <p:tag name="KSO_WM_DIAGRAM_VIRTUALLY_FRAME" val="{&quot;height&quot;:510.25,&quot;left&quot;:29.9,&quot;top&quot;:28.95,&quot;width&quot;:854}"/>
  <p:tag name="KSO_WM_DIAGRAM_COLOR_MATCH_VALUE" val="{&quot;shape&quot;:{&quot;fill&quot;:{&quot;solid&quot;:{&quot;brightness&quot;:0.6000000238418579,&quot;colorType&quot;:1,&quot;foreColorIndex&quot;:13,&quot;transparency&quot;:0.800000011920929},&quot;type&quot;:1},&quot;glow&quot;:{&quot;colorType&quot;:0},&quot;line&quot;:{&quot;solidLine&quot;:{&quot;brightness&quot;:0,&quot;colorType&quot;:1,&quot;foreColorIndex&quot;:13,&quot;transparency&quot;:0.949999988079071},&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LINE_FORE_SCHEMECOLOR_INDEX" val="13"/>
  <p:tag name="KSO_WM_UNIT_TEXT_FILL_FORE_SCHEMECOLOR_INDEX" val="1"/>
  <p:tag name="KSO_WM_UNIT_TEXT_FILL_TYPE" val="1"/>
  <p:tag name="KSO_WM_UNIT_PRESET_TEXT" val="单击此处添加文本具体内容，简明扼要地阐述您的观点。单击此处添加文本具体内容"/>
  <p:tag name="KSO_WM_DIAGRAM_USE_COLOR_VALUE" val="{&quot;color_scheme&quot;:1,&quot;color_type&quot;:1,&quot;theme_color_indexes&quot;:[]}"/>
</p:tagLst>
</file>

<file path=ppt/tags/tag1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781_3*l_h_f*1_1_1"/>
  <p:tag name="KSO_WM_TEMPLATE_CATEGORY" val="diagram"/>
  <p:tag name="KSO_WM_TEMPLATE_INDEX" val="20231781"/>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1_1"/>
  <p:tag name="KSO_WM_DIAGRAM_VERSION" val="3"/>
  <p:tag name="KSO_WM_DIAGRAM_COLOR_TRICK" val="1"/>
  <p:tag name="KSO_WM_DIAGRAM_COLOR_TEXT_CAN_REMOVE" val="n"/>
  <p:tag name="KSO_WM_UNIT_VALUE" val="72"/>
  <p:tag name="KSO_WM_DIAGRAM_MAX_ITEMCNT" val="4"/>
  <p:tag name="KSO_WM_DIAGRAM_MIN_ITEMCNT" val="2"/>
  <p:tag name="KSO_WM_DIAGRAM_VIRTUALLY_FRAME" val="{&quot;height&quot;:510.25,&quot;left&quot;:29.9,&quot;top&quot;:28.95,&quot;width&quot;:854}"/>
  <p:tag name="KSO_WM_DIAGRAM_COLOR_MATCH_VALUE" val="{&quot;shape&quot;:{&quot;fill&quot;:{&quot;solid&quot;:{&quot;brightness&quot;:0.6000000238418579,&quot;colorType&quot;:1,&quot;foreColorIndex&quot;:13,&quot;transparency&quot;:0.800000011920929},&quot;type&quot;:1},&quot;glow&quot;:{&quot;colorType&quot;:0},&quot;line&quot;:{&quot;solidLine&quot;:{&quot;brightness&quot;:0,&quot;colorType&quot;:1,&quot;foreColorIndex&quot;:13,&quot;transparency&quot;:0.949999988079071},&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LINE_FORE_SCHEMECOLOR_INDEX" val="13"/>
  <p:tag name="KSO_WM_UNIT_TEXT_FILL_FORE_SCHEMECOLOR_INDEX" val="1"/>
  <p:tag name="KSO_WM_UNIT_TEXT_FILL_TYPE" val="1"/>
  <p:tag name="KSO_WM_UNIT_PRESET_TEXT" val="单击此处添加文本具体内容，简明扼要地阐述您的观点。单击此处添加文本具体内容"/>
  <p:tag name="KSO_WM_DIAGRAM_USE_COLOR_VALUE" val="{&quot;color_scheme&quot;:1,&quot;color_type&quot;:1,&quot;theme_color_indexes&quot;:[]}"/>
</p:tagLst>
</file>

<file path=ppt/tags/tag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781_3*l_h_f*1_1_1"/>
  <p:tag name="KSO_WM_TEMPLATE_CATEGORY" val="diagram"/>
  <p:tag name="KSO_WM_TEMPLATE_INDEX" val="20231781"/>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1_1"/>
  <p:tag name="KSO_WM_DIAGRAM_VERSION" val="3"/>
  <p:tag name="KSO_WM_DIAGRAM_COLOR_TRICK" val="1"/>
  <p:tag name="KSO_WM_DIAGRAM_COLOR_TEXT_CAN_REMOVE" val="n"/>
  <p:tag name="KSO_WM_UNIT_VALUE" val="72"/>
  <p:tag name="KSO_WM_DIAGRAM_MAX_ITEMCNT" val="4"/>
  <p:tag name="KSO_WM_DIAGRAM_MIN_ITEMCNT" val="2"/>
  <p:tag name="KSO_WM_DIAGRAM_VIRTUALLY_FRAME" val="{&quot;height&quot;:510.25,&quot;left&quot;:29.9,&quot;top&quot;:28.95,&quot;width&quot;:854}"/>
  <p:tag name="KSO_WM_DIAGRAM_COLOR_MATCH_VALUE" val="{&quot;shape&quot;:{&quot;fill&quot;:{&quot;solid&quot;:{&quot;brightness&quot;:0.6000000238418579,&quot;colorType&quot;:1,&quot;foreColorIndex&quot;:13,&quot;transparency&quot;:0.800000011920929},&quot;type&quot;:1},&quot;glow&quot;:{&quot;colorType&quot;:0},&quot;line&quot;:{&quot;solidLine&quot;:{&quot;brightness&quot;:0,&quot;colorType&quot;:1,&quot;foreColorIndex&quot;:13,&quot;transparency&quot;:0.949999988079071},&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LINE_FORE_SCHEMECOLOR_INDEX" val="13"/>
  <p:tag name="KSO_WM_UNIT_TEXT_FILL_FORE_SCHEMECOLOR_INDEX" val="1"/>
  <p:tag name="KSO_WM_UNIT_TEXT_FILL_TYPE" val="1"/>
  <p:tag name="KSO_WM_UNIT_PRESET_TEXT" val="单击此处添加文本具体内容，简明扼要地阐述您的观点。单击此处添加文本具体内容"/>
  <p:tag name="KSO_WM_DIAGRAM_USE_COLOR_VALUE" val="{&quot;color_scheme&quot;:1,&quot;color_type&quot;:1,&quot;theme_color_indexes&quot;:[]}"/>
</p:tagLst>
</file>

<file path=ppt/tags/tag1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781_3*l_h_f*1_1_1"/>
  <p:tag name="KSO_WM_TEMPLATE_CATEGORY" val="diagram"/>
  <p:tag name="KSO_WM_TEMPLATE_INDEX" val="20231781"/>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1_1"/>
  <p:tag name="KSO_WM_DIAGRAM_VERSION" val="3"/>
  <p:tag name="KSO_WM_DIAGRAM_COLOR_TRICK" val="1"/>
  <p:tag name="KSO_WM_DIAGRAM_COLOR_TEXT_CAN_REMOVE" val="n"/>
  <p:tag name="KSO_WM_UNIT_VALUE" val="72"/>
  <p:tag name="KSO_WM_DIAGRAM_MAX_ITEMCNT" val="4"/>
  <p:tag name="KSO_WM_DIAGRAM_MIN_ITEMCNT" val="2"/>
  <p:tag name="KSO_WM_DIAGRAM_VIRTUALLY_FRAME" val="{&quot;height&quot;:510.25,&quot;left&quot;:29.9,&quot;top&quot;:28.95,&quot;width&quot;:854}"/>
  <p:tag name="KSO_WM_DIAGRAM_COLOR_MATCH_VALUE" val="{&quot;shape&quot;:{&quot;fill&quot;:{&quot;solid&quot;:{&quot;brightness&quot;:0.6000000238418579,&quot;colorType&quot;:1,&quot;foreColorIndex&quot;:13,&quot;transparency&quot;:0.800000011920929},&quot;type&quot;:1},&quot;glow&quot;:{&quot;colorType&quot;:0},&quot;line&quot;:{&quot;solidLine&quot;:{&quot;brightness&quot;:0,&quot;colorType&quot;:1,&quot;foreColorIndex&quot;:13,&quot;transparency&quot;:0.949999988079071},&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LINE_FORE_SCHEMECOLOR_INDEX" val="13"/>
  <p:tag name="KSO_WM_UNIT_TEXT_FILL_FORE_SCHEMECOLOR_INDEX" val="1"/>
  <p:tag name="KSO_WM_UNIT_TEXT_FILL_TYPE" val="1"/>
  <p:tag name="KSO_WM_UNIT_PRESET_TEXT" val="单击此处添加文本具体内容，简明扼要地阐述您的观点。单击此处添加文本具体内容"/>
  <p:tag name="KSO_WM_DIAGRAM_USE_COLOR_VALUE" val="{&quot;color_scheme&quot;:1,&quot;color_type&quot;:1,&quot;theme_color_indexes&quot;:[]}"/>
</p:tagLst>
</file>

<file path=ppt/tags/tag1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781_3*l_h_f*1_1_1"/>
  <p:tag name="KSO_WM_TEMPLATE_CATEGORY" val="diagram"/>
  <p:tag name="KSO_WM_TEMPLATE_INDEX" val="20231781"/>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1_1"/>
  <p:tag name="KSO_WM_DIAGRAM_VERSION" val="3"/>
  <p:tag name="KSO_WM_DIAGRAM_COLOR_TRICK" val="1"/>
  <p:tag name="KSO_WM_DIAGRAM_COLOR_TEXT_CAN_REMOVE" val="n"/>
  <p:tag name="KSO_WM_UNIT_VALUE" val="72"/>
  <p:tag name="KSO_WM_DIAGRAM_MAX_ITEMCNT" val="4"/>
  <p:tag name="KSO_WM_DIAGRAM_MIN_ITEMCNT" val="2"/>
  <p:tag name="KSO_WM_DIAGRAM_VIRTUALLY_FRAME" val="{&quot;height&quot;:510.25,&quot;left&quot;:29.9,&quot;top&quot;:28.95,&quot;width&quot;:854}"/>
  <p:tag name="KSO_WM_DIAGRAM_COLOR_MATCH_VALUE" val="{&quot;shape&quot;:{&quot;fill&quot;:{&quot;solid&quot;:{&quot;brightness&quot;:0.6000000238418579,&quot;colorType&quot;:1,&quot;foreColorIndex&quot;:13,&quot;transparency&quot;:0.800000011920929},&quot;type&quot;:1},&quot;glow&quot;:{&quot;colorType&quot;:0},&quot;line&quot;:{&quot;solidLine&quot;:{&quot;brightness&quot;:0,&quot;colorType&quot;:1,&quot;foreColorIndex&quot;:13,&quot;transparency&quot;:0.949999988079071},&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LINE_FORE_SCHEMECOLOR_INDEX" val="13"/>
  <p:tag name="KSO_WM_UNIT_TEXT_FILL_FORE_SCHEMECOLOR_INDEX" val="1"/>
  <p:tag name="KSO_WM_UNIT_TEXT_FILL_TYPE" val="1"/>
  <p:tag name="KSO_WM_UNIT_PRESET_TEXT" val="单击此处添加文本具体内容，简明扼要地阐述您的观点。单击此处添加文本具体内容"/>
  <p:tag name="KSO_WM_DIAGRAM_USE_COLOR_VALUE" val="{&quot;color_scheme&quot;:1,&quot;color_type&quot;:1,&quot;theme_color_indexes&quot;:[]}"/>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781_3*l_h_f*1_1_1"/>
  <p:tag name="KSO_WM_TEMPLATE_CATEGORY" val="diagram"/>
  <p:tag name="KSO_WM_TEMPLATE_INDEX" val="20231781"/>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1_1"/>
  <p:tag name="KSO_WM_DIAGRAM_VERSION" val="3"/>
  <p:tag name="KSO_WM_DIAGRAM_COLOR_TRICK" val="1"/>
  <p:tag name="KSO_WM_DIAGRAM_COLOR_TEXT_CAN_REMOVE" val="n"/>
  <p:tag name="KSO_WM_UNIT_VALUE" val="72"/>
  <p:tag name="KSO_WM_DIAGRAM_MAX_ITEMCNT" val="4"/>
  <p:tag name="KSO_WM_DIAGRAM_MIN_ITEMCNT" val="2"/>
  <p:tag name="KSO_WM_DIAGRAM_VIRTUALLY_FRAME" val="{&quot;height&quot;:510.25,&quot;left&quot;:29.9,&quot;top&quot;:28.95,&quot;width&quot;:854}"/>
  <p:tag name="KSO_WM_DIAGRAM_COLOR_MATCH_VALUE" val="{&quot;shape&quot;:{&quot;fill&quot;:{&quot;solid&quot;:{&quot;brightness&quot;:0.6000000238418579,&quot;colorType&quot;:1,&quot;foreColorIndex&quot;:13,&quot;transparency&quot;:0.800000011920929},&quot;type&quot;:1},&quot;glow&quot;:{&quot;colorType&quot;:0},&quot;line&quot;:{&quot;solidLine&quot;:{&quot;brightness&quot;:0,&quot;colorType&quot;:1,&quot;foreColorIndex&quot;:13,&quot;transparency&quot;:0.949999988079071},&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LINE_FORE_SCHEMECOLOR_INDEX" val="13"/>
  <p:tag name="KSO_WM_UNIT_TEXT_FILL_FORE_SCHEMECOLOR_INDEX" val="1"/>
  <p:tag name="KSO_WM_UNIT_TEXT_FILL_TYPE" val="1"/>
  <p:tag name="KSO_WM_UNIT_PRESET_TEXT" val="单击此处添加文本具体内容，简明扼要地阐述您的观点。单击此处添加文本具体内容"/>
  <p:tag name="KSO_WM_DIAGRAM_USE_COLOR_VALUE" val="{&quot;color_scheme&quot;:1,&quot;color_type&quot;:1,&quot;theme_color_indexes&quot;:[]}"/>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781_3*l_h_f*1_1_1"/>
  <p:tag name="KSO_WM_TEMPLATE_CATEGORY" val="diagram"/>
  <p:tag name="KSO_WM_TEMPLATE_INDEX" val="20231781"/>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1_1"/>
  <p:tag name="KSO_WM_DIAGRAM_VERSION" val="3"/>
  <p:tag name="KSO_WM_DIAGRAM_COLOR_TRICK" val="1"/>
  <p:tag name="KSO_WM_DIAGRAM_COLOR_TEXT_CAN_REMOVE" val="n"/>
  <p:tag name="KSO_WM_UNIT_VALUE" val="72"/>
  <p:tag name="KSO_WM_DIAGRAM_MAX_ITEMCNT" val="4"/>
  <p:tag name="KSO_WM_DIAGRAM_MIN_ITEMCNT" val="2"/>
  <p:tag name="KSO_WM_DIAGRAM_VIRTUALLY_FRAME" val="{&quot;height&quot;:510.25,&quot;left&quot;:29.9,&quot;top&quot;:28.95,&quot;width&quot;:854}"/>
  <p:tag name="KSO_WM_DIAGRAM_COLOR_MATCH_VALUE" val="{&quot;shape&quot;:{&quot;fill&quot;:{&quot;solid&quot;:{&quot;brightness&quot;:0.6000000238418579,&quot;colorType&quot;:1,&quot;foreColorIndex&quot;:13,&quot;transparency&quot;:0.800000011920929},&quot;type&quot;:1},&quot;glow&quot;:{&quot;colorType&quot;:0},&quot;line&quot;:{&quot;solidLine&quot;:{&quot;brightness&quot;:0,&quot;colorType&quot;:1,&quot;foreColorIndex&quot;:13,&quot;transparency&quot;:0.949999988079071},&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LINE_FORE_SCHEMECOLOR_INDEX" val="13"/>
  <p:tag name="KSO_WM_UNIT_TEXT_FILL_FORE_SCHEMECOLOR_INDEX" val="1"/>
  <p:tag name="KSO_WM_UNIT_TEXT_FILL_TYPE" val="1"/>
  <p:tag name="KSO_WM_UNIT_PRESET_TEXT" val="单击此处添加文本具体内容，简明扼要地阐述您的观点。单击此处添加文本具体内容"/>
  <p:tag name="KSO_WM_DIAGRAM_USE_COLOR_VALUE" val="{&quot;color_scheme&quot;:1,&quot;color_type&quot;:1,&quot;theme_color_indexes&quot;:[]}"/>
</p:tagLst>
</file>

<file path=ppt/tags/tag15.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781_3*l_h_f*1_1_1"/>
  <p:tag name="KSO_WM_TEMPLATE_CATEGORY" val="diagram"/>
  <p:tag name="KSO_WM_TEMPLATE_INDEX" val="20231781"/>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1_1"/>
  <p:tag name="KSO_WM_DIAGRAM_VERSION" val="3"/>
  <p:tag name="KSO_WM_DIAGRAM_COLOR_TRICK" val="1"/>
  <p:tag name="KSO_WM_DIAGRAM_COLOR_TEXT_CAN_REMOVE" val="n"/>
  <p:tag name="KSO_WM_UNIT_VALUE" val="72"/>
  <p:tag name="KSO_WM_DIAGRAM_MAX_ITEMCNT" val="4"/>
  <p:tag name="KSO_WM_DIAGRAM_MIN_ITEMCNT" val="2"/>
  <p:tag name="KSO_WM_DIAGRAM_VIRTUALLY_FRAME" val="{&quot;height&quot;:510.25,&quot;left&quot;:29.9,&quot;top&quot;:28.95,&quot;width&quot;:854}"/>
  <p:tag name="KSO_WM_DIAGRAM_COLOR_MATCH_VALUE" val="{&quot;shape&quot;:{&quot;fill&quot;:{&quot;solid&quot;:{&quot;brightness&quot;:0.6000000238418579,&quot;colorType&quot;:1,&quot;foreColorIndex&quot;:13,&quot;transparency&quot;:0.800000011920929},&quot;type&quot;:1},&quot;glow&quot;:{&quot;colorType&quot;:0},&quot;line&quot;:{&quot;solidLine&quot;:{&quot;brightness&quot;:0,&quot;colorType&quot;:1,&quot;foreColorIndex&quot;:13,&quot;transparency&quot;:0.949999988079071},&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LINE_FORE_SCHEMECOLOR_INDEX" val="13"/>
  <p:tag name="KSO_WM_UNIT_TEXT_FILL_FORE_SCHEMECOLOR_INDEX" val="1"/>
  <p:tag name="KSO_WM_UNIT_TEXT_FILL_TYPE" val="1"/>
  <p:tag name="KSO_WM_UNIT_PRESET_TEXT" val="单击此处添加文本具体内容，简明扼要地阐述您的观点。单击此处添加文本具体内容"/>
  <p:tag name="KSO_WM_DIAGRAM_USE_COLOR_VALUE" val="{&quot;color_scheme&quot;:1,&quot;color_type&quot;:1,&quot;theme_color_indexes&quot;:[]}"/>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781_3*l_h_f*1_1_1"/>
  <p:tag name="KSO_WM_TEMPLATE_CATEGORY" val="diagram"/>
  <p:tag name="KSO_WM_TEMPLATE_INDEX" val="20231781"/>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1_1"/>
  <p:tag name="KSO_WM_DIAGRAM_VERSION" val="3"/>
  <p:tag name="KSO_WM_DIAGRAM_COLOR_TRICK" val="1"/>
  <p:tag name="KSO_WM_DIAGRAM_COLOR_TEXT_CAN_REMOVE" val="n"/>
  <p:tag name="KSO_WM_UNIT_VALUE" val="72"/>
  <p:tag name="KSO_WM_DIAGRAM_MAX_ITEMCNT" val="4"/>
  <p:tag name="KSO_WM_DIAGRAM_MIN_ITEMCNT" val="2"/>
  <p:tag name="KSO_WM_DIAGRAM_VIRTUALLY_FRAME" val="{&quot;height&quot;:510.25,&quot;left&quot;:29.9,&quot;top&quot;:28.95,&quot;width&quot;:854}"/>
  <p:tag name="KSO_WM_DIAGRAM_COLOR_MATCH_VALUE" val="{&quot;shape&quot;:{&quot;fill&quot;:{&quot;solid&quot;:{&quot;brightness&quot;:0.6000000238418579,&quot;colorType&quot;:1,&quot;foreColorIndex&quot;:13,&quot;transparency&quot;:0.800000011920929},&quot;type&quot;:1},&quot;glow&quot;:{&quot;colorType&quot;:0},&quot;line&quot;:{&quot;solidLine&quot;:{&quot;brightness&quot;:0,&quot;colorType&quot;:1,&quot;foreColorIndex&quot;:13,&quot;transparency&quot;:0.949999988079071},&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LINE_FORE_SCHEMECOLOR_INDEX" val="13"/>
  <p:tag name="KSO_WM_UNIT_TEXT_FILL_FORE_SCHEMECOLOR_INDEX" val="1"/>
  <p:tag name="KSO_WM_UNIT_TEXT_FILL_TYPE" val="1"/>
  <p:tag name="KSO_WM_UNIT_PRESET_TEXT" val="单击此处添加文本具体内容，简明扼要地阐述您的观点。单击此处添加文本具体内容"/>
  <p:tag name="KSO_WM_DIAGRAM_USE_COLOR_VALUE" val="{&quot;color_scheme&quot;:1,&quot;color_type&quot;:1,&quot;theme_color_indexes&quot;:[]}"/>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781_3*l_h_f*1_1_1"/>
  <p:tag name="KSO_WM_TEMPLATE_CATEGORY" val="diagram"/>
  <p:tag name="KSO_WM_TEMPLATE_INDEX" val="20231781"/>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1_1"/>
  <p:tag name="KSO_WM_DIAGRAM_VERSION" val="3"/>
  <p:tag name="KSO_WM_DIAGRAM_COLOR_TRICK" val="1"/>
  <p:tag name="KSO_WM_DIAGRAM_COLOR_TEXT_CAN_REMOVE" val="n"/>
  <p:tag name="KSO_WM_UNIT_VALUE" val="72"/>
  <p:tag name="KSO_WM_DIAGRAM_MAX_ITEMCNT" val="4"/>
  <p:tag name="KSO_WM_DIAGRAM_MIN_ITEMCNT" val="2"/>
  <p:tag name="KSO_WM_DIAGRAM_VIRTUALLY_FRAME" val="{&quot;height&quot;:510.25,&quot;left&quot;:29.9,&quot;top&quot;:28.95,&quot;width&quot;:854}"/>
  <p:tag name="KSO_WM_DIAGRAM_COLOR_MATCH_VALUE" val="{&quot;shape&quot;:{&quot;fill&quot;:{&quot;solid&quot;:{&quot;brightness&quot;:0.6000000238418579,&quot;colorType&quot;:1,&quot;foreColorIndex&quot;:13,&quot;transparency&quot;:0.800000011920929},&quot;type&quot;:1},&quot;glow&quot;:{&quot;colorType&quot;:0},&quot;line&quot;:{&quot;solidLine&quot;:{&quot;brightness&quot;:0,&quot;colorType&quot;:1,&quot;foreColorIndex&quot;:13,&quot;transparency&quot;:0.949999988079071},&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LINE_FORE_SCHEMECOLOR_INDEX" val="13"/>
  <p:tag name="KSO_WM_UNIT_TEXT_FILL_FORE_SCHEMECOLOR_INDEX" val="1"/>
  <p:tag name="KSO_WM_UNIT_TEXT_FILL_TYPE" val="1"/>
  <p:tag name="KSO_WM_UNIT_PRESET_TEXT" val="单击此处添加文本具体内容，简明扼要地阐述您的观点。单击此处添加文本具体内容"/>
  <p:tag name="KSO_WM_DIAGRAM_USE_COLOR_VALUE" val="{&quot;color_scheme&quot;:1,&quot;color_type&quot;:1,&quot;theme_color_indexes&quot;:[]}"/>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781_3*l_h_f*1_1_1"/>
  <p:tag name="KSO_WM_TEMPLATE_CATEGORY" val="diagram"/>
  <p:tag name="KSO_WM_TEMPLATE_INDEX" val="20231781"/>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1_1"/>
  <p:tag name="KSO_WM_DIAGRAM_VERSION" val="3"/>
  <p:tag name="KSO_WM_DIAGRAM_COLOR_TRICK" val="1"/>
  <p:tag name="KSO_WM_DIAGRAM_COLOR_TEXT_CAN_REMOVE" val="n"/>
  <p:tag name="KSO_WM_UNIT_VALUE" val="72"/>
  <p:tag name="KSO_WM_DIAGRAM_MAX_ITEMCNT" val="4"/>
  <p:tag name="KSO_WM_DIAGRAM_MIN_ITEMCNT" val="2"/>
  <p:tag name="KSO_WM_DIAGRAM_VIRTUALLY_FRAME" val="{&quot;height&quot;:510.25,&quot;left&quot;:29.9,&quot;top&quot;:28.95,&quot;width&quot;:854}"/>
  <p:tag name="KSO_WM_DIAGRAM_COLOR_MATCH_VALUE" val="{&quot;shape&quot;:{&quot;fill&quot;:{&quot;solid&quot;:{&quot;brightness&quot;:0.6000000238418579,&quot;colorType&quot;:1,&quot;foreColorIndex&quot;:13,&quot;transparency&quot;:0.800000011920929},&quot;type&quot;:1},&quot;glow&quot;:{&quot;colorType&quot;:0},&quot;line&quot;:{&quot;solidLine&quot;:{&quot;brightness&quot;:0,&quot;colorType&quot;:1,&quot;foreColorIndex&quot;:13,&quot;transparency&quot;:0.949999988079071},&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LINE_FORE_SCHEMECOLOR_INDEX" val="13"/>
  <p:tag name="KSO_WM_UNIT_TEXT_FILL_FORE_SCHEMECOLOR_INDEX" val="1"/>
  <p:tag name="KSO_WM_UNIT_TEXT_FILL_TYPE" val="1"/>
  <p:tag name="KSO_WM_UNIT_PRESET_TEXT" val="单击此处添加文本具体内容，简明扼要地阐述您的观点。单击此处添加文本具体内容"/>
  <p:tag name="KSO_WM_DIAGRAM_USE_COLOR_VALUE" val="{&quot;color_scheme&quot;:1,&quot;color_type&quot;:1,&quot;theme_color_indexes&quot;:[]}"/>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781_3*l_h_f*1_1_1"/>
  <p:tag name="KSO_WM_TEMPLATE_CATEGORY" val="diagram"/>
  <p:tag name="KSO_WM_TEMPLATE_INDEX" val="20231781"/>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1_1"/>
  <p:tag name="KSO_WM_DIAGRAM_VERSION" val="3"/>
  <p:tag name="KSO_WM_DIAGRAM_COLOR_TRICK" val="1"/>
  <p:tag name="KSO_WM_DIAGRAM_COLOR_TEXT_CAN_REMOVE" val="n"/>
  <p:tag name="KSO_WM_UNIT_VALUE" val="72"/>
  <p:tag name="KSO_WM_DIAGRAM_MAX_ITEMCNT" val="4"/>
  <p:tag name="KSO_WM_DIAGRAM_MIN_ITEMCNT" val="2"/>
  <p:tag name="KSO_WM_DIAGRAM_VIRTUALLY_FRAME" val="{&quot;height&quot;:510.25,&quot;left&quot;:29.9,&quot;top&quot;:28.95,&quot;width&quot;:854}"/>
  <p:tag name="KSO_WM_DIAGRAM_COLOR_MATCH_VALUE" val="{&quot;shape&quot;:{&quot;fill&quot;:{&quot;solid&quot;:{&quot;brightness&quot;:0.6000000238418579,&quot;colorType&quot;:1,&quot;foreColorIndex&quot;:13,&quot;transparency&quot;:0.800000011920929},&quot;type&quot;:1},&quot;glow&quot;:{&quot;colorType&quot;:0},&quot;line&quot;:{&quot;solidLine&quot;:{&quot;brightness&quot;:0,&quot;colorType&quot;:1,&quot;foreColorIndex&quot;:13,&quot;transparency&quot;:0.949999988079071},&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LINE_FORE_SCHEMECOLOR_INDEX" val="13"/>
  <p:tag name="KSO_WM_UNIT_TEXT_FILL_FORE_SCHEMECOLOR_INDEX" val="1"/>
  <p:tag name="KSO_WM_UNIT_TEXT_FILL_TYPE" val="1"/>
  <p:tag name="KSO_WM_UNIT_PRESET_TEXT" val="单击此处添加文本具体内容，简明扼要地阐述您的观点。单击此处添加文本具体内容"/>
  <p:tag name="KSO_WM_DIAGRAM_USE_COLOR_VALUE" val="{&quot;color_scheme&quot;:1,&quot;color_type&quot;:1,&quot;theme_color_indexes&quot;:[]}"/>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781_3*l_h_f*1_1_1"/>
  <p:tag name="KSO_WM_TEMPLATE_CATEGORY" val="diagram"/>
  <p:tag name="KSO_WM_TEMPLATE_INDEX" val="20231781"/>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1_1"/>
  <p:tag name="KSO_WM_DIAGRAM_VERSION" val="3"/>
  <p:tag name="KSO_WM_DIAGRAM_COLOR_TRICK" val="1"/>
  <p:tag name="KSO_WM_DIAGRAM_COLOR_TEXT_CAN_REMOVE" val="n"/>
  <p:tag name="KSO_WM_UNIT_VALUE" val="72"/>
  <p:tag name="KSO_WM_DIAGRAM_MAX_ITEMCNT" val="4"/>
  <p:tag name="KSO_WM_DIAGRAM_MIN_ITEMCNT" val="2"/>
  <p:tag name="KSO_WM_DIAGRAM_VIRTUALLY_FRAME" val="{&quot;height&quot;:510.25,&quot;left&quot;:29.9,&quot;top&quot;:28.95,&quot;width&quot;:854}"/>
  <p:tag name="KSO_WM_DIAGRAM_COLOR_MATCH_VALUE" val="{&quot;shape&quot;:{&quot;fill&quot;:{&quot;solid&quot;:{&quot;brightness&quot;:0.6000000238418579,&quot;colorType&quot;:1,&quot;foreColorIndex&quot;:13,&quot;transparency&quot;:0.800000011920929},&quot;type&quot;:1},&quot;glow&quot;:{&quot;colorType&quot;:0},&quot;line&quot;:{&quot;solidLine&quot;:{&quot;brightness&quot;:0,&quot;colorType&quot;:1,&quot;foreColorIndex&quot;:13,&quot;transparency&quot;:0.949999988079071},&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LINE_FORE_SCHEMECOLOR_INDEX" val="13"/>
  <p:tag name="KSO_WM_UNIT_TEXT_FILL_FORE_SCHEMECOLOR_INDEX" val="1"/>
  <p:tag name="KSO_WM_UNIT_TEXT_FILL_TYPE" val="1"/>
  <p:tag name="KSO_WM_UNIT_PRESET_TEXT" val="单击此处添加文本具体内容，简明扼要地阐述您的观点。单击此处添加文本具体内容"/>
  <p:tag name="KSO_WM_DIAGRAM_USE_COLOR_VALUE" val="{&quot;color_scheme&quot;:1,&quot;color_type&quot;:1,&quot;theme_color_indexes&quot;:[]}"/>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781_3*l_h_f*1_1_1"/>
  <p:tag name="KSO_WM_TEMPLATE_CATEGORY" val="diagram"/>
  <p:tag name="KSO_WM_TEMPLATE_INDEX" val="20231781"/>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1_1"/>
  <p:tag name="KSO_WM_DIAGRAM_VERSION" val="3"/>
  <p:tag name="KSO_WM_DIAGRAM_COLOR_TRICK" val="1"/>
  <p:tag name="KSO_WM_DIAGRAM_COLOR_TEXT_CAN_REMOVE" val="n"/>
  <p:tag name="KSO_WM_UNIT_VALUE" val="72"/>
  <p:tag name="KSO_WM_DIAGRAM_MAX_ITEMCNT" val="4"/>
  <p:tag name="KSO_WM_DIAGRAM_MIN_ITEMCNT" val="2"/>
  <p:tag name="KSO_WM_DIAGRAM_VIRTUALLY_FRAME" val="{&quot;height&quot;:510.25,&quot;left&quot;:29.9,&quot;top&quot;:28.95,&quot;width&quot;:854}"/>
  <p:tag name="KSO_WM_DIAGRAM_COLOR_MATCH_VALUE" val="{&quot;shape&quot;:{&quot;fill&quot;:{&quot;solid&quot;:{&quot;brightness&quot;:0.6000000238418579,&quot;colorType&quot;:1,&quot;foreColorIndex&quot;:13,&quot;transparency&quot;:0.800000011920929},&quot;type&quot;:1},&quot;glow&quot;:{&quot;colorType&quot;:0},&quot;line&quot;:{&quot;solidLine&quot;:{&quot;brightness&quot;:0,&quot;colorType&quot;:1,&quot;foreColorIndex&quot;:13,&quot;transparency&quot;:0.949999988079071},&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LINE_FORE_SCHEMECOLOR_INDEX" val="13"/>
  <p:tag name="KSO_WM_UNIT_TEXT_FILL_FORE_SCHEMECOLOR_INDEX" val="1"/>
  <p:tag name="KSO_WM_UNIT_TEXT_FILL_TYPE" val="1"/>
  <p:tag name="KSO_WM_UNIT_PRESET_TEXT" val="单击此处添加文本具体内容，简明扼要地阐述您的观点。单击此处添加文本具体内容"/>
  <p:tag name="KSO_WM_DIAGRAM_USE_COLOR_VALUE" val="{&quot;color_scheme&quot;:1,&quot;color_type&quot;:1,&quot;theme_color_indexes&quot;:[]}"/>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1781_3*l_h_f*1_1_1"/>
  <p:tag name="KSO_WM_TEMPLATE_CATEGORY" val="diagram"/>
  <p:tag name="KSO_WM_TEMPLATE_INDEX" val="20231781"/>
  <p:tag name="KSO_WM_UNIT_LAYERLEVEL" val="1_1_1"/>
  <p:tag name="KSO_WM_TAG_VERSION" val="3.0"/>
  <p:tag name="KSO_WM_BEAUTIFY_FLAG" val="#wm#"/>
  <p:tag name="KSO_WM_UNIT_SUBTYPE" val="a"/>
  <p:tag name="KSO_WM_UNIT_NOCLEAR" val="0"/>
  <p:tag name="KSO_WM_DIAGRAM_GROUP_CODE" val="l1-1"/>
  <p:tag name="KSO_WM_UNIT_TYPE" val="l_h_f"/>
  <p:tag name="KSO_WM_UNIT_INDEX" val="1_1_1"/>
  <p:tag name="KSO_WM_DIAGRAM_VERSION" val="3"/>
  <p:tag name="KSO_WM_DIAGRAM_COLOR_TRICK" val="1"/>
  <p:tag name="KSO_WM_DIAGRAM_COLOR_TEXT_CAN_REMOVE" val="n"/>
  <p:tag name="KSO_WM_UNIT_VALUE" val="72"/>
  <p:tag name="KSO_WM_DIAGRAM_MAX_ITEMCNT" val="4"/>
  <p:tag name="KSO_WM_DIAGRAM_MIN_ITEMCNT" val="2"/>
  <p:tag name="KSO_WM_DIAGRAM_VIRTUALLY_FRAME" val="{&quot;height&quot;:510.25,&quot;left&quot;:29.9,&quot;top&quot;:28.95,&quot;width&quot;:854}"/>
  <p:tag name="KSO_WM_DIAGRAM_COLOR_MATCH_VALUE" val="{&quot;shape&quot;:{&quot;fill&quot;:{&quot;solid&quot;:{&quot;brightness&quot;:0.6000000238418579,&quot;colorType&quot;:1,&quot;foreColorIndex&quot;:13,&quot;transparency&quot;:0.800000011920929},&quot;type&quot;:1},&quot;glow&quot;:{&quot;colorType&quot;:0},&quot;line&quot;:{&quot;solidLine&quot;:{&quot;brightness&quot;:0,&quot;colorType&quot;:1,&quot;foreColorIndex&quot;:13,&quot;transparency&quot;:0.949999988079071},&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LINE_FORE_SCHEMECOLOR_INDEX" val="13"/>
  <p:tag name="KSO_WM_UNIT_TEXT_FILL_FORE_SCHEMECOLOR_INDEX" val="1"/>
  <p:tag name="KSO_WM_UNIT_TEXT_FILL_TYPE" val="1"/>
  <p:tag name="KSO_WM_UNIT_PRESET_TEXT" val="单击此处添加文本具体内容，简明扼要地阐述您的观点。单击此处添加文本具体内容"/>
  <p:tag name="KSO_WM_DIAGRAM_USE_COLOR_VALUE" val="{&quot;color_scheme&quot;:1,&quot;color_type&quot;:1,&quot;theme_color_indexes&quot;:[]}"/>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xml><?xml version="1.0" encoding="utf-8"?>
<p:tagLst xmlns:a="http://schemas.openxmlformats.org/drawingml/2006/main" xmlns:r="http://schemas.openxmlformats.org/officeDocument/2006/relationships" xmlns:p="http://schemas.openxmlformats.org/presentationml/2006/main">
  <p:tag name="AUTHOR2_SHOWSECTIONTITLE" val="FALSE"/>
  <p:tag name="AUTHOR_SLIDE_ID" val="4a3efde4-3b4d-440d-8ce2-a9748cbec9cd|bce64293-2cc2-415c-a571-336414931e7e|4fed8c18-d55b-41a8-9891-55de98c39501|6b7057be-3383-4b87-80d2-fd92c35981b7"/>
  <p:tag name="AUTHOR2_ISSLIDEMAPWITHMASTER" val="TRUE"/>
  <p:tag name="SHAPENAMEADDED" val="false"/>
</p:tagLst>
</file>

<file path=ppt/tags/tag162.xml><?xml version="1.0" encoding="utf-8"?>
<p:tagLst xmlns:a="http://schemas.openxmlformats.org/drawingml/2006/main" xmlns:r="http://schemas.openxmlformats.org/officeDocument/2006/relationships" xmlns:p="http://schemas.openxmlformats.org/presentationml/2006/main">
  <p:tag name="LAYOUTPLACEHOLDERNAME" val="Slide - Section Title"/>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xml><?xml version="1.0" encoding="utf-8"?>
<p:tagLst xmlns:a="http://schemas.openxmlformats.org/drawingml/2006/main" xmlns:r="http://schemas.openxmlformats.org/officeDocument/2006/relationships" xmlns:p="http://schemas.openxmlformats.org/presentationml/2006/main">
  <p:tag name="AUTHOR_SLIDE_ID" val="43951319-f5bc-4687-9cef-ab7e0318210b|69a6cd35-9575-4007-ac31-ea61454e0687|aec2d32d-7f3f-4814-95b0-e0318398e8f4|5db2b00c-ee42-4747-bb53-a36c51893ca1|bc7f53d5-f67e-4bb2-ae4a-9ca39c39873c"/>
  <p:tag name="AUTHOR2_ISSLIDEMAPWITHMASTER" val="TRUE"/>
  <p:tag name="SHAPENAMEADDED" val="false"/>
</p:tagLst>
</file>

<file path=ppt/tags/tag182.xml><?xml version="1.0" encoding="utf-8"?>
<p:tagLst xmlns:a="http://schemas.openxmlformats.org/drawingml/2006/main" xmlns:r="http://schemas.openxmlformats.org/officeDocument/2006/relationships" xmlns:p="http://schemas.openxmlformats.org/presentationml/2006/main">
  <p:tag name="LAYOUTPLACEHOLDERNAME" val="Section - Title"/>
</p:tagLst>
</file>

<file path=ppt/tags/tag183.xml><?xml version="1.0" encoding="utf-8"?>
<p:tagLst xmlns:a="http://schemas.openxmlformats.org/drawingml/2006/main" xmlns:r="http://schemas.openxmlformats.org/officeDocument/2006/relationships" xmlns:p="http://schemas.openxmlformats.org/presentationml/2006/main">
  <p:tag name="SHAPENAMEADDED" val="false"/>
  <p:tag name="AUTHOR_SLIDE_ID" val="f637eecb-5d51-4bdf-aaee-2b568aee4435|b43a2436-091d-4aa2-9ef1-36426280d5ac|a62fa0f3-ef32-42a7-9c9f-ea5ff5bc903c|106a8216-cf81-4846-874f-d36e78a48ac3|ce454e4f-63cf-41d4-bcca-b638a9b7854c"/>
  <p:tag name="AUTHOR2_ISSLIDEMAPWITHMASTER" val="TRUE"/>
</p:tagLst>
</file>

<file path=ppt/tags/tag184.xml><?xml version="1.0" encoding="utf-8"?>
<p:tagLst xmlns:a="http://schemas.openxmlformats.org/drawingml/2006/main" xmlns:r="http://schemas.openxmlformats.org/officeDocument/2006/relationships" xmlns:p="http://schemas.openxmlformats.org/presentationml/2006/main">
  <p:tag name="AUTHOR2_CHART_TYPE" val="xlColumnClustered"/>
  <p:tag name="LAYOUTPLACEHOLDERNAME" val="Placeholder 2 - Content"/>
</p:tagLst>
</file>

<file path=ppt/tags/tag185.xml><?xml version="1.0" encoding="utf-8"?>
<p:tagLst xmlns:a="http://schemas.openxmlformats.org/drawingml/2006/main" xmlns:r="http://schemas.openxmlformats.org/officeDocument/2006/relationships" xmlns:p="http://schemas.openxmlformats.org/presentationml/2006/main">
  <p:tag name="PREVIOUSTEXTLENGTH" val="42"/>
</p:tagLst>
</file>

<file path=ppt/tags/tag186.xml><?xml version="1.0" encoding="utf-8"?>
<p:tagLst xmlns:a="http://schemas.openxmlformats.org/drawingml/2006/main" xmlns:r="http://schemas.openxmlformats.org/officeDocument/2006/relationships" xmlns:p="http://schemas.openxmlformats.org/presentationml/2006/main">
  <p:tag name="PREVIOUSTEXTLENGTH" val="42"/>
</p:tagLst>
</file>

<file path=ppt/tags/tag187.xml><?xml version="1.0" encoding="utf-8"?>
<p:tagLst xmlns:a="http://schemas.openxmlformats.org/drawingml/2006/main" xmlns:r="http://schemas.openxmlformats.org/officeDocument/2006/relationships" xmlns:p="http://schemas.openxmlformats.org/presentationml/2006/main">
  <p:tag name="LAYOUTPLACEHOLDERNAME" val="Placeholder 1 - Sub-Title"/>
</p:tagLst>
</file>

<file path=ppt/tags/tag188.xml><?xml version="1.0" encoding="utf-8"?>
<p:tagLst xmlns:a="http://schemas.openxmlformats.org/drawingml/2006/main" xmlns:r="http://schemas.openxmlformats.org/officeDocument/2006/relationships" xmlns:p="http://schemas.openxmlformats.org/presentationml/2006/main">
  <p:tag name="PREVIOUSTEXTLENGTH" val="42"/>
</p:tagLst>
</file>

<file path=ppt/tags/tag189.xml><?xml version="1.0" encoding="utf-8"?>
<p:tagLst xmlns:a="http://schemas.openxmlformats.org/drawingml/2006/main" xmlns:r="http://schemas.openxmlformats.org/officeDocument/2006/relationships" xmlns:p="http://schemas.openxmlformats.org/presentationml/2006/main">
  <p:tag name="PREVIOUSTEXTLENGTH" val="42"/>
</p:tagLst>
</file>

<file path=ppt/tags/tag19.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190.xml><?xml version="1.0" encoding="utf-8"?>
<p:tagLst xmlns:a="http://schemas.openxmlformats.org/drawingml/2006/main" xmlns:r="http://schemas.openxmlformats.org/officeDocument/2006/relationships" xmlns:p="http://schemas.openxmlformats.org/presentationml/2006/main">
  <p:tag name="LAYOUTPLACEHOLDERNAME" val="Placeholder 1 - Sub-Title"/>
</p:tagLst>
</file>

<file path=ppt/tags/tag191.xml><?xml version="1.0" encoding="utf-8"?>
<p:tagLst xmlns:a="http://schemas.openxmlformats.org/drawingml/2006/main" xmlns:r="http://schemas.openxmlformats.org/officeDocument/2006/relationships" xmlns:p="http://schemas.openxmlformats.org/presentationml/2006/main">
  <p:tag name="AUTHOR2_CHART_TYPE" val="xlColumnClustered"/>
  <p:tag name="LAYOUTPLACEHOLDERNAME" val="Placeholder 3 - Content"/>
</p:tagLst>
</file>

<file path=ppt/tags/tag192.xml><?xml version="1.0" encoding="utf-8"?>
<p:tagLst xmlns:a="http://schemas.openxmlformats.org/drawingml/2006/main" xmlns:r="http://schemas.openxmlformats.org/officeDocument/2006/relationships" xmlns:p="http://schemas.openxmlformats.org/presentationml/2006/main">
  <p:tag name="AUTHOR2_CHART_TYPE" val="xlColumnClustered"/>
  <p:tag name="LAYOUTPLACEHOLDERNAME" val="Placeholder 3 - Content"/>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xml><?xml version="1.0" encoding="utf-8"?>
<p:tagLst xmlns:a="http://schemas.openxmlformats.org/drawingml/2006/main" xmlns:r="http://schemas.openxmlformats.org/officeDocument/2006/relationships" xmlns:p="http://schemas.openxmlformats.org/presentationml/2006/main">
  <p:tag name="LAYOUTPLACEHOLDERNAME" val="Slide - Footnote"/>
</p:tagLst>
</file>

<file path=ppt/tags/tag195.xml><?xml version="1.0" encoding="utf-8"?>
<p:tagLst xmlns:a="http://schemas.openxmlformats.org/drawingml/2006/main" xmlns:r="http://schemas.openxmlformats.org/officeDocument/2006/relationships" xmlns:p="http://schemas.openxmlformats.org/presentationml/2006/main">
  <p:tag name="AUTHOR2_CHART_TYPE" val="xlColumnClustered"/>
  <p:tag name="LAYOUTPLACEHOLDERNAME" val="Placeholder 1 - Content"/>
</p:tagLst>
</file>

<file path=ppt/tags/tag196.xml><?xml version="1.0" encoding="utf-8"?>
<p:tagLst xmlns:a="http://schemas.openxmlformats.org/drawingml/2006/main" xmlns:r="http://schemas.openxmlformats.org/officeDocument/2006/relationships" xmlns:p="http://schemas.openxmlformats.org/presentationml/2006/main">
  <p:tag name="PREVIOUSTEXTLENGTH" val="39"/>
</p:tagLst>
</file>

<file path=ppt/tags/tag197.xml><?xml version="1.0" encoding="utf-8"?>
<p:tagLst xmlns:a="http://schemas.openxmlformats.org/drawingml/2006/main" xmlns:r="http://schemas.openxmlformats.org/officeDocument/2006/relationships" xmlns:p="http://schemas.openxmlformats.org/presentationml/2006/main">
  <p:tag name="PREVIOUSTEXTLENGTH" val="39"/>
</p:tagLst>
</file>

<file path=ppt/tags/tag198.xml><?xml version="1.0" encoding="utf-8"?>
<p:tagLst xmlns:a="http://schemas.openxmlformats.org/drawingml/2006/main" xmlns:r="http://schemas.openxmlformats.org/officeDocument/2006/relationships" xmlns:p="http://schemas.openxmlformats.org/presentationml/2006/main">
  <p:tag name="PREVIOUSTEXTLENGTH" val="39"/>
</p:tagLst>
</file>

<file path=ppt/tags/tag199.xml><?xml version="1.0" encoding="utf-8"?>
<p:tagLst xmlns:a="http://schemas.openxmlformats.org/drawingml/2006/main" xmlns:r="http://schemas.openxmlformats.org/officeDocument/2006/relationships" xmlns:p="http://schemas.openxmlformats.org/presentationml/2006/main">
  <p:tag name="PREVIOUSTEXTLENGTH" val="39"/>
</p:tagLst>
</file>

<file path=ppt/tags/tag2.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LINECOLOR" val="NO VALUE"/>
  <p:tag name="PLACEHOLDERSIZE" val="NO VALUE"/>
  <p:tag name="SOURCE" val="NO VALUE"/>
  <p:tag name="TYPE" val="ProjectName"/>
  <p:tag name="FILLFORECOLOR" val="Transparent"/>
  <p:tag name="SUBOBJECTID" val="ProjectNameText"/>
  <p:tag name="OBJECTID" val="ProjectName"/>
  <p:tag name="HEIGHT" val="24"/>
  <p:tag name="WIDTH" val="154.75"/>
  <p:tag name="LEFT" val="43.13"/>
  <p:tag name="TOP" val="57.63"/>
  <p:tag name="FONTCOLOR" val="Project Name Font"/>
  <p:tag name="DEVICE" val="Canon Colorpass 1000"/>
</p:tagLst>
</file>

<file path=ppt/tags/tag20.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200.xml><?xml version="1.0" encoding="utf-8"?>
<p:tagLst xmlns:a="http://schemas.openxmlformats.org/drawingml/2006/main" xmlns:r="http://schemas.openxmlformats.org/officeDocument/2006/relationships" xmlns:p="http://schemas.openxmlformats.org/presentationml/2006/main">
  <p:tag name="SHAPENAMEADDED" val="false"/>
  <p:tag name="AUTHOR_SLIDE_ID" val="172303ab-3f5c-4356-a96c-9d34c0c7e779|72d02343-6a2e-4990-91b8-e94aa16d7711|84347cfb-1fa9-4df7-863e-604769d9fed8|5f184d53-9ee0-4a7f-b8f0-9466013cefa3|9f9a61cc-3fea-4299-8013-f57e8ee569b3"/>
  <p:tag name="AUTHOR2_ISSLIDEMAPWITHMASTER" val="TRUE"/>
</p:tagLst>
</file>

<file path=ppt/tags/tag201.xml><?xml version="1.0" encoding="utf-8"?>
<p:tagLst xmlns:a="http://schemas.openxmlformats.org/drawingml/2006/main" xmlns:r="http://schemas.openxmlformats.org/officeDocument/2006/relationships" xmlns:p="http://schemas.openxmlformats.org/presentationml/2006/main">
  <p:tag name="AUTHOR2_CHART_TYPE" val="xlColumnClustered"/>
</p:tagLst>
</file>

<file path=ppt/tags/tag202.xml><?xml version="1.0" encoding="utf-8"?>
<p:tagLst xmlns:a="http://schemas.openxmlformats.org/drawingml/2006/main" xmlns:r="http://schemas.openxmlformats.org/officeDocument/2006/relationships" xmlns:p="http://schemas.openxmlformats.org/presentationml/2006/main">
  <p:tag name="PREVIOUSTEXTLENGTH" val="42"/>
</p:tagLst>
</file>

<file path=ppt/tags/tag203.xml><?xml version="1.0" encoding="utf-8"?>
<p:tagLst xmlns:a="http://schemas.openxmlformats.org/drawingml/2006/main" xmlns:r="http://schemas.openxmlformats.org/officeDocument/2006/relationships" xmlns:p="http://schemas.openxmlformats.org/presentationml/2006/main">
  <p:tag name="PREVIOUSTEXTLENGTH" val="42"/>
</p:tagLst>
</file>

<file path=ppt/tags/tag204.xml><?xml version="1.0" encoding="utf-8"?>
<p:tagLst xmlns:a="http://schemas.openxmlformats.org/drawingml/2006/main" xmlns:r="http://schemas.openxmlformats.org/officeDocument/2006/relationships" xmlns:p="http://schemas.openxmlformats.org/presentationml/2006/main">
  <p:tag name="PREVIOUSTEXTLENGTH" val="42"/>
</p:tagLst>
</file>

<file path=ppt/tags/tag205.xml><?xml version="1.0" encoding="utf-8"?>
<p:tagLst xmlns:a="http://schemas.openxmlformats.org/drawingml/2006/main" xmlns:r="http://schemas.openxmlformats.org/officeDocument/2006/relationships" xmlns:p="http://schemas.openxmlformats.org/presentationml/2006/main">
  <p:tag name="AUTHOR2_CHART_TYPE" val="xlColumnClustered"/>
</p:tagLst>
</file>

<file path=ppt/tags/tag206.xml><?xml version="1.0" encoding="utf-8"?>
<p:tagLst xmlns:a="http://schemas.openxmlformats.org/drawingml/2006/main" xmlns:r="http://schemas.openxmlformats.org/officeDocument/2006/relationships" xmlns:p="http://schemas.openxmlformats.org/presentationml/2006/main">
  <p:tag name="AUTHOR2_CHART_TYPE" val="xlColumnClustered"/>
</p:tagLst>
</file>

<file path=ppt/tags/tag207.xml><?xml version="1.0" encoding="utf-8"?>
<p:tagLst xmlns:a="http://schemas.openxmlformats.org/drawingml/2006/main" xmlns:r="http://schemas.openxmlformats.org/officeDocument/2006/relationships" xmlns:p="http://schemas.openxmlformats.org/presentationml/2006/main">
  <p:tag name="LAYOUTPLACEHOLDERNAME" val="Placeholder 1 - Sub-Title"/>
</p:tagLst>
</file>

<file path=ppt/tags/tag208.xml><?xml version="1.0" encoding="utf-8"?>
<p:tagLst xmlns:a="http://schemas.openxmlformats.org/drawingml/2006/main" xmlns:r="http://schemas.openxmlformats.org/officeDocument/2006/relationships" xmlns:p="http://schemas.openxmlformats.org/presentationml/2006/main">
  <p:tag name="LAYOUTPLACEHOLDERNAME" val="Placeholder 1 - Sub-Title"/>
</p:tagLst>
</file>

<file path=ppt/tags/tag209.xml><?xml version="1.0" encoding="utf-8"?>
<p:tagLst xmlns:a="http://schemas.openxmlformats.org/drawingml/2006/main" xmlns:r="http://schemas.openxmlformats.org/officeDocument/2006/relationships" xmlns:p="http://schemas.openxmlformats.org/presentationml/2006/main">
  <p:tag name="LAYOUTPLACEHOLDERNAME" val="Placeholder 1 - Sub-Title"/>
</p:tagLst>
</file>

<file path=ppt/tags/tag21.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xml><?xml version="1.0" encoding="utf-8"?>
<p:tagLst xmlns:a="http://schemas.openxmlformats.org/drawingml/2006/main" xmlns:r="http://schemas.openxmlformats.org/officeDocument/2006/relationships" xmlns:p="http://schemas.openxmlformats.org/presentationml/2006/main">
  <p:tag name="LAYOUTPLACEHOLDERNAME" val="Slide - Footnote"/>
  <p:tag name="PREVIOUSTEXTLENGTH" val="519"/>
</p:tagLst>
</file>

<file path=ppt/tags/tag212.xml><?xml version="1.0" encoding="utf-8"?>
<p:tagLst xmlns:a="http://schemas.openxmlformats.org/drawingml/2006/main" xmlns:r="http://schemas.openxmlformats.org/officeDocument/2006/relationships" xmlns:p="http://schemas.openxmlformats.org/presentationml/2006/main">
  <p:tag name="PREVIOUSTEXTLENGTH" val="39"/>
</p:tagLst>
</file>

<file path=ppt/tags/tag213.xml><?xml version="1.0" encoding="utf-8"?>
<p:tagLst xmlns:a="http://schemas.openxmlformats.org/drawingml/2006/main" xmlns:r="http://schemas.openxmlformats.org/officeDocument/2006/relationships" xmlns:p="http://schemas.openxmlformats.org/presentationml/2006/main">
  <p:tag name="PREVIOUSTEXTLENGTH" val="39"/>
</p:tagLst>
</file>

<file path=ppt/tags/tag214.xml><?xml version="1.0" encoding="utf-8"?>
<p:tagLst xmlns:a="http://schemas.openxmlformats.org/drawingml/2006/main" xmlns:r="http://schemas.openxmlformats.org/officeDocument/2006/relationships" xmlns:p="http://schemas.openxmlformats.org/presentationml/2006/main">
  <p:tag name="PREVIOUSTEXTLENGTH" val="39"/>
</p:tagLst>
</file>

<file path=ppt/tags/tag215.xml><?xml version="1.0" encoding="utf-8"?>
<p:tagLst xmlns:a="http://schemas.openxmlformats.org/drawingml/2006/main" xmlns:r="http://schemas.openxmlformats.org/officeDocument/2006/relationships" xmlns:p="http://schemas.openxmlformats.org/presentationml/2006/main">
  <p:tag name="SHAPENAMEADDED" val="false"/>
  <p:tag name="AUTHOR_SLIDE_ID" val="63fe1079-c219-43b3-a78e-d7b719a5c6a2|c10f1cf8-3dba-48b5-848d-94f73415c473|fdf58549-af62-48c5-a72e-c19a88e8a863|737d84df-7d90-48bd-b4f0-e4719ba8a848|c4a93e0d-8e6d-4d33-8b69-3bdac956d14e|ce454e4f-63cf-41d4-bcca-b638a9b7854c"/>
  <p:tag name="AUTHOR2_ISSLIDEMAPWITHMASTER" val="TRUE"/>
</p:tagLst>
</file>

<file path=ppt/tags/tag216.xml><?xml version="1.0" encoding="utf-8"?>
<p:tagLst xmlns:a="http://schemas.openxmlformats.org/drawingml/2006/main" xmlns:r="http://schemas.openxmlformats.org/officeDocument/2006/relationships" xmlns:p="http://schemas.openxmlformats.org/presentationml/2006/main">
  <p:tag name="PREVIOUSTEXTLENGTH" val="42"/>
</p:tagLst>
</file>

<file path=ppt/tags/tag217.xml><?xml version="1.0" encoding="utf-8"?>
<p:tagLst xmlns:a="http://schemas.openxmlformats.org/drawingml/2006/main" xmlns:r="http://schemas.openxmlformats.org/officeDocument/2006/relationships" xmlns:p="http://schemas.openxmlformats.org/presentationml/2006/main">
  <p:tag name="PREVIOUSTEXTLENGTH" val="42"/>
</p:tagLst>
</file>

<file path=ppt/tags/tag218.xml><?xml version="1.0" encoding="utf-8"?>
<p:tagLst xmlns:a="http://schemas.openxmlformats.org/drawingml/2006/main" xmlns:r="http://schemas.openxmlformats.org/officeDocument/2006/relationships" xmlns:p="http://schemas.openxmlformats.org/presentationml/2006/main">
  <p:tag name="PREVIOUSTEXTLENGTH" val="42"/>
</p:tagLst>
</file>

<file path=ppt/tags/tag219.xml><?xml version="1.0" encoding="utf-8"?>
<p:tagLst xmlns:a="http://schemas.openxmlformats.org/drawingml/2006/main" xmlns:r="http://schemas.openxmlformats.org/officeDocument/2006/relationships" xmlns:p="http://schemas.openxmlformats.org/presentationml/2006/main">
  <p:tag name="PREVIOUSTEXTLENGTH" val="42"/>
</p:tagLst>
</file>

<file path=ppt/tags/tag22.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220.xml><?xml version="1.0" encoding="utf-8"?>
<p:tagLst xmlns:a="http://schemas.openxmlformats.org/drawingml/2006/main" xmlns:r="http://schemas.openxmlformats.org/officeDocument/2006/relationships" xmlns:p="http://schemas.openxmlformats.org/presentationml/2006/main">
  <p:tag name="AUTHOR2_CHART_TYPE" val="xlColumnClustered"/>
  <p:tag name="LAYOUTPLACEHOLDERNAME" val="Placeholder 2 - Content"/>
</p:tagLst>
</file>

<file path=ppt/tags/tag221.xml><?xml version="1.0" encoding="utf-8"?>
<p:tagLst xmlns:a="http://schemas.openxmlformats.org/drawingml/2006/main" xmlns:r="http://schemas.openxmlformats.org/officeDocument/2006/relationships" xmlns:p="http://schemas.openxmlformats.org/presentationml/2006/main">
  <p:tag name="AUTHOR2_CHART_TYPE" val="xlColumnClustered"/>
  <p:tag name="LAYOUTPLACEHOLDERNAME" val="Placeholder 4 - Content"/>
</p:tagLst>
</file>

<file path=ppt/tags/tag222.xml><?xml version="1.0" encoding="utf-8"?>
<p:tagLst xmlns:a="http://schemas.openxmlformats.org/drawingml/2006/main" xmlns:r="http://schemas.openxmlformats.org/officeDocument/2006/relationships" xmlns:p="http://schemas.openxmlformats.org/presentationml/2006/main">
  <p:tag name="AUTHOR2_CHART_TYPE" val="xlColumnClustered"/>
  <p:tag name="LAYOUTPLACEHOLDERNAME" val="Placeholder 3 - Content"/>
</p:tagLst>
</file>

<file path=ppt/tags/tag223.xml><?xml version="1.0" encoding="utf-8"?>
<p:tagLst xmlns:a="http://schemas.openxmlformats.org/drawingml/2006/main" xmlns:r="http://schemas.openxmlformats.org/officeDocument/2006/relationships" xmlns:p="http://schemas.openxmlformats.org/presentationml/2006/main">
  <p:tag name="AUTHOR2_CHART_TYPE" val="xlColumnClustered"/>
  <p:tag name="LAYOUTPLACEHOLDERNAME" val="Placeholder 1 - Content"/>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5.xml><?xml version="1.0" encoding="utf-8"?>
<p:tagLst xmlns:a="http://schemas.openxmlformats.org/drawingml/2006/main" xmlns:r="http://schemas.openxmlformats.org/officeDocument/2006/relationships" xmlns:p="http://schemas.openxmlformats.org/presentationml/2006/main">
  <p:tag name="LAYOUTPLACEHOLDERNAME" val="Slide - Footnote"/>
</p:tagLst>
</file>

<file path=ppt/tags/tag226.xml><?xml version="1.0" encoding="utf-8"?>
<p:tagLst xmlns:a="http://schemas.openxmlformats.org/drawingml/2006/main" xmlns:r="http://schemas.openxmlformats.org/officeDocument/2006/relationships" xmlns:p="http://schemas.openxmlformats.org/presentationml/2006/main">
  <p:tag name="PREVIOUSTEXTLENGTH" val="39"/>
</p:tagLst>
</file>

<file path=ppt/tags/tag227.xml><?xml version="1.0" encoding="utf-8"?>
<p:tagLst xmlns:a="http://schemas.openxmlformats.org/drawingml/2006/main" xmlns:r="http://schemas.openxmlformats.org/officeDocument/2006/relationships" xmlns:p="http://schemas.openxmlformats.org/presentationml/2006/main">
  <p:tag name="PREVIOUSTEXTLENGTH" val="39"/>
</p:tagLst>
</file>

<file path=ppt/tags/tag228.xml><?xml version="1.0" encoding="utf-8"?>
<p:tagLst xmlns:a="http://schemas.openxmlformats.org/drawingml/2006/main" xmlns:r="http://schemas.openxmlformats.org/officeDocument/2006/relationships" xmlns:p="http://schemas.openxmlformats.org/presentationml/2006/main">
  <p:tag name="PREVIOUSTEXTLENGTH" val="39"/>
</p:tagLst>
</file>

<file path=ppt/tags/tag229.xml><?xml version="1.0" encoding="utf-8"?>
<p:tagLst xmlns:a="http://schemas.openxmlformats.org/drawingml/2006/main" xmlns:r="http://schemas.openxmlformats.org/officeDocument/2006/relationships" xmlns:p="http://schemas.openxmlformats.org/presentationml/2006/main">
  <p:tag name="PREVIOUSTEXTLENGTH" val="39"/>
</p:tagLst>
</file>

<file path=ppt/tags/tag23.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230.xml><?xml version="1.0" encoding="utf-8"?>
<p:tagLst xmlns:a="http://schemas.openxmlformats.org/drawingml/2006/main" xmlns:r="http://schemas.openxmlformats.org/officeDocument/2006/relationships" xmlns:p="http://schemas.openxmlformats.org/presentationml/2006/main">
  <p:tag name="AUTHOR2_SHOWSECTIONTITLE" val="FALSE"/>
  <p:tag name="AUTHOR_SLIDE_ID" val="38e030b2-e9c3-4a17-afd6-8e017e89b7c8|8a26aac4-b708-46da-b4e1-a78437f9dcf4|073dc708-feba-43e3-ae56-d7e115f8ab90|6fb4e240-d00a-4386-9837-971ed1b7528d|1062ab96-4f3f-4814-afc4-0f9c9af9f0dc|a18ac92f-0a64-47af-9343-ba159ea4c5d6|e7d25dd9-b7c5-4e7d-8e70-ad757f1e3db7|3ea390d2-c997-43e4-aecd-4cca937f66a9|3e046d8c-ee92-4c76-940a-0125d3dfb870|931dbbee-9719-40c3-93b4-1d7f07b797dc|61e7f58e-a948-4c9f-bae2-f10033acd65f|429bd93f-4f72-4f85-a320-509d814b34ea"/>
  <p:tag name="AUTHOR2_ISSLIDEMAPWITHMASTER" val="TRUE"/>
  <p:tag name="SHAPENAMEADDED" val="false"/>
</p:tagLst>
</file>

<file path=ppt/tags/tag231.xml><?xml version="1.0" encoding="utf-8"?>
<p:tagLst xmlns:a="http://schemas.openxmlformats.org/drawingml/2006/main" xmlns:r="http://schemas.openxmlformats.org/officeDocument/2006/relationships" xmlns:p="http://schemas.openxmlformats.org/presentationml/2006/main">
  <p:tag name="LAYOUTPLACEHOLDERNAME" val="Slide - Title"/>
</p:tagLst>
</file>

<file path=ppt/tags/tag232.xml><?xml version="1.0" encoding="utf-8"?>
<p:tagLst xmlns:a="http://schemas.openxmlformats.org/drawingml/2006/main" xmlns:r="http://schemas.openxmlformats.org/officeDocument/2006/relationships" xmlns:p="http://schemas.openxmlformats.org/presentationml/2006/main">
  <p:tag name="AUTHOR_SLIDE_ID" val="08e0f69f-ec7d-44d3-a560-7874b9acce0b"/>
  <p:tag name="AUTHOR2_ISSLIDEMAPWITHMASTER" val="TRUE"/>
</p:tagLst>
</file>

<file path=ppt/tags/tag233.xml><?xml version="1.0" encoding="utf-8"?>
<p:tagLst xmlns:a="http://schemas.openxmlformats.org/drawingml/2006/main" xmlns:r="http://schemas.openxmlformats.org/officeDocument/2006/relationships" xmlns:p="http://schemas.openxmlformats.org/presentationml/2006/main">
  <p:tag name="LAYOUTPLACEHOLDERNAME" val="Slide - Title"/>
</p:tagLst>
</file>

<file path=ppt/tags/tag234.xml><?xml version="1.0" encoding="utf-8"?>
<p:tagLst xmlns:a="http://schemas.openxmlformats.org/drawingml/2006/main" xmlns:r="http://schemas.openxmlformats.org/officeDocument/2006/relationships" xmlns:p="http://schemas.openxmlformats.org/presentationml/2006/main">
  <p:tag name="LAYOUTPLACEHOLDERNAME" val="Slide - Footnote"/>
</p:tagLst>
</file>

<file path=ppt/tags/tag235.xml><?xml version="1.0" encoding="utf-8"?>
<p:tagLst xmlns:a="http://schemas.openxmlformats.org/drawingml/2006/main" xmlns:r="http://schemas.openxmlformats.org/officeDocument/2006/relationships" xmlns:p="http://schemas.openxmlformats.org/presentationml/2006/main">
  <p:tag name="AUTHOR_SLIDE_ID" val="08e0f69f-ec7d-44d3-a560-7874b9acce0b"/>
  <p:tag name="AUTHOR2_ISSLIDEMAPWITHMASTER" val="TRUE"/>
</p:tagLst>
</file>

<file path=ppt/tags/tag236.xml><?xml version="1.0" encoding="utf-8"?>
<p:tagLst xmlns:a="http://schemas.openxmlformats.org/drawingml/2006/main" xmlns:r="http://schemas.openxmlformats.org/officeDocument/2006/relationships" xmlns:p="http://schemas.openxmlformats.org/presentationml/2006/main">
  <p:tag name="LAYOUTPLACEHOLDERNAME" val="Slide - Title"/>
</p:tagLst>
</file>

<file path=ppt/tags/tag237.xml><?xml version="1.0" encoding="utf-8"?>
<p:tagLst xmlns:a="http://schemas.openxmlformats.org/drawingml/2006/main" xmlns:r="http://schemas.openxmlformats.org/officeDocument/2006/relationships" xmlns:p="http://schemas.openxmlformats.org/presentationml/2006/main">
  <p:tag name="LAYOUTPLACEHOLDERNAME" val="Slide - Footnote"/>
</p:tagLst>
</file>

<file path=ppt/tags/tag238.xml><?xml version="1.0" encoding="utf-8"?>
<p:tagLst xmlns:a="http://schemas.openxmlformats.org/drawingml/2006/main" xmlns:r="http://schemas.openxmlformats.org/officeDocument/2006/relationships" xmlns:p="http://schemas.openxmlformats.org/presentationml/2006/main">
  <p:tag name="AUTHOR2_SHOWSECTIONTITLE" val="FALSE"/>
  <p:tag name="SHAPENAMEADDED" val="false"/>
  <p:tag name="AUTHOR_SLIDE_ID" val="cd41e5cb-d7f0-475f-85a1-9bd39c8b008d|50319e71-a1a6-4347-a906-f0585461be44|b8eadbee-f7a4-4868-be4b-5f2115f77221|df98e014-bc29-4e75-a063-61ff0d6f8b3f|23ae5a60-8d9b-49db-b57d-a18fd5812690|073dc708-feba-43e3-ae56-d7e115f8ab90|6fb4e240-d00a-4386-9837-971ed1b7528d|1062ab96-4f3f-4814-afc4-0f9c9af9f0dc|a18ac92f-0a64-47af-9343-ba159ea4c5d6|e7d25dd9-b7c5-4e7d-8e70-ad757f1e3db7|3ea390d2-c997-43e4-aecd-4cca937f66a9|3e046d8c-ee92-4c76-940a-0125d3dfb870|931dbbee-9719-40c3-93b4-1d7f07b797dc|61e7f58e-a948-4c9f-bae2-f10033acd65f|429bd93f-4f72-4f85-a320-509d814b34ea"/>
  <p:tag name="AUTHOR2_ISSLIDEMAPWITHMASTER" val="TRUE"/>
</p:tagLst>
</file>

<file path=ppt/tags/tag239.xml><?xml version="1.0" encoding="utf-8"?>
<p:tagLst xmlns:a="http://schemas.openxmlformats.org/drawingml/2006/main" xmlns:r="http://schemas.openxmlformats.org/officeDocument/2006/relationships" xmlns:p="http://schemas.openxmlformats.org/presentationml/2006/main">
  <p:tag name="LAYOUTPLACEHOLDERNAME" val="Slide - Title"/>
</p:tagLst>
</file>

<file path=ppt/tags/tag24.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25.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26.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27.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28.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29.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3.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LINECOLOR" val="NO VALUE"/>
  <p:tag name="PLACEHOLDERSIZE" val="NO VALUE"/>
  <p:tag name="SOURCE" val="NO VALUE"/>
  <p:tag name="TYPE" val="ProjectName"/>
  <p:tag name="FILLFORECOLOR" val="Transparent"/>
  <p:tag name="SUBOBJECTID" val="ProjectNameText"/>
  <p:tag name="OBJECTID" val="ProjectName"/>
  <p:tag name="HEIGHT" val="24"/>
  <p:tag name="WIDTH" val="154.75"/>
  <p:tag name="LEFT" val="43.13"/>
  <p:tag name="TOP" val="57.63"/>
  <p:tag name="FONTCOLOR" val="Project Name Font"/>
  <p:tag name="DEVICE" val="Canon Colorpass 1000"/>
</p:tagLst>
</file>

<file path=ppt/tags/tag30.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31.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32.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FILLFORECOLOR" val="NO VALUE"/>
  <p:tag name="PLACEHOLDERSIZE" val="NO VALUE"/>
  <p:tag name="SOURCE" val="NO VALUE"/>
  <p:tag name="LINEWEIGHT" val="0.75"/>
  <p:tag name="OBJECTID" val="PageVerticalRuleLong"/>
  <p:tag name="SUBOBJECTID" val="PageVerticalRuleLong"/>
  <p:tag name="TYPE" val="PageVerticalRuleLong"/>
  <p:tag name="HEIGHT" val="527.04"/>
  <p:tag name="LEFT" val="210.24"/>
  <p:tag name="TOP" val="57.60"/>
  <p:tag name="LINECOLOR" val="Title Page Rule"/>
  <p:tag name="DEVICE" val="Canon Colorpass 1000"/>
</p:tagLst>
</file>

<file path=ppt/tags/tag33.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LINECOLOR" val="NO VALUE"/>
  <p:tag name="PLACEHOLDERSIZE" val="NO VALUE"/>
  <p:tag name="SOURCE" val="NO VALUE"/>
  <p:tag name="TYPE" val="ProjectName"/>
  <p:tag name="FILLFORECOLOR" val="Transparent"/>
  <p:tag name="SUBOBJECTID" val="ProjectNameText"/>
  <p:tag name="OBJECTID" val="ProjectName"/>
  <p:tag name="HEIGHT" val="24"/>
  <p:tag name="WIDTH" val="154.75"/>
  <p:tag name="LEFT" val="43.13"/>
  <p:tag name="TOP" val="57.63"/>
  <p:tag name="FONTCOLOR" val="Project Name Font"/>
  <p:tag name="DEVICE" val="Canon Colorpass 1000"/>
</p:tagLst>
</file>

<file path=ppt/tags/tag34.xml><?xml version="1.0" encoding="utf-8"?>
<p:tagLst xmlns:a="http://schemas.openxmlformats.org/drawingml/2006/main" xmlns:r="http://schemas.openxmlformats.org/officeDocument/2006/relationships" xmlns:p="http://schemas.openxmlformats.org/presentationml/2006/main">
  <p:tag name="PREVIOUSTEXTLENGTH" val="13"/>
</p:tagLst>
</file>

<file path=ppt/tags/tag35.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LINECOLOR" val="NO VALUE"/>
  <p:tag name="PLACEHOLDERSIZE" val="NO VALUE"/>
  <p:tag name="SOURCE" val="NO VALUE"/>
  <p:tag name="TYPE" val="ProjectName"/>
  <p:tag name="FILLFORECOLOR" val="Transparent"/>
  <p:tag name="SUBOBJECTID" val="ProjectNameText"/>
  <p:tag name="OBJECTID" val="ProjectName"/>
  <p:tag name="HEIGHT" val="24"/>
  <p:tag name="WIDTH" val="154.75"/>
  <p:tag name="LEFT" val="43.13"/>
  <p:tag name="TOP" val="57.63"/>
  <p:tag name="FONTCOLOR" val="Project Name Font"/>
  <p:tag name="DEVICE" val="Canon Colorpass 1000"/>
</p:tagLst>
</file>

<file path=ppt/tags/tag36.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LINECOLOR" val="NO VALUE"/>
  <p:tag name="PLACEHOLDERSIZE" val="NO VALUE"/>
  <p:tag name="SOURCE" val="NO VALUE"/>
  <p:tag name="TYPE" val="ProjectName"/>
  <p:tag name="FILLFORECOLOR" val="Transparent"/>
  <p:tag name="SUBOBJECTID" val="ProjectNameText"/>
  <p:tag name="OBJECTID" val="ProjectName"/>
  <p:tag name="HEIGHT" val="24"/>
  <p:tag name="WIDTH" val="154.75"/>
  <p:tag name="LEFT" val="43.13"/>
  <p:tag name="TOP" val="57.63"/>
  <p:tag name="FONTCOLOR" val="Project Name Font"/>
  <p:tag name="DEVICE" val="Canon Colorpass 1000"/>
</p:tagLst>
</file>

<file path=ppt/tags/tag37.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LINECOLOR" val="NO VALUE"/>
  <p:tag name="PLACEHOLDERSIZE" val="NO VALUE"/>
  <p:tag name="SOURCE" val="NO VALUE"/>
  <p:tag name="TYPE" val="ProjectName"/>
  <p:tag name="FILLFORECOLOR" val="Transparent"/>
  <p:tag name="SUBOBJECTID" val="ProjectNameText"/>
  <p:tag name="OBJECTID" val="ProjectName"/>
  <p:tag name="HEIGHT" val="24"/>
  <p:tag name="WIDTH" val="154.75"/>
  <p:tag name="LEFT" val="43.13"/>
  <p:tag name="TOP" val="57.63"/>
  <p:tag name="FONTCOLOR" val="Project Name Font"/>
  <p:tag name="DEVICE" val="Canon Colorpass 1000"/>
</p:tagLst>
</file>

<file path=ppt/tags/tag38.xml><?xml version="1.0" encoding="utf-8"?>
<p:tagLst xmlns:a="http://schemas.openxmlformats.org/drawingml/2006/main" xmlns:r="http://schemas.openxmlformats.org/officeDocument/2006/relationships" xmlns:p="http://schemas.openxmlformats.org/presentationml/2006/main">
  <p:tag name="PREVIOUSTEXTLENGTH" val="13"/>
</p:tagLst>
</file>

<file path=ppt/tags/tag39.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LINECOLOR" val="NO VALUE"/>
  <p:tag name="PLACEHOLDERSIZE" val="NO VALUE"/>
  <p:tag name="SOURCE" val="NO VALUE"/>
  <p:tag name="TYPE" val="ProjectName"/>
  <p:tag name="FILLFORECOLOR" val="Transparent"/>
  <p:tag name="SUBOBJECTID" val="ProjectNameText"/>
  <p:tag name="OBJECTID" val="ProjectName"/>
  <p:tag name="HEIGHT" val="24"/>
  <p:tag name="WIDTH" val="154.75"/>
  <p:tag name="LEFT" val="43.13"/>
  <p:tag name="TOP" val="57.63"/>
  <p:tag name="FONTCOLOR" val="Project Name Font"/>
  <p:tag name="DEVICE" val="Canon Colorpass 1000"/>
</p:tagLst>
</file>

<file path=ppt/tags/tag4.xml><?xml version="1.0" encoding="utf-8"?>
<p:tagLst xmlns:a="http://schemas.openxmlformats.org/drawingml/2006/main" xmlns:r="http://schemas.openxmlformats.org/officeDocument/2006/relationships" xmlns:p="http://schemas.openxmlformats.org/presentationml/2006/main">
  <p:tag name="PREVIOUSTEXTLENGTH" val="6"/>
</p:tagLst>
</file>

<file path=ppt/tags/tag40.xml><?xml version="1.0" encoding="utf-8"?>
<p:tagLst xmlns:a="http://schemas.openxmlformats.org/drawingml/2006/main" xmlns:r="http://schemas.openxmlformats.org/officeDocument/2006/relationships" xmlns:p="http://schemas.openxmlformats.org/presentationml/2006/main">
  <p:tag name="SHAPENAMEADDED" val="true"/>
  <p:tag name="AUTHOR_SLIDE_ID" val="578b8ce4-1854-46b0-b8df-6cbfc48b887e|ad4a8542-d1a9-47bb-9ee5-6b3d13a1b747|b06900c8-39e5-4fdc-b91b-21a3ce844f58|759fc85e-08e2-46f5-9b2f-cb0f732be5eb"/>
  <p:tag name="AUTHOR2_ISSLIDEMAPWITHMASTER" val="TRUE"/>
</p:tagLst>
</file>

<file path=ppt/tags/tag41.xml><?xml version="1.0" encoding="utf-8"?>
<p:tagLst xmlns:a="http://schemas.openxmlformats.org/drawingml/2006/main" xmlns:r="http://schemas.openxmlformats.org/officeDocument/2006/relationships" xmlns:p="http://schemas.openxmlformats.org/presentationml/2006/main">
  <p:tag name="LAYOUTPLACEHOLDERNAME" val="Presentation - Title"/>
</p:tagLst>
</file>

<file path=ppt/tags/tag42.xml><?xml version="1.0" encoding="utf-8"?>
<p:tagLst xmlns:a="http://schemas.openxmlformats.org/drawingml/2006/main" xmlns:r="http://schemas.openxmlformats.org/officeDocument/2006/relationships" xmlns:p="http://schemas.openxmlformats.org/presentationml/2006/main">
  <p:tag name="LAYOUTPLACEHOLDERNAME" val="Presentation - Sub-Title"/>
</p:tagLst>
</file>

<file path=ppt/tags/tag43.xml><?xml version="1.0" encoding="utf-8"?>
<p:tagLst xmlns:a="http://schemas.openxmlformats.org/drawingml/2006/main" xmlns:r="http://schemas.openxmlformats.org/officeDocument/2006/relationships" xmlns:p="http://schemas.openxmlformats.org/presentationml/2006/main">
  <p:tag name="LAYOUTPLACEHOLDERNAME" val="Presentation - Date"/>
</p:tagLst>
</file>

<file path=ppt/tags/tag44.xml><?xml version="1.0" encoding="utf-8"?>
<p:tagLst xmlns:a="http://schemas.openxmlformats.org/drawingml/2006/main" xmlns:r="http://schemas.openxmlformats.org/officeDocument/2006/relationships" xmlns:p="http://schemas.openxmlformats.org/presentationml/2006/main">
  <p:tag name="AUTHOR2_SHOWSECTIONTITLE" val="FALSE"/>
  <p:tag name="SHAPENAMEADDED" val="false"/>
  <p:tag name="AUTHOR_SLIDE_ID" val="02a23a2c-a514-4e95-8eac-a76ce391d4b8|552adbab-e215-4ac2-8d23-63c57afcc471|3f198649-0384-4f5b-a49f-34643270ec93|fbf769bb-1994-40f2-b0c3-099da49f00ce|61e7f58e-a948-4c9f-bae2-f10033acd65f|429bd93f-4f72-4f85-a320-509d814b34ea"/>
  <p:tag name="AUTHOR2_ISSLIDEMAPWITHMASTER" val="TRUE"/>
</p:tagLst>
</file>

<file path=ppt/tags/tag45.xml><?xml version="1.0" encoding="utf-8"?>
<p:tagLst xmlns:a="http://schemas.openxmlformats.org/drawingml/2006/main" xmlns:r="http://schemas.openxmlformats.org/officeDocument/2006/relationships" xmlns:p="http://schemas.openxmlformats.org/presentationml/2006/main">
  <p:tag name="LAYOUTPLACEHOLDERNAME" val="Slide - Title"/>
</p:tagLst>
</file>

<file path=ppt/tags/tag46.xml><?xml version="1.0" encoding="utf-8"?>
<p:tagLst xmlns:a="http://schemas.openxmlformats.org/drawingml/2006/main" xmlns:r="http://schemas.openxmlformats.org/officeDocument/2006/relationships" xmlns:p="http://schemas.openxmlformats.org/presentationml/2006/main">
  <p:tag name="LAYOUTPLACEHOLDERNAME" val="Slide - Sub-Title"/>
</p:tagLst>
</file>

<file path=ppt/tags/tag47.xml><?xml version="1.0" encoding="utf-8"?>
<p:tagLst xmlns:a="http://schemas.openxmlformats.org/drawingml/2006/main" xmlns:r="http://schemas.openxmlformats.org/officeDocument/2006/relationships" xmlns:p="http://schemas.openxmlformats.org/presentationml/2006/main">
  <p:tag name="SHAPENAMEADDED" val="false"/>
  <p:tag name="AUTHOR_SLIDE_ID" val="d3d601f6-8254-4d65-90f2-77c456b4e067|8ebe8169-9db8-4f4f-88ed-1a5b0a5e2b58|8af8d25c-2fc0-46fb-97f3-5c1ea516184e|bc7f53d5-f67e-4bb2-ae4a-9ca39c39873c"/>
  <p:tag name="AUTHOR2_ISSLIDEMAPWITHMASTER" val="TRUE"/>
</p:tagLst>
</file>

<file path=ppt/tags/tag48.xml><?xml version="1.0" encoding="utf-8"?>
<p:tagLst xmlns:a="http://schemas.openxmlformats.org/drawingml/2006/main" xmlns:r="http://schemas.openxmlformats.org/officeDocument/2006/relationships" xmlns:p="http://schemas.openxmlformats.org/presentationml/2006/main">
  <p:tag name="LAYOUTPLACEHOLDERNAME" val="Section - Title"/>
</p:tagLst>
</file>

<file path=ppt/tags/tag49.xml><?xml version="1.0" encoding="utf-8"?>
<p:tagLst xmlns:a="http://schemas.openxmlformats.org/drawingml/2006/main" xmlns:r="http://schemas.openxmlformats.org/officeDocument/2006/relationships" xmlns:p="http://schemas.openxmlformats.org/presentationml/2006/main">
  <p:tag name="SHAPENAMEADDED" val="false"/>
  <p:tag name="AUTHOR_SLIDE_ID" val="f637eecb-5d51-4bdf-aaee-2b568aee4435|b43a2436-091d-4aa2-9ef1-36426280d5ac|a62fa0f3-ef32-42a7-9c9f-ea5ff5bc903c|106a8216-cf81-4846-874f-d36e78a48ac3|ce454e4f-63cf-41d4-bcca-b638a9b7854c"/>
  <p:tag name="AUTHOR2_ISSLIDEMAPWITHMASTER" val="TRUE"/>
</p:tagLst>
</file>

<file path=ppt/tags/tag5.xml><?xml version="1.0" encoding="utf-8"?>
<p:tagLst xmlns:a="http://schemas.openxmlformats.org/drawingml/2006/main" xmlns:r="http://schemas.openxmlformats.org/officeDocument/2006/relationships" xmlns:p="http://schemas.openxmlformats.org/presentationml/2006/main">
  <p:tag name="PREVIOUSTEXTLENGTH" val="13"/>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LINECOLOR" val="NO VALUE"/>
  <p:tag name="PLACEHOLDERSIZE" val="NO VALUE"/>
  <p:tag name="SOURCE" val="NO VALUE"/>
  <p:tag name="TYPE" val="ProjectName"/>
  <p:tag name="FILLFORECOLOR" val="Transparent"/>
  <p:tag name="SUBOBJECTID" val="ProjectNameText"/>
  <p:tag name="OBJECTID" val="ProjectName"/>
  <p:tag name="HEIGHT" val="24"/>
  <p:tag name="WIDTH" val="154.75"/>
  <p:tag name="LEFT" val="43.13"/>
  <p:tag name="TOP" val="57.63"/>
  <p:tag name="FONTCOLOR" val="Project Name Font"/>
  <p:tag name="DEVICE" val="Canon Colorpass 1000"/>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ANCHORPOINT" val="NO VALUE"/>
  <p:tag name="CHARTLIBVERSION" val="NO VALUE"/>
  <p:tag name="DDVERSION" val="2.0"/>
  <p:tag name="LINECOLOR" val="NO VALUE"/>
  <p:tag name="PLACEHOLDERSIZE" val="NO VALUE"/>
  <p:tag name="SOURCE" val="NO VALUE"/>
  <p:tag name="TYPE" val="ProjectName"/>
  <p:tag name="FILLFORECOLOR" val="Transparent"/>
  <p:tag name="SUBOBJECTID" val="ProjectNameText"/>
  <p:tag name="OBJECTID" val="ProjectName"/>
  <p:tag name="HEIGHT" val="24"/>
  <p:tag name="WIDTH" val="154.75"/>
  <p:tag name="LEFT" val="43.13"/>
  <p:tag name="TOP" val="57.63"/>
  <p:tag name="FONTCOLOR" val="Project Name Font"/>
  <p:tag name="DEVICE" val="Canon Colorpass 1000"/>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PREVIOUSTEXTLENGTH" val="77"/>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PREVIOUSTEXTLENGTH" val="78"/>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AUTHOR2_ISSLIDEMAPWITHMASTER" val="TRUE"/>
  <p:tag name="AUTHOR_SLIDE_ID" val="d31725fe-c62a-4f5d-bebc-7d90e446fd25|8971fb2f-729c-4db9-8a51-6f5a7aabf153|692d1180-7090-4017-b981-e683e47ccfd2|0cb7e1c8-43b3-414e-8e66-6f14b7b2dc87|3d6dc698-7210-45d2-955f-3c9a2f8ca2dc|082b4638-1868-4c6c-ab60-638a60344ea8|3143dcfb-783c-444d-9248-ea8bc9109371"/>
  <p:tag name="ISLIDE.ICON" val="#169786;"/>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LAYOUTPLACEHOLDERNAME" val="Slide - Footnote"/>
</p:tagLst>
</file>

<file path=ppt/tags/tag96.xml><?xml version="1.0" encoding="utf-8"?>
<p:tagLst xmlns:a="http://schemas.openxmlformats.org/drawingml/2006/main" xmlns:r="http://schemas.openxmlformats.org/officeDocument/2006/relationships" xmlns:p="http://schemas.openxmlformats.org/presentationml/2006/main">
  <p:tag name="AUTHOR2_SHOWSECTIONTITLE" val="FALSE"/>
  <p:tag name="AUTHOR_SLIDE_ID" val="4a3efde4-3b4d-440d-8ce2-a9748cbec9cd|bce64293-2cc2-415c-a571-336414931e7e|4fed8c18-d55b-41a8-9891-55de98c39501|6b7057be-3383-4b87-80d2-fd92c35981b7"/>
  <p:tag name="AUTHOR2_ISSLIDEMAPWITHMASTER" val="TRUE"/>
  <p:tag name="SHAPENAMEADDED" val="false"/>
  <p:tag name="ISLIDE.ICON" val="#369600;"/>
</p:tagLst>
</file>

<file path=ppt/tags/tag97.xml><?xml version="1.0" encoding="utf-8"?>
<p:tagLst xmlns:a="http://schemas.openxmlformats.org/drawingml/2006/main" xmlns:r="http://schemas.openxmlformats.org/officeDocument/2006/relationships" xmlns:p="http://schemas.openxmlformats.org/presentationml/2006/main">
  <p:tag name="LAYOUTPLACEHOLDERNAME" val="Slide - Section Title"/>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PA" val="v4.3.3"/>
</p:tagLst>
</file>

<file path=ppt/theme/theme1.xml><?xml version="1.0" encoding="utf-8"?>
<a:theme xmlns:a="http://schemas.openxmlformats.org/drawingml/2006/main" name="Author_Template_English_Letter">
  <a:themeElements>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fontScheme name="Firmwide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9050">
          <a:solidFill>
            <a:schemeClr val="tx2"/>
          </a:solidFill>
        </a:ln>
      </a:spPr>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defPPr algn="ctr">
          <a:spcBef>
            <a:spcPts val="400"/>
          </a:spcBef>
          <a:defRPr sz="8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nchor="t">
        <a:spAutoFit/>
      </a:bodyPr>
      <a:lstStyle>
        <a:defPPr algn="l">
          <a:spcBef>
            <a:spcPts val="400"/>
          </a:spcBef>
          <a:defRPr sz="800" dirty="0" smtClean="0"/>
        </a:defPPr>
      </a:lstStyle>
      <a:style>
        <a:lnRef idx="0">
          <a:scrgbClr r="0" g="0" b="0"/>
        </a:lnRef>
        <a:fillRef idx="0">
          <a:scrgbClr r="0" g="0" b="0"/>
        </a:fillRef>
        <a:effectRef idx="0">
          <a:scrgbClr r="0" g="0" b="0"/>
        </a:effectRef>
        <a:fontRef idx="minor">
          <a:schemeClr val="tx1"/>
        </a:fontRef>
      </a:style>
    </a:txDef>
  </a:objectDefaults>
  <a:extraClrSchemeLst/>
  <a:custClrLst>
    <a:custClr name="Dark Green">
      <a:srgbClr val="2D8F78"/>
    </a:custClr>
    <a:custClr name="Sky Blue">
      <a:srgbClr val="71D1D5"/>
    </a:custClr>
    <a:custClr name="Violet">
      <a:srgbClr val="929BCA"/>
    </a:custClr>
    <a:custClr name="Light Violet">
      <a:srgbClr val="D5D9EB"/>
    </a:custClr>
    <a:custClr name="Crimson">
      <a:srgbClr val="B4425D"/>
    </a:custClr>
    <a:custClr name="Beige">
      <a:srgbClr val="E3D7AB"/>
    </a:custClr>
    <a:custClr name="Bronze">
      <a:srgbClr val="C3842F"/>
    </a:custClr>
    <a:custClr name="Light Green">
      <a:srgbClr val="89B871"/>
    </a:custClr>
    <a:custClr name="Teal">
      <a:srgbClr val="4DB0C4"/>
    </a:custClr>
    <a:custClr name="Purple">
      <a:srgbClr val="AA7BB2"/>
    </a:custClr>
    <a:custClr name="Royal Blue">
      <a:srgbClr val="247DC2"/>
    </a:custClr>
    <a:custClr name="Dark Blue">
      <a:srgbClr val="003064"/>
    </a:custClr>
  </a:custClrLst>
  <a:extLst>
    <a:ext uri="{05A4C25C-085E-4340-85A3-A5531E510DB2}">
      <thm15:themeFamily xmlns:thm15="http://schemas.microsoft.com/office/thememl/2012/main" name="Author_Template_English_Letter.potx" id="{D79711BB-58B4-46BF-B24F-F7641E00E56F}" vid="{6DDFE15E-AFC9-4A0F-95B9-93350E9E4676}"/>
    </a:ext>
  </a:extLst>
</a:theme>
</file>

<file path=ppt/theme/theme2.xml><?xml version="1.0" encoding="utf-8"?>
<a:theme xmlns:a="http://schemas.openxmlformats.org/drawingml/2006/main" name="1_Author_Template_English_Letter">
  <a:themeElements>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fontScheme name="Firmwide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9050">
          <a:solidFill>
            <a:schemeClr val="tx2"/>
          </a:solidFill>
        </a:ln>
      </a:spPr>
      <a:bodyPr rot="0" spcFirstLastPara="0" vertOverflow="overflow" horzOverflow="overflow" vert="horz" wrap="square" lIns="46800" tIns="45720" rIns="46800" bIns="45720" numCol="1" spcCol="0" rtlCol="0" fromWordArt="0" anchor="ctr" anchorCtr="0" forceAA="0" compatLnSpc="1">
        <a:prstTxWarp prst="textNoShape">
          <a:avLst/>
        </a:prstTxWarp>
        <a:noAutofit/>
      </a:bodyPr>
      <a:lstStyle>
        <a:defPPr algn="ctr">
          <a:spcBef>
            <a:spcPts val="400"/>
          </a:spcBef>
          <a:defRPr sz="8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nchor="t">
        <a:spAutoFit/>
      </a:bodyPr>
      <a:lstStyle>
        <a:defPPr algn="l">
          <a:spcBef>
            <a:spcPts val="400"/>
          </a:spcBef>
          <a:defRPr sz="800" dirty="0" smtClean="0"/>
        </a:defPPr>
      </a:lstStyle>
      <a:style>
        <a:lnRef idx="0">
          <a:scrgbClr r="0" g="0" b="0"/>
        </a:lnRef>
        <a:fillRef idx="0">
          <a:scrgbClr r="0" g="0" b="0"/>
        </a:fillRef>
        <a:effectRef idx="0">
          <a:scrgbClr r="0" g="0" b="0"/>
        </a:effectRef>
        <a:fontRef idx="minor">
          <a:schemeClr val="tx1"/>
        </a:fontRef>
      </a:style>
    </a:txDef>
  </a:objectDefaults>
  <a:extraClrSchemeLst/>
  <a:custClrLst>
    <a:custClr name="Dark Green">
      <a:srgbClr val="2D8F78"/>
    </a:custClr>
    <a:custClr name="Sky Blue">
      <a:srgbClr val="71D1D5"/>
    </a:custClr>
    <a:custClr name="Violet">
      <a:srgbClr val="929BCA"/>
    </a:custClr>
    <a:custClr name="Light Violet">
      <a:srgbClr val="D5D9EB"/>
    </a:custClr>
    <a:custClr name="Crimson">
      <a:srgbClr val="B4425D"/>
    </a:custClr>
    <a:custClr name="Beige">
      <a:srgbClr val="E3D7AB"/>
    </a:custClr>
    <a:custClr name="Bronze">
      <a:srgbClr val="C3842F"/>
    </a:custClr>
    <a:custClr name="Light Green">
      <a:srgbClr val="89B871"/>
    </a:custClr>
    <a:custClr name="Teal">
      <a:srgbClr val="4DB0C4"/>
    </a:custClr>
    <a:custClr name="Purple">
      <a:srgbClr val="AA7BB2"/>
    </a:custClr>
    <a:custClr name="Royal Blue">
      <a:srgbClr val="247DC2"/>
    </a:custClr>
    <a:custClr name="Dark Blue">
      <a:srgbClr val="003064"/>
    </a:custClr>
  </a:custClrLst>
  <a:extLst>
    <a:ext uri="{05A4C25C-085E-4340-85A3-A5531E510DB2}">
      <thm15:themeFamily xmlns:thm15="http://schemas.microsoft.com/office/thememl/2012/main" name="Author_Template_English_Letter.potx" id="{D79711BB-58B4-46BF-B24F-F7641E00E56F}" vid="{6DDFE15E-AFC9-4A0F-95B9-93350E9E467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10.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11.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12.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13.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14.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15.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16.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17.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18.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19.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2.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20.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21.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22.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23.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24.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25.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26.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27.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28.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29.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3.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30.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31.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32.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33.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34.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35.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36.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37.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38.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39.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4.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40.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41.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42.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43.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44.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45.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46.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47.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48.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49.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5.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50.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51.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52.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53.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54.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55.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56.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57.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58.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59.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6.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60.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61.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62.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63.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64.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65.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66.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7.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8.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ppt/theme/themeOverride9.xml><?xml version="1.0" encoding="utf-8"?>
<a:themeOverride xmlns:a="http://schemas.openxmlformats.org/drawingml/2006/main">
  <a:clrScheme name="Morgan Stanley (All Purpose)">
    <a:dk1>
      <a:srgbClr val="000000"/>
    </a:dk1>
    <a:lt1>
      <a:srgbClr val="FFFFFF"/>
    </a:lt1>
    <a:dk2>
      <a:srgbClr val="000000"/>
    </a:dk2>
    <a:lt2>
      <a:srgbClr val="A9B1B0"/>
    </a:lt2>
    <a:accent1>
      <a:srgbClr val="1156B6"/>
    </a:accent1>
    <a:accent2>
      <a:srgbClr val="3E80D3"/>
    </a:accent2>
    <a:accent3>
      <a:srgbClr val="F0F4F8"/>
    </a:accent3>
    <a:accent4>
      <a:srgbClr val="F5A802"/>
    </a:accent4>
    <a:accent5>
      <a:srgbClr val="E85328"/>
    </a:accent5>
    <a:accent6>
      <a:srgbClr val="E50014"/>
    </a:accent6>
    <a:hlink>
      <a:srgbClr val="50CEFF"/>
    </a:hlink>
    <a:folHlink>
      <a:srgbClr val="A2A2A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Author/>
</file>

<file path=customXml/item2.xml><?xml version="1.0" encoding="utf-8"?>
<ct:contentTypeSchema xmlns:ct="http://schemas.microsoft.com/office/2006/metadata/contentType" xmlns:ma="http://schemas.microsoft.com/office/2006/metadata/properties/metaAttributes" ct:_="" ma:_="" ma:contentTypeName="Document" ma:contentTypeID="0x010100A43F6D5EB3DEC74092DAA2513F429EE8" ma:contentTypeVersion="1" ma:contentTypeDescription="Create a new document." ma:contentTypeScope="" ma:versionID="a35e96508502aa397e05c9e7b1bc115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DocumentSize>ppSlideSizeOnScreen16x9</DocumentSize>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D54763-45A7-44F0-943B-187EEA53F4E6}">
  <ds:schemaRefs/>
</ds:datastoreItem>
</file>

<file path=customXml/itemProps2.xml><?xml version="1.0" encoding="utf-8"?>
<ds:datastoreItem xmlns:ds="http://schemas.openxmlformats.org/officeDocument/2006/customXml" ds:itemID="{B1209AB3-3038-4237-89D3-213F8EFAA5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99AA547-CC68-4109-88B7-900A0DBEF9C5}">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4.xml><?xml version="1.0" encoding="utf-8"?>
<ds:datastoreItem xmlns:ds="http://schemas.openxmlformats.org/officeDocument/2006/customXml" ds:itemID="{B49F4EDE-909B-4AE2-9074-8B871635CB03}">
  <ds:schemaRefs/>
</ds:datastoreItem>
</file>

<file path=customXml/itemProps5.xml><?xml version="1.0" encoding="utf-8"?>
<ds:datastoreItem xmlns:ds="http://schemas.openxmlformats.org/officeDocument/2006/customXml" ds:itemID="{72F6A233-5C7B-4623-BE0C-2615E2D887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3740</Words>
  <Application>Microsoft Office PowerPoint</Application>
  <PresentationFormat>自定义</PresentationFormat>
  <Paragraphs>905</Paragraphs>
  <Slides>19</Slides>
  <Notes>12</Notes>
  <HiddenSlides>0</HiddenSlides>
  <MMClips>0</MMClips>
  <ScaleCrop>false</ScaleCrop>
  <HeadingPairs>
    <vt:vector size="8" baseType="variant">
      <vt:variant>
        <vt:lpstr>已用的字体</vt:lpstr>
      </vt:variant>
      <vt:variant>
        <vt:i4>9</vt:i4>
      </vt:variant>
      <vt:variant>
        <vt:lpstr>主题</vt:lpstr>
      </vt:variant>
      <vt:variant>
        <vt:i4>2</vt:i4>
      </vt:variant>
      <vt:variant>
        <vt:lpstr>嵌入 OLE 服务器</vt:lpstr>
      </vt:variant>
      <vt:variant>
        <vt:i4>1</vt:i4>
      </vt:variant>
      <vt:variant>
        <vt:lpstr>幻灯片标题</vt:lpstr>
      </vt:variant>
      <vt:variant>
        <vt:i4>19</vt:i4>
      </vt:variant>
    </vt:vector>
  </HeadingPairs>
  <TitlesOfParts>
    <vt:vector size="31" baseType="lpstr">
      <vt:lpstr>Microsoft JhengHei</vt:lpstr>
      <vt:lpstr>黑体</vt:lpstr>
      <vt:lpstr>楷体</vt:lpstr>
      <vt:lpstr>思源黑体 CN Medium</vt:lpstr>
      <vt:lpstr>Arial</vt:lpstr>
      <vt:lpstr>Calibri</vt:lpstr>
      <vt:lpstr>Courier New</vt:lpstr>
      <vt:lpstr>DM Sans</vt:lpstr>
      <vt:lpstr>Wingdings</vt:lpstr>
      <vt:lpstr>Author_Template_English_Letter</vt:lpstr>
      <vt:lpstr>1_Author_Template_English_Letter</vt:lpstr>
      <vt:lpstr>think-cell Slide</vt:lpstr>
      <vt:lpstr>2023年全年业绩</vt:lpstr>
      <vt:lpstr>免责声明</vt:lpstr>
      <vt:lpstr>公司概览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财务数据</vt:lpstr>
      <vt:lpstr>PowerPoint 演示文稿</vt:lpstr>
      <vt:lpstr>PowerPoint 演示文稿</vt:lpstr>
      <vt:lpstr>PowerPoint 演示文稿</vt:lpstr>
      <vt:lpstr>损益表</vt:lpstr>
      <vt:lpstr>经调整EBITDA对账 —– 非国际财务报告标准计量</vt:lpstr>
      <vt:lpstr>经调整净利润对账 —– 非国际财务报告标准计量</vt:lpstr>
      <vt:lpstr>资产负债表</vt:lpstr>
      <vt:lpstr>THANK YOU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\\Msad\root\NA\NY\LIB\CS\RRD\STUDIO\02 LIVE PROJECTS\2021\01 Template\Full Template\Custom ANG\10052323_Adicon\605179252_Adicon\R1_290621</dc:title>
  <dc:creator/>
  <cp:keywords>CH_605179252_Adicon Custom ANG Template</cp:keywords>
  <cp:lastModifiedBy/>
  <cp:revision>1</cp:revision>
  <dcterms:created xsi:type="dcterms:W3CDTF">2021-06-30T06:18:54Z</dcterms:created>
  <dcterms:modified xsi:type="dcterms:W3CDTF">2024-08-13T03:48:07Z</dcterms:modified>
  <cp:category>PPT is working file</cp:category>
  <cp:contentStatus>Revised May 25, 2016</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0x010100A43F6D5EB3DEC74092DAA2513F429EE8</vt:lpwstr>
  </property>
  <property fmtid="{D5CDD505-2E9C-101B-9397-08002B2CF9AE}" pid="3" name="Author2_TemplateVersion">
    <vt:lpwstr>2.13</vt:lpwstr>
  </property>
  <property fmtid="{D5CDD505-2E9C-101B-9397-08002B2CF9AE}" pid="4" name="MSIP_Label_0f66cdb1-1e3f-4bcc-ade7-f28493286b94_Enabled">
    <vt:lpwstr>true</vt:lpwstr>
  </property>
  <property fmtid="{D5CDD505-2E9C-101B-9397-08002B2CF9AE}" pid="5" name="MSIP_Label_0f66cdb1-1e3f-4bcc-ade7-f28493286b94_SetDate">
    <vt:lpwstr>2022-01-21T07:47:09Z</vt:lpwstr>
  </property>
  <property fmtid="{D5CDD505-2E9C-101B-9397-08002B2CF9AE}" pid="6" name="MSIP_Label_0f66cdb1-1e3f-4bcc-ade7-f28493286b94_Method">
    <vt:lpwstr>Standard</vt:lpwstr>
  </property>
  <property fmtid="{D5CDD505-2E9C-101B-9397-08002B2CF9AE}" pid="7" name="MSIP_Label_0f66cdb1-1e3f-4bcc-ade7-f28493286b94_Name">
    <vt:lpwstr>Confidential (IBD-GCM)</vt:lpwstr>
  </property>
  <property fmtid="{D5CDD505-2E9C-101B-9397-08002B2CF9AE}" pid="8" name="MSIP_Label_0f66cdb1-1e3f-4bcc-ade7-f28493286b94_SiteId">
    <vt:lpwstr>e29b8111-49f8-418d-ac2a-935335a52614</vt:lpwstr>
  </property>
  <property fmtid="{D5CDD505-2E9C-101B-9397-08002B2CF9AE}" pid="9" name="MSIP_Label_0f66cdb1-1e3f-4bcc-ade7-f28493286b94_ActionId">
    <vt:lpwstr>b04d8f2b-bb6e-41f8-beb0-462da18b04cb</vt:lpwstr>
  </property>
  <property fmtid="{D5CDD505-2E9C-101B-9397-08002B2CF9AE}" pid="10" name="MSIP_Label_0f66cdb1-1e3f-4bcc-ade7-f28493286b94_ContentBits">
    <vt:lpwstr>0</vt:lpwstr>
  </property>
</Properties>
</file>